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2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2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  <p:grpSp>
        <p:nvGrpSpPr>
          <p:cNvPr id="51" name="Google Shape;51;p2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52" name="Google Shape;52;p2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2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showMasterSp="0">
  <p:cSld name="Custom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3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6" name="Google Shape;86;p3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  <p:grpSp>
        <p:nvGrpSpPr>
          <p:cNvPr id="91" name="Google Shape;91;p3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92" name="Google Shape;92;p3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" name="Google Shape;123;p3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2" showMasterSp="0">
  <p:cSld name="Custom 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4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  <p:grpSp>
        <p:nvGrpSpPr>
          <p:cNvPr id="131" name="Google Shape;131;p4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132" name="Google Shape;132;p4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" name="Google Shape;163;p4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3" showMasterSp="0">
  <p:cSld name="Custom 3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5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6" name="Google Shape;166;p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5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  <p:grpSp>
        <p:nvGrpSpPr>
          <p:cNvPr id="171" name="Google Shape;171;p5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172" name="Google Shape;172;p5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3" name="Google Shape;203;p5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4" showMasterSp="0">
  <p:cSld name="Custom 4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6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6" name="Google Shape;206;p6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6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  <p:grpSp>
        <p:nvGrpSpPr>
          <p:cNvPr id="211" name="Google Shape;211;p6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212" name="Google Shape;212;p6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3" name="Google Shape;243;p6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5" showMasterSp="0">
  <p:cSld name="Custom 5"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7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6" name="Google Shape;246;p7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7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  <p:grpSp>
        <p:nvGrpSpPr>
          <p:cNvPr id="251" name="Google Shape;251;p7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252" name="Google Shape;252;p7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3" name="Google Shape;283;p7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6" showMasterSp="0">
  <p:cSld name="Custom 6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8"/>
          <p:cNvCxnSpPr/>
          <p:nvPr/>
        </p:nvCxnSpPr>
        <p:spPr>
          <a:xfrm>
            <a:off x="7812087" y="476250"/>
            <a:ext cx="6350" cy="508635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6" name="Google Shape;286;p8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8"/>
          <p:cNvSpPr txBox="1"/>
          <p:nvPr>
            <p:ph idx="1" type="subTitle"/>
          </p:nvPr>
        </p:nvSpPr>
        <p:spPr>
          <a:xfrm>
            <a:off x="323850" y="1844675"/>
            <a:ext cx="7343775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30200" lvl="2" marL="987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296862" lvl="3" marL="128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44487" lvl="4" marL="159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38136" lvl="5" marL="19161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536" lvl="6" marL="2233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8936" lvl="7" marL="255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4336" lvl="8" marL="2868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  <p:grpSp>
        <p:nvGrpSpPr>
          <p:cNvPr id="291" name="Google Shape;291;p8"/>
          <p:cNvGrpSpPr/>
          <p:nvPr/>
        </p:nvGrpSpPr>
        <p:grpSpPr>
          <a:xfrm>
            <a:off x="7956550" y="1844675"/>
            <a:ext cx="895350" cy="1589087"/>
            <a:chOff x="7467600" y="2992437"/>
            <a:chExt cx="1338262" cy="2189162"/>
          </a:xfrm>
        </p:grpSpPr>
        <p:sp>
          <p:nvSpPr>
            <p:cNvPr id="292" name="Google Shape;292;p8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3" name="Google Shape;323;p8"/>
          <p:cNvCxnSpPr/>
          <p:nvPr/>
        </p:nvCxnSpPr>
        <p:spPr>
          <a:xfrm>
            <a:off x="250825" y="1700212"/>
            <a:ext cx="8713787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9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3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8" name="Google Shape;328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3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0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000" u="none" cap="none" strike="noStrike"/>
            </a:lvl1pPr>
            <a:lvl2pPr indent="0" lvl="1" marL="0" marR="0" rtl="0" algn="r">
              <a:buNone/>
              <a:defRPr b="0" i="0" sz="1000" u="none" cap="none" strike="noStrike"/>
            </a:lvl2pPr>
            <a:lvl3pPr indent="0" lvl="2" marL="0" marR="0" rtl="0" algn="r">
              <a:buNone/>
              <a:defRPr b="0" i="0" sz="1000" u="none" cap="none" strike="noStrike"/>
            </a:lvl3pPr>
            <a:lvl4pPr indent="0" lvl="3" marL="0" marR="0" rtl="0" algn="r">
              <a:buNone/>
              <a:defRPr b="0" i="0" sz="1000" u="none" cap="none" strike="noStrike"/>
            </a:lvl4pPr>
            <a:lvl5pPr indent="0" lvl="4" marL="0" marR="0" rtl="0" algn="r">
              <a:buNone/>
              <a:defRPr b="0" i="0" sz="1000" u="none" cap="none" strike="noStrike"/>
            </a:lvl5pPr>
            <a:lvl6pPr indent="0" lvl="5" marL="0" marR="0" rtl="0" algn="r">
              <a:buNone/>
              <a:defRPr b="0" i="0" sz="1000" u="none" cap="none" strike="noStrike"/>
            </a:lvl6pPr>
            <a:lvl7pPr indent="0" lvl="6" marL="0" marR="0" rtl="0" algn="r">
              <a:buNone/>
              <a:defRPr b="0" i="0" sz="1000" u="none" cap="none" strike="noStrike"/>
            </a:lvl7pPr>
            <a:lvl8pPr indent="0" lvl="7" marL="0" marR="0" rtl="0" algn="r">
              <a:buNone/>
              <a:defRPr b="0" i="0" sz="1000" u="none" cap="none" strike="noStrike"/>
            </a:lvl8pPr>
            <a:lvl9pPr indent="0" lvl="8" marL="0" marR="0" rtl="0" algn="r">
              <a:buNone/>
              <a:defRPr b="0" i="0" sz="10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  <p:grpSp>
        <p:nvGrpSpPr>
          <p:cNvPr id="12" name="Google Shape;12;p1"/>
          <p:cNvGrpSpPr/>
          <p:nvPr/>
        </p:nvGrpSpPr>
        <p:grpSpPr>
          <a:xfrm>
            <a:off x="8153400" y="152400"/>
            <a:ext cx="792162" cy="1295400"/>
            <a:chOff x="8153400" y="1524000"/>
            <a:chExt cx="838200" cy="1371600"/>
          </a:xfrm>
        </p:grpSpPr>
        <p:sp>
          <p:nvSpPr>
            <p:cNvPr id="13" name="Google Shape;13;p1"/>
            <p:cNvSpPr/>
            <p:nvPr/>
          </p:nvSpPr>
          <p:spPr>
            <a:xfrm>
              <a:off x="81534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3312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5090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1534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3312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5090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686800" y="17018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1534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3312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85090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6868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8864600" y="18796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153400" y="20574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3312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5090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686800" y="20574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1534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3312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5090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868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864600" y="22352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153400" y="24130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312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5090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686800" y="24130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1534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3312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5090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86868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3312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6868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Архитектура  и программирование DSP-процессоров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539750" y="2205037"/>
            <a:ext cx="6840537" cy="31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приложений и базовые алгоритмы ЦОС. Форматы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Обобщенная архитектура DSP-процессоров. Основные элементы архитектуры процессоров ADSP-21x60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Обзор аппаратных средств ЦОС. Альтернативные средства ЦОС. Тенденции рынка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и средства разработки ПО для DSP-процессоров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Базовые подходы к программной реализации алгоритмов ЦОС на DSP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2555875" y="5445125"/>
            <a:ext cx="5184775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Хусаинов Наиль Шавкятович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к.т.н., доцент кафедры МОП ЭВМ ТРТУ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KhussainovNSh@mopevm.tsure.ru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 Базовые подходы к программной реализации алгоритмов ЦОС на DSP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 txBox="1"/>
          <p:nvPr/>
        </p:nvSpPr>
        <p:spPr>
          <a:xfrm>
            <a:off x="539750" y="3213100"/>
            <a:ext cx="6840537" cy="14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5.1. Принципы разработки ПО для систем реального времени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5.2. Способы организации ввода-вывода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5.3. Организация буферов и доступа к данным при обработке сигналов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5.1. Принципы разработки ПО для систем реального времени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539750" y="1916112"/>
            <a:ext cx="6840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Традиционный структурный подход к разработке программ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12"/>
          <p:cNvGrpSpPr/>
          <p:nvPr/>
        </p:nvGrpSpPr>
        <p:grpSpPr>
          <a:xfrm>
            <a:off x="2190750" y="2492375"/>
            <a:ext cx="2918095" cy="3229248"/>
            <a:chOff x="0" y="0"/>
            <a:chExt cx="2987275" cy="2988500"/>
          </a:xfrm>
        </p:grpSpPr>
        <p:sp>
          <p:nvSpPr>
            <p:cNvPr id="351" name="Google Shape;351;p1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97925" y="88525"/>
              <a:ext cx="2889350" cy="2899975"/>
            </a:xfrm>
            <a:custGeom>
              <a:rect b="b" l="l" r="r" t="t"/>
              <a:pathLst>
                <a:path extrusionOk="0" h="115999" w="115574">
                  <a:moveTo>
                    <a:pt x="1" y="108313"/>
                  </a:moveTo>
                  <a:lnTo>
                    <a:pt x="1881" y="109092"/>
                  </a:lnTo>
                  <a:lnTo>
                    <a:pt x="3801" y="109765"/>
                  </a:lnTo>
                  <a:lnTo>
                    <a:pt x="5681" y="110402"/>
                  </a:lnTo>
                  <a:lnTo>
                    <a:pt x="7562" y="111004"/>
                  </a:lnTo>
                  <a:lnTo>
                    <a:pt x="11284" y="112138"/>
                  </a:lnTo>
                  <a:lnTo>
                    <a:pt x="14966" y="113236"/>
                  </a:lnTo>
                  <a:lnTo>
                    <a:pt x="16534" y="113661"/>
                  </a:lnTo>
                  <a:lnTo>
                    <a:pt x="18101" y="114015"/>
                  </a:lnTo>
                  <a:lnTo>
                    <a:pt x="19629" y="114298"/>
                  </a:lnTo>
                  <a:lnTo>
                    <a:pt x="21156" y="114617"/>
                  </a:lnTo>
                  <a:lnTo>
                    <a:pt x="22684" y="114901"/>
                  </a:lnTo>
                  <a:lnTo>
                    <a:pt x="24173" y="115219"/>
                  </a:lnTo>
                  <a:lnTo>
                    <a:pt x="25623" y="115574"/>
                  </a:lnTo>
                  <a:lnTo>
                    <a:pt x="27072" y="115999"/>
                  </a:lnTo>
                  <a:lnTo>
                    <a:pt x="28052" y="115999"/>
                  </a:lnTo>
                  <a:lnTo>
                    <a:pt x="29031" y="115999"/>
                  </a:lnTo>
                  <a:lnTo>
                    <a:pt x="29932" y="115963"/>
                  </a:lnTo>
                  <a:lnTo>
                    <a:pt x="30794" y="115963"/>
                  </a:lnTo>
                  <a:lnTo>
                    <a:pt x="31617" y="115928"/>
                  </a:lnTo>
                  <a:lnTo>
                    <a:pt x="32400" y="115892"/>
                  </a:lnTo>
                  <a:lnTo>
                    <a:pt x="33850" y="115786"/>
                  </a:lnTo>
                  <a:lnTo>
                    <a:pt x="35182" y="115715"/>
                  </a:lnTo>
                  <a:lnTo>
                    <a:pt x="36357" y="115574"/>
                  </a:lnTo>
                  <a:lnTo>
                    <a:pt x="37415" y="115467"/>
                  </a:lnTo>
                  <a:lnTo>
                    <a:pt x="38394" y="115326"/>
                  </a:lnTo>
                  <a:lnTo>
                    <a:pt x="39256" y="115219"/>
                  </a:lnTo>
                  <a:lnTo>
                    <a:pt x="40040" y="115078"/>
                  </a:lnTo>
                  <a:lnTo>
                    <a:pt x="40745" y="114936"/>
                  </a:lnTo>
                  <a:lnTo>
                    <a:pt x="41411" y="114830"/>
                  </a:lnTo>
                  <a:lnTo>
                    <a:pt x="41999" y="114688"/>
                  </a:lnTo>
                  <a:lnTo>
                    <a:pt x="42586" y="114617"/>
                  </a:lnTo>
                  <a:lnTo>
                    <a:pt x="43644" y="114440"/>
                  </a:lnTo>
                  <a:lnTo>
                    <a:pt x="44780" y="114192"/>
                  </a:lnTo>
                  <a:lnTo>
                    <a:pt x="45956" y="113873"/>
                  </a:lnTo>
                  <a:lnTo>
                    <a:pt x="47092" y="113555"/>
                  </a:lnTo>
                  <a:lnTo>
                    <a:pt x="48267" y="113200"/>
                  </a:lnTo>
                  <a:lnTo>
                    <a:pt x="50539" y="112421"/>
                  </a:lnTo>
                  <a:lnTo>
                    <a:pt x="51676" y="112067"/>
                  </a:lnTo>
                  <a:lnTo>
                    <a:pt x="52733" y="111713"/>
                  </a:lnTo>
                  <a:lnTo>
                    <a:pt x="54692" y="110827"/>
                  </a:lnTo>
                  <a:lnTo>
                    <a:pt x="56612" y="109942"/>
                  </a:lnTo>
                  <a:lnTo>
                    <a:pt x="57552" y="109481"/>
                  </a:lnTo>
                  <a:lnTo>
                    <a:pt x="58571" y="108950"/>
                  </a:lnTo>
                  <a:lnTo>
                    <a:pt x="59550" y="108383"/>
                  </a:lnTo>
                  <a:lnTo>
                    <a:pt x="60608" y="107746"/>
                  </a:lnTo>
                  <a:lnTo>
                    <a:pt x="62606" y="106967"/>
                  </a:lnTo>
                  <a:lnTo>
                    <a:pt x="64682" y="106117"/>
                  </a:lnTo>
                  <a:lnTo>
                    <a:pt x="66759" y="105160"/>
                  </a:lnTo>
                  <a:lnTo>
                    <a:pt x="68874" y="104062"/>
                  </a:lnTo>
                  <a:lnTo>
                    <a:pt x="71147" y="103106"/>
                  </a:lnTo>
                  <a:lnTo>
                    <a:pt x="73380" y="102079"/>
                  </a:lnTo>
                  <a:lnTo>
                    <a:pt x="75652" y="101052"/>
                  </a:lnTo>
                  <a:lnTo>
                    <a:pt x="76788" y="100556"/>
                  </a:lnTo>
                  <a:lnTo>
                    <a:pt x="78003" y="100060"/>
                  </a:lnTo>
                  <a:lnTo>
                    <a:pt x="79217" y="99670"/>
                  </a:lnTo>
                  <a:lnTo>
                    <a:pt x="80432" y="99245"/>
                  </a:lnTo>
                  <a:lnTo>
                    <a:pt x="81646" y="98749"/>
                  </a:lnTo>
                  <a:lnTo>
                    <a:pt x="82939" y="98254"/>
                  </a:lnTo>
                  <a:lnTo>
                    <a:pt x="84232" y="97722"/>
                  </a:lnTo>
                  <a:lnTo>
                    <a:pt x="85603" y="97226"/>
                  </a:lnTo>
                  <a:lnTo>
                    <a:pt x="87013" y="96801"/>
                  </a:lnTo>
                  <a:lnTo>
                    <a:pt x="88502" y="96412"/>
                  </a:lnTo>
                  <a:lnTo>
                    <a:pt x="89952" y="96128"/>
                  </a:lnTo>
                  <a:lnTo>
                    <a:pt x="91362" y="95810"/>
                  </a:lnTo>
                  <a:lnTo>
                    <a:pt x="92773" y="95420"/>
                  </a:lnTo>
                  <a:lnTo>
                    <a:pt x="94222" y="95030"/>
                  </a:lnTo>
                  <a:lnTo>
                    <a:pt x="95711" y="94605"/>
                  </a:lnTo>
                  <a:lnTo>
                    <a:pt x="97200" y="94251"/>
                  </a:lnTo>
                  <a:lnTo>
                    <a:pt x="98767" y="93932"/>
                  </a:lnTo>
                  <a:lnTo>
                    <a:pt x="100412" y="93649"/>
                  </a:lnTo>
                  <a:lnTo>
                    <a:pt x="102175" y="93614"/>
                  </a:lnTo>
                  <a:lnTo>
                    <a:pt x="103977" y="93543"/>
                  </a:lnTo>
                  <a:lnTo>
                    <a:pt x="107699" y="93330"/>
                  </a:lnTo>
                  <a:lnTo>
                    <a:pt x="109580" y="93224"/>
                  </a:lnTo>
                  <a:lnTo>
                    <a:pt x="111538" y="93118"/>
                  </a:lnTo>
                  <a:lnTo>
                    <a:pt x="113536" y="93047"/>
                  </a:lnTo>
                  <a:lnTo>
                    <a:pt x="115574" y="93012"/>
                  </a:lnTo>
                  <a:lnTo>
                    <a:pt x="11557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0" y="0"/>
              <a:ext cx="2889325" cy="2899950"/>
            </a:xfrm>
            <a:custGeom>
              <a:rect b="b" l="l" r="r" t="t"/>
              <a:pathLst>
                <a:path extrusionOk="0" h="115998" w="115573">
                  <a:moveTo>
                    <a:pt x="0" y="108312"/>
                  </a:moveTo>
                  <a:lnTo>
                    <a:pt x="1881" y="109091"/>
                  </a:lnTo>
                  <a:lnTo>
                    <a:pt x="3800" y="109764"/>
                  </a:lnTo>
                  <a:lnTo>
                    <a:pt x="5681" y="110401"/>
                  </a:lnTo>
                  <a:lnTo>
                    <a:pt x="7561" y="111004"/>
                  </a:lnTo>
                  <a:lnTo>
                    <a:pt x="11283" y="112137"/>
                  </a:lnTo>
                  <a:lnTo>
                    <a:pt x="14966" y="113235"/>
                  </a:lnTo>
                  <a:lnTo>
                    <a:pt x="16533" y="113660"/>
                  </a:lnTo>
                  <a:lnTo>
                    <a:pt x="18100" y="114014"/>
                  </a:lnTo>
                  <a:lnTo>
                    <a:pt x="19628" y="114298"/>
                  </a:lnTo>
                  <a:lnTo>
                    <a:pt x="21156" y="114616"/>
                  </a:lnTo>
                  <a:lnTo>
                    <a:pt x="22684" y="114900"/>
                  </a:lnTo>
                  <a:lnTo>
                    <a:pt x="24172" y="115218"/>
                  </a:lnTo>
                  <a:lnTo>
                    <a:pt x="25622" y="115573"/>
                  </a:lnTo>
                  <a:lnTo>
                    <a:pt x="27071" y="115998"/>
                  </a:lnTo>
                  <a:lnTo>
                    <a:pt x="28051" y="115998"/>
                  </a:lnTo>
                  <a:lnTo>
                    <a:pt x="29030" y="115998"/>
                  </a:lnTo>
                  <a:lnTo>
                    <a:pt x="29931" y="115962"/>
                  </a:lnTo>
                  <a:lnTo>
                    <a:pt x="30793" y="115962"/>
                  </a:lnTo>
                  <a:lnTo>
                    <a:pt x="31616" y="115927"/>
                  </a:lnTo>
                  <a:lnTo>
                    <a:pt x="32400" y="115891"/>
                  </a:lnTo>
                  <a:lnTo>
                    <a:pt x="33849" y="115785"/>
                  </a:lnTo>
                  <a:lnTo>
                    <a:pt x="35181" y="115714"/>
                  </a:lnTo>
                  <a:lnTo>
                    <a:pt x="36357" y="115573"/>
                  </a:lnTo>
                  <a:lnTo>
                    <a:pt x="37414" y="115466"/>
                  </a:lnTo>
                  <a:lnTo>
                    <a:pt x="38394" y="115325"/>
                  </a:lnTo>
                  <a:lnTo>
                    <a:pt x="39256" y="115218"/>
                  </a:lnTo>
                  <a:lnTo>
                    <a:pt x="40039" y="115077"/>
                  </a:lnTo>
                  <a:lnTo>
                    <a:pt x="40744" y="114935"/>
                  </a:lnTo>
                  <a:lnTo>
                    <a:pt x="41410" y="114829"/>
                  </a:lnTo>
                  <a:lnTo>
                    <a:pt x="41998" y="114687"/>
                  </a:lnTo>
                  <a:lnTo>
                    <a:pt x="42586" y="114616"/>
                  </a:lnTo>
                  <a:lnTo>
                    <a:pt x="43643" y="114439"/>
                  </a:lnTo>
                  <a:lnTo>
                    <a:pt x="44780" y="114191"/>
                  </a:lnTo>
                  <a:lnTo>
                    <a:pt x="45955" y="113872"/>
                  </a:lnTo>
                  <a:lnTo>
                    <a:pt x="47091" y="113554"/>
                  </a:lnTo>
                  <a:lnTo>
                    <a:pt x="48266" y="113200"/>
                  </a:lnTo>
                  <a:lnTo>
                    <a:pt x="50539" y="112420"/>
                  </a:lnTo>
                  <a:lnTo>
                    <a:pt x="51675" y="112066"/>
                  </a:lnTo>
                  <a:lnTo>
                    <a:pt x="52733" y="111712"/>
                  </a:lnTo>
                  <a:lnTo>
                    <a:pt x="54691" y="110826"/>
                  </a:lnTo>
                  <a:lnTo>
                    <a:pt x="56611" y="109941"/>
                  </a:lnTo>
                  <a:lnTo>
                    <a:pt x="57551" y="109481"/>
                  </a:lnTo>
                  <a:lnTo>
                    <a:pt x="58570" y="108949"/>
                  </a:lnTo>
                  <a:lnTo>
                    <a:pt x="59549" y="108383"/>
                  </a:lnTo>
                  <a:lnTo>
                    <a:pt x="60607" y="107745"/>
                  </a:lnTo>
                  <a:lnTo>
                    <a:pt x="62605" y="106966"/>
                  </a:lnTo>
                  <a:lnTo>
                    <a:pt x="64682" y="106116"/>
                  </a:lnTo>
                  <a:lnTo>
                    <a:pt x="66758" y="105159"/>
                  </a:lnTo>
                  <a:lnTo>
                    <a:pt x="68874" y="104061"/>
                  </a:lnTo>
                  <a:lnTo>
                    <a:pt x="71146" y="103105"/>
                  </a:lnTo>
                  <a:lnTo>
                    <a:pt x="73379" y="102078"/>
                  </a:lnTo>
                  <a:lnTo>
                    <a:pt x="75651" y="101051"/>
                  </a:lnTo>
                  <a:lnTo>
                    <a:pt x="76787" y="100555"/>
                  </a:lnTo>
                  <a:lnTo>
                    <a:pt x="78002" y="100059"/>
                  </a:lnTo>
                  <a:lnTo>
                    <a:pt x="79216" y="99669"/>
                  </a:lnTo>
                  <a:lnTo>
                    <a:pt x="80431" y="99244"/>
                  </a:lnTo>
                  <a:lnTo>
                    <a:pt x="81645" y="98749"/>
                  </a:lnTo>
                  <a:lnTo>
                    <a:pt x="82938" y="98253"/>
                  </a:lnTo>
                  <a:lnTo>
                    <a:pt x="84231" y="97721"/>
                  </a:lnTo>
                  <a:lnTo>
                    <a:pt x="85602" y="97226"/>
                  </a:lnTo>
                  <a:lnTo>
                    <a:pt x="87013" y="96800"/>
                  </a:lnTo>
                  <a:lnTo>
                    <a:pt x="88501" y="96411"/>
                  </a:lnTo>
                  <a:lnTo>
                    <a:pt x="89951" y="96128"/>
                  </a:lnTo>
                  <a:lnTo>
                    <a:pt x="91361" y="95809"/>
                  </a:lnTo>
                  <a:lnTo>
                    <a:pt x="92772" y="95419"/>
                  </a:lnTo>
                  <a:lnTo>
                    <a:pt x="94221" y="95030"/>
                  </a:lnTo>
                  <a:lnTo>
                    <a:pt x="95710" y="94604"/>
                  </a:lnTo>
                  <a:lnTo>
                    <a:pt x="97199" y="94250"/>
                  </a:lnTo>
                  <a:lnTo>
                    <a:pt x="98766" y="93932"/>
                  </a:lnTo>
                  <a:lnTo>
                    <a:pt x="100411" y="93648"/>
                  </a:lnTo>
                  <a:lnTo>
                    <a:pt x="102174" y="93613"/>
                  </a:lnTo>
                  <a:lnTo>
                    <a:pt x="103976" y="93542"/>
                  </a:lnTo>
                  <a:lnTo>
                    <a:pt x="107698" y="93329"/>
                  </a:lnTo>
                  <a:lnTo>
                    <a:pt x="109579" y="93223"/>
                  </a:lnTo>
                  <a:lnTo>
                    <a:pt x="111538" y="93117"/>
                  </a:lnTo>
                  <a:lnTo>
                    <a:pt x="113536" y="93046"/>
                  </a:lnTo>
                  <a:lnTo>
                    <a:pt x="115573" y="93011"/>
                  </a:lnTo>
                  <a:lnTo>
                    <a:pt x="1155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37200" y="44250"/>
              <a:ext cx="1480925" cy="365750"/>
            </a:xfrm>
            <a:custGeom>
              <a:rect b="b" l="l" r="r" t="t"/>
              <a:pathLst>
                <a:path extrusionOk="0" h="14630" w="59237">
                  <a:moveTo>
                    <a:pt x="1" y="1"/>
                  </a:moveTo>
                  <a:lnTo>
                    <a:pt x="1" y="14629"/>
                  </a:lnTo>
                  <a:lnTo>
                    <a:pt x="59237" y="14629"/>
                  </a:lnTo>
                  <a:lnTo>
                    <a:pt x="59237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77725" y="105400"/>
              <a:ext cx="677975" cy="157925"/>
            </a:xfrm>
            <a:custGeom>
              <a:rect b="b" l="l" r="r" t="t"/>
              <a:pathLst>
                <a:path extrusionOk="0" h="6317" w="27119">
                  <a:moveTo>
                    <a:pt x="13023" y="0"/>
                  </a:moveTo>
                  <a:lnTo>
                    <a:pt x="13023" y="1010"/>
                  </a:lnTo>
                  <a:lnTo>
                    <a:pt x="14393" y="1010"/>
                  </a:lnTo>
                  <a:lnTo>
                    <a:pt x="14393" y="0"/>
                  </a:lnTo>
                  <a:close/>
                  <a:moveTo>
                    <a:pt x="10368" y="3639"/>
                  </a:moveTo>
                  <a:lnTo>
                    <a:pt x="10368" y="3781"/>
                  </a:lnTo>
                  <a:cubicBezTo>
                    <a:pt x="10368" y="4032"/>
                    <a:pt x="10280" y="4242"/>
                    <a:pt x="10104" y="4409"/>
                  </a:cubicBezTo>
                  <a:cubicBezTo>
                    <a:pt x="9928" y="4576"/>
                    <a:pt x="9711" y="4660"/>
                    <a:pt x="9454" y="4660"/>
                  </a:cubicBezTo>
                  <a:cubicBezTo>
                    <a:pt x="9247" y="4660"/>
                    <a:pt x="9086" y="4615"/>
                    <a:pt x="8970" y="4527"/>
                  </a:cubicBezTo>
                  <a:cubicBezTo>
                    <a:pt x="8854" y="4438"/>
                    <a:pt x="8796" y="4315"/>
                    <a:pt x="8796" y="4158"/>
                  </a:cubicBezTo>
                  <a:cubicBezTo>
                    <a:pt x="8796" y="3987"/>
                    <a:pt x="8868" y="3858"/>
                    <a:pt x="9012" y="3771"/>
                  </a:cubicBezTo>
                  <a:cubicBezTo>
                    <a:pt x="9156" y="3683"/>
                    <a:pt x="9371" y="3639"/>
                    <a:pt x="9657" y="3639"/>
                  </a:cubicBezTo>
                  <a:close/>
                  <a:moveTo>
                    <a:pt x="0" y="218"/>
                  </a:moveTo>
                  <a:lnTo>
                    <a:pt x="0" y="5383"/>
                  </a:lnTo>
                  <a:lnTo>
                    <a:pt x="1397" y="5383"/>
                  </a:lnTo>
                  <a:lnTo>
                    <a:pt x="1397" y="1605"/>
                  </a:lnTo>
                  <a:lnTo>
                    <a:pt x="2713" y="4390"/>
                  </a:lnTo>
                  <a:lnTo>
                    <a:pt x="3646" y="4390"/>
                  </a:lnTo>
                  <a:lnTo>
                    <a:pt x="4962" y="1605"/>
                  </a:lnTo>
                  <a:lnTo>
                    <a:pt x="4962" y="5383"/>
                  </a:lnTo>
                  <a:lnTo>
                    <a:pt x="6355" y="5383"/>
                  </a:lnTo>
                  <a:lnTo>
                    <a:pt x="6355" y="218"/>
                  </a:lnTo>
                  <a:lnTo>
                    <a:pt x="4484" y="218"/>
                  </a:lnTo>
                  <a:lnTo>
                    <a:pt x="3176" y="2982"/>
                  </a:lnTo>
                  <a:lnTo>
                    <a:pt x="1875" y="218"/>
                  </a:lnTo>
                  <a:close/>
                  <a:moveTo>
                    <a:pt x="13023" y="1509"/>
                  </a:moveTo>
                  <a:lnTo>
                    <a:pt x="13023" y="5383"/>
                  </a:lnTo>
                  <a:lnTo>
                    <a:pt x="14393" y="5383"/>
                  </a:lnTo>
                  <a:lnTo>
                    <a:pt x="14393" y="1509"/>
                  </a:lnTo>
                  <a:close/>
                  <a:moveTo>
                    <a:pt x="18506" y="1415"/>
                  </a:moveTo>
                  <a:cubicBezTo>
                    <a:pt x="18225" y="1415"/>
                    <a:pt x="17969" y="1469"/>
                    <a:pt x="17737" y="1576"/>
                  </a:cubicBezTo>
                  <a:cubicBezTo>
                    <a:pt x="17505" y="1683"/>
                    <a:pt x="17285" y="1850"/>
                    <a:pt x="17079" y="2076"/>
                  </a:cubicBezTo>
                  <a:lnTo>
                    <a:pt x="17079" y="1509"/>
                  </a:lnTo>
                  <a:lnTo>
                    <a:pt x="15709" y="1509"/>
                  </a:lnTo>
                  <a:lnTo>
                    <a:pt x="15709" y="5383"/>
                  </a:lnTo>
                  <a:lnTo>
                    <a:pt x="17079" y="5383"/>
                  </a:lnTo>
                  <a:lnTo>
                    <a:pt x="17079" y="3477"/>
                  </a:lnTo>
                  <a:cubicBezTo>
                    <a:pt x="17079" y="3124"/>
                    <a:pt x="17160" y="2848"/>
                    <a:pt x="17323" y="2648"/>
                  </a:cubicBezTo>
                  <a:cubicBezTo>
                    <a:pt x="17487" y="2449"/>
                    <a:pt x="17711" y="2349"/>
                    <a:pt x="17997" y="2349"/>
                  </a:cubicBezTo>
                  <a:cubicBezTo>
                    <a:pt x="18114" y="2349"/>
                    <a:pt x="18219" y="2372"/>
                    <a:pt x="18311" y="2417"/>
                  </a:cubicBezTo>
                  <a:cubicBezTo>
                    <a:pt x="18402" y="2462"/>
                    <a:pt x="18475" y="2524"/>
                    <a:pt x="18529" y="2605"/>
                  </a:cubicBezTo>
                  <a:cubicBezTo>
                    <a:pt x="18569" y="2665"/>
                    <a:pt x="18598" y="2758"/>
                    <a:pt x="18615" y="2885"/>
                  </a:cubicBezTo>
                  <a:cubicBezTo>
                    <a:pt x="18631" y="3012"/>
                    <a:pt x="18640" y="3243"/>
                    <a:pt x="18640" y="3577"/>
                  </a:cubicBezTo>
                  <a:lnTo>
                    <a:pt x="18640" y="4999"/>
                  </a:lnTo>
                  <a:lnTo>
                    <a:pt x="18640" y="5383"/>
                  </a:lnTo>
                  <a:lnTo>
                    <a:pt x="20017" y="5383"/>
                  </a:lnTo>
                  <a:lnTo>
                    <a:pt x="20017" y="3024"/>
                  </a:lnTo>
                  <a:cubicBezTo>
                    <a:pt x="20017" y="2500"/>
                    <a:pt x="19889" y="2101"/>
                    <a:pt x="19632" y="1827"/>
                  </a:cubicBezTo>
                  <a:cubicBezTo>
                    <a:pt x="19376" y="1552"/>
                    <a:pt x="19000" y="1415"/>
                    <a:pt x="18506" y="1415"/>
                  </a:cubicBezTo>
                  <a:close/>
                  <a:moveTo>
                    <a:pt x="9561" y="1415"/>
                  </a:moveTo>
                  <a:cubicBezTo>
                    <a:pt x="9265" y="1415"/>
                    <a:pt x="8969" y="1432"/>
                    <a:pt x="8673" y="1465"/>
                  </a:cubicBezTo>
                  <a:cubicBezTo>
                    <a:pt x="8377" y="1499"/>
                    <a:pt x="8083" y="1548"/>
                    <a:pt x="7789" y="1612"/>
                  </a:cubicBezTo>
                  <a:lnTo>
                    <a:pt x="7789" y="2557"/>
                  </a:lnTo>
                  <a:cubicBezTo>
                    <a:pt x="8006" y="2451"/>
                    <a:pt x="8241" y="2371"/>
                    <a:pt x="8493" y="2318"/>
                  </a:cubicBezTo>
                  <a:cubicBezTo>
                    <a:pt x="8746" y="2265"/>
                    <a:pt x="9019" y="2238"/>
                    <a:pt x="9312" y="2238"/>
                  </a:cubicBezTo>
                  <a:cubicBezTo>
                    <a:pt x="9674" y="2238"/>
                    <a:pt x="9941" y="2284"/>
                    <a:pt x="10112" y="2375"/>
                  </a:cubicBezTo>
                  <a:cubicBezTo>
                    <a:pt x="10283" y="2466"/>
                    <a:pt x="10368" y="2610"/>
                    <a:pt x="10368" y="2806"/>
                  </a:cubicBezTo>
                  <a:lnTo>
                    <a:pt x="10368" y="2903"/>
                  </a:lnTo>
                  <a:lnTo>
                    <a:pt x="9561" y="2903"/>
                  </a:lnTo>
                  <a:cubicBezTo>
                    <a:pt x="8821" y="2903"/>
                    <a:pt x="8279" y="3009"/>
                    <a:pt x="7933" y="3221"/>
                  </a:cubicBezTo>
                  <a:cubicBezTo>
                    <a:pt x="7587" y="3433"/>
                    <a:pt x="7415" y="3766"/>
                    <a:pt x="7415" y="4220"/>
                  </a:cubicBezTo>
                  <a:cubicBezTo>
                    <a:pt x="7415" y="4594"/>
                    <a:pt x="7553" y="4898"/>
                    <a:pt x="7830" y="5132"/>
                  </a:cubicBezTo>
                  <a:cubicBezTo>
                    <a:pt x="8106" y="5366"/>
                    <a:pt x="8467" y="5483"/>
                    <a:pt x="8910" y="5483"/>
                  </a:cubicBezTo>
                  <a:cubicBezTo>
                    <a:pt x="9239" y="5483"/>
                    <a:pt x="9519" y="5429"/>
                    <a:pt x="9748" y="5322"/>
                  </a:cubicBezTo>
                  <a:cubicBezTo>
                    <a:pt x="9978" y="5215"/>
                    <a:pt x="10185" y="5044"/>
                    <a:pt x="10368" y="4808"/>
                  </a:cubicBezTo>
                  <a:lnTo>
                    <a:pt x="10368" y="5383"/>
                  </a:lnTo>
                  <a:lnTo>
                    <a:pt x="11749" y="5383"/>
                  </a:lnTo>
                  <a:lnTo>
                    <a:pt x="11749" y="3172"/>
                  </a:lnTo>
                  <a:cubicBezTo>
                    <a:pt x="11749" y="2552"/>
                    <a:pt x="11578" y="2104"/>
                    <a:pt x="11235" y="1829"/>
                  </a:cubicBezTo>
                  <a:cubicBezTo>
                    <a:pt x="10892" y="1553"/>
                    <a:pt x="10334" y="1415"/>
                    <a:pt x="9561" y="1415"/>
                  </a:cubicBezTo>
                  <a:close/>
                  <a:moveTo>
                    <a:pt x="22446" y="7"/>
                  </a:moveTo>
                  <a:cubicBezTo>
                    <a:pt x="22058" y="572"/>
                    <a:pt x="21771" y="1114"/>
                    <a:pt x="21583" y="1631"/>
                  </a:cubicBezTo>
                  <a:cubicBezTo>
                    <a:pt x="21396" y="2149"/>
                    <a:pt x="21302" y="2660"/>
                    <a:pt x="21302" y="3165"/>
                  </a:cubicBezTo>
                  <a:cubicBezTo>
                    <a:pt x="21302" y="3670"/>
                    <a:pt x="21395" y="4179"/>
                    <a:pt x="21581" y="4693"/>
                  </a:cubicBezTo>
                  <a:cubicBezTo>
                    <a:pt x="21768" y="5206"/>
                    <a:pt x="22056" y="5747"/>
                    <a:pt x="22446" y="6316"/>
                  </a:cubicBezTo>
                  <a:lnTo>
                    <a:pt x="23582" y="6316"/>
                  </a:lnTo>
                  <a:cubicBezTo>
                    <a:pt x="23253" y="5768"/>
                    <a:pt x="23008" y="5232"/>
                    <a:pt x="22846" y="4708"/>
                  </a:cubicBezTo>
                  <a:cubicBezTo>
                    <a:pt x="22684" y="4185"/>
                    <a:pt x="22603" y="3668"/>
                    <a:pt x="22603" y="3158"/>
                  </a:cubicBezTo>
                  <a:cubicBezTo>
                    <a:pt x="22603" y="2649"/>
                    <a:pt x="22685" y="2133"/>
                    <a:pt x="22848" y="1611"/>
                  </a:cubicBezTo>
                  <a:cubicBezTo>
                    <a:pt x="23011" y="1088"/>
                    <a:pt x="23256" y="554"/>
                    <a:pt x="23582" y="7"/>
                  </a:cubicBezTo>
                  <a:close/>
                  <a:moveTo>
                    <a:pt x="24838" y="7"/>
                  </a:moveTo>
                  <a:cubicBezTo>
                    <a:pt x="25165" y="554"/>
                    <a:pt x="25410" y="1088"/>
                    <a:pt x="25573" y="1611"/>
                  </a:cubicBezTo>
                  <a:cubicBezTo>
                    <a:pt x="25736" y="2133"/>
                    <a:pt x="25818" y="2649"/>
                    <a:pt x="25818" y="3158"/>
                  </a:cubicBezTo>
                  <a:cubicBezTo>
                    <a:pt x="25818" y="3668"/>
                    <a:pt x="25736" y="4185"/>
                    <a:pt x="25573" y="4708"/>
                  </a:cubicBezTo>
                  <a:cubicBezTo>
                    <a:pt x="25410" y="5232"/>
                    <a:pt x="25165" y="5768"/>
                    <a:pt x="24838" y="6316"/>
                  </a:cubicBezTo>
                  <a:lnTo>
                    <a:pt x="25975" y="6316"/>
                  </a:lnTo>
                  <a:cubicBezTo>
                    <a:pt x="26365" y="5747"/>
                    <a:pt x="26653" y="5206"/>
                    <a:pt x="26839" y="4693"/>
                  </a:cubicBezTo>
                  <a:cubicBezTo>
                    <a:pt x="27025" y="4179"/>
                    <a:pt x="27119" y="3670"/>
                    <a:pt x="27119" y="3165"/>
                  </a:cubicBezTo>
                  <a:cubicBezTo>
                    <a:pt x="27119" y="2660"/>
                    <a:pt x="27025" y="2149"/>
                    <a:pt x="26837" y="1631"/>
                  </a:cubicBezTo>
                  <a:cubicBezTo>
                    <a:pt x="26650" y="1114"/>
                    <a:pt x="26362" y="572"/>
                    <a:pt x="2597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416250" y="564925"/>
              <a:ext cx="2008825" cy="365725"/>
            </a:xfrm>
            <a:custGeom>
              <a:rect b="b" l="l" r="r" t="t"/>
              <a:pathLst>
                <a:path extrusionOk="0" h="14629" w="80353">
                  <a:moveTo>
                    <a:pt x="0" y="0"/>
                  </a:moveTo>
                  <a:lnTo>
                    <a:pt x="0" y="14629"/>
                  </a:lnTo>
                  <a:lnTo>
                    <a:pt x="80353" y="14629"/>
                  </a:lnTo>
                  <a:lnTo>
                    <a:pt x="8035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463600" y="681100"/>
              <a:ext cx="1752075" cy="153600"/>
            </a:xfrm>
            <a:custGeom>
              <a:rect b="b" l="l" r="r" t="t"/>
              <a:pathLst>
                <a:path extrusionOk="0" h="6144" w="70083">
                  <a:moveTo>
                    <a:pt x="68713" y="2048"/>
                  </a:moveTo>
                  <a:lnTo>
                    <a:pt x="68713" y="2985"/>
                  </a:lnTo>
                  <a:lnTo>
                    <a:pt x="68219" y="2985"/>
                  </a:lnTo>
                  <a:cubicBezTo>
                    <a:pt x="67987" y="2985"/>
                    <a:pt x="67820" y="2948"/>
                    <a:pt x="67720" y="2875"/>
                  </a:cubicBezTo>
                  <a:cubicBezTo>
                    <a:pt x="67619" y="2801"/>
                    <a:pt x="67569" y="2681"/>
                    <a:pt x="67569" y="2515"/>
                  </a:cubicBezTo>
                  <a:cubicBezTo>
                    <a:pt x="67569" y="2347"/>
                    <a:pt x="67619" y="2227"/>
                    <a:pt x="67720" y="2155"/>
                  </a:cubicBezTo>
                  <a:cubicBezTo>
                    <a:pt x="67820" y="2084"/>
                    <a:pt x="67987" y="2048"/>
                    <a:pt x="68219" y="2048"/>
                  </a:cubicBezTo>
                  <a:close/>
                  <a:moveTo>
                    <a:pt x="31333" y="3421"/>
                  </a:moveTo>
                  <a:lnTo>
                    <a:pt x="31333" y="3563"/>
                  </a:lnTo>
                  <a:cubicBezTo>
                    <a:pt x="31333" y="3814"/>
                    <a:pt x="31245" y="4024"/>
                    <a:pt x="31069" y="4191"/>
                  </a:cubicBezTo>
                  <a:cubicBezTo>
                    <a:pt x="30893" y="4358"/>
                    <a:pt x="30676" y="4442"/>
                    <a:pt x="30419" y="4442"/>
                  </a:cubicBezTo>
                  <a:cubicBezTo>
                    <a:pt x="30212" y="4442"/>
                    <a:pt x="30051" y="4397"/>
                    <a:pt x="29935" y="4308"/>
                  </a:cubicBezTo>
                  <a:cubicBezTo>
                    <a:pt x="29819" y="4220"/>
                    <a:pt x="29761" y="4097"/>
                    <a:pt x="29761" y="3940"/>
                  </a:cubicBezTo>
                  <a:cubicBezTo>
                    <a:pt x="29761" y="3769"/>
                    <a:pt x="29833" y="3640"/>
                    <a:pt x="29977" y="3553"/>
                  </a:cubicBezTo>
                  <a:cubicBezTo>
                    <a:pt x="30121" y="3465"/>
                    <a:pt x="30336" y="3421"/>
                    <a:pt x="30621" y="3421"/>
                  </a:cubicBezTo>
                  <a:close/>
                  <a:moveTo>
                    <a:pt x="52402" y="3421"/>
                  </a:moveTo>
                  <a:lnTo>
                    <a:pt x="52402" y="3563"/>
                  </a:lnTo>
                  <a:cubicBezTo>
                    <a:pt x="52402" y="3814"/>
                    <a:pt x="52314" y="4024"/>
                    <a:pt x="52138" y="4191"/>
                  </a:cubicBezTo>
                  <a:cubicBezTo>
                    <a:pt x="51962" y="4358"/>
                    <a:pt x="51745" y="4442"/>
                    <a:pt x="51488" y="4442"/>
                  </a:cubicBezTo>
                  <a:cubicBezTo>
                    <a:pt x="51281" y="4442"/>
                    <a:pt x="51120" y="4397"/>
                    <a:pt x="51004" y="4308"/>
                  </a:cubicBezTo>
                  <a:cubicBezTo>
                    <a:pt x="50888" y="4220"/>
                    <a:pt x="50830" y="4097"/>
                    <a:pt x="50830" y="3940"/>
                  </a:cubicBezTo>
                  <a:cubicBezTo>
                    <a:pt x="50830" y="3769"/>
                    <a:pt x="50902" y="3640"/>
                    <a:pt x="51046" y="3553"/>
                  </a:cubicBezTo>
                  <a:cubicBezTo>
                    <a:pt x="51190" y="3465"/>
                    <a:pt x="51405" y="3421"/>
                    <a:pt x="51690" y="3421"/>
                  </a:cubicBezTo>
                  <a:close/>
                  <a:moveTo>
                    <a:pt x="1" y="0"/>
                  </a:moveTo>
                  <a:lnTo>
                    <a:pt x="1" y="5165"/>
                  </a:lnTo>
                  <a:lnTo>
                    <a:pt x="1646" y="5165"/>
                  </a:lnTo>
                  <a:lnTo>
                    <a:pt x="3724" y="1623"/>
                  </a:lnTo>
                  <a:lnTo>
                    <a:pt x="3724" y="5165"/>
                  </a:lnTo>
                  <a:lnTo>
                    <a:pt x="5120" y="5165"/>
                  </a:lnTo>
                  <a:lnTo>
                    <a:pt x="5120" y="0"/>
                  </a:lnTo>
                  <a:lnTo>
                    <a:pt x="3475" y="0"/>
                  </a:lnTo>
                  <a:lnTo>
                    <a:pt x="1397" y="3542"/>
                  </a:lnTo>
                  <a:lnTo>
                    <a:pt x="1397" y="0"/>
                  </a:lnTo>
                  <a:close/>
                  <a:moveTo>
                    <a:pt x="6498" y="1291"/>
                  </a:moveTo>
                  <a:lnTo>
                    <a:pt x="6498" y="5165"/>
                  </a:lnTo>
                  <a:lnTo>
                    <a:pt x="7867" y="5165"/>
                  </a:lnTo>
                  <a:lnTo>
                    <a:pt x="7867" y="3528"/>
                  </a:lnTo>
                  <a:lnTo>
                    <a:pt x="9226" y="3528"/>
                  </a:lnTo>
                  <a:lnTo>
                    <a:pt x="9226" y="5165"/>
                  </a:lnTo>
                  <a:lnTo>
                    <a:pt x="10595" y="5165"/>
                  </a:lnTo>
                  <a:lnTo>
                    <a:pt x="10595" y="1291"/>
                  </a:lnTo>
                  <a:lnTo>
                    <a:pt x="9226" y="1291"/>
                  </a:lnTo>
                  <a:lnTo>
                    <a:pt x="9226" y="2764"/>
                  </a:lnTo>
                  <a:lnTo>
                    <a:pt x="7867" y="2764"/>
                  </a:lnTo>
                  <a:lnTo>
                    <a:pt x="7867" y="1291"/>
                  </a:lnTo>
                  <a:close/>
                  <a:moveTo>
                    <a:pt x="11911" y="1291"/>
                  </a:moveTo>
                  <a:lnTo>
                    <a:pt x="11911" y="5165"/>
                  </a:lnTo>
                  <a:lnTo>
                    <a:pt x="13334" y="5165"/>
                  </a:lnTo>
                  <a:lnTo>
                    <a:pt x="14715" y="3103"/>
                  </a:lnTo>
                  <a:lnTo>
                    <a:pt x="14715" y="5165"/>
                  </a:lnTo>
                  <a:lnTo>
                    <a:pt x="16085" y="5165"/>
                  </a:lnTo>
                  <a:lnTo>
                    <a:pt x="16085" y="1291"/>
                  </a:lnTo>
                  <a:lnTo>
                    <a:pt x="14662" y="1291"/>
                  </a:lnTo>
                  <a:lnTo>
                    <a:pt x="13280" y="3352"/>
                  </a:lnTo>
                  <a:lnTo>
                    <a:pt x="13280" y="1291"/>
                  </a:lnTo>
                  <a:close/>
                  <a:moveTo>
                    <a:pt x="23210" y="1291"/>
                  </a:moveTo>
                  <a:lnTo>
                    <a:pt x="23210" y="5165"/>
                  </a:lnTo>
                  <a:lnTo>
                    <a:pt x="24633" y="5165"/>
                  </a:lnTo>
                  <a:lnTo>
                    <a:pt x="26014" y="3103"/>
                  </a:lnTo>
                  <a:lnTo>
                    <a:pt x="26014" y="5165"/>
                  </a:lnTo>
                  <a:lnTo>
                    <a:pt x="27384" y="5165"/>
                  </a:lnTo>
                  <a:lnTo>
                    <a:pt x="27384" y="1291"/>
                  </a:lnTo>
                  <a:lnTo>
                    <a:pt x="25961" y="1291"/>
                  </a:lnTo>
                  <a:lnTo>
                    <a:pt x="24579" y="3352"/>
                  </a:lnTo>
                  <a:lnTo>
                    <a:pt x="24579" y="1291"/>
                  </a:lnTo>
                  <a:close/>
                  <a:moveTo>
                    <a:pt x="34707" y="1291"/>
                  </a:moveTo>
                  <a:lnTo>
                    <a:pt x="34707" y="1923"/>
                  </a:lnTo>
                  <a:cubicBezTo>
                    <a:pt x="34707" y="2936"/>
                    <a:pt x="34669" y="3545"/>
                    <a:pt x="34592" y="3750"/>
                  </a:cubicBezTo>
                  <a:cubicBezTo>
                    <a:pt x="34490" y="4020"/>
                    <a:pt x="34213" y="4196"/>
                    <a:pt x="33762" y="4279"/>
                  </a:cubicBezTo>
                  <a:lnTo>
                    <a:pt x="33762" y="5165"/>
                  </a:lnTo>
                  <a:cubicBezTo>
                    <a:pt x="34772" y="5165"/>
                    <a:pt x="35456" y="4865"/>
                    <a:pt x="35813" y="4265"/>
                  </a:cubicBezTo>
                  <a:cubicBezTo>
                    <a:pt x="35989" y="3970"/>
                    <a:pt x="36077" y="3316"/>
                    <a:pt x="36077" y="2304"/>
                  </a:cubicBezTo>
                  <a:lnTo>
                    <a:pt x="36077" y="2176"/>
                  </a:lnTo>
                  <a:lnTo>
                    <a:pt x="37041" y="2176"/>
                  </a:lnTo>
                  <a:lnTo>
                    <a:pt x="37041" y="5165"/>
                  </a:lnTo>
                  <a:lnTo>
                    <a:pt x="38411" y="5165"/>
                  </a:lnTo>
                  <a:lnTo>
                    <a:pt x="38411" y="1291"/>
                  </a:lnTo>
                  <a:close/>
                  <a:moveTo>
                    <a:pt x="39726" y="1291"/>
                  </a:moveTo>
                  <a:lnTo>
                    <a:pt x="39726" y="5165"/>
                  </a:lnTo>
                  <a:lnTo>
                    <a:pt x="41149" y="5165"/>
                  </a:lnTo>
                  <a:lnTo>
                    <a:pt x="42530" y="3103"/>
                  </a:lnTo>
                  <a:lnTo>
                    <a:pt x="42530" y="5165"/>
                  </a:lnTo>
                  <a:lnTo>
                    <a:pt x="43900" y="5165"/>
                  </a:lnTo>
                  <a:lnTo>
                    <a:pt x="43900" y="1291"/>
                  </a:lnTo>
                  <a:lnTo>
                    <a:pt x="42477" y="1291"/>
                  </a:lnTo>
                  <a:lnTo>
                    <a:pt x="41095" y="3352"/>
                  </a:lnTo>
                  <a:lnTo>
                    <a:pt x="41095" y="1291"/>
                  </a:lnTo>
                  <a:close/>
                  <a:moveTo>
                    <a:pt x="60865" y="1291"/>
                  </a:moveTo>
                  <a:lnTo>
                    <a:pt x="60865" y="5165"/>
                  </a:lnTo>
                  <a:lnTo>
                    <a:pt x="62288" y="5165"/>
                  </a:lnTo>
                  <a:lnTo>
                    <a:pt x="63669" y="3103"/>
                  </a:lnTo>
                  <a:lnTo>
                    <a:pt x="63669" y="5165"/>
                  </a:lnTo>
                  <a:lnTo>
                    <a:pt x="65039" y="5165"/>
                  </a:lnTo>
                  <a:lnTo>
                    <a:pt x="65039" y="1291"/>
                  </a:lnTo>
                  <a:lnTo>
                    <a:pt x="63616" y="1291"/>
                  </a:lnTo>
                  <a:lnTo>
                    <a:pt x="62234" y="3352"/>
                  </a:lnTo>
                  <a:lnTo>
                    <a:pt x="62234" y="1291"/>
                  </a:lnTo>
                  <a:close/>
                  <a:moveTo>
                    <a:pt x="67997" y="1291"/>
                  </a:moveTo>
                  <a:cubicBezTo>
                    <a:pt x="67382" y="1291"/>
                    <a:pt x="66938" y="1380"/>
                    <a:pt x="66664" y="1560"/>
                  </a:cubicBezTo>
                  <a:cubicBezTo>
                    <a:pt x="66390" y="1740"/>
                    <a:pt x="66252" y="2013"/>
                    <a:pt x="66252" y="2380"/>
                  </a:cubicBezTo>
                  <a:cubicBezTo>
                    <a:pt x="66252" y="2624"/>
                    <a:pt x="66333" y="2845"/>
                    <a:pt x="66493" y="3042"/>
                  </a:cubicBezTo>
                  <a:cubicBezTo>
                    <a:pt x="66654" y="3240"/>
                    <a:pt x="66843" y="3395"/>
                    <a:pt x="67060" y="3508"/>
                  </a:cubicBezTo>
                  <a:lnTo>
                    <a:pt x="65939" y="5165"/>
                  </a:lnTo>
                  <a:lnTo>
                    <a:pt x="67274" y="5165"/>
                  </a:lnTo>
                  <a:lnTo>
                    <a:pt x="68230" y="3750"/>
                  </a:lnTo>
                  <a:lnTo>
                    <a:pt x="68713" y="3750"/>
                  </a:lnTo>
                  <a:lnTo>
                    <a:pt x="68713" y="5165"/>
                  </a:lnTo>
                  <a:lnTo>
                    <a:pt x="70082" y="5165"/>
                  </a:lnTo>
                  <a:lnTo>
                    <a:pt x="70082" y="1291"/>
                  </a:lnTo>
                  <a:close/>
                  <a:moveTo>
                    <a:pt x="30526" y="1197"/>
                  </a:moveTo>
                  <a:cubicBezTo>
                    <a:pt x="30230" y="1197"/>
                    <a:pt x="29934" y="1214"/>
                    <a:pt x="29638" y="1247"/>
                  </a:cubicBezTo>
                  <a:cubicBezTo>
                    <a:pt x="29342" y="1281"/>
                    <a:pt x="29048" y="1330"/>
                    <a:pt x="28754" y="1394"/>
                  </a:cubicBezTo>
                  <a:lnTo>
                    <a:pt x="28754" y="2339"/>
                  </a:lnTo>
                  <a:cubicBezTo>
                    <a:pt x="28971" y="2232"/>
                    <a:pt x="29206" y="2153"/>
                    <a:pt x="29458" y="2100"/>
                  </a:cubicBezTo>
                  <a:cubicBezTo>
                    <a:pt x="29711" y="2047"/>
                    <a:pt x="29984" y="2020"/>
                    <a:pt x="30277" y="2020"/>
                  </a:cubicBezTo>
                  <a:cubicBezTo>
                    <a:pt x="30639" y="2020"/>
                    <a:pt x="30906" y="2066"/>
                    <a:pt x="31077" y="2157"/>
                  </a:cubicBezTo>
                  <a:cubicBezTo>
                    <a:pt x="31248" y="2248"/>
                    <a:pt x="31333" y="2392"/>
                    <a:pt x="31333" y="2588"/>
                  </a:cubicBezTo>
                  <a:lnTo>
                    <a:pt x="31333" y="2684"/>
                  </a:lnTo>
                  <a:lnTo>
                    <a:pt x="30526" y="2684"/>
                  </a:lnTo>
                  <a:cubicBezTo>
                    <a:pt x="29786" y="2684"/>
                    <a:pt x="29243" y="2791"/>
                    <a:pt x="28898" y="3003"/>
                  </a:cubicBezTo>
                  <a:cubicBezTo>
                    <a:pt x="28552" y="3215"/>
                    <a:pt x="28379" y="3548"/>
                    <a:pt x="28379" y="4002"/>
                  </a:cubicBezTo>
                  <a:cubicBezTo>
                    <a:pt x="28379" y="4376"/>
                    <a:pt x="28518" y="4680"/>
                    <a:pt x="28794" y="4914"/>
                  </a:cubicBezTo>
                  <a:cubicBezTo>
                    <a:pt x="29071" y="5148"/>
                    <a:pt x="29431" y="5265"/>
                    <a:pt x="29875" y="5265"/>
                  </a:cubicBezTo>
                  <a:cubicBezTo>
                    <a:pt x="30204" y="5265"/>
                    <a:pt x="30484" y="5211"/>
                    <a:pt x="30713" y="5104"/>
                  </a:cubicBezTo>
                  <a:cubicBezTo>
                    <a:pt x="30943" y="4997"/>
                    <a:pt x="31149" y="4826"/>
                    <a:pt x="31333" y="4590"/>
                  </a:cubicBezTo>
                  <a:lnTo>
                    <a:pt x="31333" y="5165"/>
                  </a:lnTo>
                  <a:lnTo>
                    <a:pt x="32714" y="5165"/>
                  </a:lnTo>
                  <a:lnTo>
                    <a:pt x="32714" y="2954"/>
                  </a:lnTo>
                  <a:cubicBezTo>
                    <a:pt x="32714" y="2334"/>
                    <a:pt x="32543" y="1886"/>
                    <a:pt x="32200" y="1610"/>
                  </a:cubicBezTo>
                  <a:cubicBezTo>
                    <a:pt x="31857" y="1335"/>
                    <a:pt x="31299" y="1197"/>
                    <a:pt x="30526" y="1197"/>
                  </a:cubicBezTo>
                  <a:close/>
                  <a:moveTo>
                    <a:pt x="46655" y="1197"/>
                  </a:moveTo>
                  <a:cubicBezTo>
                    <a:pt x="46107" y="1197"/>
                    <a:pt x="45601" y="1252"/>
                    <a:pt x="45136" y="1363"/>
                  </a:cubicBezTo>
                  <a:lnTo>
                    <a:pt x="45136" y="2259"/>
                  </a:lnTo>
                  <a:cubicBezTo>
                    <a:pt x="45448" y="2100"/>
                    <a:pt x="45854" y="2020"/>
                    <a:pt x="46357" y="2020"/>
                  </a:cubicBezTo>
                  <a:cubicBezTo>
                    <a:pt x="46959" y="2020"/>
                    <a:pt x="47260" y="2139"/>
                    <a:pt x="47260" y="2377"/>
                  </a:cubicBezTo>
                  <a:cubicBezTo>
                    <a:pt x="47260" y="2478"/>
                    <a:pt x="47192" y="2566"/>
                    <a:pt x="47055" y="2639"/>
                  </a:cubicBezTo>
                  <a:cubicBezTo>
                    <a:pt x="46919" y="2713"/>
                    <a:pt x="46663" y="2750"/>
                    <a:pt x="46288" y="2750"/>
                  </a:cubicBezTo>
                  <a:lnTo>
                    <a:pt x="45661" y="2750"/>
                  </a:lnTo>
                  <a:lnTo>
                    <a:pt x="45661" y="3515"/>
                  </a:lnTo>
                  <a:lnTo>
                    <a:pt x="46265" y="3515"/>
                  </a:lnTo>
                  <a:cubicBezTo>
                    <a:pt x="47000" y="3515"/>
                    <a:pt x="47367" y="3675"/>
                    <a:pt x="47367" y="3995"/>
                  </a:cubicBezTo>
                  <a:cubicBezTo>
                    <a:pt x="47367" y="4111"/>
                    <a:pt x="47283" y="4214"/>
                    <a:pt x="47116" y="4305"/>
                  </a:cubicBezTo>
                  <a:cubicBezTo>
                    <a:pt x="46949" y="4396"/>
                    <a:pt x="46680" y="4442"/>
                    <a:pt x="46307" y="4442"/>
                  </a:cubicBezTo>
                  <a:cubicBezTo>
                    <a:pt x="45968" y="4442"/>
                    <a:pt x="45513" y="4333"/>
                    <a:pt x="44941" y="4116"/>
                  </a:cubicBezTo>
                  <a:lnTo>
                    <a:pt x="44941" y="5071"/>
                  </a:lnTo>
                  <a:cubicBezTo>
                    <a:pt x="45400" y="5200"/>
                    <a:pt x="45907" y="5265"/>
                    <a:pt x="46460" y="5265"/>
                  </a:cubicBezTo>
                  <a:cubicBezTo>
                    <a:pt x="47202" y="5265"/>
                    <a:pt x="47747" y="5165"/>
                    <a:pt x="48094" y="4964"/>
                  </a:cubicBezTo>
                  <a:cubicBezTo>
                    <a:pt x="48441" y="4763"/>
                    <a:pt x="48614" y="4463"/>
                    <a:pt x="48614" y="4065"/>
                  </a:cubicBezTo>
                  <a:cubicBezTo>
                    <a:pt x="48614" y="3546"/>
                    <a:pt x="48299" y="3216"/>
                    <a:pt x="47669" y="3075"/>
                  </a:cubicBezTo>
                  <a:cubicBezTo>
                    <a:pt x="48228" y="2958"/>
                    <a:pt x="48507" y="2671"/>
                    <a:pt x="48507" y="2214"/>
                  </a:cubicBezTo>
                  <a:cubicBezTo>
                    <a:pt x="48507" y="1866"/>
                    <a:pt x="48359" y="1609"/>
                    <a:pt x="48063" y="1444"/>
                  </a:cubicBezTo>
                  <a:cubicBezTo>
                    <a:pt x="47767" y="1280"/>
                    <a:pt x="47298" y="1197"/>
                    <a:pt x="46655" y="1197"/>
                  </a:cubicBezTo>
                  <a:close/>
                  <a:moveTo>
                    <a:pt x="51595" y="1197"/>
                  </a:moveTo>
                  <a:cubicBezTo>
                    <a:pt x="51299" y="1197"/>
                    <a:pt x="51003" y="1214"/>
                    <a:pt x="50707" y="1247"/>
                  </a:cubicBezTo>
                  <a:cubicBezTo>
                    <a:pt x="50411" y="1281"/>
                    <a:pt x="50117" y="1330"/>
                    <a:pt x="49823" y="1394"/>
                  </a:cubicBezTo>
                  <a:lnTo>
                    <a:pt x="49823" y="2339"/>
                  </a:lnTo>
                  <a:cubicBezTo>
                    <a:pt x="50040" y="2232"/>
                    <a:pt x="50275" y="2153"/>
                    <a:pt x="50527" y="2100"/>
                  </a:cubicBezTo>
                  <a:cubicBezTo>
                    <a:pt x="50780" y="2047"/>
                    <a:pt x="51053" y="2020"/>
                    <a:pt x="51346" y="2020"/>
                  </a:cubicBezTo>
                  <a:cubicBezTo>
                    <a:pt x="51708" y="2020"/>
                    <a:pt x="51975" y="2066"/>
                    <a:pt x="52146" y="2157"/>
                  </a:cubicBezTo>
                  <a:cubicBezTo>
                    <a:pt x="52317" y="2248"/>
                    <a:pt x="52402" y="2392"/>
                    <a:pt x="52402" y="2588"/>
                  </a:cubicBezTo>
                  <a:lnTo>
                    <a:pt x="52402" y="2684"/>
                  </a:lnTo>
                  <a:lnTo>
                    <a:pt x="51595" y="2684"/>
                  </a:lnTo>
                  <a:cubicBezTo>
                    <a:pt x="50855" y="2684"/>
                    <a:pt x="50312" y="2791"/>
                    <a:pt x="49967" y="3003"/>
                  </a:cubicBezTo>
                  <a:cubicBezTo>
                    <a:pt x="49621" y="3215"/>
                    <a:pt x="49448" y="3548"/>
                    <a:pt x="49448" y="4002"/>
                  </a:cubicBezTo>
                  <a:cubicBezTo>
                    <a:pt x="49448" y="4376"/>
                    <a:pt x="49587" y="4680"/>
                    <a:pt x="49863" y="4914"/>
                  </a:cubicBezTo>
                  <a:cubicBezTo>
                    <a:pt x="50140" y="5148"/>
                    <a:pt x="50500" y="5265"/>
                    <a:pt x="50944" y="5265"/>
                  </a:cubicBezTo>
                  <a:cubicBezTo>
                    <a:pt x="51273" y="5265"/>
                    <a:pt x="51553" y="5211"/>
                    <a:pt x="51782" y="5104"/>
                  </a:cubicBezTo>
                  <a:cubicBezTo>
                    <a:pt x="52012" y="4997"/>
                    <a:pt x="52218" y="4826"/>
                    <a:pt x="52402" y="4590"/>
                  </a:cubicBezTo>
                  <a:lnTo>
                    <a:pt x="52402" y="5165"/>
                  </a:lnTo>
                  <a:lnTo>
                    <a:pt x="53783" y="5165"/>
                  </a:lnTo>
                  <a:lnTo>
                    <a:pt x="53783" y="2954"/>
                  </a:lnTo>
                  <a:cubicBezTo>
                    <a:pt x="53783" y="2334"/>
                    <a:pt x="53612" y="1886"/>
                    <a:pt x="53269" y="1610"/>
                  </a:cubicBezTo>
                  <a:cubicBezTo>
                    <a:pt x="52926" y="1335"/>
                    <a:pt x="52368" y="1197"/>
                    <a:pt x="51595" y="1197"/>
                  </a:cubicBezTo>
                  <a:close/>
                  <a:moveTo>
                    <a:pt x="17402" y="1291"/>
                  </a:moveTo>
                  <a:lnTo>
                    <a:pt x="17402" y="5165"/>
                  </a:lnTo>
                  <a:lnTo>
                    <a:pt x="21232" y="5165"/>
                  </a:lnTo>
                  <a:lnTo>
                    <a:pt x="21232" y="6143"/>
                  </a:lnTo>
                  <a:lnTo>
                    <a:pt x="22211" y="6143"/>
                  </a:lnTo>
                  <a:lnTo>
                    <a:pt x="22211" y="4279"/>
                  </a:lnTo>
                  <a:lnTo>
                    <a:pt x="21499" y="4279"/>
                  </a:lnTo>
                  <a:lnTo>
                    <a:pt x="21499" y="1291"/>
                  </a:lnTo>
                  <a:lnTo>
                    <a:pt x="20130" y="1291"/>
                  </a:lnTo>
                  <a:lnTo>
                    <a:pt x="20130" y="4279"/>
                  </a:lnTo>
                  <a:lnTo>
                    <a:pt x="18771" y="4279"/>
                  </a:lnTo>
                  <a:lnTo>
                    <a:pt x="18771" y="1291"/>
                  </a:lnTo>
                  <a:close/>
                  <a:moveTo>
                    <a:pt x="55057" y="1291"/>
                  </a:moveTo>
                  <a:lnTo>
                    <a:pt x="55057" y="5165"/>
                  </a:lnTo>
                  <a:lnTo>
                    <a:pt x="58887" y="5165"/>
                  </a:lnTo>
                  <a:lnTo>
                    <a:pt x="58887" y="6143"/>
                  </a:lnTo>
                  <a:lnTo>
                    <a:pt x="59866" y="6143"/>
                  </a:lnTo>
                  <a:lnTo>
                    <a:pt x="59866" y="4279"/>
                  </a:lnTo>
                  <a:lnTo>
                    <a:pt x="59154" y="4279"/>
                  </a:lnTo>
                  <a:lnTo>
                    <a:pt x="59154" y="1291"/>
                  </a:lnTo>
                  <a:lnTo>
                    <a:pt x="57785" y="1291"/>
                  </a:lnTo>
                  <a:lnTo>
                    <a:pt x="57785" y="4279"/>
                  </a:lnTo>
                  <a:lnTo>
                    <a:pt x="56426" y="4279"/>
                  </a:lnTo>
                  <a:lnTo>
                    <a:pt x="56426" y="1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1893425" y="675825"/>
              <a:ext cx="145425" cy="157750"/>
            </a:xfrm>
            <a:custGeom>
              <a:rect b="b" l="l" r="r" t="t"/>
              <a:pathLst>
                <a:path extrusionOk="0" h="6310" w="5817">
                  <a:moveTo>
                    <a:pt x="1144" y="0"/>
                  </a:moveTo>
                  <a:cubicBezTo>
                    <a:pt x="756" y="565"/>
                    <a:pt x="469" y="1107"/>
                    <a:pt x="281" y="1624"/>
                  </a:cubicBezTo>
                  <a:cubicBezTo>
                    <a:pt x="94" y="2142"/>
                    <a:pt x="0" y="2653"/>
                    <a:pt x="0" y="3158"/>
                  </a:cubicBezTo>
                  <a:cubicBezTo>
                    <a:pt x="0" y="3663"/>
                    <a:pt x="93" y="4172"/>
                    <a:pt x="279" y="4685"/>
                  </a:cubicBezTo>
                  <a:cubicBezTo>
                    <a:pt x="466" y="5199"/>
                    <a:pt x="754" y="5740"/>
                    <a:pt x="1144" y="6309"/>
                  </a:cubicBezTo>
                  <a:lnTo>
                    <a:pt x="2280" y="6309"/>
                  </a:lnTo>
                  <a:cubicBezTo>
                    <a:pt x="1951" y="5761"/>
                    <a:pt x="1706" y="5224"/>
                    <a:pt x="1544" y="4701"/>
                  </a:cubicBezTo>
                  <a:cubicBezTo>
                    <a:pt x="1382" y="4178"/>
                    <a:pt x="1301" y="3661"/>
                    <a:pt x="1301" y="3151"/>
                  </a:cubicBezTo>
                  <a:cubicBezTo>
                    <a:pt x="1301" y="2642"/>
                    <a:pt x="1382" y="2126"/>
                    <a:pt x="1546" y="1604"/>
                  </a:cubicBezTo>
                  <a:cubicBezTo>
                    <a:pt x="1709" y="1081"/>
                    <a:pt x="1954" y="547"/>
                    <a:pt x="2280" y="0"/>
                  </a:cubicBezTo>
                  <a:close/>
                  <a:moveTo>
                    <a:pt x="3536" y="0"/>
                  </a:moveTo>
                  <a:cubicBezTo>
                    <a:pt x="3863" y="547"/>
                    <a:pt x="4107" y="1081"/>
                    <a:pt x="4271" y="1604"/>
                  </a:cubicBezTo>
                  <a:cubicBezTo>
                    <a:pt x="4434" y="2126"/>
                    <a:pt x="4516" y="2642"/>
                    <a:pt x="4516" y="3151"/>
                  </a:cubicBezTo>
                  <a:cubicBezTo>
                    <a:pt x="4516" y="3661"/>
                    <a:pt x="4434" y="4178"/>
                    <a:pt x="4271" y="4701"/>
                  </a:cubicBezTo>
                  <a:cubicBezTo>
                    <a:pt x="4107" y="5224"/>
                    <a:pt x="3863" y="5761"/>
                    <a:pt x="3536" y="6309"/>
                  </a:cubicBezTo>
                  <a:lnTo>
                    <a:pt x="4672" y="6309"/>
                  </a:lnTo>
                  <a:cubicBezTo>
                    <a:pt x="5063" y="5740"/>
                    <a:pt x="5351" y="5199"/>
                    <a:pt x="5537" y="4685"/>
                  </a:cubicBezTo>
                  <a:cubicBezTo>
                    <a:pt x="5723" y="4172"/>
                    <a:pt x="5816" y="3663"/>
                    <a:pt x="5816" y="3158"/>
                  </a:cubicBezTo>
                  <a:cubicBezTo>
                    <a:pt x="5816" y="2653"/>
                    <a:pt x="5723" y="2142"/>
                    <a:pt x="5535" y="1624"/>
                  </a:cubicBezTo>
                  <a:cubicBezTo>
                    <a:pt x="5348" y="1107"/>
                    <a:pt x="5060" y="565"/>
                    <a:pt x="4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428975" y="1140475"/>
              <a:ext cx="2008850" cy="365725"/>
            </a:xfrm>
            <a:custGeom>
              <a:rect b="b" l="l" r="r" t="t"/>
              <a:pathLst>
                <a:path extrusionOk="0" h="14629" w="80354">
                  <a:moveTo>
                    <a:pt x="1" y="1"/>
                  </a:moveTo>
                  <a:lnTo>
                    <a:pt x="1" y="14629"/>
                  </a:lnTo>
                  <a:lnTo>
                    <a:pt x="80353" y="14629"/>
                  </a:lnTo>
                  <a:lnTo>
                    <a:pt x="8035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468125" y="1256650"/>
              <a:ext cx="1209525" cy="170900"/>
            </a:xfrm>
            <a:custGeom>
              <a:rect b="b" l="l" r="r" t="t"/>
              <a:pathLst>
                <a:path extrusionOk="0" h="6836" w="48381">
                  <a:moveTo>
                    <a:pt x="37533" y="2048"/>
                  </a:moveTo>
                  <a:lnTo>
                    <a:pt x="37533" y="2986"/>
                  </a:lnTo>
                  <a:lnTo>
                    <a:pt x="37039" y="2986"/>
                  </a:lnTo>
                  <a:cubicBezTo>
                    <a:pt x="36807" y="2986"/>
                    <a:pt x="36641" y="2949"/>
                    <a:pt x="36540" y="2875"/>
                  </a:cubicBezTo>
                  <a:cubicBezTo>
                    <a:pt x="36439" y="2801"/>
                    <a:pt x="36389" y="2681"/>
                    <a:pt x="36389" y="2515"/>
                  </a:cubicBezTo>
                  <a:cubicBezTo>
                    <a:pt x="36389" y="2347"/>
                    <a:pt x="36439" y="2227"/>
                    <a:pt x="36540" y="2156"/>
                  </a:cubicBezTo>
                  <a:cubicBezTo>
                    <a:pt x="36641" y="2084"/>
                    <a:pt x="36807" y="2048"/>
                    <a:pt x="37039" y="2048"/>
                  </a:cubicBezTo>
                  <a:close/>
                  <a:moveTo>
                    <a:pt x="2759" y="1498"/>
                  </a:moveTo>
                  <a:lnTo>
                    <a:pt x="2759" y="3563"/>
                  </a:lnTo>
                  <a:cubicBezTo>
                    <a:pt x="2330" y="3531"/>
                    <a:pt x="2017" y="3438"/>
                    <a:pt x="1819" y="3283"/>
                  </a:cubicBezTo>
                  <a:cubicBezTo>
                    <a:pt x="1622" y="3129"/>
                    <a:pt x="1523" y="2879"/>
                    <a:pt x="1523" y="2533"/>
                  </a:cubicBezTo>
                  <a:cubicBezTo>
                    <a:pt x="1523" y="2187"/>
                    <a:pt x="1622" y="1936"/>
                    <a:pt x="1819" y="1780"/>
                  </a:cubicBezTo>
                  <a:cubicBezTo>
                    <a:pt x="2017" y="1625"/>
                    <a:pt x="2330" y="1531"/>
                    <a:pt x="2759" y="1498"/>
                  </a:cubicBezTo>
                  <a:close/>
                  <a:moveTo>
                    <a:pt x="4232" y="1498"/>
                  </a:moveTo>
                  <a:cubicBezTo>
                    <a:pt x="4660" y="1531"/>
                    <a:pt x="4973" y="1625"/>
                    <a:pt x="5171" y="1780"/>
                  </a:cubicBezTo>
                  <a:cubicBezTo>
                    <a:pt x="5369" y="1936"/>
                    <a:pt x="5468" y="2187"/>
                    <a:pt x="5468" y="2533"/>
                  </a:cubicBezTo>
                  <a:cubicBezTo>
                    <a:pt x="5468" y="2879"/>
                    <a:pt x="5369" y="3129"/>
                    <a:pt x="5171" y="3283"/>
                  </a:cubicBezTo>
                  <a:cubicBezTo>
                    <a:pt x="4973" y="3438"/>
                    <a:pt x="4660" y="3531"/>
                    <a:pt x="4232" y="3563"/>
                  </a:cubicBezTo>
                  <a:lnTo>
                    <a:pt x="4232" y="1498"/>
                  </a:lnTo>
                  <a:close/>
                  <a:moveTo>
                    <a:pt x="2759" y="1"/>
                  </a:moveTo>
                  <a:lnTo>
                    <a:pt x="2759" y="513"/>
                  </a:lnTo>
                  <a:cubicBezTo>
                    <a:pt x="1823" y="582"/>
                    <a:pt x="1129" y="774"/>
                    <a:pt x="677" y="1090"/>
                  </a:cubicBezTo>
                  <a:cubicBezTo>
                    <a:pt x="226" y="1406"/>
                    <a:pt x="0" y="1887"/>
                    <a:pt x="0" y="2533"/>
                  </a:cubicBezTo>
                  <a:cubicBezTo>
                    <a:pt x="0" y="3178"/>
                    <a:pt x="226" y="3659"/>
                    <a:pt x="677" y="3973"/>
                  </a:cubicBezTo>
                  <a:cubicBezTo>
                    <a:pt x="1129" y="4288"/>
                    <a:pt x="1823" y="4480"/>
                    <a:pt x="2759" y="4549"/>
                  </a:cubicBezTo>
                  <a:lnTo>
                    <a:pt x="2759" y="5165"/>
                  </a:lnTo>
                  <a:lnTo>
                    <a:pt x="4232" y="5165"/>
                  </a:lnTo>
                  <a:lnTo>
                    <a:pt x="4232" y="4549"/>
                  </a:lnTo>
                  <a:cubicBezTo>
                    <a:pt x="5168" y="4480"/>
                    <a:pt x="5861" y="4288"/>
                    <a:pt x="6311" y="3973"/>
                  </a:cubicBezTo>
                  <a:cubicBezTo>
                    <a:pt x="6761" y="3659"/>
                    <a:pt x="6986" y="3178"/>
                    <a:pt x="6986" y="2533"/>
                  </a:cubicBezTo>
                  <a:cubicBezTo>
                    <a:pt x="6986" y="1887"/>
                    <a:pt x="6761" y="1406"/>
                    <a:pt x="6311" y="1090"/>
                  </a:cubicBezTo>
                  <a:cubicBezTo>
                    <a:pt x="5861" y="774"/>
                    <a:pt x="5168" y="582"/>
                    <a:pt x="4232" y="513"/>
                  </a:cubicBezTo>
                  <a:lnTo>
                    <a:pt x="4232" y="1"/>
                  </a:lnTo>
                  <a:close/>
                  <a:moveTo>
                    <a:pt x="13146" y="1291"/>
                  </a:moveTo>
                  <a:lnTo>
                    <a:pt x="13146" y="5165"/>
                  </a:lnTo>
                  <a:lnTo>
                    <a:pt x="14516" y="5165"/>
                  </a:lnTo>
                  <a:lnTo>
                    <a:pt x="14516" y="3529"/>
                  </a:lnTo>
                  <a:lnTo>
                    <a:pt x="15874" y="3529"/>
                  </a:lnTo>
                  <a:lnTo>
                    <a:pt x="15874" y="5165"/>
                  </a:lnTo>
                  <a:lnTo>
                    <a:pt x="17244" y="5165"/>
                  </a:lnTo>
                  <a:lnTo>
                    <a:pt x="17244" y="1291"/>
                  </a:lnTo>
                  <a:lnTo>
                    <a:pt x="15874" y="1291"/>
                  </a:lnTo>
                  <a:lnTo>
                    <a:pt x="15874" y="2764"/>
                  </a:lnTo>
                  <a:lnTo>
                    <a:pt x="14516" y="2764"/>
                  </a:lnTo>
                  <a:lnTo>
                    <a:pt x="14516" y="1291"/>
                  </a:lnTo>
                  <a:close/>
                  <a:moveTo>
                    <a:pt x="18559" y="1291"/>
                  </a:moveTo>
                  <a:lnTo>
                    <a:pt x="18559" y="5165"/>
                  </a:lnTo>
                  <a:lnTo>
                    <a:pt x="19929" y="5165"/>
                  </a:lnTo>
                  <a:lnTo>
                    <a:pt x="19929" y="3895"/>
                  </a:lnTo>
                  <a:lnTo>
                    <a:pt x="20315" y="3563"/>
                  </a:lnTo>
                  <a:lnTo>
                    <a:pt x="21689" y="5165"/>
                  </a:lnTo>
                  <a:lnTo>
                    <a:pt x="23104" y="5165"/>
                  </a:lnTo>
                  <a:lnTo>
                    <a:pt x="21126" y="2865"/>
                  </a:lnTo>
                  <a:lnTo>
                    <a:pt x="22955" y="1291"/>
                  </a:lnTo>
                  <a:lnTo>
                    <a:pt x="21455" y="1291"/>
                  </a:lnTo>
                  <a:lnTo>
                    <a:pt x="19929" y="2602"/>
                  </a:lnTo>
                  <a:lnTo>
                    <a:pt x="19929" y="1291"/>
                  </a:lnTo>
                  <a:close/>
                  <a:moveTo>
                    <a:pt x="29685" y="1291"/>
                  </a:moveTo>
                  <a:lnTo>
                    <a:pt x="29685" y="5165"/>
                  </a:lnTo>
                  <a:lnTo>
                    <a:pt x="31108" y="5165"/>
                  </a:lnTo>
                  <a:lnTo>
                    <a:pt x="32489" y="3103"/>
                  </a:lnTo>
                  <a:lnTo>
                    <a:pt x="32489" y="5165"/>
                  </a:lnTo>
                  <a:lnTo>
                    <a:pt x="33859" y="5165"/>
                  </a:lnTo>
                  <a:lnTo>
                    <a:pt x="33859" y="1291"/>
                  </a:lnTo>
                  <a:lnTo>
                    <a:pt x="32436" y="1291"/>
                  </a:lnTo>
                  <a:lnTo>
                    <a:pt x="31055" y="3352"/>
                  </a:lnTo>
                  <a:lnTo>
                    <a:pt x="31055" y="1291"/>
                  </a:lnTo>
                  <a:close/>
                  <a:moveTo>
                    <a:pt x="36817" y="1291"/>
                  </a:moveTo>
                  <a:cubicBezTo>
                    <a:pt x="36203" y="1291"/>
                    <a:pt x="35758" y="1381"/>
                    <a:pt x="35484" y="1561"/>
                  </a:cubicBezTo>
                  <a:cubicBezTo>
                    <a:pt x="35210" y="1741"/>
                    <a:pt x="35073" y="2014"/>
                    <a:pt x="35073" y="2380"/>
                  </a:cubicBezTo>
                  <a:cubicBezTo>
                    <a:pt x="35073" y="2625"/>
                    <a:pt x="35153" y="2846"/>
                    <a:pt x="35314" y="3043"/>
                  </a:cubicBezTo>
                  <a:cubicBezTo>
                    <a:pt x="35474" y="3240"/>
                    <a:pt x="35663" y="3395"/>
                    <a:pt x="35880" y="3508"/>
                  </a:cubicBezTo>
                  <a:lnTo>
                    <a:pt x="34759" y="5165"/>
                  </a:lnTo>
                  <a:lnTo>
                    <a:pt x="36094" y="5165"/>
                  </a:lnTo>
                  <a:lnTo>
                    <a:pt x="37051" y="3750"/>
                  </a:lnTo>
                  <a:lnTo>
                    <a:pt x="37533" y="3750"/>
                  </a:lnTo>
                  <a:lnTo>
                    <a:pt x="37533" y="5165"/>
                  </a:lnTo>
                  <a:lnTo>
                    <a:pt x="38903" y="5165"/>
                  </a:lnTo>
                  <a:lnTo>
                    <a:pt x="38903" y="1291"/>
                  </a:lnTo>
                  <a:close/>
                  <a:moveTo>
                    <a:pt x="45679" y="1"/>
                  </a:moveTo>
                  <a:lnTo>
                    <a:pt x="44352" y="250"/>
                  </a:lnTo>
                  <a:lnTo>
                    <a:pt x="44352" y="1156"/>
                  </a:lnTo>
                  <a:lnTo>
                    <a:pt x="45687" y="907"/>
                  </a:lnTo>
                  <a:lnTo>
                    <a:pt x="45687" y="4245"/>
                  </a:lnTo>
                  <a:lnTo>
                    <a:pt x="44386" y="4245"/>
                  </a:lnTo>
                  <a:lnTo>
                    <a:pt x="44386" y="5165"/>
                  </a:lnTo>
                  <a:lnTo>
                    <a:pt x="48381" y="5165"/>
                  </a:lnTo>
                  <a:lnTo>
                    <a:pt x="48381" y="4245"/>
                  </a:lnTo>
                  <a:lnTo>
                    <a:pt x="47080" y="4245"/>
                  </a:lnTo>
                  <a:lnTo>
                    <a:pt x="47080" y="1"/>
                  </a:lnTo>
                  <a:close/>
                  <a:moveTo>
                    <a:pt x="23877" y="1291"/>
                  </a:moveTo>
                  <a:lnTo>
                    <a:pt x="23877" y="5165"/>
                  </a:lnTo>
                  <a:lnTo>
                    <a:pt x="27707" y="5165"/>
                  </a:lnTo>
                  <a:lnTo>
                    <a:pt x="27707" y="6144"/>
                  </a:lnTo>
                  <a:lnTo>
                    <a:pt x="28686" y="6144"/>
                  </a:lnTo>
                  <a:lnTo>
                    <a:pt x="28686" y="4279"/>
                  </a:lnTo>
                  <a:lnTo>
                    <a:pt x="27975" y="4279"/>
                  </a:lnTo>
                  <a:lnTo>
                    <a:pt x="27975" y="1291"/>
                  </a:lnTo>
                  <a:lnTo>
                    <a:pt x="26605" y="1291"/>
                  </a:lnTo>
                  <a:lnTo>
                    <a:pt x="26605" y="4279"/>
                  </a:lnTo>
                  <a:lnTo>
                    <a:pt x="25247" y="4279"/>
                  </a:lnTo>
                  <a:lnTo>
                    <a:pt x="25247" y="1291"/>
                  </a:lnTo>
                  <a:close/>
                  <a:moveTo>
                    <a:pt x="7476" y="1291"/>
                  </a:moveTo>
                  <a:lnTo>
                    <a:pt x="9385" y="5314"/>
                  </a:lnTo>
                  <a:lnTo>
                    <a:pt x="9347" y="5421"/>
                  </a:lnTo>
                  <a:cubicBezTo>
                    <a:pt x="9288" y="5594"/>
                    <a:pt x="9206" y="5714"/>
                    <a:pt x="9100" y="5781"/>
                  </a:cubicBezTo>
                  <a:cubicBezTo>
                    <a:pt x="8994" y="5847"/>
                    <a:pt x="8825" y="5881"/>
                    <a:pt x="8593" y="5881"/>
                  </a:cubicBezTo>
                  <a:lnTo>
                    <a:pt x="8164" y="5881"/>
                  </a:lnTo>
                  <a:lnTo>
                    <a:pt x="8164" y="6694"/>
                  </a:lnTo>
                  <a:lnTo>
                    <a:pt x="8956" y="6694"/>
                  </a:lnTo>
                  <a:cubicBezTo>
                    <a:pt x="9352" y="6694"/>
                    <a:pt x="9670" y="6608"/>
                    <a:pt x="9911" y="6436"/>
                  </a:cubicBezTo>
                  <a:cubicBezTo>
                    <a:pt x="10152" y="6264"/>
                    <a:pt x="10363" y="5963"/>
                    <a:pt x="10544" y="5532"/>
                  </a:cubicBezTo>
                  <a:lnTo>
                    <a:pt x="12346" y="1291"/>
                  </a:lnTo>
                  <a:lnTo>
                    <a:pt x="10976" y="1291"/>
                  </a:lnTo>
                  <a:lnTo>
                    <a:pt x="9997" y="3920"/>
                  </a:lnTo>
                  <a:lnTo>
                    <a:pt x="8845" y="1291"/>
                  </a:lnTo>
                  <a:close/>
                  <a:moveTo>
                    <a:pt x="39550" y="6178"/>
                  </a:moveTo>
                  <a:lnTo>
                    <a:pt x="39550" y="6836"/>
                  </a:lnTo>
                  <a:lnTo>
                    <a:pt x="43468" y="6836"/>
                  </a:lnTo>
                  <a:lnTo>
                    <a:pt x="43468" y="6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1493800" y="1251375"/>
              <a:ext cx="145450" cy="157750"/>
            </a:xfrm>
            <a:custGeom>
              <a:rect b="b" l="l" r="r" t="t"/>
              <a:pathLst>
                <a:path extrusionOk="0" h="6310" w="5818">
                  <a:moveTo>
                    <a:pt x="1145" y="1"/>
                  </a:moveTo>
                  <a:cubicBezTo>
                    <a:pt x="757" y="566"/>
                    <a:pt x="469" y="1107"/>
                    <a:pt x="282" y="1625"/>
                  </a:cubicBezTo>
                  <a:cubicBezTo>
                    <a:pt x="94" y="2142"/>
                    <a:pt x="1" y="2654"/>
                    <a:pt x="1" y="3159"/>
                  </a:cubicBezTo>
                  <a:cubicBezTo>
                    <a:pt x="1" y="3664"/>
                    <a:pt x="94" y="4173"/>
                    <a:pt x="280" y="4686"/>
                  </a:cubicBezTo>
                  <a:cubicBezTo>
                    <a:pt x="466" y="5199"/>
                    <a:pt x="754" y="5740"/>
                    <a:pt x="1145" y="6310"/>
                  </a:cubicBezTo>
                  <a:lnTo>
                    <a:pt x="2281" y="6310"/>
                  </a:lnTo>
                  <a:cubicBezTo>
                    <a:pt x="1952" y="5761"/>
                    <a:pt x="1706" y="5225"/>
                    <a:pt x="1544" y="4701"/>
                  </a:cubicBezTo>
                  <a:cubicBezTo>
                    <a:pt x="1383" y="4178"/>
                    <a:pt x="1302" y="3661"/>
                    <a:pt x="1302" y="3152"/>
                  </a:cubicBezTo>
                  <a:cubicBezTo>
                    <a:pt x="1302" y="2642"/>
                    <a:pt x="1383" y="2126"/>
                    <a:pt x="1546" y="1604"/>
                  </a:cubicBezTo>
                  <a:cubicBezTo>
                    <a:pt x="1710" y="1082"/>
                    <a:pt x="1955" y="547"/>
                    <a:pt x="2281" y="1"/>
                  </a:cubicBezTo>
                  <a:close/>
                  <a:moveTo>
                    <a:pt x="3537" y="1"/>
                  </a:moveTo>
                  <a:cubicBezTo>
                    <a:pt x="3863" y="547"/>
                    <a:pt x="4108" y="1082"/>
                    <a:pt x="4271" y="1604"/>
                  </a:cubicBezTo>
                  <a:cubicBezTo>
                    <a:pt x="4435" y="2126"/>
                    <a:pt x="4516" y="2642"/>
                    <a:pt x="4516" y="3152"/>
                  </a:cubicBezTo>
                  <a:cubicBezTo>
                    <a:pt x="4516" y="3661"/>
                    <a:pt x="4435" y="4178"/>
                    <a:pt x="4271" y="4701"/>
                  </a:cubicBezTo>
                  <a:cubicBezTo>
                    <a:pt x="4108" y="5225"/>
                    <a:pt x="3863" y="5761"/>
                    <a:pt x="3537" y="6310"/>
                  </a:cubicBezTo>
                  <a:lnTo>
                    <a:pt x="4673" y="6310"/>
                  </a:lnTo>
                  <a:cubicBezTo>
                    <a:pt x="5063" y="5740"/>
                    <a:pt x="5352" y="5199"/>
                    <a:pt x="5538" y="4686"/>
                  </a:cubicBezTo>
                  <a:cubicBezTo>
                    <a:pt x="5724" y="4173"/>
                    <a:pt x="5817" y="3664"/>
                    <a:pt x="5817" y="3159"/>
                  </a:cubicBezTo>
                  <a:cubicBezTo>
                    <a:pt x="5817" y="2654"/>
                    <a:pt x="5723" y="2142"/>
                    <a:pt x="5536" y="1625"/>
                  </a:cubicBezTo>
                  <a:cubicBezTo>
                    <a:pt x="5348" y="1107"/>
                    <a:pt x="5061" y="566"/>
                    <a:pt x="4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440725" y="1682400"/>
              <a:ext cx="2008850" cy="366600"/>
            </a:xfrm>
            <a:custGeom>
              <a:rect b="b" l="l" r="r" t="t"/>
              <a:pathLst>
                <a:path extrusionOk="0" h="14664" w="80354">
                  <a:moveTo>
                    <a:pt x="1" y="0"/>
                  </a:moveTo>
                  <a:lnTo>
                    <a:pt x="1" y="14664"/>
                  </a:lnTo>
                  <a:lnTo>
                    <a:pt x="80353" y="14664"/>
                  </a:lnTo>
                  <a:lnTo>
                    <a:pt x="8035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479875" y="1797125"/>
              <a:ext cx="1206000" cy="173225"/>
            </a:xfrm>
            <a:custGeom>
              <a:rect b="b" l="l" r="r" t="t"/>
              <a:pathLst>
                <a:path extrusionOk="0" h="6929" w="48240">
                  <a:moveTo>
                    <a:pt x="37533" y="2141"/>
                  </a:moveTo>
                  <a:lnTo>
                    <a:pt x="37533" y="3079"/>
                  </a:lnTo>
                  <a:lnTo>
                    <a:pt x="37039" y="3079"/>
                  </a:lnTo>
                  <a:cubicBezTo>
                    <a:pt x="36807" y="3079"/>
                    <a:pt x="36641" y="3042"/>
                    <a:pt x="36540" y="2968"/>
                  </a:cubicBezTo>
                  <a:cubicBezTo>
                    <a:pt x="36439" y="2894"/>
                    <a:pt x="36389" y="2774"/>
                    <a:pt x="36389" y="2608"/>
                  </a:cubicBezTo>
                  <a:cubicBezTo>
                    <a:pt x="36389" y="2440"/>
                    <a:pt x="36439" y="2320"/>
                    <a:pt x="36540" y="2249"/>
                  </a:cubicBezTo>
                  <a:cubicBezTo>
                    <a:pt x="36641" y="2177"/>
                    <a:pt x="36807" y="2141"/>
                    <a:pt x="37039" y="2141"/>
                  </a:cubicBezTo>
                  <a:close/>
                  <a:moveTo>
                    <a:pt x="2759" y="1591"/>
                  </a:moveTo>
                  <a:lnTo>
                    <a:pt x="2759" y="3656"/>
                  </a:lnTo>
                  <a:cubicBezTo>
                    <a:pt x="2330" y="3624"/>
                    <a:pt x="2017" y="3531"/>
                    <a:pt x="1820" y="3376"/>
                  </a:cubicBezTo>
                  <a:cubicBezTo>
                    <a:pt x="1622" y="3222"/>
                    <a:pt x="1523" y="2972"/>
                    <a:pt x="1523" y="2626"/>
                  </a:cubicBezTo>
                  <a:cubicBezTo>
                    <a:pt x="1523" y="2280"/>
                    <a:pt x="1622" y="2029"/>
                    <a:pt x="1820" y="1873"/>
                  </a:cubicBezTo>
                  <a:cubicBezTo>
                    <a:pt x="2017" y="1718"/>
                    <a:pt x="2330" y="1624"/>
                    <a:pt x="2759" y="1591"/>
                  </a:cubicBezTo>
                  <a:close/>
                  <a:moveTo>
                    <a:pt x="4232" y="1591"/>
                  </a:moveTo>
                  <a:cubicBezTo>
                    <a:pt x="4660" y="1624"/>
                    <a:pt x="4973" y="1718"/>
                    <a:pt x="5171" y="1873"/>
                  </a:cubicBezTo>
                  <a:cubicBezTo>
                    <a:pt x="5369" y="2029"/>
                    <a:pt x="5468" y="2280"/>
                    <a:pt x="5468" y="2626"/>
                  </a:cubicBezTo>
                  <a:cubicBezTo>
                    <a:pt x="5468" y="2972"/>
                    <a:pt x="5369" y="3222"/>
                    <a:pt x="5171" y="3376"/>
                  </a:cubicBezTo>
                  <a:cubicBezTo>
                    <a:pt x="4973" y="3531"/>
                    <a:pt x="4660" y="3624"/>
                    <a:pt x="4232" y="3656"/>
                  </a:cubicBezTo>
                  <a:lnTo>
                    <a:pt x="4232" y="1591"/>
                  </a:lnTo>
                  <a:close/>
                  <a:moveTo>
                    <a:pt x="2759" y="94"/>
                  </a:moveTo>
                  <a:lnTo>
                    <a:pt x="2759" y="606"/>
                  </a:lnTo>
                  <a:cubicBezTo>
                    <a:pt x="1823" y="675"/>
                    <a:pt x="1129" y="867"/>
                    <a:pt x="678" y="1183"/>
                  </a:cubicBezTo>
                  <a:cubicBezTo>
                    <a:pt x="226" y="1499"/>
                    <a:pt x="0" y="1980"/>
                    <a:pt x="0" y="2626"/>
                  </a:cubicBezTo>
                  <a:cubicBezTo>
                    <a:pt x="0" y="3271"/>
                    <a:pt x="226" y="3752"/>
                    <a:pt x="678" y="4066"/>
                  </a:cubicBezTo>
                  <a:cubicBezTo>
                    <a:pt x="1129" y="4381"/>
                    <a:pt x="1823" y="4573"/>
                    <a:pt x="2759" y="4642"/>
                  </a:cubicBezTo>
                  <a:lnTo>
                    <a:pt x="2759" y="5258"/>
                  </a:lnTo>
                  <a:lnTo>
                    <a:pt x="4232" y="5258"/>
                  </a:lnTo>
                  <a:lnTo>
                    <a:pt x="4232" y="4642"/>
                  </a:lnTo>
                  <a:cubicBezTo>
                    <a:pt x="5168" y="4573"/>
                    <a:pt x="5861" y="4381"/>
                    <a:pt x="6311" y="4066"/>
                  </a:cubicBezTo>
                  <a:cubicBezTo>
                    <a:pt x="6761" y="3752"/>
                    <a:pt x="6987" y="3271"/>
                    <a:pt x="6987" y="2626"/>
                  </a:cubicBezTo>
                  <a:cubicBezTo>
                    <a:pt x="6987" y="1980"/>
                    <a:pt x="6761" y="1499"/>
                    <a:pt x="6311" y="1183"/>
                  </a:cubicBezTo>
                  <a:cubicBezTo>
                    <a:pt x="5861" y="867"/>
                    <a:pt x="5168" y="675"/>
                    <a:pt x="4232" y="606"/>
                  </a:cubicBezTo>
                  <a:lnTo>
                    <a:pt x="4232" y="94"/>
                  </a:lnTo>
                  <a:close/>
                  <a:moveTo>
                    <a:pt x="13146" y="1384"/>
                  </a:moveTo>
                  <a:lnTo>
                    <a:pt x="13146" y="5258"/>
                  </a:lnTo>
                  <a:lnTo>
                    <a:pt x="14516" y="5258"/>
                  </a:lnTo>
                  <a:lnTo>
                    <a:pt x="14516" y="3622"/>
                  </a:lnTo>
                  <a:lnTo>
                    <a:pt x="15874" y="3622"/>
                  </a:lnTo>
                  <a:lnTo>
                    <a:pt x="15874" y="5258"/>
                  </a:lnTo>
                  <a:lnTo>
                    <a:pt x="17244" y="5258"/>
                  </a:lnTo>
                  <a:lnTo>
                    <a:pt x="17244" y="1384"/>
                  </a:lnTo>
                  <a:lnTo>
                    <a:pt x="15874" y="1384"/>
                  </a:lnTo>
                  <a:lnTo>
                    <a:pt x="15874" y="2857"/>
                  </a:lnTo>
                  <a:lnTo>
                    <a:pt x="14516" y="2857"/>
                  </a:lnTo>
                  <a:lnTo>
                    <a:pt x="14516" y="1384"/>
                  </a:lnTo>
                  <a:close/>
                  <a:moveTo>
                    <a:pt x="18559" y="1384"/>
                  </a:moveTo>
                  <a:lnTo>
                    <a:pt x="18559" y="5258"/>
                  </a:lnTo>
                  <a:lnTo>
                    <a:pt x="19929" y="5258"/>
                  </a:lnTo>
                  <a:lnTo>
                    <a:pt x="19929" y="3988"/>
                  </a:lnTo>
                  <a:lnTo>
                    <a:pt x="20315" y="3656"/>
                  </a:lnTo>
                  <a:lnTo>
                    <a:pt x="21689" y="5258"/>
                  </a:lnTo>
                  <a:lnTo>
                    <a:pt x="23104" y="5258"/>
                  </a:lnTo>
                  <a:lnTo>
                    <a:pt x="21126" y="2958"/>
                  </a:lnTo>
                  <a:lnTo>
                    <a:pt x="22955" y="1384"/>
                  </a:lnTo>
                  <a:lnTo>
                    <a:pt x="21455" y="1384"/>
                  </a:lnTo>
                  <a:lnTo>
                    <a:pt x="19929" y="2695"/>
                  </a:lnTo>
                  <a:lnTo>
                    <a:pt x="19929" y="1384"/>
                  </a:lnTo>
                  <a:close/>
                  <a:moveTo>
                    <a:pt x="29685" y="1384"/>
                  </a:moveTo>
                  <a:lnTo>
                    <a:pt x="29685" y="5258"/>
                  </a:lnTo>
                  <a:lnTo>
                    <a:pt x="31108" y="5258"/>
                  </a:lnTo>
                  <a:lnTo>
                    <a:pt x="32490" y="3196"/>
                  </a:lnTo>
                  <a:lnTo>
                    <a:pt x="32490" y="5258"/>
                  </a:lnTo>
                  <a:lnTo>
                    <a:pt x="33859" y="5258"/>
                  </a:lnTo>
                  <a:lnTo>
                    <a:pt x="33859" y="1384"/>
                  </a:lnTo>
                  <a:lnTo>
                    <a:pt x="32436" y="1384"/>
                  </a:lnTo>
                  <a:lnTo>
                    <a:pt x="31055" y="3445"/>
                  </a:lnTo>
                  <a:lnTo>
                    <a:pt x="31055" y="1384"/>
                  </a:lnTo>
                  <a:close/>
                  <a:moveTo>
                    <a:pt x="36817" y="1384"/>
                  </a:moveTo>
                  <a:cubicBezTo>
                    <a:pt x="36203" y="1384"/>
                    <a:pt x="35758" y="1474"/>
                    <a:pt x="35484" y="1654"/>
                  </a:cubicBezTo>
                  <a:cubicBezTo>
                    <a:pt x="35210" y="1834"/>
                    <a:pt x="35073" y="2107"/>
                    <a:pt x="35073" y="2473"/>
                  </a:cubicBezTo>
                  <a:cubicBezTo>
                    <a:pt x="35073" y="2718"/>
                    <a:pt x="35153" y="2939"/>
                    <a:pt x="35314" y="3136"/>
                  </a:cubicBezTo>
                  <a:cubicBezTo>
                    <a:pt x="35475" y="3333"/>
                    <a:pt x="35663" y="3488"/>
                    <a:pt x="35880" y="3601"/>
                  </a:cubicBezTo>
                  <a:lnTo>
                    <a:pt x="34759" y="5258"/>
                  </a:lnTo>
                  <a:lnTo>
                    <a:pt x="36094" y="5258"/>
                  </a:lnTo>
                  <a:lnTo>
                    <a:pt x="37051" y="3843"/>
                  </a:lnTo>
                  <a:lnTo>
                    <a:pt x="37533" y="3843"/>
                  </a:lnTo>
                  <a:lnTo>
                    <a:pt x="37533" y="5258"/>
                  </a:lnTo>
                  <a:lnTo>
                    <a:pt x="38903" y="5258"/>
                  </a:lnTo>
                  <a:lnTo>
                    <a:pt x="38903" y="1384"/>
                  </a:lnTo>
                  <a:close/>
                  <a:moveTo>
                    <a:pt x="46039" y="0"/>
                  </a:moveTo>
                  <a:cubicBezTo>
                    <a:pt x="45728" y="0"/>
                    <a:pt x="45410" y="26"/>
                    <a:pt x="45086" y="78"/>
                  </a:cubicBezTo>
                  <a:cubicBezTo>
                    <a:pt x="44763" y="130"/>
                    <a:pt x="44435" y="206"/>
                    <a:pt x="44103" y="305"/>
                  </a:cubicBezTo>
                  <a:lnTo>
                    <a:pt x="44103" y="1439"/>
                  </a:lnTo>
                  <a:cubicBezTo>
                    <a:pt x="44414" y="1264"/>
                    <a:pt x="44706" y="1132"/>
                    <a:pt x="44979" y="1043"/>
                  </a:cubicBezTo>
                  <a:cubicBezTo>
                    <a:pt x="45252" y="954"/>
                    <a:pt x="45504" y="910"/>
                    <a:pt x="45733" y="910"/>
                  </a:cubicBezTo>
                  <a:cubicBezTo>
                    <a:pt x="46031" y="910"/>
                    <a:pt x="46271" y="984"/>
                    <a:pt x="46450" y="1131"/>
                  </a:cubicBezTo>
                  <a:cubicBezTo>
                    <a:pt x="46630" y="1279"/>
                    <a:pt x="46720" y="1474"/>
                    <a:pt x="46720" y="1716"/>
                  </a:cubicBezTo>
                  <a:cubicBezTo>
                    <a:pt x="46720" y="1873"/>
                    <a:pt x="46676" y="2024"/>
                    <a:pt x="46586" y="2169"/>
                  </a:cubicBezTo>
                  <a:cubicBezTo>
                    <a:pt x="46497" y="2314"/>
                    <a:pt x="46359" y="2463"/>
                    <a:pt x="46173" y="2615"/>
                  </a:cubicBezTo>
                  <a:lnTo>
                    <a:pt x="44088" y="4279"/>
                  </a:lnTo>
                  <a:lnTo>
                    <a:pt x="44088" y="5258"/>
                  </a:lnTo>
                  <a:lnTo>
                    <a:pt x="48239" y="5258"/>
                  </a:lnTo>
                  <a:lnTo>
                    <a:pt x="48239" y="4279"/>
                  </a:lnTo>
                  <a:lnTo>
                    <a:pt x="45725" y="4279"/>
                  </a:lnTo>
                  <a:lnTo>
                    <a:pt x="46946" y="3310"/>
                  </a:lnTo>
                  <a:cubicBezTo>
                    <a:pt x="47461" y="2902"/>
                    <a:pt x="47799" y="2577"/>
                    <a:pt x="47960" y="2333"/>
                  </a:cubicBezTo>
                  <a:cubicBezTo>
                    <a:pt x="48120" y="2090"/>
                    <a:pt x="48201" y="1828"/>
                    <a:pt x="48201" y="1546"/>
                  </a:cubicBezTo>
                  <a:cubicBezTo>
                    <a:pt x="48201" y="1060"/>
                    <a:pt x="48011" y="681"/>
                    <a:pt x="47633" y="408"/>
                  </a:cubicBezTo>
                  <a:cubicBezTo>
                    <a:pt x="47254" y="136"/>
                    <a:pt x="46723" y="0"/>
                    <a:pt x="46039" y="0"/>
                  </a:cubicBezTo>
                  <a:close/>
                  <a:moveTo>
                    <a:pt x="23877" y="1384"/>
                  </a:moveTo>
                  <a:lnTo>
                    <a:pt x="23877" y="5258"/>
                  </a:lnTo>
                  <a:lnTo>
                    <a:pt x="27707" y="5258"/>
                  </a:lnTo>
                  <a:lnTo>
                    <a:pt x="27707" y="6237"/>
                  </a:lnTo>
                  <a:lnTo>
                    <a:pt x="28686" y="6237"/>
                  </a:lnTo>
                  <a:lnTo>
                    <a:pt x="28686" y="4372"/>
                  </a:lnTo>
                  <a:lnTo>
                    <a:pt x="27975" y="4372"/>
                  </a:lnTo>
                  <a:lnTo>
                    <a:pt x="27975" y="1384"/>
                  </a:lnTo>
                  <a:lnTo>
                    <a:pt x="26605" y="1384"/>
                  </a:lnTo>
                  <a:lnTo>
                    <a:pt x="26605" y="4372"/>
                  </a:lnTo>
                  <a:lnTo>
                    <a:pt x="25247" y="4372"/>
                  </a:lnTo>
                  <a:lnTo>
                    <a:pt x="25247" y="1384"/>
                  </a:lnTo>
                  <a:close/>
                  <a:moveTo>
                    <a:pt x="7476" y="1384"/>
                  </a:moveTo>
                  <a:lnTo>
                    <a:pt x="9385" y="5407"/>
                  </a:lnTo>
                  <a:lnTo>
                    <a:pt x="9347" y="5514"/>
                  </a:lnTo>
                  <a:cubicBezTo>
                    <a:pt x="9288" y="5687"/>
                    <a:pt x="9206" y="5807"/>
                    <a:pt x="9100" y="5874"/>
                  </a:cubicBezTo>
                  <a:cubicBezTo>
                    <a:pt x="8994" y="5940"/>
                    <a:pt x="8825" y="5974"/>
                    <a:pt x="8593" y="5974"/>
                  </a:cubicBezTo>
                  <a:lnTo>
                    <a:pt x="8164" y="5974"/>
                  </a:lnTo>
                  <a:lnTo>
                    <a:pt x="8164" y="6787"/>
                  </a:lnTo>
                  <a:lnTo>
                    <a:pt x="8956" y="6787"/>
                  </a:lnTo>
                  <a:cubicBezTo>
                    <a:pt x="9352" y="6787"/>
                    <a:pt x="9670" y="6701"/>
                    <a:pt x="9911" y="6529"/>
                  </a:cubicBezTo>
                  <a:cubicBezTo>
                    <a:pt x="10152" y="6357"/>
                    <a:pt x="10363" y="6056"/>
                    <a:pt x="10544" y="5625"/>
                  </a:cubicBezTo>
                  <a:lnTo>
                    <a:pt x="12346" y="1384"/>
                  </a:lnTo>
                  <a:lnTo>
                    <a:pt x="10976" y="1384"/>
                  </a:lnTo>
                  <a:lnTo>
                    <a:pt x="9997" y="4013"/>
                  </a:lnTo>
                  <a:lnTo>
                    <a:pt x="8845" y="1384"/>
                  </a:lnTo>
                  <a:close/>
                  <a:moveTo>
                    <a:pt x="39550" y="6271"/>
                  </a:moveTo>
                  <a:lnTo>
                    <a:pt x="39550" y="6929"/>
                  </a:lnTo>
                  <a:lnTo>
                    <a:pt x="43468" y="6929"/>
                  </a:lnTo>
                  <a:lnTo>
                    <a:pt x="43468" y="6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505550" y="1794175"/>
              <a:ext cx="145450" cy="157750"/>
            </a:xfrm>
            <a:custGeom>
              <a:rect b="b" l="l" r="r" t="t"/>
              <a:pathLst>
                <a:path extrusionOk="0" h="6310" w="5818">
                  <a:moveTo>
                    <a:pt x="1145" y="1"/>
                  </a:moveTo>
                  <a:cubicBezTo>
                    <a:pt x="757" y="566"/>
                    <a:pt x="470" y="1107"/>
                    <a:pt x="282" y="1625"/>
                  </a:cubicBezTo>
                  <a:cubicBezTo>
                    <a:pt x="95" y="2142"/>
                    <a:pt x="1" y="2654"/>
                    <a:pt x="1" y="3159"/>
                  </a:cubicBezTo>
                  <a:cubicBezTo>
                    <a:pt x="1" y="3664"/>
                    <a:pt x="94" y="4173"/>
                    <a:pt x="280" y="4686"/>
                  </a:cubicBezTo>
                  <a:cubicBezTo>
                    <a:pt x="466" y="5199"/>
                    <a:pt x="755" y="5740"/>
                    <a:pt x="1145" y="6310"/>
                  </a:cubicBezTo>
                  <a:lnTo>
                    <a:pt x="2281" y="6310"/>
                  </a:lnTo>
                  <a:cubicBezTo>
                    <a:pt x="1952" y="5761"/>
                    <a:pt x="1707" y="5225"/>
                    <a:pt x="1545" y="4701"/>
                  </a:cubicBezTo>
                  <a:cubicBezTo>
                    <a:pt x="1383" y="4178"/>
                    <a:pt x="1302" y="3661"/>
                    <a:pt x="1302" y="3152"/>
                  </a:cubicBezTo>
                  <a:cubicBezTo>
                    <a:pt x="1302" y="2642"/>
                    <a:pt x="1383" y="2126"/>
                    <a:pt x="1547" y="1604"/>
                  </a:cubicBezTo>
                  <a:cubicBezTo>
                    <a:pt x="1710" y="1082"/>
                    <a:pt x="1955" y="547"/>
                    <a:pt x="2281" y="1"/>
                  </a:cubicBezTo>
                  <a:close/>
                  <a:moveTo>
                    <a:pt x="3537" y="1"/>
                  </a:moveTo>
                  <a:cubicBezTo>
                    <a:pt x="3863" y="547"/>
                    <a:pt x="4108" y="1082"/>
                    <a:pt x="4272" y="1604"/>
                  </a:cubicBezTo>
                  <a:cubicBezTo>
                    <a:pt x="4435" y="2126"/>
                    <a:pt x="4516" y="2642"/>
                    <a:pt x="4516" y="3152"/>
                  </a:cubicBezTo>
                  <a:cubicBezTo>
                    <a:pt x="4516" y="3661"/>
                    <a:pt x="4435" y="4178"/>
                    <a:pt x="4272" y="4701"/>
                  </a:cubicBezTo>
                  <a:cubicBezTo>
                    <a:pt x="4108" y="5225"/>
                    <a:pt x="3863" y="5761"/>
                    <a:pt x="3537" y="6310"/>
                  </a:cubicBezTo>
                  <a:lnTo>
                    <a:pt x="4673" y="6310"/>
                  </a:lnTo>
                  <a:cubicBezTo>
                    <a:pt x="5063" y="5740"/>
                    <a:pt x="5352" y="5199"/>
                    <a:pt x="5538" y="4686"/>
                  </a:cubicBezTo>
                  <a:cubicBezTo>
                    <a:pt x="5724" y="4173"/>
                    <a:pt x="5817" y="3664"/>
                    <a:pt x="5817" y="3159"/>
                  </a:cubicBezTo>
                  <a:cubicBezTo>
                    <a:pt x="5817" y="2654"/>
                    <a:pt x="5723" y="2142"/>
                    <a:pt x="5536" y="1625"/>
                  </a:cubicBezTo>
                  <a:cubicBezTo>
                    <a:pt x="5349" y="1107"/>
                    <a:pt x="5061" y="566"/>
                    <a:pt x="46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1328100" y="2041900"/>
              <a:ext cx="11775" cy="53150"/>
            </a:xfrm>
            <a:custGeom>
              <a:rect b="b" l="l" r="r" t="t"/>
              <a:pathLst>
                <a:path extrusionOk="0" h="2126" w="471">
                  <a:moveTo>
                    <a:pt x="235" y="1"/>
                  </a:moveTo>
                  <a:lnTo>
                    <a:pt x="157" y="36"/>
                  </a:lnTo>
                  <a:lnTo>
                    <a:pt x="79" y="71"/>
                  </a:lnTo>
                  <a:lnTo>
                    <a:pt x="0" y="213"/>
                  </a:lnTo>
                  <a:lnTo>
                    <a:pt x="0" y="1913"/>
                  </a:lnTo>
                  <a:lnTo>
                    <a:pt x="79" y="2055"/>
                  </a:lnTo>
                  <a:lnTo>
                    <a:pt x="157" y="2090"/>
                  </a:lnTo>
                  <a:lnTo>
                    <a:pt x="235" y="2126"/>
                  </a:lnTo>
                  <a:lnTo>
                    <a:pt x="314" y="2090"/>
                  </a:lnTo>
                  <a:lnTo>
                    <a:pt x="392" y="2055"/>
                  </a:lnTo>
                  <a:lnTo>
                    <a:pt x="471" y="1913"/>
                  </a:lnTo>
                  <a:lnTo>
                    <a:pt x="471" y="213"/>
                  </a:lnTo>
                  <a:lnTo>
                    <a:pt x="392" y="71"/>
                  </a:lnTo>
                  <a:lnTo>
                    <a:pt x="314" y="36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1328100" y="2116275"/>
              <a:ext cx="11775" cy="53150"/>
            </a:xfrm>
            <a:custGeom>
              <a:rect b="b" l="l" r="r" t="t"/>
              <a:pathLst>
                <a:path extrusionOk="0" h="2126" w="471">
                  <a:moveTo>
                    <a:pt x="157" y="1"/>
                  </a:moveTo>
                  <a:lnTo>
                    <a:pt x="79" y="72"/>
                  </a:lnTo>
                  <a:lnTo>
                    <a:pt x="0" y="213"/>
                  </a:lnTo>
                  <a:lnTo>
                    <a:pt x="0" y="1913"/>
                  </a:lnTo>
                  <a:lnTo>
                    <a:pt x="79" y="2055"/>
                  </a:lnTo>
                  <a:lnTo>
                    <a:pt x="157" y="2090"/>
                  </a:lnTo>
                  <a:lnTo>
                    <a:pt x="235" y="2126"/>
                  </a:lnTo>
                  <a:lnTo>
                    <a:pt x="314" y="2090"/>
                  </a:lnTo>
                  <a:lnTo>
                    <a:pt x="392" y="2055"/>
                  </a:lnTo>
                  <a:lnTo>
                    <a:pt x="471" y="1913"/>
                  </a:lnTo>
                  <a:lnTo>
                    <a:pt x="471" y="213"/>
                  </a:lnTo>
                  <a:lnTo>
                    <a:pt x="392" y="72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1328100" y="2190650"/>
              <a:ext cx="11775" cy="53175"/>
            </a:xfrm>
            <a:custGeom>
              <a:rect b="b" l="l" r="r" t="t"/>
              <a:pathLst>
                <a:path extrusionOk="0" h="2127" w="471">
                  <a:moveTo>
                    <a:pt x="157" y="1"/>
                  </a:moveTo>
                  <a:lnTo>
                    <a:pt x="79" y="72"/>
                  </a:lnTo>
                  <a:lnTo>
                    <a:pt x="0" y="213"/>
                  </a:lnTo>
                  <a:lnTo>
                    <a:pt x="0" y="1914"/>
                  </a:lnTo>
                  <a:lnTo>
                    <a:pt x="79" y="2055"/>
                  </a:lnTo>
                  <a:lnTo>
                    <a:pt x="157" y="2091"/>
                  </a:lnTo>
                  <a:lnTo>
                    <a:pt x="235" y="2126"/>
                  </a:lnTo>
                  <a:lnTo>
                    <a:pt x="314" y="2091"/>
                  </a:lnTo>
                  <a:lnTo>
                    <a:pt x="392" y="2055"/>
                  </a:lnTo>
                  <a:lnTo>
                    <a:pt x="471" y="1914"/>
                  </a:lnTo>
                  <a:lnTo>
                    <a:pt x="471" y="213"/>
                  </a:lnTo>
                  <a:lnTo>
                    <a:pt x="392" y="72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1328100" y="2265050"/>
              <a:ext cx="11775" cy="53150"/>
            </a:xfrm>
            <a:custGeom>
              <a:rect b="b" l="l" r="r" t="t"/>
              <a:pathLst>
                <a:path extrusionOk="0" h="2126" w="471">
                  <a:moveTo>
                    <a:pt x="157" y="0"/>
                  </a:moveTo>
                  <a:lnTo>
                    <a:pt x="79" y="71"/>
                  </a:lnTo>
                  <a:lnTo>
                    <a:pt x="0" y="213"/>
                  </a:lnTo>
                  <a:lnTo>
                    <a:pt x="0" y="1913"/>
                  </a:lnTo>
                  <a:lnTo>
                    <a:pt x="79" y="2054"/>
                  </a:lnTo>
                  <a:lnTo>
                    <a:pt x="157" y="2090"/>
                  </a:lnTo>
                  <a:lnTo>
                    <a:pt x="235" y="2125"/>
                  </a:lnTo>
                  <a:lnTo>
                    <a:pt x="314" y="2090"/>
                  </a:lnTo>
                  <a:lnTo>
                    <a:pt x="392" y="2054"/>
                  </a:lnTo>
                  <a:lnTo>
                    <a:pt x="471" y="1913"/>
                  </a:lnTo>
                  <a:lnTo>
                    <a:pt x="471" y="213"/>
                  </a:lnTo>
                  <a:lnTo>
                    <a:pt x="392" y="7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1328100" y="2339425"/>
              <a:ext cx="11775" cy="53150"/>
            </a:xfrm>
            <a:custGeom>
              <a:rect b="b" l="l" r="r" t="t"/>
              <a:pathLst>
                <a:path extrusionOk="0" h="2126" w="471">
                  <a:moveTo>
                    <a:pt x="157" y="0"/>
                  </a:moveTo>
                  <a:lnTo>
                    <a:pt x="79" y="71"/>
                  </a:lnTo>
                  <a:lnTo>
                    <a:pt x="0" y="213"/>
                  </a:lnTo>
                  <a:lnTo>
                    <a:pt x="0" y="1913"/>
                  </a:lnTo>
                  <a:lnTo>
                    <a:pt x="79" y="2055"/>
                  </a:lnTo>
                  <a:lnTo>
                    <a:pt x="157" y="2090"/>
                  </a:lnTo>
                  <a:lnTo>
                    <a:pt x="235" y="2125"/>
                  </a:lnTo>
                  <a:lnTo>
                    <a:pt x="314" y="2090"/>
                  </a:lnTo>
                  <a:lnTo>
                    <a:pt x="392" y="2055"/>
                  </a:lnTo>
                  <a:lnTo>
                    <a:pt x="471" y="1913"/>
                  </a:lnTo>
                  <a:lnTo>
                    <a:pt x="471" y="213"/>
                  </a:lnTo>
                  <a:lnTo>
                    <a:pt x="392" y="7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1328100" y="2413800"/>
              <a:ext cx="11775" cy="53150"/>
            </a:xfrm>
            <a:custGeom>
              <a:rect b="b" l="l" r="r" t="t"/>
              <a:pathLst>
                <a:path extrusionOk="0" h="2126" w="471">
                  <a:moveTo>
                    <a:pt x="157" y="1"/>
                  </a:moveTo>
                  <a:lnTo>
                    <a:pt x="79" y="71"/>
                  </a:lnTo>
                  <a:lnTo>
                    <a:pt x="0" y="213"/>
                  </a:lnTo>
                  <a:lnTo>
                    <a:pt x="0" y="1913"/>
                  </a:lnTo>
                  <a:lnTo>
                    <a:pt x="79" y="2055"/>
                  </a:lnTo>
                  <a:lnTo>
                    <a:pt x="157" y="2090"/>
                  </a:lnTo>
                  <a:lnTo>
                    <a:pt x="235" y="2126"/>
                  </a:lnTo>
                  <a:lnTo>
                    <a:pt x="314" y="2090"/>
                  </a:lnTo>
                  <a:lnTo>
                    <a:pt x="392" y="2055"/>
                  </a:lnTo>
                  <a:lnTo>
                    <a:pt x="471" y="1913"/>
                  </a:lnTo>
                  <a:lnTo>
                    <a:pt x="471" y="213"/>
                  </a:lnTo>
                  <a:lnTo>
                    <a:pt x="392" y="71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270300" y="2474025"/>
              <a:ext cx="128350" cy="116900"/>
            </a:xfrm>
            <a:custGeom>
              <a:rect b="b" l="l" r="r" t="t"/>
              <a:pathLst>
                <a:path extrusionOk="0" h="4676" w="5134">
                  <a:moveTo>
                    <a:pt x="1" y="0"/>
                  </a:moveTo>
                  <a:lnTo>
                    <a:pt x="2547" y="4675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5.1. Принципы разработки ПО для систем реального времени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539750" y="1916112"/>
            <a:ext cx="6840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функционирования приложения реального времени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3"/>
          <p:cNvSpPr/>
          <p:nvPr/>
        </p:nvSpPr>
        <p:spPr>
          <a:xfrm>
            <a:off x="0" y="26050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13"/>
          <p:cNvGrpSpPr/>
          <p:nvPr/>
        </p:nvGrpSpPr>
        <p:grpSpPr>
          <a:xfrm>
            <a:off x="323850" y="2851850"/>
            <a:ext cx="7050321" cy="2712911"/>
            <a:chOff x="0" y="-975"/>
            <a:chExt cx="2997400" cy="2980675"/>
          </a:xfrm>
        </p:grpSpPr>
        <p:sp>
          <p:nvSpPr>
            <p:cNvPr id="385" name="Google Shape;385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30450" y="95800"/>
              <a:ext cx="1023575" cy="2722275"/>
            </a:xfrm>
            <a:custGeom>
              <a:rect b="b" l="l" r="r" t="t"/>
              <a:pathLst>
                <a:path extrusionOk="0" h="108891" w="40943">
                  <a:moveTo>
                    <a:pt x="1" y="0"/>
                  </a:moveTo>
                  <a:lnTo>
                    <a:pt x="1" y="108891"/>
                  </a:lnTo>
                  <a:lnTo>
                    <a:pt x="40943" y="108891"/>
                  </a:lnTo>
                  <a:lnTo>
                    <a:pt x="40943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93075" y="-975"/>
              <a:ext cx="1023950" cy="2723250"/>
            </a:xfrm>
            <a:custGeom>
              <a:rect b="b" l="l" r="r" t="t"/>
              <a:pathLst>
                <a:path extrusionOk="0" h="108930" w="40958">
                  <a:moveTo>
                    <a:pt x="0" y="0"/>
                  </a:moveTo>
                  <a:lnTo>
                    <a:pt x="0" y="108929"/>
                  </a:lnTo>
                  <a:lnTo>
                    <a:pt x="40957" y="108929"/>
                  </a:lnTo>
                  <a:lnTo>
                    <a:pt x="4095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82050" y="592250"/>
              <a:ext cx="691975" cy="399700"/>
            </a:xfrm>
            <a:custGeom>
              <a:rect b="b" l="l" r="r" t="t"/>
              <a:pathLst>
                <a:path extrusionOk="0" h="15988" w="27679">
                  <a:moveTo>
                    <a:pt x="0" y="0"/>
                  </a:moveTo>
                  <a:lnTo>
                    <a:pt x="0" y="15987"/>
                  </a:lnTo>
                  <a:lnTo>
                    <a:pt x="27679" y="15987"/>
                  </a:lnTo>
                  <a:lnTo>
                    <a:pt x="2767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00125" y="720175"/>
              <a:ext cx="668775" cy="167875"/>
            </a:xfrm>
            <a:custGeom>
              <a:rect b="b" l="l" r="r" t="t"/>
              <a:pathLst>
                <a:path extrusionOk="0" h="6715" w="26751">
                  <a:moveTo>
                    <a:pt x="26228" y="2239"/>
                  </a:moveTo>
                  <a:lnTo>
                    <a:pt x="26228" y="3263"/>
                  </a:lnTo>
                  <a:lnTo>
                    <a:pt x="26039" y="3263"/>
                  </a:lnTo>
                  <a:cubicBezTo>
                    <a:pt x="25951" y="3263"/>
                    <a:pt x="25887" y="3223"/>
                    <a:pt x="25849" y="3142"/>
                  </a:cubicBezTo>
                  <a:cubicBezTo>
                    <a:pt x="25810" y="3061"/>
                    <a:pt x="25791" y="2930"/>
                    <a:pt x="25791" y="2749"/>
                  </a:cubicBezTo>
                  <a:cubicBezTo>
                    <a:pt x="25791" y="2565"/>
                    <a:pt x="25810" y="2434"/>
                    <a:pt x="25849" y="2356"/>
                  </a:cubicBezTo>
                  <a:cubicBezTo>
                    <a:pt x="25887" y="2278"/>
                    <a:pt x="25951" y="2239"/>
                    <a:pt x="26039" y="2239"/>
                  </a:cubicBezTo>
                  <a:close/>
                  <a:moveTo>
                    <a:pt x="11960" y="3739"/>
                  </a:moveTo>
                  <a:lnTo>
                    <a:pt x="11960" y="3894"/>
                  </a:lnTo>
                  <a:cubicBezTo>
                    <a:pt x="11960" y="4169"/>
                    <a:pt x="11926" y="4398"/>
                    <a:pt x="11859" y="4580"/>
                  </a:cubicBezTo>
                  <a:cubicBezTo>
                    <a:pt x="11792" y="4763"/>
                    <a:pt x="11709" y="4855"/>
                    <a:pt x="11611" y="4855"/>
                  </a:cubicBezTo>
                  <a:cubicBezTo>
                    <a:pt x="11532" y="4855"/>
                    <a:pt x="11470" y="4806"/>
                    <a:pt x="11426" y="4709"/>
                  </a:cubicBezTo>
                  <a:cubicBezTo>
                    <a:pt x="11382" y="4612"/>
                    <a:pt x="11360" y="4478"/>
                    <a:pt x="11360" y="4306"/>
                  </a:cubicBezTo>
                  <a:cubicBezTo>
                    <a:pt x="11360" y="4120"/>
                    <a:pt x="11387" y="3979"/>
                    <a:pt x="11442" y="3883"/>
                  </a:cubicBezTo>
                  <a:cubicBezTo>
                    <a:pt x="11497" y="3787"/>
                    <a:pt x="11579" y="3739"/>
                    <a:pt x="11688" y="3739"/>
                  </a:cubicBezTo>
                  <a:close/>
                  <a:moveTo>
                    <a:pt x="20002" y="3739"/>
                  </a:moveTo>
                  <a:lnTo>
                    <a:pt x="20002" y="3894"/>
                  </a:lnTo>
                  <a:cubicBezTo>
                    <a:pt x="20002" y="4169"/>
                    <a:pt x="19968" y="4398"/>
                    <a:pt x="19901" y="4580"/>
                  </a:cubicBezTo>
                  <a:cubicBezTo>
                    <a:pt x="19834" y="4763"/>
                    <a:pt x="19751" y="4855"/>
                    <a:pt x="19653" y="4855"/>
                  </a:cubicBezTo>
                  <a:cubicBezTo>
                    <a:pt x="19574" y="4855"/>
                    <a:pt x="19512" y="4806"/>
                    <a:pt x="19468" y="4709"/>
                  </a:cubicBezTo>
                  <a:cubicBezTo>
                    <a:pt x="19424" y="4612"/>
                    <a:pt x="19402" y="4478"/>
                    <a:pt x="19402" y="4306"/>
                  </a:cubicBezTo>
                  <a:cubicBezTo>
                    <a:pt x="19402" y="4120"/>
                    <a:pt x="19429" y="3979"/>
                    <a:pt x="19484" y="3883"/>
                  </a:cubicBezTo>
                  <a:cubicBezTo>
                    <a:pt x="19539" y="3787"/>
                    <a:pt x="19621" y="3739"/>
                    <a:pt x="19730" y="3739"/>
                  </a:cubicBezTo>
                  <a:close/>
                  <a:moveTo>
                    <a:pt x="0" y="1"/>
                  </a:moveTo>
                  <a:lnTo>
                    <a:pt x="0" y="5645"/>
                  </a:lnTo>
                  <a:lnTo>
                    <a:pt x="628" y="5645"/>
                  </a:lnTo>
                  <a:lnTo>
                    <a:pt x="1421" y="1774"/>
                  </a:lnTo>
                  <a:lnTo>
                    <a:pt x="1421" y="5645"/>
                  </a:lnTo>
                  <a:lnTo>
                    <a:pt x="1954" y="5645"/>
                  </a:lnTo>
                  <a:lnTo>
                    <a:pt x="1954" y="1"/>
                  </a:lnTo>
                  <a:lnTo>
                    <a:pt x="1326" y="1"/>
                  </a:lnTo>
                  <a:lnTo>
                    <a:pt x="533" y="3872"/>
                  </a:lnTo>
                  <a:lnTo>
                    <a:pt x="533" y="1"/>
                  </a:lnTo>
                  <a:close/>
                  <a:moveTo>
                    <a:pt x="2480" y="1411"/>
                  </a:moveTo>
                  <a:lnTo>
                    <a:pt x="2480" y="5645"/>
                  </a:lnTo>
                  <a:lnTo>
                    <a:pt x="3003" y="5645"/>
                  </a:lnTo>
                  <a:lnTo>
                    <a:pt x="3003" y="3857"/>
                  </a:lnTo>
                  <a:lnTo>
                    <a:pt x="3521" y="3857"/>
                  </a:lnTo>
                  <a:lnTo>
                    <a:pt x="3521" y="5645"/>
                  </a:lnTo>
                  <a:lnTo>
                    <a:pt x="4044" y="5645"/>
                  </a:lnTo>
                  <a:lnTo>
                    <a:pt x="4044" y="1411"/>
                  </a:lnTo>
                  <a:lnTo>
                    <a:pt x="3521" y="1411"/>
                  </a:lnTo>
                  <a:lnTo>
                    <a:pt x="3521" y="3021"/>
                  </a:lnTo>
                  <a:lnTo>
                    <a:pt x="3003" y="3021"/>
                  </a:lnTo>
                  <a:lnTo>
                    <a:pt x="3003" y="1411"/>
                  </a:lnTo>
                  <a:close/>
                  <a:moveTo>
                    <a:pt x="4546" y="1411"/>
                  </a:moveTo>
                  <a:lnTo>
                    <a:pt x="4546" y="5645"/>
                  </a:lnTo>
                  <a:lnTo>
                    <a:pt x="5089" y="5645"/>
                  </a:lnTo>
                  <a:lnTo>
                    <a:pt x="5616" y="3392"/>
                  </a:lnTo>
                  <a:lnTo>
                    <a:pt x="5616" y="5645"/>
                  </a:lnTo>
                  <a:lnTo>
                    <a:pt x="6139" y="5645"/>
                  </a:lnTo>
                  <a:lnTo>
                    <a:pt x="6139" y="1411"/>
                  </a:lnTo>
                  <a:lnTo>
                    <a:pt x="5596" y="1411"/>
                  </a:lnTo>
                  <a:lnTo>
                    <a:pt x="5069" y="3664"/>
                  </a:lnTo>
                  <a:lnTo>
                    <a:pt x="5069" y="1411"/>
                  </a:lnTo>
                  <a:close/>
                  <a:moveTo>
                    <a:pt x="8859" y="1411"/>
                  </a:moveTo>
                  <a:lnTo>
                    <a:pt x="8859" y="5645"/>
                  </a:lnTo>
                  <a:lnTo>
                    <a:pt x="9402" y="5645"/>
                  </a:lnTo>
                  <a:lnTo>
                    <a:pt x="9929" y="3392"/>
                  </a:lnTo>
                  <a:lnTo>
                    <a:pt x="9929" y="5645"/>
                  </a:lnTo>
                  <a:lnTo>
                    <a:pt x="10452" y="5645"/>
                  </a:lnTo>
                  <a:lnTo>
                    <a:pt x="10452" y="1411"/>
                  </a:lnTo>
                  <a:lnTo>
                    <a:pt x="9909" y="1411"/>
                  </a:lnTo>
                  <a:lnTo>
                    <a:pt x="9382" y="3664"/>
                  </a:lnTo>
                  <a:lnTo>
                    <a:pt x="9382" y="1411"/>
                  </a:lnTo>
                  <a:close/>
                  <a:moveTo>
                    <a:pt x="13248" y="1411"/>
                  </a:moveTo>
                  <a:lnTo>
                    <a:pt x="13248" y="2103"/>
                  </a:lnTo>
                  <a:cubicBezTo>
                    <a:pt x="13248" y="3209"/>
                    <a:pt x="13233" y="3874"/>
                    <a:pt x="13204" y="4098"/>
                  </a:cubicBezTo>
                  <a:cubicBezTo>
                    <a:pt x="13165" y="4393"/>
                    <a:pt x="13059" y="4586"/>
                    <a:pt x="12887" y="4677"/>
                  </a:cubicBezTo>
                  <a:lnTo>
                    <a:pt x="12887" y="5645"/>
                  </a:lnTo>
                  <a:cubicBezTo>
                    <a:pt x="13272" y="5645"/>
                    <a:pt x="13533" y="5317"/>
                    <a:pt x="13670" y="4662"/>
                  </a:cubicBezTo>
                  <a:cubicBezTo>
                    <a:pt x="13737" y="4339"/>
                    <a:pt x="13770" y="3625"/>
                    <a:pt x="13770" y="2518"/>
                  </a:cubicBezTo>
                  <a:lnTo>
                    <a:pt x="13770" y="2378"/>
                  </a:lnTo>
                  <a:lnTo>
                    <a:pt x="14138" y="2378"/>
                  </a:lnTo>
                  <a:lnTo>
                    <a:pt x="14138" y="5645"/>
                  </a:lnTo>
                  <a:lnTo>
                    <a:pt x="14661" y="5645"/>
                  </a:lnTo>
                  <a:lnTo>
                    <a:pt x="14661" y="1411"/>
                  </a:lnTo>
                  <a:close/>
                  <a:moveTo>
                    <a:pt x="15163" y="1411"/>
                  </a:moveTo>
                  <a:lnTo>
                    <a:pt x="15163" y="5645"/>
                  </a:lnTo>
                  <a:lnTo>
                    <a:pt x="15706" y="5645"/>
                  </a:lnTo>
                  <a:lnTo>
                    <a:pt x="16233" y="3392"/>
                  </a:lnTo>
                  <a:lnTo>
                    <a:pt x="16233" y="5645"/>
                  </a:lnTo>
                  <a:lnTo>
                    <a:pt x="16756" y="5645"/>
                  </a:lnTo>
                  <a:lnTo>
                    <a:pt x="16756" y="1411"/>
                  </a:lnTo>
                  <a:lnTo>
                    <a:pt x="16213" y="1411"/>
                  </a:lnTo>
                  <a:lnTo>
                    <a:pt x="15686" y="3664"/>
                  </a:lnTo>
                  <a:lnTo>
                    <a:pt x="15686" y="1411"/>
                  </a:lnTo>
                  <a:close/>
                  <a:moveTo>
                    <a:pt x="23232" y="1411"/>
                  </a:moveTo>
                  <a:lnTo>
                    <a:pt x="23232" y="5645"/>
                  </a:lnTo>
                  <a:lnTo>
                    <a:pt x="23775" y="5645"/>
                  </a:lnTo>
                  <a:lnTo>
                    <a:pt x="24302" y="3392"/>
                  </a:lnTo>
                  <a:lnTo>
                    <a:pt x="24302" y="5645"/>
                  </a:lnTo>
                  <a:lnTo>
                    <a:pt x="24825" y="5645"/>
                  </a:lnTo>
                  <a:lnTo>
                    <a:pt x="24825" y="1411"/>
                  </a:lnTo>
                  <a:lnTo>
                    <a:pt x="24282" y="1411"/>
                  </a:lnTo>
                  <a:lnTo>
                    <a:pt x="23755" y="3664"/>
                  </a:lnTo>
                  <a:lnTo>
                    <a:pt x="23755" y="1411"/>
                  </a:lnTo>
                  <a:close/>
                  <a:moveTo>
                    <a:pt x="25954" y="1411"/>
                  </a:moveTo>
                  <a:cubicBezTo>
                    <a:pt x="25720" y="1411"/>
                    <a:pt x="25550" y="1509"/>
                    <a:pt x="25446" y="1706"/>
                  </a:cubicBezTo>
                  <a:cubicBezTo>
                    <a:pt x="25341" y="1902"/>
                    <a:pt x="25289" y="2201"/>
                    <a:pt x="25289" y="2601"/>
                  </a:cubicBezTo>
                  <a:cubicBezTo>
                    <a:pt x="25289" y="2869"/>
                    <a:pt x="25319" y="3110"/>
                    <a:pt x="25381" y="3325"/>
                  </a:cubicBezTo>
                  <a:cubicBezTo>
                    <a:pt x="25442" y="3541"/>
                    <a:pt x="25514" y="3710"/>
                    <a:pt x="25597" y="3834"/>
                  </a:cubicBezTo>
                  <a:lnTo>
                    <a:pt x="25169" y="5645"/>
                  </a:lnTo>
                  <a:lnTo>
                    <a:pt x="25678" y="5645"/>
                  </a:lnTo>
                  <a:lnTo>
                    <a:pt x="26044" y="4098"/>
                  </a:lnTo>
                  <a:lnTo>
                    <a:pt x="26228" y="4098"/>
                  </a:lnTo>
                  <a:lnTo>
                    <a:pt x="26228" y="5645"/>
                  </a:lnTo>
                  <a:lnTo>
                    <a:pt x="26750" y="5645"/>
                  </a:lnTo>
                  <a:lnTo>
                    <a:pt x="26750" y="1411"/>
                  </a:lnTo>
                  <a:close/>
                  <a:moveTo>
                    <a:pt x="11652" y="1309"/>
                  </a:moveTo>
                  <a:cubicBezTo>
                    <a:pt x="11539" y="1309"/>
                    <a:pt x="11426" y="1327"/>
                    <a:pt x="11313" y="1363"/>
                  </a:cubicBezTo>
                  <a:cubicBezTo>
                    <a:pt x="11200" y="1400"/>
                    <a:pt x="11087" y="1454"/>
                    <a:pt x="10975" y="1524"/>
                  </a:cubicBezTo>
                  <a:lnTo>
                    <a:pt x="10975" y="2556"/>
                  </a:lnTo>
                  <a:cubicBezTo>
                    <a:pt x="11058" y="2440"/>
                    <a:pt x="11148" y="2353"/>
                    <a:pt x="11244" y="2295"/>
                  </a:cubicBezTo>
                  <a:cubicBezTo>
                    <a:pt x="11341" y="2237"/>
                    <a:pt x="11445" y="2208"/>
                    <a:pt x="11557" y="2208"/>
                  </a:cubicBezTo>
                  <a:cubicBezTo>
                    <a:pt x="11695" y="2208"/>
                    <a:pt x="11797" y="2258"/>
                    <a:pt x="11862" y="2358"/>
                  </a:cubicBezTo>
                  <a:cubicBezTo>
                    <a:pt x="11927" y="2457"/>
                    <a:pt x="11960" y="2614"/>
                    <a:pt x="11960" y="2828"/>
                  </a:cubicBezTo>
                  <a:lnTo>
                    <a:pt x="11960" y="2934"/>
                  </a:lnTo>
                  <a:lnTo>
                    <a:pt x="11652" y="2934"/>
                  </a:lnTo>
                  <a:cubicBezTo>
                    <a:pt x="11369" y="2934"/>
                    <a:pt x="11162" y="3050"/>
                    <a:pt x="11030" y="3282"/>
                  </a:cubicBezTo>
                  <a:cubicBezTo>
                    <a:pt x="10898" y="3514"/>
                    <a:pt x="10832" y="3878"/>
                    <a:pt x="10832" y="4374"/>
                  </a:cubicBezTo>
                  <a:cubicBezTo>
                    <a:pt x="10832" y="4783"/>
                    <a:pt x="10885" y="5115"/>
                    <a:pt x="10991" y="5371"/>
                  </a:cubicBezTo>
                  <a:cubicBezTo>
                    <a:pt x="11096" y="5626"/>
                    <a:pt x="11234" y="5754"/>
                    <a:pt x="11403" y="5754"/>
                  </a:cubicBezTo>
                  <a:cubicBezTo>
                    <a:pt x="11529" y="5754"/>
                    <a:pt x="11636" y="5696"/>
                    <a:pt x="11723" y="5578"/>
                  </a:cubicBezTo>
                  <a:cubicBezTo>
                    <a:pt x="11811" y="5461"/>
                    <a:pt x="11890" y="5274"/>
                    <a:pt x="11960" y="5017"/>
                  </a:cubicBezTo>
                  <a:lnTo>
                    <a:pt x="11960" y="5645"/>
                  </a:lnTo>
                  <a:lnTo>
                    <a:pt x="12487" y="5645"/>
                  </a:lnTo>
                  <a:lnTo>
                    <a:pt x="12487" y="3229"/>
                  </a:lnTo>
                  <a:cubicBezTo>
                    <a:pt x="12487" y="2551"/>
                    <a:pt x="12421" y="2062"/>
                    <a:pt x="12290" y="1760"/>
                  </a:cubicBezTo>
                  <a:cubicBezTo>
                    <a:pt x="12160" y="1459"/>
                    <a:pt x="11947" y="1309"/>
                    <a:pt x="11652" y="1309"/>
                  </a:cubicBezTo>
                  <a:close/>
                  <a:moveTo>
                    <a:pt x="17808" y="1309"/>
                  </a:moveTo>
                  <a:cubicBezTo>
                    <a:pt x="17599" y="1309"/>
                    <a:pt x="17406" y="1369"/>
                    <a:pt x="17228" y="1490"/>
                  </a:cubicBezTo>
                  <a:lnTo>
                    <a:pt x="17228" y="2469"/>
                  </a:lnTo>
                  <a:cubicBezTo>
                    <a:pt x="17347" y="2295"/>
                    <a:pt x="17502" y="2208"/>
                    <a:pt x="17694" y="2208"/>
                  </a:cubicBezTo>
                  <a:cubicBezTo>
                    <a:pt x="17924" y="2208"/>
                    <a:pt x="18039" y="2338"/>
                    <a:pt x="18039" y="2598"/>
                  </a:cubicBezTo>
                  <a:cubicBezTo>
                    <a:pt x="18039" y="2709"/>
                    <a:pt x="18013" y="2804"/>
                    <a:pt x="17961" y="2885"/>
                  </a:cubicBezTo>
                  <a:cubicBezTo>
                    <a:pt x="17909" y="2966"/>
                    <a:pt x="17811" y="3006"/>
                    <a:pt x="17668" y="3006"/>
                  </a:cubicBezTo>
                  <a:lnTo>
                    <a:pt x="17428" y="3006"/>
                  </a:lnTo>
                  <a:lnTo>
                    <a:pt x="17428" y="3841"/>
                  </a:lnTo>
                  <a:lnTo>
                    <a:pt x="17659" y="3841"/>
                  </a:lnTo>
                  <a:cubicBezTo>
                    <a:pt x="17939" y="3841"/>
                    <a:pt x="18080" y="4017"/>
                    <a:pt x="18080" y="4367"/>
                  </a:cubicBezTo>
                  <a:cubicBezTo>
                    <a:pt x="18080" y="4493"/>
                    <a:pt x="18048" y="4606"/>
                    <a:pt x="17984" y="4705"/>
                  </a:cubicBezTo>
                  <a:cubicBezTo>
                    <a:pt x="17920" y="4805"/>
                    <a:pt x="17817" y="4855"/>
                    <a:pt x="17675" y="4855"/>
                  </a:cubicBezTo>
                  <a:cubicBezTo>
                    <a:pt x="17546" y="4855"/>
                    <a:pt x="17372" y="4736"/>
                    <a:pt x="17154" y="4499"/>
                  </a:cubicBezTo>
                  <a:lnTo>
                    <a:pt x="17154" y="5543"/>
                  </a:lnTo>
                  <a:cubicBezTo>
                    <a:pt x="17329" y="5684"/>
                    <a:pt x="17522" y="5754"/>
                    <a:pt x="17734" y="5754"/>
                  </a:cubicBezTo>
                  <a:cubicBezTo>
                    <a:pt x="18017" y="5754"/>
                    <a:pt x="18225" y="5645"/>
                    <a:pt x="18357" y="5425"/>
                  </a:cubicBezTo>
                  <a:cubicBezTo>
                    <a:pt x="18490" y="5206"/>
                    <a:pt x="18556" y="4878"/>
                    <a:pt x="18556" y="4442"/>
                  </a:cubicBezTo>
                  <a:cubicBezTo>
                    <a:pt x="18556" y="3875"/>
                    <a:pt x="18436" y="3515"/>
                    <a:pt x="18195" y="3361"/>
                  </a:cubicBezTo>
                  <a:cubicBezTo>
                    <a:pt x="18408" y="3233"/>
                    <a:pt x="18515" y="2919"/>
                    <a:pt x="18515" y="2420"/>
                  </a:cubicBezTo>
                  <a:cubicBezTo>
                    <a:pt x="18515" y="2039"/>
                    <a:pt x="18458" y="1759"/>
                    <a:pt x="18345" y="1579"/>
                  </a:cubicBezTo>
                  <a:cubicBezTo>
                    <a:pt x="18233" y="1399"/>
                    <a:pt x="18053" y="1309"/>
                    <a:pt x="17808" y="1309"/>
                  </a:cubicBezTo>
                  <a:close/>
                  <a:moveTo>
                    <a:pt x="19694" y="1309"/>
                  </a:moveTo>
                  <a:cubicBezTo>
                    <a:pt x="19581" y="1309"/>
                    <a:pt x="19468" y="1327"/>
                    <a:pt x="19355" y="1363"/>
                  </a:cubicBezTo>
                  <a:cubicBezTo>
                    <a:pt x="19242" y="1400"/>
                    <a:pt x="19129" y="1454"/>
                    <a:pt x="19017" y="1524"/>
                  </a:cubicBezTo>
                  <a:lnTo>
                    <a:pt x="19017" y="2556"/>
                  </a:lnTo>
                  <a:cubicBezTo>
                    <a:pt x="19100" y="2440"/>
                    <a:pt x="19190" y="2353"/>
                    <a:pt x="19286" y="2295"/>
                  </a:cubicBezTo>
                  <a:cubicBezTo>
                    <a:pt x="19383" y="2237"/>
                    <a:pt x="19487" y="2208"/>
                    <a:pt x="19599" y="2208"/>
                  </a:cubicBezTo>
                  <a:cubicBezTo>
                    <a:pt x="19737" y="2208"/>
                    <a:pt x="19839" y="2258"/>
                    <a:pt x="19904" y="2358"/>
                  </a:cubicBezTo>
                  <a:cubicBezTo>
                    <a:pt x="19969" y="2457"/>
                    <a:pt x="20002" y="2614"/>
                    <a:pt x="20002" y="2828"/>
                  </a:cubicBezTo>
                  <a:lnTo>
                    <a:pt x="20002" y="2934"/>
                  </a:lnTo>
                  <a:lnTo>
                    <a:pt x="19694" y="2934"/>
                  </a:lnTo>
                  <a:cubicBezTo>
                    <a:pt x="19411" y="2934"/>
                    <a:pt x="19204" y="3050"/>
                    <a:pt x="19072" y="3282"/>
                  </a:cubicBezTo>
                  <a:cubicBezTo>
                    <a:pt x="18940" y="3514"/>
                    <a:pt x="18874" y="3878"/>
                    <a:pt x="18874" y="4374"/>
                  </a:cubicBezTo>
                  <a:cubicBezTo>
                    <a:pt x="18874" y="4783"/>
                    <a:pt x="18927" y="5115"/>
                    <a:pt x="19033" y="5371"/>
                  </a:cubicBezTo>
                  <a:cubicBezTo>
                    <a:pt x="19138" y="5626"/>
                    <a:pt x="19276" y="5754"/>
                    <a:pt x="19445" y="5754"/>
                  </a:cubicBezTo>
                  <a:cubicBezTo>
                    <a:pt x="19571" y="5754"/>
                    <a:pt x="19678" y="5696"/>
                    <a:pt x="19765" y="5578"/>
                  </a:cubicBezTo>
                  <a:cubicBezTo>
                    <a:pt x="19853" y="5461"/>
                    <a:pt x="19932" y="5274"/>
                    <a:pt x="20002" y="5017"/>
                  </a:cubicBezTo>
                  <a:lnTo>
                    <a:pt x="20002" y="5645"/>
                  </a:lnTo>
                  <a:lnTo>
                    <a:pt x="20529" y="5645"/>
                  </a:lnTo>
                  <a:lnTo>
                    <a:pt x="20529" y="3229"/>
                  </a:lnTo>
                  <a:cubicBezTo>
                    <a:pt x="20529" y="2551"/>
                    <a:pt x="20463" y="2062"/>
                    <a:pt x="20332" y="1760"/>
                  </a:cubicBezTo>
                  <a:cubicBezTo>
                    <a:pt x="20202" y="1459"/>
                    <a:pt x="19989" y="1309"/>
                    <a:pt x="19694" y="1309"/>
                  </a:cubicBezTo>
                  <a:close/>
                  <a:moveTo>
                    <a:pt x="6642" y="1411"/>
                  </a:moveTo>
                  <a:lnTo>
                    <a:pt x="6642" y="5645"/>
                  </a:lnTo>
                  <a:lnTo>
                    <a:pt x="8104" y="5645"/>
                  </a:lnTo>
                  <a:lnTo>
                    <a:pt x="8104" y="6714"/>
                  </a:lnTo>
                  <a:lnTo>
                    <a:pt x="8478" y="6714"/>
                  </a:lnTo>
                  <a:lnTo>
                    <a:pt x="8478" y="4677"/>
                  </a:lnTo>
                  <a:lnTo>
                    <a:pt x="8206" y="4677"/>
                  </a:lnTo>
                  <a:lnTo>
                    <a:pt x="8206" y="1411"/>
                  </a:lnTo>
                  <a:lnTo>
                    <a:pt x="7683" y="1411"/>
                  </a:lnTo>
                  <a:lnTo>
                    <a:pt x="7683" y="4677"/>
                  </a:lnTo>
                  <a:lnTo>
                    <a:pt x="7165" y="4677"/>
                  </a:lnTo>
                  <a:lnTo>
                    <a:pt x="7165" y="1411"/>
                  </a:lnTo>
                  <a:close/>
                  <a:moveTo>
                    <a:pt x="21015" y="1411"/>
                  </a:moveTo>
                  <a:lnTo>
                    <a:pt x="21015" y="5645"/>
                  </a:lnTo>
                  <a:lnTo>
                    <a:pt x="22477" y="5645"/>
                  </a:lnTo>
                  <a:lnTo>
                    <a:pt x="22477" y="6714"/>
                  </a:lnTo>
                  <a:lnTo>
                    <a:pt x="22851" y="6714"/>
                  </a:lnTo>
                  <a:lnTo>
                    <a:pt x="22851" y="4677"/>
                  </a:lnTo>
                  <a:lnTo>
                    <a:pt x="22579" y="4677"/>
                  </a:lnTo>
                  <a:lnTo>
                    <a:pt x="22579" y="1411"/>
                  </a:lnTo>
                  <a:lnTo>
                    <a:pt x="22056" y="1411"/>
                  </a:lnTo>
                  <a:lnTo>
                    <a:pt x="22056" y="4677"/>
                  </a:lnTo>
                  <a:lnTo>
                    <a:pt x="21538" y="4677"/>
                  </a:lnTo>
                  <a:lnTo>
                    <a:pt x="21538" y="1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745850" y="714425"/>
              <a:ext cx="55525" cy="172400"/>
            </a:xfrm>
            <a:custGeom>
              <a:rect b="b" l="l" r="r" t="t"/>
              <a:pathLst>
                <a:path extrusionOk="0" h="6896" w="2221">
                  <a:moveTo>
                    <a:pt x="437" y="0"/>
                  </a:moveTo>
                  <a:cubicBezTo>
                    <a:pt x="289" y="618"/>
                    <a:pt x="179" y="1209"/>
                    <a:pt x="108" y="1775"/>
                  </a:cubicBezTo>
                  <a:cubicBezTo>
                    <a:pt x="36" y="2341"/>
                    <a:pt x="1" y="2900"/>
                    <a:pt x="1" y="3451"/>
                  </a:cubicBezTo>
                  <a:cubicBezTo>
                    <a:pt x="1" y="4003"/>
                    <a:pt x="36" y="4560"/>
                    <a:pt x="107" y="5120"/>
                  </a:cubicBezTo>
                  <a:cubicBezTo>
                    <a:pt x="178" y="5681"/>
                    <a:pt x="288" y="6273"/>
                    <a:pt x="437" y="6895"/>
                  </a:cubicBezTo>
                  <a:lnTo>
                    <a:pt x="871" y="6895"/>
                  </a:lnTo>
                  <a:cubicBezTo>
                    <a:pt x="745" y="6295"/>
                    <a:pt x="652" y="5710"/>
                    <a:pt x="590" y="5137"/>
                  </a:cubicBezTo>
                  <a:cubicBezTo>
                    <a:pt x="528" y="4565"/>
                    <a:pt x="497" y="4001"/>
                    <a:pt x="497" y="3444"/>
                  </a:cubicBezTo>
                  <a:cubicBezTo>
                    <a:pt x="497" y="2887"/>
                    <a:pt x="528" y="2323"/>
                    <a:pt x="591" y="1752"/>
                  </a:cubicBezTo>
                  <a:cubicBezTo>
                    <a:pt x="653" y="1181"/>
                    <a:pt x="746" y="597"/>
                    <a:pt x="871" y="0"/>
                  </a:cubicBezTo>
                  <a:close/>
                  <a:moveTo>
                    <a:pt x="1350" y="0"/>
                  </a:moveTo>
                  <a:cubicBezTo>
                    <a:pt x="1475" y="597"/>
                    <a:pt x="1568" y="1181"/>
                    <a:pt x="1630" y="1752"/>
                  </a:cubicBezTo>
                  <a:cubicBezTo>
                    <a:pt x="1693" y="2323"/>
                    <a:pt x="1724" y="2887"/>
                    <a:pt x="1724" y="3444"/>
                  </a:cubicBezTo>
                  <a:cubicBezTo>
                    <a:pt x="1724" y="4001"/>
                    <a:pt x="1693" y="4565"/>
                    <a:pt x="1630" y="5137"/>
                  </a:cubicBezTo>
                  <a:cubicBezTo>
                    <a:pt x="1568" y="5710"/>
                    <a:pt x="1475" y="6295"/>
                    <a:pt x="1350" y="6895"/>
                  </a:cubicBezTo>
                  <a:lnTo>
                    <a:pt x="1784" y="6895"/>
                  </a:lnTo>
                  <a:cubicBezTo>
                    <a:pt x="1933" y="6273"/>
                    <a:pt x="2043" y="5681"/>
                    <a:pt x="2114" y="5120"/>
                  </a:cubicBezTo>
                  <a:cubicBezTo>
                    <a:pt x="2185" y="4560"/>
                    <a:pt x="2220" y="4003"/>
                    <a:pt x="2220" y="3451"/>
                  </a:cubicBezTo>
                  <a:cubicBezTo>
                    <a:pt x="2220" y="2900"/>
                    <a:pt x="2185" y="2341"/>
                    <a:pt x="2113" y="1775"/>
                  </a:cubicBezTo>
                  <a:cubicBezTo>
                    <a:pt x="2042" y="1209"/>
                    <a:pt x="1932" y="618"/>
                    <a:pt x="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1301300" y="2152250"/>
              <a:ext cx="770850" cy="411300"/>
            </a:xfrm>
            <a:custGeom>
              <a:rect b="b" l="l" r="r" t="t"/>
              <a:pathLst>
                <a:path extrusionOk="0" h="16452" w="30834">
                  <a:moveTo>
                    <a:pt x="0" y="0"/>
                  </a:moveTo>
                  <a:lnTo>
                    <a:pt x="0" y="16452"/>
                  </a:lnTo>
                  <a:lnTo>
                    <a:pt x="30834" y="16452"/>
                  </a:lnTo>
                  <a:lnTo>
                    <a:pt x="3083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1266150" y="2061275"/>
              <a:ext cx="766750" cy="400675"/>
            </a:xfrm>
            <a:custGeom>
              <a:rect b="b" l="l" r="r" t="t"/>
              <a:pathLst>
                <a:path extrusionOk="0" h="16027" w="30670">
                  <a:moveTo>
                    <a:pt x="1" y="1"/>
                  </a:moveTo>
                  <a:lnTo>
                    <a:pt x="1" y="16026"/>
                  </a:lnTo>
                  <a:lnTo>
                    <a:pt x="30670" y="16026"/>
                  </a:lnTo>
                  <a:lnTo>
                    <a:pt x="3067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1383525" y="2176925"/>
              <a:ext cx="601650" cy="199050"/>
            </a:xfrm>
            <a:custGeom>
              <a:rect b="b" l="l" r="r" t="t"/>
              <a:pathLst>
                <a:path extrusionOk="0" h="7962" w="24066">
                  <a:moveTo>
                    <a:pt x="1122" y="1445"/>
                  </a:moveTo>
                  <a:cubicBezTo>
                    <a:pt x="1294" y="1445"/>
                    <a:pt x="1428" y="1608"/>
                    <a:pt x="1522" y="1936"/>
                  </a:cubicBezTo>
                  <a:cubicBezTo>
                    <a:pt x="1617" y="2264"/>
                    <a:pt x="1664" y="2725"/>
                    <a:pt x="1664" y="3320"/>
                  </a:cubicBezTo>
                  <a:cubicBezTo>
                    <a:pt x="1664" y="3912"/>
                    <a:pt x="1617" y="4372"/>
                    <a:pt x="1522" y="4699"/>
                  </a:cubicBezTo>
                  <a:cubicBezTo>
                    <a:pt x="1428" y="5027"/>
                    <a:pt x="1294" y="5191"/>
                    <a:pt x="1122" y="5191"/>
                  </a:cubicBezTo>
                  <a:cubicBezTo>
                    <a:pt x="951" y="5191"/>
                    <a:pt x="818" y="5027"/>
                    <a:pt x="723" y="4699"/>
                  </a:cubicBezTo>
                  <a:cubicBezTo>
                    <a:pt x="629" y="4372"/>
                    <a:pt x="582" y="3912"/>
                    <a:pt x="582" y="3320"/>
                  </a:cubicBezTo>
                  <a:cubicBezTo>
                    <a:pt x="582" y="2725"/>
                    <a:pt x="629" y="2264"/>
                    <a:pt x="723" y="1936"/>
                  </a:cubicBezTo>
                  <a:cubicBezTo>
                    <a:pt x="818" y="1608"/>
                    <a:pt x="951" y="1445"/>
                    <a:pt x="1122" y="1445"/>
                  </a:cubicBezTo>
                  <a:close/>
                  <a:moveTo>
                    <a:pt x="5603" y="2783"/>
                  </a:moveTo>
                  <a:cubicBezTo>
                    <a:pt x="5715" y="2783"/>
                    <a:pt x="5800" y="2889"/>
                    <a:pt x="5859" y="3100"/>
                  </a:cubicBezTo>
                  <a:cubicBezTo>
                    <a:pt x="5918" y="3312"/>
                    <a:pt x="5948" y="3620"/>
                    <a:pt x="5948" y="4023"/>
                  </a:cubicBezTo>
                  <a:cubicBezTo>
                    <a:pt x="5948" y="4426"/>
                    <a:pt x="5918" y="4733"/>
                    <a:pt x="5859" y="4945"/>
                  </a:cubicBezTo>
                  <a:cubicBezTo>
                    <a:pt x="5800" y="5157"/>
                    <a:pt x="5715" y="5263"/>
                    <a:pt x="5603" y="5263"/>
                  </a:cubicBezTo>
                  <a:cubicBezTo>
                    <a:pt x="5491" y="5263"/>
                    <a:pt x="5405" y="5156"/>
                    <a:pt x="5345" y="4943"/>
                  </a:cubicBezTo>
                  <a:cubicBezTo>
                    <a:pt x="5285" y="4730"/>
                    <a:pt x="5255" y="4423"/>
                    <a:pt x="5255" y="4023"/>
                  </a:cubicBezTo>
                  <a:cubicBezTo>
                    <a:pt x="5255" y="3622"/>
                    <a:pt x="5285" y="3315"/>
                    <a:pt x="5345" y="3102"/>
                  </a:cubicBezTo>
                  <a:cubicBezTo>
                    <a:pt x="5405" y="2889"/>
                    <a:pt x="5491" y="2783"/>
                    <a:pt x="5603" y="2783"/>
                  </a:cubicBezTo>
                  <a:close/>
                  <a:moveTo>
                    <a:pt x="3455" y="2768"/>
                  </a:moveTo>
                  <a:cubicBezTo>
                    <a:pt x="3570" y="2768"/>
                    <a:pt x="3658" y="2875"/>
                    <a:pt x="3718" y="3091"/>
                  </a:cubicBezTo>
                  <a:cubicBezTo>
                    <a:pt x="3778" y="3306"/>
                    <a:pt x="3809" y="3617"/>
                    <a:pt x="3809" y="4023"/>
                  </a:cubicBezTo>
                  <a:cubicBezTo>
                    <a:pt x="3809" y="4428"/>
                    <a:pt x="3778" y="4739"/>
                    <a:pt x="3718" y="4955"/>
                  </a:cubicBezTo>
                  <a:cubicBezTo>
                    <a:pt x="3658" y="5170"/>
                    <a:pt x="3570" y="5278"/>
                    <a:pt x="3455" y="5278"/>
                  </a:cubicBezTo>
                  <a:cubicBezTo>
                    <a:pt x="3340" y="5278"/>
                    <a:pt x="3252" y="5170"/>
                    <a:pt x="3192" y="4955"/>
                  </a:cubicBezTo>
                  <a:cubicBezTo>
                    <a:pt x="3131" y="4739"/>
                    <a:pt x="3100" y="4428"/>
                    <a:pt x="3100" y="4023"/>
                  </a:cubicBezTo>
                  <a:cubicBezTo>
                    <a:pt x="3100" y="3617"/>
                    <a:pt x="3131" y="3306"/>
                    <a:pt x="3192" y="3091"/>
                  </a:cubicBezTo>
                  <a:cubicBezTo>
                    <a:pt x="3252" y="2875"/>
                    <a:pt x="3340" y="2768"/>
                    <a:pt x="3455" y="2768"/>
                  </a:cubicBezTo>
                  <a:close/>
                  <a:moveTo>
                    <a:pt x="9702" y="2768"/>
                  </a:moveTo>
                  <a:cubicBezTo>
                    <a:pt x="9817" y="2768"/>
                    <a:pt x="9905" y="2875"/>
                    <a:pt x="9965" y="3091"/>
                  </a:cubicBezTo>
                  <a:cubicBezTo>
                    <a:pt x="10025" y="3306"/>
                    <a:pt x="10056" y="3617"/>
                    <a:pt x="10056" y="4023"/>
                  </a:cubicBezTo>
                  <a:cubicBezTo>
                    <a:pt x="10056" y="4428"/>
                    <a:pt x="10025" y="4739"/>
                    <a:pt x="9965" y="4955"/>
                  </a:cubicBezTo>
                  <a:cubicBezTo>
                    <a:pt x="9905" y="5170"/>
                    <a:pt x="9817" y="5278"/>
                    <a:pt x="9702" y="5278"/>
                  </a:cubicBezTo>
                  <a:cubicBezTo>
                    <a:pt x="9587" y="5278"/>
                    <a:pt x="9499" y="5170"/>
                    <a:pt x="9439" y="4955"/>
                  </a:cubicBezTo>
                  <a:cubicBezTo>
                    <a:pt x="9378" y="4739"/>
                    <a:pt x="9347" y="4428"/>
                    <a:pt x="9347" y="4023"/>
                  </a:cubicBezTo>
                  <a:cubicBezTo>
                    <a:pt x="9347" y="3617"/>
                    <a:pt x="9378" y="3306"/>
                    <a:pt x="9439" y="3091"/>
                  </a:cubicBezTo>
                  <a:cubicBezTo>
                    <a:pt x="9499" y="2875"/>
                    <a:pt x="9587" y="2768"/>
                    <a:pt x="9702" y="2768"/>
                  </a:cubicBezTo>
                  <a:close/>
                  <a:moveTo>
                    <a:pt x="11758" y="2768"/>
                  </a:moveTo>
                  <a:cubicBezTo>
                    <a:pt x="11872" y="2768"/>
                    <a:pt x="11959" y="2875"/>
                    <a:pt x="12019" y="3091"/>
                  </a:cubicBezTo>
                  <a:cubicBezTo>
                    <a:pt x="12080" y="3306"/>
                    <a:pt x="12110" y="3617"/>
                    <a:pt x="12110" y="4023"/>
                  </a:cubicBezTo>
                  <a:cubicBezTo>
                    <a:pt x="12110" y="4428"/>
                    <a:pt x="12080" y="4739"/>
                    <a:pt x="12019" y="4955"/>
                  </a:cubicBezTo>
                  <a:cubicBezTo>
                    <a:pt x="11959" y="5170"/>
                    <a:pt x="11872" y="5278"/>
                    <a:pt x="11758" y="5278"/>
                  </a:cubicBezTo>
                  <a:cubicBezTo>
                    <a:pt x="11642" y="5278"/>
                    <a:pt x="11554" y="5170"/>
                    <a:pt x="11493" y="4955"/>
                  </a:cubicBezTo>
                  <a:cubicBezTo>
                    <a:pt x="11432" y="4739"/>
                    <a:pt x="11402" y="4428"/>
                    <a:pt x="11402" y="4023"/>
                  </a:cubicBezTo>
                  <a:cubicBezTo>
                    <a:pt x="11402" y="3617"/>
                    <a:pt x="11432" y="3306"/>
                    <a:pt x="11493" y="3091"/>
                  </a:cubicBezTo>
                  <a:cubicBezTo>
                    <a:pt x="11554" y="2875"/>
                    <a:pt x="11642" y="2768"/>
                    <a:pt x="11758" y="2768"/>
                  </a:cubicBezTo>
                  <a:close/>
                  <a:moveTo>
                    <a:pt x="7878" y="4231"/>
                  </a:moveTo>
                  <a:lnTo>
                    <a:pt x="7878" y="4386"/>
                  </a:lnTo>
                  <a:cubicBezTo>
                    <a:pt x="7878" y="4660"/>
                    <a:pt x="7845" y="4889"/>
                    <a:pt x="7778" y="5072"/>
                  </a:cubicBezTo>
                  <a:cubicBezTo>
                    <a:pt x="7710" y="5254"/>
                    <a:pt x="7628" y="5346"/>
                    <a:pt x="7529" y="5346"/>
                  </a:cubicBezTo>
                  <a:cubicBezTo>
                    <a:pt x="7450" y="5346"/>
                    <a:pt x="7389" y="5297"/>
                    <a:pt x="7345" y="5200"/>
                  </a:cubicBezTo>
                  <a:cubicBezTo>
                    <a:pt x="7300" y="5103"/>
                    <a:pt x="7278" y="4969"/>
                    <a:pt x="7278" y="4798"/>
                  </a:cubicBezTo>
                  <a:cubicBezTo>
                    <a:pt x="7278" y="4611"/>
                    <a:pt x="7306" y="4470"/>
                    <a:pt x="7361" y="4374"/>
                  </a:cubicBezTo>
                  <a:cubicBezTo>
                    <a:pt x="7416" y="4279"/>
                    <a:pt x="7498" y="4231"/>
                    <a:pt x="7607" y="4231"/>
                  </a:cubicBezTo>
                  <a:close/>
                  <a:moveTo>
                    <a:pt x="12795" y="1902"/>
                  </a:moveTo>
                  <a:lnTo>
                    <a:pt x="12795" y="2737"/>
                  </a:lnTo>
                  <a:lnTo>
                    <a:pt x="13390" y="2737"/>
                  </a:lnTo>
                  <a:lnTo>
                    <a:pt x="13390" y="6136"/>
                  </a:lnTo>
                  <a:lnTo>
                    <a:pt x="13911" y="6136"/>
                  </a:lnTo>
                  <a:lnTo>
                    <a:pt x="13911" y="2737"/>
                  </a:lnTo>
                  <a:lnTo>
                    <a:pt x="14504" y="2737"/>
                  </a:lnTo>
                  <a:lnTo>
                    <a:pt x="14504" y="1902"/>
                  </a:lnTo>
                  <a:close/>
                  <a:moveTo>
                    <a:pt x="14709" y="1902"/>
                  </a:moveTo>
                  <a:lnTo>
                    <a:pt x="14709" y="3172"/>
                  </a:lnTo>
                  <a:cubicBezTo>
                    <a:pt x="14709" y="3611"/>
                    <a:pt x="14750" y="3941"/>
                    <a:pt x="14830" y="4165"/>
                  </a:cubicBezTo>
                  <a:cubicBezTo>
                    <a:pt x="14911" y="4388"/>
                    <a:pt x="15025" y="4499"/>
                    <a:pt x="15171" y="4499"/>
                  </a:cubicBezTo>
                  <a:lnTo>
                    <a:pt x="15708" y="4499"/>
                  </a:lnTo>
                  <a:lnTo>
                    <a:pt x="15708" y="6136"/>
                  </a:lnTo>
                  <a:lnTo>
                    <a:pt x="16231" y="6136"/>
                  </a:lnTo>
                  <a:lnTo>
                    <a:pt x="16231" y="1902"/>
                  </a:lnTo>
                  <a:lnTo>
                    <a:pt x="15708" y="1902"/>
                  </a:lnTo>
                  <a:lnTo>
                    <a:pt x="15708" y="3664"/>
                  </a:lnTo>
                  <a:lnTo>
                    <a:pt x="15428" y="3664"/>
                  </a:lnTo>
                  <a:cubicBezTo>
                    <a:pt x="15354" y="3664"/>
                    <a:pt x="15303" y="3608"/>
                    <a:pt x="15274" y="3495"/>
                  </a:cubicBezTo>
                  <a:cubicBezTo>
                    <a:pt x="15246" y="3383"/>
                    <a:pt x="15232" y="3103"/>
                    <a:pt x="15232" y="2654"/>
                  </a:cubicBezTo>
                  <a:lnTo>
                    <a:pt x="15232" y="1902"/>
                  </a:lnTo>
                  <a:close/>
                  <a:moveTo>
                    <a:pt x="16821" y="1902"/>
                  </a:moveTo>
                  <a:lnTo>
                    <a:pt x="16821" y="6136"/>
                  </a:lnTo>
                  <a:lnTo>
                    <a:pt x="17364" y="6136"/>
                  </a:lnTo>
                  <a:lnTo>
                    <a:pt x="17891" y="3883"/>
                  </a:lnTo>
                  <a:lnTo>
                    <a:pt x="17891" y="6136"/>
                  </a:lnTo>
                  <a:lnTo>
                    <a:pt x="18414" y="6136"/>
                  </a:lnTo>
                  <a:lnTo>
                    <a:pt x="18414" y="1902"/>
                  </a:lnTo>
                  <a:lnTo>
                    <a:pt x="17871" y="1902"/>
                  </a:lnTo>
                  <a:lnTo>
                    <a:pt x="17343" y="4155"/>
                  </a:lnTo>
                  <a:lnTo>
                    <a:pt x="17343" y="1902"/>
                  </a:lnTo>
                  <a:close/>
                  <a:moveTo>
                    <a:pt x="18917" y="1902"/>
                  </a:moveTo>
                  <a:lnTo>
                    <a:pt x="18917" y="6136"/>
                  </a:lnTo>
                  <a:lnTo>
                    <a:pt x="19439" y="6136"/>
                  </a:lnTo>
                  <a:lnTo>
                    <a:pt x="19439" y="4749"/>
                  </a:lnTo>
                  <a:lnTo>
                    <a:pt x="19587" y="4386"/>
                  </a:lnTo>
                  <a:lnTo>
                    <a:pt x="20111" y="6136"/>
                  </a:lnTo>
                  <a:lnTo>
                    <a:pt x="20652" y="6136"/>
                  </a:lnTo>
                  <a:lnTo>
                    <a:pt x="19897" y="3622"/>
                  </a:lnTo>
                  <a:lnTo>
                    <a:pt x="20595" y="1902"/>
                  </a:lnTo>
                  <a:lnTo>
                    <a:pt x="20022" y="1902"/>
                  </a:lnTo>
                  <a:lnTo>
                    <a:pt x="19439" y="3335"/>
                  </a:lnTo>
                  <a:lnTo>
                    <a:pt x="19439" y="1902"/>
                  </a:lnTo>
                  <a:close/>
                  <a:moveTo>
                    <a:pt x="23035" y="492"/>
                  </a:moveTo>
                  <a:lnTo>
                    <a:pt x="22528" y="764"/>
                  </a:lnTo>
                  <a:lnTo>
                    <a:pt x="22528" y="1755"/>
                  </a:lnTo>
                  <a:lnTo>
                    <a:pt x="23038" y="1482"/>
                  </a:lnTo>
                  <a:lnTo>
                    <a:pt x="23038" y="5130"/>
                  </a:lnTo>
                  <a:lnTo>
                    <a:pt x="22541" y="5130"/>
                  </a:lnTo>
                  <a:lnTo>
                    <a:pt x="22541" y="6136"/>
                  </a:lnTo>
                  <a:lnTo>
                    <a:pt x="24066" y="6136"/>
                  </a:lnTo>
                  <a:lnTo>
                    <a:pt x="24066" y="5130"/>
                  </a:lnTo>
                  <a:lnTo>
                    <a:pt x="23569" y="5130"/>
                  </a:lnTo>
                  <a:lnTo>
                    <a:pt x="23569" y="492"/>
                  </a:lnTo>
                  <a:close/>
                  <a:moveTo>
                    <a:pt x="1122" y="390"/>
                  </a:moveTo>
                  <a:cubicBezTo>
                    <a:pt x="772" y="390"/>
                    <a:pt x="498" y="649"/>
                    <a:pt x="299" y="1169"/>
                  </a:cubicBezTo>
                  <a:cubicBezTo>
                    <a:pt x="100" y="1688"/>
                    <a:pt x="0" y="2405"/>
                    <a:pt x="0" y="3320"/>
                  </a:cubicBezTo>
                  <a:cubicBezTo>
                    <a:pt x="0" y="4232"/>
                    <a:pt x="100" y="4948"/>
                    <a:pt x="299" y="5467"/>
                  </a:cubicBezTo>
                  <a:cubicBezTo>
                    <a:pt x="498" y="5986"/>
                    <a:pt x="772" y="6246"/>
                    <a:pt x="1122" y="6246"/>
                  </a:cubicBezTo>
                  <a:cubicBezTo>
                    <a:pt x="1472" y="6246"/>
                    <a:pt x="1747" y="5986"/>
                    <a:pt x="1946" y="5467"/>
                  </a:cubicBezTo>
                  <a:cubicBezTo>
                    <a:pt x="2144" y="4948"/>
                    <a:pt x="2243" y="4232"/>
                    <a:pt x="2243" y="3320"/>
                  </a:cubicBezTo>
                  <a:cubicBezTo>
                    <a:pt x="2243" y="2405"/>
                    <a:pt x="2144" y="1688"/>
                    <a:pt x="1946" y="1169"/>
                  </a:cubicBezTo>
                  <a:cubicBezTo>
                    <a:pt x="1747" y="649"/>
                    <a:pt x="1472" y="390"/>
                    <a:pt x="1122" y="390"/>
                  </a:cubicBezTo>
                  <a:close/>
                  <a:moveTo>
                    <a:pt x="4017" y="1"/>
                  </a:moveTo>
                  <a:cubicBezTo>
                    <a:pt x="3962" y="23"/>
                    <a:pt x="3910" y="40"/>
                    <a:pt x="3861" y="50"/>
                  </a:cubicBezTo>
                  <a:cubicBezTo>
                    <a:pt x="3383" y="148"/>
                    <a:pt x="3087" y="249"/>
                    <a:pt x="2972" y="352"/>
                  </a:cubicBezTo>
                  <a:cubicBezTo>
                    <a:pt x="2833" y="473"/>
                    <a:pt x="2711" y="831"/>
                    <a:pt x="2607" y="1426"/>
                  </a:cubicBezTo>
                  <a:cubicBezTo>
                    <a:pt x="2550" y="1748"/>
                    <a:pt x="2522" y="2157"/>
                    <a:pt x="2522" y="2651"/>
                  </a:cubicBezTo>
                  <a:cubicBezTo>
                    <a:pt x="2522" y="2819"/>
                    <a:pt x="2529" y="2988"/>
                    <a:pt x="2544" y="3157"/>
                  </a:cubicBezTo>
                  <a:lnTo>
                    <a:pt x="2554" y="3788"/>
                  </a:lnTo>
                  <a:cubicBezTo>
                    <a:pt x="2555" y="3849"/>
                    <a:pt x="2556" y="3927"/>
                    <a:pt x="2556" y="4023"/>
                  </a:cubicBezTo>
                  <a:cubicBezTo>
                    <a:pt x="2556" y="4718"/>
                    <a:pt x="2635" y="5263"/>
                    <a:pt x="2794" y="5656"/>
                  </a:cubicBezTo>
                  <a:cubicBezTo>
                    <a:pt x="2954" y="6049"/>
                    <a:pt x="3174" y="6246"/>
                    <a:pt x="3457" y="6246"/>
                  </a:cubicBezTo>
                  <a:cubicBezTo>
                    <a:pt x="3739" y="6246"/>
                    <a:pt x="3959" y="6049"/>
                    <a:pt x="4117" y="5656"/>
                  </a:cubicBezTo>
                  <a:cubicBezTo>
                    <a:pt x="4274" y="5263"/>
                    <a:pt x="4353" y="4718"/>
                    <a:pt x="4353" y="4023"/>
                  </a:cubicBezTo>
                  <a:cubicBezTo>
                    <a:pt x="4353" y="3327"/>
                    <a:pt x="4274" y="2783"/>
                    <a:pt x="4116" y="2390"/>
                  </a:cubicBezTo>
                  <a:cubicBezTo>
                    <a:pt x="3958" y="1997"/>
                    <a:pt x="3738" y="1800"/>
                    <a:pt x="3457" y="1800"/>
                  </a:cubicBezTo>
                  <a:cubicBezTo>
                    <a:pt x="3241" y="1800"/>
                    <a:pt x="3062" y="1915"/>
                    <a:pt x="2919" y="2144"/>
                  </a:cubicBezTo>
                  <a:cubicBezTo>
                    <a:pt x="2928" y="1768"/>
                    <a:pt x="2989" y="1481"/>
                    <a:pt x="3102" y="1282"/>
                  </a:cubicBezTo>
                  <a:cubicBezTo>
                    <a:pt x="3170" y="1161"/>
                    <a:pt x="3287" y="1082"/>
                    <a:pt x="3454" y="1044"/>
                  </a:cubicBezTo>
                  <a:cubicBezTo>
                    <a:pt x="3833" y="958"/>
                    <a:pt x="4060" y="890"/>
                    <a:pt x="4134" y="840"/>
                  </a:cubicBezTo>
                  <a:lnTo>
                    <a:pt x="4017" y="1"/>
                  </a:lnTo>
                  <a:close/>
                  <a:moveTo>
                    <a:pt x="7570" y="1800"/>
                  </a:moveTo>
                  <a:cubicBezTo>
                    <a:pt x="7457" y="1800"/>
                    <a:pt x="7344" y="1818"/>
                    <a:pt x="7231" y="1855"/>
                  </a:cubicBezTo>
                  <a:cubicBezTo>
                    <a:pt x="7119" y="1891"/>
                    <a:pt x="7006" y="1945"/>
                    <a:pt x="6894" y="2015"/>
                  </a:cubicBezTo>
                  <a:lnTo>
                    <a:pt x="6894" y="3047"/>
                  </a:lnTo>
                  <a:cubicBezTo>
                    <a:pt x="6977" y="2931"/>
                    <a:pt x="7066" y="2845"/>
                    <a:pt x="7163" y="2787"/>
                  </a:cubicBezTo>
                  <a:cubicBezTo>
                    <a:pt x="7259" y="2729"/>
                    <a:pt x="7363" y="2700"/>
                    <a:pt x="7475" y="2700"/>
                  </a:cubicBezTo>
                  <a:cubicBezTo>
                    <a:pt x="7614" y="2700"/>
                    <a:pt x="7715" y="2749"/>
                    <a:pt x="7781" y="2849"/>
                  </a:cubicBezTo>
                  <a:cubicBezTo>
                    <a:pt x="7846" y="2949"/>
                    <a:pt x="7878" y="3105"/>
                    <a:pt x="7878" y="3320"/>
                  </a:cubicBezTo>
                  <a:lnTo>
                    <a:pt x="7878" y="3425"/>
                  </a:lnTo>
                  <a:lnTo>
                    <a:pt x="7570" y="3425"/>
                  </a:lnTo>
                  <a:cubicBezTo>
                    <a:pt x="7288" y="3425"/>
                    <a:pt x="7081" y="3541"/>
                    <a:pt x="6949" y="3773"/>
                  </a:cubicBezTo>
                  <a:cubicBezTo>
                    <a:pt x="6817" y="4005"/>
                    <a:pt x="6751" y="4369"/>
                    <a:pt x="6751" y="4866"/>
                  </a:cubicBezTo>
                  <a:cubicBezTo>
                    <a:pt x="6751" y="5274"/>
                    <a:pt x="6804" y="5606"/>
                    <a:pt x="6909" y="5862"/>
                  </a:cubicBezTo>
                  <a:cubicBezTo>
                    <a:pt x="7015" y="6118"/>
                    <a:pt x="7153" y="6246"/>
                    <a:pt x="7322" y="6246"/>
                  </a:cubicBezTo>
                  <a:cubicBezTo>
                    <a:pt x="7448" y="6246"/>
                    <a:pt x="7554" y="6187"/>
                    <a:pt x="7642" y="6070"/>
                  </a:cubicBezTo>
                  <a:cubicBezTo>
                    <a:pt x="7729" y="5953"/>
                    <a:pt x="7808" y="5765"/>
                    <a:pt x="7878" y="5508"/>
                  </a:cubicBezTo>
                  <a:lnTo>
                    <a:pt x="7878" y="6136"/>
                  </a:lnTo>
                  <a:lnTo>
                    <a:pt x="8406" y="6136"/>
                  </a:lnTo>
                  <a:lnTo>
                    <a:pt x="8406" y="3720"/>
                  </a:lnTo>
                  <a:cubicBezTo>
                    <a:pt x="8406" y="3042"/>
                    <a:pt x="8340" y="2553"/>
                    <a:pt x="8209" y="2252"/>
                  </a:cubicBezTo>
                  <a:cubicBezTo>
                    <a:pt x="8078" y="1951"/>
                    <a:pt x="7865" y="1800"/>
                    <a:pt x="7570" y="1800"/>
                  </a:cubicBezTo>
                  <a:close/>
                  <a:moveTo>
                    <a:pt x="10264" y="1"/>
                  </a:moveTo>
                  <a:cubicBezTo>
                    <a:pt x="10209" y="23"/>
                    <a:pt x="10157" y="40"/>
                    <a:pt x="10108" y="50"/>
                  </a:cubicBezTo>
                  <a:cubicBezTo>
                    <a:pt x="9630" y="148"/>
                    <a:pt x="9334" y="249"/>
                    <a:pt x="9219" y="352"/>
                  </a:cubicBezTo>
                  <a:cubicBezTo>
                    <a:pt x="9080" y="473"/>
                    <a:pt x="8958" y="831"/>
                    <a:pt x="8854" y="1426"/>
                  </a:cubicBezTo>
                  <a:cubicBezTo>
                    <a:pt x="8797" y="1748"/>
                    <a:pt x="8769" y="2157"/>
                    <a:pt x="8769" y="2651"/>
                  </a:cubicBezTo>
                  <a:cubicBezTo>
                    <a:pt x="8769" y="2819"/>
                    <a:pt x="8776" y="2988"/>
                    <a:pt x="8791" y="3157"/>
                  </a:cubicBezTo>
                  <a:lnTo>
                    <a:pt x="8801" y="3788"/>
                  </a:lnTo>
                  <a:cubicBezTo>
                    <a:pt x="8802" y="3849"/>
                    <a:pt x="8803" y="3927"/>
                    <a:pt x="8803" y="4023"/>
                  </a:cubicBezTo>
                  <a:cubicBezTo>
                    <a:pt x="8803" y="4718"/>
                    <a:pt x="8882" y="5263"/>
                    <a:pt x="9041" y="5656"/>
                  </a:cubicBezTo>
                  <a:cubicBezTo>
                    <a:pt x="9201" y="6049"/>
                    <a:pt x="9421" y="6246"/>
                    <a:pt x="9704" y="6246"/>
                  </a:cubicBezTo>
                  <a:cubicBezTo>
                    <a:pt x="9986" y="6246"/>
                    <a:pt x="10206" y="6049"/>
                    <a:pt x="10364" y="5656"/>
                  </a:cubicBezTo>
                  <a:cubicBezTo>
                    <a:pt x="10521" y="5263"/>
                    <a:pt x="10600" y="4718"/>
                    <a:pt x="10600" y="4023"/>
                  </a:cubicBezTo>
                  <a:cubicBezTo>
                    <a:pt x="10600" y="3327"/>
                    <a:pt x="10521" y="2783"/>
                    <a:pt x="10363" y="2390"/>
                  </a:cubicBezTo>
                  <a:cubicBezTo>
                    <a:pt x="10205" y="1997"/>
                    <a:pt x="9985" y="1800"/>
                    <a:pt x="9704" y="1800"/>
                  </a:cubicBezTo>
                  <a:cubicBezTo>
                    <a:pt x="9488" y="1800"/>
                    <a:pt x="9309" y="1915"/>
                    <a:pt x="9166" y="2144"/>
                  </a:cubicBezTo>
                  <a:cubicBezTo>
                    <a:pt x="9175" y="1768"/>
                    <a:pt x="9236" y="1481"/>
                    <a:pt x="9349" y="1282"/>
                  </a:cubicBezTo>
                  <a:cubicBezTo>
                    <a:pt x="9417" y="1161"/>
                    <a:pt x="9534" y="1082"/>
                    <a:pt x="9701" y="1044"/>
                  </a:cubicBezTo>
                  <a:cubicBezTo>
                    <a:pt x="10080" y="958"/>
                    <a:pt x="10307" y="890"/>
                    <a:pt x="10381" y="840"/>
                  </a:cubicBezTo>
                  <a:lnTo>
                    <a:pt x="10264" y="1"/>
                  </a:lnTo>
                  <a:close/>
                  <a:moveTo>
                    <a:pt x="11758" y="1800"/>
                  </a:moveTo>
                  <a:cubicBezTo>
                    <a:pt x="11476" y="1800"/>
                    <a:pt x="11255" y="1997"/>
                    <a:pt x="11096" y="2390"/>
                  </a:cubicBezTo>
                  <a:cubicBezTo>
                    <a:pt x="10937" y="2783"/>
                    <a:pt x="10857" y="3327"/>
                    <a:pt x="10857" y="4023"/>
                  </a:cubicBezTo>
                  <a:cubicBezTo>
                    <a:pt x="10857" y="4718"/>
                    <a:pt x="10937" y="5263"/>
                    <a:pt x="11096" y="5656"/>
                  </a:cubicBezTo>
                  <a:cubicBezTo>
                    <a:pt x="11255" y="6049"/>
                    <a:pt x="11476" y="6246"/>
                    <a:pt x="11758" y="6246"/>
                  </a:cubicBezTo>
                  <a:cubicBezTo>
                    <a:pt x="12039" y="6246"/>
                    <a:pt x="12259" y="6049"/>
                    <a:pt x="12417" y="5656"/>
                  </a:cubicBezTo>
                  <a:cubicBezTo>
                    <a:pt x="12576" y="5263"/>
                    <a:pt x="12655" y="4718"/>
                    <a:pt x="12655" y="4023"/>
                  </a:cubicBezTo>
                  <a:cubicBezTo>
                    <a:pt x="12655" y="3327"/>
                    <a:pt x="12576" y="2783"/>
                    <a:pt x="12417" y="2390"/>
                  </a:cubicBezTo>
                  <a:cubicBezTo>
                    <a:pt x="12259" y="1997"/>
                    <a:pt x="12039" y="1800"/>
                    <a:pt x="11758" y="1800"/>
                  </a:cubicBezTo>
                  <a:close/>
                  <a:moveTo>
                    <a:pt x="5797" y="1800"/>
                  </a:moveTo>
                  <a:cubicBezTo>
                    <a:pt x="5683" y="1800"/>
                    <a:pt x="5583" y="1859"/>
                    <a:pt x="5495" y="1976"/>
                  </a:cubicBezTo>
                  <a:cubicBezTo>
                    <a:pt x="5407" y="2093"/>
                    <a:pt x="5328" y="2275"/>
                    <a:pt x="5255" y="2522"/>
                  </a:cubicBezTo>
                  <a:lnTo>
                    <a:pt x="5255" y="1902"/>
                  </a:lnTo>
                  <a:lnTo>
                    <a:pt x="4733" y="1902"/>
                  </a:lnTo>
                  <a:lnTo>
                    <a:pt x="4733" y="7746"/>
                  </a:lnTo>
                  <a:lnTo>
                    <a:pt x="5255" y="7746"/>
                  </a:lnTo>
                  <a:lnTo>
                    <a:pt x="5255" y="5523"/>
                  </a:lnTo>
                  <a:cubicBezTo>
                    <a:pt x="5328" y="5770"/>
                    <a:pt x="5407" y="5953"/>
                    <a:pt x="5495" y="6070"/>
                  </a:cubicBezTo>
                  <a:cubicBezTo>
                    <a:pt x="5583" y="6187"/>
                    <a:pt x="5683" y="6246"/>
                    <a:pt x="5797" y="6246"/>
                  </a:cubicBezTo>
                  <a:cubicBezTo>
                    <a:pt x="5999" y="6246"/>
                    <a:pt x="6164" y="6038"/>
                    <a:pt x="6294" y="5624"/>
                  </a:cubicBezTo>
                  <a:cubicBezTo>
                    <a:pt x="6423" y="5209"/>
                    <a:pt x="6488" y="4675"/>
                    <a:pt x="6488" y="4023"/>
                  </a:cubicBezTo>
                  <a:cubicBezTo>
                    <a:pt x="6488" y="3370"/>
                    <a:pt x="6423" y="2836"/>
                    <a:pt x="6294" y="2422"/>
                  </a:cubicBezTo>
                  <a:cubicBezTo>
                    <a:pt x="6164" y="2007"/>
                    <a:pt x="5999" y="1800"/>
                    <a:pt x="5797" y="1800"/>
                  </a:cubicBezTo>
                  <a:close/>
                  <a:moveTo>
                    <a:pt x="20696" y="7244"/>
                  </a:moveTo>
                  <a:lnTo>
                    <a:pt x="20696" y="7962"/>
                  </a:lnTo>
                  <a:lnTo>
                    <a:pt x="22191" y="7962"/>
                  </a:lnTo>
                  <a:lnTo>
                    <a:pt x="22191" y="7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1875200" y="2183450"/>
              <a:ext cx="55525" cy="172400"/>
            </a:xfrm>
            <a:custGeom>
              <a:rect b="b" l="l" r="r" t="t"/>
              <a:pathLst>
                <a:path extrusionOk="0" h="6896" w="2221">
                  <a:moveTo>
                    <a:pt x="437" y="0"/>
                  </a:moveTo>
                  <a:cubicBezTo>
                    <a:pt x="289" y="618"/>
                    <a:pt x="179" y="1209"/>
                    <a:pt x="108" y="1775"/>
                  </a:cubicBezTo>
                  <a:cubicBezTo>
                    <a:pt x="36" y="2341"/>
                    <a:pt x="0" y="2900"/>
                    <a:pt x="0" y="3452"/>
                  </a:cubicBezTo>
                  <a:cubicBezTo>
                    <a:pt x="0" y="4004"/>
                    <a:pt x="36" y="4560"/>
                    <a:pt x="107" y="5121"/>
                  </a:cubicBezTo>
                  <a:cubicBezTo>
                    <a:pt x="178" y="5681"/>
                    <a:pt x="288" y="6273"/>
                    <a:pt x="437" y="6896"/>
                  </a:cubicBezTo>
                  <a:lnTo>
                    <a:pt x="871" y="6896"/>
                  </a:lnTo>
                  <a:cubicBezTo>
                    <a:pt x="745" y="6296"/>
                    <a:pt x="651" y="5710"/>
                    <a:pt x="590" y="5138"/>
                  </a:cubicBezTo>
                  <a:cubicBezTo>
                    <a:pt x="528" y="4566"/>
                    <a:pt x="497" y="4001"/>
                    <a:pt x="497" y="3444"/>
                  </a:cubicBezTo>
                  <a:cubicBezTo>
                    <a:pt x="497" y="2887"/>
                    <a:pt x="528" y="2323"/>
                    <a:pt x="590" y="1753"/>
                  </a:cubicBezTo>
                  <a:cubicBezTo>
                    <a:pt x="653" y="1182"/>
                    <a:pt x="746" y="598"/>
                    <a:pt x="871" y="0"/>
                  </a:cubicBezTo>
                  <a:close/>
                  <a:moveTo>
                    <a:pt x="1350" y="0"/>
                  </a:moveTo>
                  <a:cubicBezTo>
                    <a:pt x="1475" y="598"/>
                    <a:pt x="1568" y="1182"/>
                    <a:pt x="1630" y="1753"/>
                  </a:cubicBezTo>
                  <a:cubicBezTo>
                    <a:pt x="1693" y="2323"/>
                    <a:pt x="1724" y="2887"/>
                    <a:pt x="1724" y="3444"/>
                  </a:cubicBezTo>
                  <a:cubicBezTo>
                    <a:pt x="1724" y="4001"/>
                    <a:pt x="1693" y="4566"/>
                    <a:pt x="1630" y="5138"/>
                  </a:cubicBezTo>
                  <a:cubicBezTo>
                    <a:pt x="1568" y="5710"/>
                    <a:pt x="1475" y="6296"/>
                    <a:pt x="1350" y="6896"/>
                  </a:cubicBezTo>
                  <a:lnTo>
                    <a:pt x="1784" y="6896"/>
                  </a:lnTo>
                  <a:cubicBezTo>
                    <a:pt x="1933" y="6273"/>
                    <a:pt x="2043" y="5681"/>
                    <a:pt x="2114" y="5121"/>
                  </a:cubicBezTo>
                  <a:cubicBezTo>
                    <a:pt x="2185" y="4560"/>
                    <a:pt x="2220" y="4004"/>
                    <a:pt x="2220" y="3452"/>
                  </a:cubicBezTo>
                  <a:cubicBezTo>
                    <a:pt x="2220" y="2900"/>
                    <a:pt x="2184" y="2341"/>
                    <a:pt x="2113" y="1775"/>
                  </a:cubicBezTo>
                  <a:cubicBezTo>
                    <a:pt x="2041" y="1209"/>
                    <a:pt x="1932" y="618"/>
                    <a:pt x="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2226525" y="2153225"/>
              <a:ext cx="770875" cy="410325"/>
            </a:xfrm>
            <a:custGeom>
              <a:rect b="b" l="l" r="r" t="t"/>
              <a:pathLst>
                <a:path extrusionOk="0" h="16413" w="30835">
                  <a:moveTo>
                    <a:pt x="1" y="0"/>
                  </a:moveTo>
                  <a:lnTo>
                    <a:pt x="1" y="16413"/>
                  </a:lnTo>
                  <a:lnTo>
                    <a:pt x="30834" y="16413"/>
                  </a:lnTo>
                  <a:lnTo>
                    <a:pt x="3083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2191400" y="2062250"/>
              <a:ext cx="766750" cy="399700"/>
            </a:xfrm>
            <a:custGeom>
              <a:rect b="b" l="l" r="r" t="t"/>
              <a:pathLst>
                <a:path extrusionOk="0" h="15988" w="30670">
                  <a:moveTo>
                    <a:pt x="0" y="0"/>
                  </a:moveTo>
                  <a:lnTo>
                    <a:pt x="0" y="15987"/>
                  </a:lnTo>
                  <a:lnTo>
                    <a:pt x="30669" y="15987"/>
                  </a:lnTo>
                  <a:lnTo>
                    <a:pt x="3066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308750" y="2177900"/>
              <a:ext cx="600300" cy="199050"/>
            </a:xfrm>
            <a:custGeom>
              <a:rect b="b" l="l" r="r" t="t"/>
              <a:pathLst>
                <a:path extrusionOk="0" h="7962" w="24012">
                  <a:moveTo>
                    <a:pt x="1122" y="1444"/>
                  </a:moveTo>
                  <a:cubicBezTo>
                    <a:pt x="1295" y="1444"/>
                    <a:pt x="1428" y="1608"/>
                    <a:pt x="1522" y="1936"/>
                  </a:cubicBezTo>
                  <a:cubicBezTo>
                    <a:pt x="1617" y="2263"/>
                    <a:pt x="1664" y="2725"/>
                    <a:pt x="1664" y="3319"/>
                  </a:cubicBezTo>
                  <a:cubicBezTo>
                    <a:pt x="1664" y="3912"/>
                    <a:pt x="1617" y="4371"/>
                    <a:pt x="1522" y="4699"/>
                  </a:cubicBezTo>
                  <a:cubicBezTo>
                    <a:pt x="1428" y="5027"/>
                    <a:pt x="1295" y="5191"/>
                    <a:pt x="1122" y="5191"/>
                  </a:cubicBezTo>
                  <a:cubicBezTo>
                    <a:pt x="951" y="5191"/>
                    <a:pt x="818" y="5027"/>
                    <a:pt x="724" y="4699"/>
                  </a:cubicBezTo>
                  <a:cubicBezTo>
                    <a:pt x="629" y="4371"/>
                    <a:pt x="582" y="3912"/>
                    <a:pt x="582" y="3319"/>
                  </a:cubicBezTo>
                  <a:cubicBezTo>
                    <a:pt x="582" y="2725"/>
                    <a:pt x="629" y="2263"/>
                    <a:pt x="724" y="1936"/>
                  </a:cubicBezTo>
                  <a:cubicBezTo>
                    <a:pt x="818" y="1608"/>
                    <a:pt x="951" y="1444"/>
                    <a:pt x="1122" y="1444"/>
                  </a:cubicBezTo>
                  <a:close/>
                  <a:moveTo>
                    <a:pt x="5603" y="2783"/>
                  </a:moveTo>
                  <a:cubicBezTo>
                    <a:pt x="5715" y="2783"/>
                    <a:pt x="5801" y="2888"/>
                    <a:pt x="5860" y="3100"/>
                  </a:cubicBezTo>
                  <a:cubicBezTo>
                    <a:pt x="5919" y="3312"/>
                    <a:pt x="5948" y="3619"/>
                    <a:pt x="5948" y="4022"/>
                  </a:cubicBezTo>
                  <a:cubicBezTo>
                    <a:pt x="5948" y="4426"/>
                    <a:pt x="5919" y="4733"/>
                    <a:pt x="5860" y="4945"/>
                  </a:cubicBezTo>
                  <a:cubicBezTo>
                    <a:pt x="5801" y="5157"/>
                    <a:pt x="5715" y="5262"/>
                    <a:pt x="5603" y="5262"/>
                  </a:cubicBezTo>
                  <a:cubicBezTo>
                    <a:pt x="5491" y="5262"/>
                    <a:pt x="5405" y="5156"/>
                    <a:pt x="5346" y="4943"/>
                  </a:cubicBezTo>
                  <a:cubicBezTo>
                    <a:pt x="5286" y="4730"/>
                    <a:pt x="5256" y="4423"/>
                    <a:pt x="5256" y="4022"/>
                  </a:cubicBezTo>
                  <a:cubicBezTo>
                    <a:pt x="5256" y="3622"/>
                    <a:pt x="5286" y="3315"/>
                    <a:pt x="5346" y="3102"/>
                  </a:cubicBezTo>
                  <a:cubicBezTo>
                    <a:pt x="5405" y="2889"/>
                    <a:pt x="5491" y="2783"/>
                    <a:pt x="5603" y="2783"/>
                  </a:cubicBezTo>
                  <a:close/>
                  <a:moveTo>
                    <a:pt x="3455" y="2767"/>
                  </a:moveTo>
                  <a:cubicBezTo>
                    <a:pt x="3570" y="2767"/>
                    <a:pt x="3658" y="2875"/>
                    <a:pt x="3718" y="3091"/>
                  </a:cubicBezTo>
                  <a:cubicBezTo>
                    <a:pt x="3779" y="3306"/>
                    <a:pt x="3809" y="3617"/>
                    <a:pt x="3809" y="4022"/>
                  </a:cubicBezTo>
                  <a:cubicBezTo>
                    <a:pt x="3809" y="4428"/>
                    <a:pt x="3779" y="4739"/>
                    <a:pt x="3718" y="4954"/>
                  </a:cubicBezTo>
                  <a:cubicBezTo>
                    <a:pt x="3658" y="5170"/>
                    <a:pt x="3570" y="5277"/>
                    <a:pt x="3455" y="5277"/>
                  </a:cubicBezTo>
                  <a:cubicBezTo>
                    <a:pt x="3341" y="5277"/>
                    <a:pt x="3253" y="5170"/>
                    <a:pt x="3192" y="4954"/>
                  </a:cubicBezTo>
                  <a:cubicBezTo>
                    <a:pt x="3131" y="4739"/>
                    <a:pt x="3101" y="4428"/>
                    <a:pt x="3101" y="4022"/>
                  </a:cubicBezTo>
                  <a:cubicBezTo>
                    <a:pt x="3101" y="3617"/>
                    <a:pt x="3131" y="3306"/>
                    <a:pt x="3192" y="3091"/>
                  </a:cubicBezTo>
                  <a:cubicBezTo>
                    <a:pt x="3253" y="2875"/>
                    <a:pt x="3341" y="2767"/>
                    <a:pt x="3455" y="2767"/>
                  </a:cubicBezTo>
                  <a:close/>
                  <a:moveTo>
                    <a:pt x="9702" y="2767"/>
                  </a:moveTo>
                  <a:cubicBezTo>
                    <a:pt x="9817" y="2767"/>
                    <a:pt x="9905" y="2875"/>
                    <a:pt x="9965" y="3091"/>
                  </a:cubicBezTo>
                  <a:cubicBezTo>
                    <a:pt x="10026" y="3306"/>
                    <a:pt x="10056" y="3617"/>
                    <a:pt x="10056" y="4022"/>
                  </a:cubicBezTo>
                  <a:cubicBezTo>
                    <a:pt x="10056" y="4428"/>
                    <a:pt x="10026" y="4739"/>
                    <a:pt x="9965" y="4954"/>
                  </a:cubicBezTo>
                  <a:cubicBezTo>
                    <a:pt x="9905" y="5170"/>
                    <a:pt x="9817" y="5277"/>
                    <a:pt x="9702" y="5277"/>
                  </a:cubicBezTo>
                  <a:cubicBezTo>
                    <a:pt x="9588" y="5277"/>
                    <a:pt x="9500" y="5170"/>
                    <a:pt x="9439" y="4954"/>
                  </a:cubicBezTo>
                  <a:cubicBezTo>
                    <a:pt x="9378" y="4739"/>
                    <a:pt x="9348" y="4428"/>
                    <a:pt x="9348" y="4022"/>
                  </a:cubicBezTo>
                  <a:cubicBezTo>
                    <a:pt x="9348" y="3617"/>
                    <a:pt x="9378" y="3306"/>
                    <a:pt x="9439" y="3091"/>
                  </a:cubicBezTo>
                  <a:cubicBezTo>
                    <a:pt x="9500" y="2875"/>
                    <a:pt x="9588" y="2767"/>
                    <a:pt x="9702" y="2767"/>
                  </a:cubicBezTo>
                  <a:close/>
                  <a:moveTo>
                    <a:pt x="11758" y="2767"/>
                  </a:moveTo>
                  <a:cubicBezTo>
                    <a:pt x="11872" y="2767"/>
                    <a:pt x="11959" y="2875"/>
                    <a:pt x="12020" y="3091"/>
                  </a:cubicBezTo>
                  <a:cubicBezTo>
                    <a:pt x="12080" y="3306"/>
                    <a:pt x="12110" y="3617"/>
                    <a:pt x="12110" y="4022"/>
                  </a:cubicBezTo>
                  <a:cubicBezTo>
                    <a:pt x="12110" y="4428"/>
                    <a:pt x="12080" y="4739"/>
                    <a:pt x="12020" y="4954"/>
                  </a:cubicBezTo>
                  <a:cubicBezTo>
                    <a:pt x="11959" y="5170"/>
                    <a:pt x="11872" y="5277"/>
                    <a:pt x="11758" y="5277"/>
                  </a:cubicBezTo>
                  <a:cubicBezTo>
                    <a:pt x="11643" y="5277"/>
                    <a:pt x="11554" y="5170"/>
                    <a:pt x="11493" y="4954"/>
                  </a:cubicBezTo>
                  <a:cubicBezTo>
                    <a:pt x="11432" y="4739"/>
                    <a:pt x="11402" y="4428"/>
                    <a:pt x="11402" y="4022"/>
                  </a:cubicBezTo>
                  <a:cubicBezTo>
                    <a:pt x="11402" y="3617"/>
                    <a:pt x="11432" y="3306"/>
                    <a:pt x="11493" y="3091"/>
                  </a:cubicBezTo>
                  <a:cubicBezTo>
                    <a:pt x="11554" y="2875"/>
                    <a:pt x="11643" y="2767"/>
                    <a:pt x="11758" y="2767"/>
                  </a:cubicBezTo>
                  <a:close/>
                  <a:moveTo>
                    <a:pt x="7879" y="4230"/>
                  </a:moveTo>
                  <a:lnTo>
                    <a:pt x="7879" y="4385"/>
                  </a:lnTo>
                  <a:cubicBezTo>
                    <a:pt x="7879" y="4660"/>
                    <a:pt x="7845" y="4889"/>
                    <a:pt x="7778" y="5071"/>
                  </a:cubicBezTo>
                  <a:cubicBezTo>
                    <a:pt x="7711" y="5254"/>
                    <a:pt x="7628" y="5346"/>
                    <a:pt x="7530" y="5346"/>
                  </a:cubicBezTo>
                  <a:cubicBezTo>
                    <a:pt x="7451" y="5346"/>
                    <a:pt x="7389" y="5297"/>
                    <a:pt x="7345" y="5200"/>
                  </a:cubicBezTo>
                  <a:cubicBezTo>
                    <a:pt x="7301" y="5103"/>
                    <a:pt x="7279" y="4969"/>
                    <a:pt x="7279" y="4797"/>
                  </a:cubicBezTo>
                  <a:cubicBezTo>
                    <a:pt x="7279" y="4611"/>
                    <a:pt x="7306" y="4470"/>
                    <a:pt x="7361" y="4374"/>
                  </a:cubicBezTo>
                  <a:cubicBezTo>
                    <a:pt x="7416" y="4278"/>
                    <a:pt x="7498" y="4230"/>
                    <a:pt x="7607" y="4230"/>
                  </a:cubicBezTo>
                  <a:close/>
                  <a:moveTo>
                    <a:pt x="12796" y="1902"/>
                  </a:moveTo>
                  <a:lnTo>
                    <a:pt x="12796" y="2737"/>
                  </a:lnTo>
                  <a:lnTo>
                    <a:pt x="13390" y="2737"/>
                  </a:lnTo>
                  <a:lnTo>
                    <a:pt x="13390" y="6136"/>
                  </a:lnTo>
                  <a:lnTo>
                    <a:pt x="13911" y="6136"/>
                  </a:lnTo>
                  <a:lnTo>
                    <a:pt x="13911" y="2737"/>
                  </a:lnTo>
                  <a:lnTo>
                    <a:pt x="14504" y="2737"/>
                  </a:lnTo>
                  <a:lnTo>
                    <a:pt x="14504" y="1902"/>
                  </a:lnTo>
                  <a:close/>
                  <a:moveTo>
                    <a:pt x="14710" y="1902"/>
                  </a:moveTo>
                  <a:lnTo>
                    <a:pt x="14710" y="3172"/>
                  </a:lnTo>
                  <a:cubicBezTo>
                    <a:pt x="14710" y="3610"/>
                    <a:pt x="14750" y="3941"/>
                    <a:pt x="14831" y="4164"/>
                  </a:cubicBezTo>
                  <a:cubicBezTo>
                    <a:pt x="14912" y="4387"/>
                    <a:pt x="15025" y="4499"/>
                    <a:pt x="15171" y="4499"/>
                  </a:cubicBezTo>
                  <a:lnTo>
                    <a:pt x="15708" y="4499"/>
                  </a:lnTo>
                  <a:lnTo>
                    <a:pt x="15708" y="6136"/>
                  </a:lnTo>
                  <a:lnTo>
                    <a:pt x="16231" y="6136"/>
                  </a:lnTo>
                  <a:lnTo>
                    <a:pt x="16231" y="1902"/>
                  </a:lnTo>
                  <a:lnTo>
                    <a:pt x="15708" y="1902"/>
                  </a:lnTo>
                  <a:lnTo>
                    <a:pt x="15708" y="3663"/>
                  </a:lnTo>
                  <a:lnTo>
                    <a:pt x="15428" y="3663"/>
                  </a:lnTo>
                  <a:cubicBezTo>
                    <a:pt x="15354" y="3663"/>
                    <a:pt x="15303" y="3607"/>
                    <a:pt x="15275" y="3495"/>
                  </a:cubicBezTo>
                  <a:cubicBezTo>
                    <a:pt x="15247" y="3383"/>
                    <a:pt x="15232" y="3103"/>
                    <a:pt x="15232" y="2654"/>
                  </a:cubicBezTo>
                  <a:lnTo>
                    <a:pt x="15232" y="1902"/>
                  </a:lnTo>
                  <a:close/>
                  <a:moveTo>
                    <a:pt x="16821" y="1902"/>
                  </a:moveTo>
                  <a:lnTo>
                    <a:pt x="16821" y="6136"/>
                  </a:lnTo>
                  <a:lnTo>
                    <a:pt x="17364" y="6136"/>
                  </a:lnTo>
                  <a:lnTo>
                    <a:pt x="17891" y="3883"/>
                  </a:lnTo>
                  <a:lnTo>
                    <a:pt x="17891" y="6136"/>
                  </a:lnTo>
                  <a:lnTo>
                    <a:pt x="18414" y="6136"/>
                  </a:lnTo>
                  <a:lnTo>
                    <a:pt x="18414" y="1902"/>
                  </a:lnTo>
                  <a:lnTo>
                    <a:pt x="17871" y="1902"/>
                  </a:lnTo>
                  <a:lnTo>
                    <a:pt x="17344" y="4155"/>
                  </a:lnTo>
                  <a:lnTo>
                    <a:pt x="17344" y="1902"/>
                  </a:lnTo>
                  <a:close/>
                  <a:moveTo>
                    <a:pt x="18917" y="1902"/>
                  </a:moveTo>
                  <a:lnTo>
                    <a:pt x="18917" y="6136"/>
                  </a:lnTo>
                  <a:lnTo>
                    <a:pt x="19440" y="6136"/>
                  </a:lnTo>
                  <a:lnTo>
                    <a:pt x="19440" y="4748"/>
                  </a:lnTo>
                  <a:lnTo>
                    <a:pt x="19587" y="4385"/>
                  </a:lnTo>
                  <a:lnTo>
                    <a:pt x="20112" y="6136"/>
                  </a:lnTo>
                  <a:lnTo>
                    <a:pt x="20652" y="6136"/>
                  </a:lnTo>
                  <a:lnTo>
                    <a:pt x="19897" y="3622"/>
                  </a:lnTo>
                  <a:lnTo>
                    <a:pt x="20595" y="1902"/>
                  </a:lnTo>
                  <a:lnTo>
                    <a:pt x="20022" y="1902"/>
                  </a:lnTo>
                  <a:lnTo>
                    <a:pt x="19440" y="3334"/>
                  </a:lnTo>
                  <a:lnTo>
                    <a:pt x="19440" y="1902"/>
                  </a:lnTo>
                  <a:close/>
                  <a:moveTo>
                    <a:pt x="23172" y="390"/>
                  </a:moveTo>
                  <a:cubicBezTo>
                    <a:pt x="23053" y="390"/>
                    <a:pt x="22932" y="418"/>
                    <a:pt x="22809" y="475"/>
                  </a:cubicBezTo>
                  <a:cubicBezTo>
                    <a:pt x="22685" y="531"/>
                    <a:pt x="22560" y="614"/>
                    <a:pt x="22433" y="722"/>
                  </a:cubicBezTo>
                  <a:lnTo>
                    <a:pt x="22433" y="1962"/>
                  </a:lnTo>
                  <a:cubicBezTo>
                    <a:pt x="22552" y="1771"/>
                    <a:pt x="22664" y="1626"/>
                    <a:pt x="22768" y="1529"/>
                  </a:cubicBezTo>
                  <a:cubicBezTo>
                    <a:pt x="22872" y="1432"/>
                    <a:pt x="22968" y="1384"/>
                    <a:pt x="23055" y="1384"/>
                  </a:cubicBezTo>
                  <a:cubicBezTo>
                    <a:pt x="23169" y="1384"/>
                    <a:pt x="23261" y="1464"/>
                    <a:pt x="23329" y="1626"/>
                  </a:cubicBezTo>
                  <a:cubicBezTo>
                    <a:pt x="23398" y="1787"/>
                    <a:pt x="23432" y="2000"/>
                    <a:pt x="23432" y="2265"/>
                  </a:cubicBezTo>
                  <a:cubicBezTo>
                    <a:pt x="23432" y="2436"/>
                    <a:pt x="23415" y="2601"/>
                    <a:pt x="23381" y="2760"/>
                  </a:cubicBezTo>
                  <a:cubicBezTo>
                    <a:pt x="23347" y="2919"/>
                    <a:pt x="23294" y="3081"/>
                    <a:pt x="23223" y="3247"/>
                  </a:cubicBezTo>
                  <a:lnTo>
                    <a:pt x="22427" y="5066"/>
                  </a:lnTo>
                  <a:lnTo>
                    <a:pt x="22427" y="6136"/>
                  </a:lnTo>
                  <a:lnTo>
                    <a:pt x="24012" y="6136"/>
                  </a:lnTo>
                  <a:lnTo>
                    <a:pt x="24012" y="5066"/>
                  </a:lnTo>
                  <a:lnTo>
                    <a:pt x="23052" y="5066"/>
                  </a:lnTo>
                  <a:lnTo>
                    <a:pt x="23518" y="4007"/>
                  </a:lnTo>
                  <a:cubicBezTo>
                    <a:pt x="23715" y="3561"/>
                    <a:pt x="23844" y="3205"/>
                    <a:pt x="23905" y="2939"/>
                  </a:cubicBezTo>
                  <a:cubicBezTo>
                    <a:pt x="23967" y="2674"/>
                    <a:pt x="23997" y="2387"/>
                    <a:pt x="23997" y="2079"/>
                  </a:cubicBezTo>
                  <a:cubicBezTo>
                    <a:pt x="23997" y="1548"/>
                    <a:pt x="23925" y="1133"/>
                    <a:pt x="23780" y="836"/>
                  </a:cubicBezTo>
                  <a:cubicBezTo>
                    <a:pt x="23636" y="538"/>
                    <a:pt x="23433" y="390"/>
                    <a:pt x="23172" y="390"/>
                  </a:cubicBezTo>
                  <a:close/>
                  <a:moveTo>
                    <a:pt x="1122" y="390"/>
                  </a:moveTo>
                  <a:cubicBezTo>
                    <a:pt x="773" y="390"/>
                    <a:pt x="499" y="649"/>
                    <a:pt x="299" y="1168"/>
                  </a:cubicBezTo>
                  <a:cubicBezTo>
                    <a:pt x="100" y="1687"/>
                    <a:pt x="1" y="2404"/>
                    <a:pt x="1" y="3319"/>
                  </a:cubicBezTo>
                  <a:cubicBezTo>
                    <a:pt x="1" y="4232"/>
                    <a:pt x="100" y="4947"/>
                    <a:pt x="299" y="5467"/>
                  </a:cubicBezTo>
                  <a:cubicBezTo>
                    <a:pt x="499" y="5986"/>
                    <a:pt x="773" y="6245"/>
                    <a:pt x="1122" y="6245"/>
                  </a:cubicBezTo>
                  <a:cubicBezTo>
                    <a:pt x="1473" y="6245"/>
                    <a:pt x="1747" y="5986"/>
                    <a:pt x="1946" y="5467"/>
                  </a:cubicBezTo>
                  <a:cubicBezTo>
                    <a:pt x="2145" y="4947"/>
                    <a:pt x="2244" y="4232"/>
                    <a:pt x="2244" y="3319"/>
                  </a:cubicBezTo>
                  <a:cubicBezTo>
                    <a:pt x="2244" y="2404"/>
                    <a:pt x="2145" y="1687"/>
                    <a:pt x="1946" y="1168"/>
                  </a:cubicBezTo>
                  <a:cubicBezTo>
                    <a:pt x="1747" y="649"/>
                    <a:pt x="1473" y="390"/>
                    <a:pt x="1122" y="390"/>
                  </a:cubicBezTo>
                  <a:close/>
                  <a:moveTo>
                    <a:pt x="4018" y="0"/>
                  </a:moveTo>
                  <a:cubicBezTo>
                    <a:pt x="3962" y="23"/>
                    <a:pt x="3910" y="39"/>
                    <a:pt x="3861" y="49"/>
                  </a:cubicBezTo>
                  <a:cubicBezTo>
                    <a:pt x="3383" y="148"/>
                    <a:pt x="3087" y="248"/>
                    <a:pt x="2972" y="352"/>
                  </a:cubicBezTo>
                  <a:cubicBezTo>
                    <a:pt x="2833" y="473"/>
                    <a:pt x="2711" y="831"/>
                    <a:pt x="2607" y="1425"/>
                  </a:cubicBezTo>
                  <a:cubicBezTo>
                    <a:pt x="2551" y="1748"/>
                    <a:pt x="2522" y="2156"/>
                    <a:pt x="2522" y="2650"/>
                  </a:cubicBezTo>
                  <a:cubicBezTo>
                    <a:pt x="2522" y="2819"/>
                    <a:pt x="2530" y="2988"/>
                    <a:pt x="2544" y="3157"/>
                  </a:cubicBezTo>
                  <a:lnTo>
                    <a:pt x="2554" y="3788"/>
                  </a:lnTo>
                  <a:cubicBezTo>
                    <a:pt x="2555" y="3849"/>
                    <a:pt x="2556" y="3927"/>
                    <a:pt x="2556" y="4022"/>
                  </a:cubicBezTo>
                  <a:cubicBezTo>
                    <a:pt x="2556" y="4718"/>
                    <a:pt x="2636" y="5262"/>
                    <a:pt x="2795" y="5656"/>
                  </a:cubicBezTo>
                  <a:cubicBezTo>
                    <a:pt x="2954" y="6049"/>
                    <a:pt x="3175" y="6245"/>
                    <a:pt x="3457" y="6245"/>
                  </a:cubicBezTo>
                  <a:cubicBezTo>
                    <a:pt x="3739" y="6245"/>
                    <a:pt x="3959" y="6049"/>
                    <a:pt x="4117" y="5656"/>
                  </a:cubicBezTo>
                  <a:cubicBezTo>
                    <a:pt x="4275" y="5262"/>
                    <a:pt x="4354" y="4718"/>
                    <a:pt x="4354" y="4022"/>
                  </a:cubicBezTo>
                  <a:cubicBezTo>
                    <a:pt x="4354" y="3327"/>
                    <a:pt x="4274" y="2783"/>
                    <a:pt x="4116" y="2389"/>
                  </a:cubicBezTo>
                  <a:cubicBezTo>
                    <a:pt x="3958" y="1996"/>
                    <a:pt x="3738" y="1800"/>
                    <a:pt x="3457" y="1800"/>
                  </a:cubicBezTo>
                  <a:cubicBezTo>
                    <a:pt x="3242" y="1800"/>
                    <a:pt x="3063" y="1914"/>
                    <a:pt x="2920" y="2144"/>
                  </a:cubicBezTo>
                  <a:cubicBezTo>
                    <a:pt x="2928" y="1768"/>
                    <a:pt x="2989" y="1481"/>
                    <a:pt x="3102" y="1282"/>
                  </a:cubicBezTo>
                  <a:cubicBezTo>
                    <a:pt x="3170" y="1161"/>
                    <a:pt x="3288" y="1081"/>
                    <a:pt x="3454" y="1044"/>
                  </a:cubicBezTo>
                  <a:cubicBezTo>
                    <a:pt x="3834" y="958"/>
                    <a:pt x="4061" y="890"/>
                    <a:pt x="4135" y="839"/>
                  </a:cubicBezTo>
                  <a:lnTo>
                    <a:pt x="4018" y="0"/>
                  </a:lnTo>
                  <a:close/>
                  <a:moveTo>
                    <a:pt x="7571" y="1800"/>
                  </a:moveTo>
                  <a:cubicBezTo>
                    <a:pt x="7458" y="1800"/>
                    <a:pt x="7345" y="1818"/>
                    <a:pt x="7232" y="1854"/>
                  </a:cubicBezTo>
                  <a:cubicBezTo>
                    <a:pt x="7119" y="1891"/>
                    <a:pt x="7006" y="1945"/>
                    <a:pt x="6894" y="2015"/>
                  </a:cubicBezTo>
                  <a:lnTo>
                    <a:pt x="6894" y="3047"/>
                  </a:lnTo>
                  <a:cubicBezTo>
                    <a:pt x="6977" y="2931"/>
                    <a:pt x="7067" y="2844"/>
                    <a:pt x="7163" y="2786"/>
                  </a:cubicBezTo>
                  <a:cubicBezTo>
                    <a:pt x="7260" y="2728"/>
                    <a:pt x="7364" y="2699"/>
                    <a:pt x="7476" y="2699"/>
                  </a:cubicBezTo>
                  <a:cubicBezTo>
                    <a:pt x="7614" y="2699"/>
                    <a:pt x="7716" y="2749"/>
                    <a:pt x="7781" y="2849"/>
                  </a:cubicBezTo>
                  <a:cubicBezTo>
                    <a:pt x="7846" y="2948"/>
                    <a:pt x="7879" y="3105"/>
                    <a:pt x="7879" y="3319"/>
                  </a:cubicBezTo>
                  <a:lnTo>
                    <a:pt x="7879" y="3425"/>
                  </a:lnTo>
                  <a:lnTo>
                    <a:pt x="7571" y="3425"/>
                  </a:lnTo>
                  <a:cubicBezTo>
                    <a:pt x="7288" y="3425"/>
                    <a:pt x="7081" y="3541"/>
                    <a:pt x="6949" y="3773"/>
                  </a:cubicBezTo>
                  <a:cubicBezTo>
                    <a:pt x="6817" y="4005"/>
                    <a:pt x="6751" y="4369"/>
                    <a:pt x="6751" y="4865"/>
                  </a:cubicBezTo>
                  <a:cubicBezTo>
                    <a:pt x="6751" y="5274"/>
                    <a:pt x="6804" y="5606"/>
                    <a:pt x="6910" y="5862"/>
                  </a:cubicBezTo>
                  <a:cubicBezTo>
                    <a:pt x="7015" y="6117"/>
                    <a:pt x="7153" y="6245"/>
                    <a:pt x="7322" y="6245"/>
                  </a:cubicBezTo>
                  <a:cubicBezTo>
                    <a:pt x="7448" y="6245"/>
                    <a:pt x="7555" y="6187"/>
                    <a:pt x="7642" y="6069"/>
                  </a:cubicBezTo>
                  <a:cubicBezTo>
                    <a:pt x="7730" y="5952"/>
                    <a:pt x="7809" y="5765"/>
                    <a:pt x="7879" y="5508"/>
                  </a:cubicBezTo>
                  <a:lnTo>
                    <a:pt x="7879" y="6136"/>
                  </a:lnTo>
                  <a:lnTo>
                    <a:pt x="8406" y="6136"/>
                  </a:lnTo>
                  <a:lnTo>
                    <a:pt x="8406" y="3720"/>
                  </a:lnTo>
                  <a:cubicBezTo>
                    <a:pt x="8406" y="3042"/>
                    <a:pt x="8340" y="2553"/>
                    <a:pt x="8209" y="2251"/>
                  </a:cubicBezTo>
                  <a:cubicBezTo>
                    <a:pt x="8079" y="1950"/>
                    <a:pt x="7866" y="1800"/>
                    <a:pt x="7571" y="1800"/>
                  </a:cubicBezTo>
                  <a:close/>
                  <a:moveTo>
                    <a:pt x="10265" y="0"/>
                  </a:moveTo>
                  <a:cubicBezTo>
                    <a:pt x="10209" y="23"/>
                    <a:pt x="10157" y="39"/>
                    <a:pt x="10108" y="49"/>
                  </a:cubicBezTo>
                  <a:cubicBezTo>
                    <a:pt x="9630" y="148"/>
                    <a:pt x="9334" y="248"/>
                    <a:pt x="9219" y="352"/>
                  </a:cubicBezTo>
                  <a:cubicBezTo>
                    <a:pt x="9080" y="473"/>
                    <a:pt x="8958" y="831"/>
                    <a:pt x="8854" y="1425"/>
                  </a:cubicBezTo>
                  <a:cubicBezTo>
                    <a:pt x="8798" y="1748"/>
                    <a:pt x="8769" y="2156"/>
                    <a:pt x="8769" y="2650"/>
                  </a:cubicBezTo>
                  <a:cubicBezTo>
                    <a:pt x="8769" y="2819"/>
                    <a:pt x="8777" y="2988"/>
                    <a:pt x="8791" y="3157"/>
                  </a:cubicBezTo>
                  <a:lnTo>
                    <a:pt x="8801" y="3788"/>
                  </a:lnTo>
                  <a:cubicBezTo>
                    <a:pt x="8802" y="3849"/>
                    <a:pt x="8803" y="3927"/>
                    <a:pt x="8803" y="4022"/>
                  </a:cubicBezTo>
                  <a:cubicBezTo>
                    <a:pt x="8803" y="4718"/>
                    <a:pt x="8883" y="5262"/>
                    <a:pt x="9042" y="5656"/>
                  </a:cubicBezTo>
                  <a:cubicBezTo>
                    <a:pt x="9201" y="6049"/>
                    <a:pt x="9422" y="6245"/>
                    <a:pt x="9704" y="6245"/>
                  </a:cubicBezTo>
                  <a:cubicBezTo>
                    <a:pt x="9986" y="6245"/>
                    <a:pt x="10206" y="6049"/>
                    <a:pt x="10364" y="5656"/>
                  </a:cubicBezTo>
                  <a:cubicBezTo>
                    <a:pt x="10522" y="5262"/>
                    <a:pt x="10601" y="4718"/>
                    <a:pt x="10601" y="4022"/>
                  </a:cubicBezTo>
                  <a:cubicBezTo>
                    <a:pt x="10601" y="3327"/>
                    <a:pt x="10521" y="2783"/>
                    <a:pt x="10363" y="2389"/>
                  </a:cubicBezTo>
                  <a:cubicBezTo>
                    <a:pt x="10205" y="1996"/>
                    <a:pt x="9985" y="1800"/>
                    <a:pt x="9704" y="1800"/>
                  </a:cubicBezTo>
                  <a:cubicBezTo>
                    <a:pt x="9489" y="1800"/>
                    <a:pt x="9310" y="1914"/>
                    <a:pt x="9167" y="2144"/>
                  </a:cubicBezTo>
                  <a:cubicBezTo>
                    <a:pt x="9175" y="1768"/>
                    <a:pt x="9236" y="1481"/>
                    <a:pt x="9349" y="1282"/>
                  </a:cubicBezTo>
                  <a:cubicBezTo>
                    <a:pt x="9417" y="1161"/>
                    <a:pt x="9535" y="1081"/>
                    <a:pt x="9701" y="1044"/>
                  </a:cubicBezTo>
                  <a:cubicBezTo>
                    <a:pt x="10081" y="958"/>
                    <a:pt x="10308" y="890"/>
                    <a:pt x="10382" y="839"/>
                  </a:cubicBezTo>
                  <a:lnTo>
                    <a:pt x="10265" y="0"/>
                  </a:lnTo>
                  <a:close/>
                  <a:moveTo>
                    <a:pt x="11758" y="1800"/>
                  </a:moveTo>
                  <a:cubicBezTo>
                    <a:pt x="11476" y="1800"/>
                    <a:pt x="11255" y="1996"/>
                    <a:pt x="11096" y="2389"/>
                  </a:cubicBezTo>
                  <a:cubicBezTo>
                    <a:pt x="10937" y="2783"/>
                    <a:pt x="10857" y="3327"/>
                    <a:pt x="10857" y="4022"/>
                  </a:cubicBezTo>
                  <a:cubicBezTo>
                    <a:pt x="10857" y="4718"/>
                    <a:pt x="10937" y="5262"/>
                    <a:pt x="11096" y="5656"/>
                  </a:cubicBezTo>
                  <a:cubicBezTo>
                    <a:pt x="11255" y="6049"/>
                    <a:pt x="11476" y="6245"/>
                    <a:pt x="11758" y="6245"/>
                  </a:cubicBezTo>
                  <a:cubicBezTo>
                    <a:pt x="12040" y="6245"/>
                    <a:pt x="12260" y="6049"/>
                    <a:pt x="12418" y="5656"/>
                  </a:cubicBezTo>
                  <a:cubicBezTo>
                    <a:pt x="12576" y="5262"/>
                    <a:pt x="12655" y="4718"/>
                    <a:pt x="12655" y="4022"/>
                  </a:cubicBezTo>
                  <a:cubicBezTo>
                    <a:pt x="12655" y="3327"/>
                    <a:pt x="12576" y="2783"/>
                    <a:pt x="12418" y="2389"/>
                  </a:cubicBezTo>
                  <a:cubicBezTo>
                    <a:pt x="12260" y="1996"/>
                    <a:pt x="12040" y="1800"/>
                    <a:pt x="11758" y="1800"/>
                  </a:cubicBezTo>
                  <a:close/>
                  <a:moveTo>
                    <a:pt x="5798" y="1800"/>
                  </a:moveTo>
                  <a:cubicBezTo>
                    <a:pt x="5684" y="1800"/>
                    <a:pt x="5583" y="1858"/>
                    <a:pt x="5495" y="1975"/>
                  </a:cubicBezTo>
                  <a:cubicBezTo>
                    <a:pt x="5408" y="2093"/>
                    <a:pt x="5328" y="2275"/>
                    <a:pt x="5256" y="2522"/>
                  </a:cubicBezTo>
                  <a:lnTo>
                    <a:pt x="5256" y="1902"/>
                  </a:lnTo>
                  <a:lnTo>
                    <a:pt x="4733" y="1902"/>
                  </a:lnTo>
                  <a:lnTo>
                    <a:pt x="4733" y="7746"/>
                  </a:lnTo>
                  <a:lnTo>
                    <a:pt x="5256" y="7746"/>
                  </a:lnTo>
                  <a:lnTo>
                    <a:pt x="5256" y="5523"/>
                  </a:lnTo>
                  <a:cubicBezTo>
                    <a:pt x="5328" y="5770"/>
                    <a:pt x="5408" y="5952"/>
                    <a:pt x="5495" y="6069"/>
                  </a:cubicBezTo>
                  <a:cubicBezTo>
                    <a:pt x="5583" y="6187"/>
                    <a:pt x="5684" y="6245"/>
                    <a:pt x="5798" y="6245"/>
                  </a:cubicBezTo>
                  <a:cubicBezTo>
                    <a:pt x="5999" y="6245"/>
                    <a:pt x="6165" y="6038"/>
                    <a:pt x="6294" y="5623"/>
                  </a:cubicBezTo>
                  <a:cubicBezTo>
                    <a:pt x="6424" y="5209"/>
                    <a:pt x="6488" y="4675"/>
                    <a:pt x="6488" y="4022"/>
                  </a:cubicBezTo>
                  <a:cubicBezTo>
                    <a:pt x="6488" y="3370"/>
                    <a:pt x="6424" y="2836"/>
                    <a:pt x="6294" y="2422"/>
                  </a:cubicBezTo>
                  <a:cubicBezTo>
                    <a:pt x="6165" y="2007"/>
                    <a:pt x="5999" y="1800"/>
                    <a:pt x="5798" y="1800"/>
                  </a:cubicBezTo>
                  <a:close/>
                  <a:moveTo>
                    <a:pt x="20696" y="7243"/>
                  </a:moveTo>
                  <a:lnTo>
                    <a:pt x="20696" y="7961"/>
                  </a:lnTo>
                  <a:lnTo>
                    <a:pt x="22191" y="7961"/>
                  </a:lnTo>
                  <a:lnTo>
                    <a:pt x="22191" y="7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800425" y="2184425"/>
              <a:ext cx="55525" cy="172400"/>
            </a:xfrm>
            <a:custGeom>
              <a:rect b="b" l="l" r="r" t="t"/>
              <a:pathLst>
                <a:path extrusionOk="0" h="6896" w="2221">
                  <a:moveTo>
                    <a:pt x="437" y="0"/>
                  </a:moveTo>
                  <a:cubicBezTo>
                    <a:pt x="289" y="618"/>
                    <a:pt x="180" y="1209"/>
                    <a:pt x="108" y="1775"/>
                  </a:cubicBezTo>
                  <a:cubicBezTo>
                    <a:pt x="37" y="2341"/>
                    <a:pt x="1" y="2900"/>
                    <a:pt x="1" y="3451"/>
                  </a:cubicBezTo>
                  <a:cubicBezTo>
                    <a:pt x="1" y="4003"/>
                    <a:pt x="36" y="4560"/>
                    <a:pt x="107" y="5120"/>
                  </a:cubicBezTo>
                  <a:cubicBezTo>
                    <a:pt x="178" y="5681"/>
                    <a:pt x="288" y="6273"/>
                    <a:pt x="437" y="6895"/>
                  </a:cubicBezTo>
                  <a:lnTo>
                    <a:pt x="871" y="6895"/>
                  </a:lnTo>
                  <a:cubicBezTo>
                    <a:pt x="746" y="6295"/>
                    <a:pt x="652" y="5710"/>
                    <a:pt x="590" y="5137"/>
                  </a:cubicBezTo>
                  <a:cubicBezTo>
                    <a:pt x="528" y="4565"/>
                    <a:pt x="497" y="4001"/>
                    <a:pt x="497" y="3444"/>
                  </a:cubicBezTo>
                  <a:cubicBezTo>
                    <a:pt x="497" y="2887"/>
                    <a:pt x="528" y="2323"/>
                    <a:pt x="591" y="1752"/>
                  </a:cubicBezTo>
                  <a:cubicBezTo>
                    <a:pt x="653" y="1181"/>
                    <a:pt x="746" y="597"/>
                    <a:pt x="871" y="0"/>
                  </a:cubicBezTo>
                  <a:close/>
                  <a:moveTo>
                    <a:pt x="1350" y="0"/>
                  </a:moveTo>
                  <a:cubicBezTo>
                    <a:pt x="1475" y="597"/>
                    <a:pt x="1568" y="1181"/>
                    <a:pt x="1631" y="1752"/>
                  </a:cubicBezTo>
                  <a:cubicBezTo>
                    <a:pt x="1693" y="2323"/>
                    <a:pt x="1724" y="2887"/>
                    <a:pt x="1724" y="3444"/>
                  </a:cubicBezTo>
                  <a:cubicBezTo>
                    <a:pt x="1724" y="4001"/>
                    <a:pt x="1693" y="4565"/>
                    <a:pt x="1631" y="5137"/>
                  </a:cubicBezTo>
                  <a:cubicBezTo>
                    <a:pt x="1568" y="5710"/>
                    <a:pt x="1475" y="6295"/>
                    <a:pt x="1350" y="6895"/>
                  </a:cubicBezTo>
                  <a:lnTo>
                    <a:pt x="1784" y="6895"/>
                  </a:lnTo>
                  <a:cubicBezTo>
                    <a:pt x="1933" y="6273"/>
                    <a:pt x="2043" y="5681"/>
                    <a:pt x="2114" y="5120"/>
                  </a:cubicBezTo>
                  <a:cubicBezTo>
                    <a:pt x="2185" y="4560"/>
                    <a:pt x="2221" y="4003"/>
                    <a:pt x="2221" y="3451"/>
                  </a:cubicBezTo>
                  <a:cubicBezTo>
                    <a:pt x="2221" y="2900"/>
                    <a:pt x="2185" y="2341"/>
                    <a:pt x="2113" y="1775"/>
                  </a:cubicBezTo>
                  <a:cubicBezTo>
                    <a:pt x="2042" y="1209"/>
                    <a:pt x="1932" y="618"/>
                    <a:pt x="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186525" y="1197075"/>
              <a:ext cx="794800" cy="1355850"/>
            </a:xfrm>
            <a:custGeom>
              <a:rect b="b" l="l" r="r" t="t"/>
              <a:pathLst>
                <a:path extrusionOk="0" h="54234" w="31792">
                  <a:moveTo>
                    <a:pt x="1" y="1"/>
                  </a:moveTo>
                  <a:lnTo>
                    <a:pt x="1" y="54233"/>
                  </a:lnTo>
                  <a:lnTo>
                    <a:pt x="31791" y="54233"/>
                  </a:lnTo>
                  <a:lnTo>
                    <a:pt x="3179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200350" y="1266800"/>
              <a:ext cx="231825" cy="149825"/>
            </a:xfrm>
            <a:custGeom>
              <a:rect b="b" l="l" r="r" t="t"/>
              <a:pathLst>
                <a:path extrusionOk="0" h="5993" w="9273">
                  <a:moveTo>
                    <a:pt x="5590" y="1"/>
                  </a:moveTo>
                  <a:lnTo>
                    <a:pt x="5590" y="1105"/>
                  </a:lnTo>
                  <a:lnTo>
                    <a:pt x="6113" y="1105"/>
                  </a:lnTo>
                  <a:lnTo>
                    <a:pt x="6113" y="1"/>
                  </a:lnTo>
                  <a:close/>
                  <a:moveTo>
                    <a:pt x="8422" y="2447"/>
                  </a:moveTo>
                  <a:cubicBezTo>
                    <a:pt x="8515" y="2447"/>
                    <a:pt x="8591" y="2525"/>
                    <a:pt x="8649" y="2683"/>
                  </a:cubicBezTo>
                  <a:cubicBezTo>
                    <a:pt x="8707" y="2840"/>
                    <a:pt x="8736" y="3048"/>
                    <a:pt x="8736" y="3305"/>
                  </a:cubicBezTo>
                  <a:lnTo>
                    <a:pt x="8057" y="3305"/>
                  </a:lnTo>
                  <a:cubicBezTo>
                    <a:pt x="8072" y="3027"/>
                    <a:pt x="8112" y="2815"/>
                    <a:pt x="8175" y="2668"/>
                  </a:cubicBezTo>
                  <a:cubicBezTo>
                    <a:pt x="8238" y="2520"/>
                    <a:pt x="8320" y="2447"/>
                    <a:pt x="8422" y="2447"/>
                  </a:cubicBezTo>
                  <a:close/>
                  <a:moveTo>
                    <a:pt x="0" y="239"/>
                  </a:moveTo>
                  <a:lnTo>
                    <a:pt x="519" y="5883"/>
                  </a:lnTo>
                  <a:lnTo>
                    <a:pt x="1167" y="5883"/>
                  </a:lnTo>
                  <a:lnTo>
                    <a:pt x="1558" y="1592"/>
                  </a:lnTo>
                  <a:lnTo>
                    <a:pt x="1954" y="5883"/>
                  </a:lnTo>
                  <a:lnTo>
                    <a:pt x="2603" y="5883"/>
                  </a:lnTo>
                  <a:lnTo>
                    <a:pt x="3117" y="239"/>
                  </a:lnTo>
                  <a:lnTo>
                    <a:pt x="2582" y="239"/>
                  </a:lnTo>
                  <a:lnTo>
                    <a:pt x="2205" y="4340"/>
                  </a:lnTo>
                  <a:lnTo>
                    <a:pt x="1832" y="239"/>
                  </a:lnTo>
                  <a:lnTo>
                    <a:pt x="1290" y="239"/>
                  </a:lnTo>
                  <a:lnTo>
                    <a:pt x="916" y="4340"/>
                  </a:lnTo>
                  <a:lnTo>
                    <a:pt x="539" y="239"/>
                  </a:lnTo>
                  <a:close/>
                  <a:moveTo>
                    <a:pt x="3461" y="1"/>
                  </a:moveTo>
                  <a:lnTo>
                    <a:pt x="3461" y="5883"/>
                  </a:lnTo>
                  <a:lnTo>
                    <a:pt x="3984" y="5883"/>
                  </a:lnTo>
                  <a:lnTo>
                    <a:pt x="3984" y="3800"/>
                  </a:lnTo>
                  <a:cubicBezTo>
                    <a:pt x="3984" y="3414"/>
                    <a:pt x="4015" y="3113"/>
                    <a:pt x="4078" y="2895"/>
                  </a:cubicBezTo>
                  <a:cubicBezTo>
                    <a:pt x="4140" y="2677"/>
                    <a:pt x="4226" y="2568"/>
                    <a:pt x="4335" y="2568"/>
                  </a:cubicBezTo>
                  <a:cubicBezTo>
                    <a:pt x="4379" y="2568"/>
                    <a:pt x="4419" y="2592"/>
                    <a:pt x="4454" y="2641"/>
                  </a:cubicBezTo>
                  <a:cubicBezTo>
                    <a:pt x="4489" y="2690"/>
                    <a:pt x="4517" y="2759"/>
                    <a:pt x="4538" y="2847"/>
                  </a:cubicBezTo>
                  <a:cubicBezTo>
                    <a:pt x="4553" y="2913"/>
                    <a:pt x="4564" y="3015"/>
                    <a:pt x="4570" y="3153"/>
                  </a:cubicBezTo>
                  <a:cubicBezTo>
                    <a:pt x="4577" y="3292"/>
                    <a:pt x="4580" y="3547"/>
                    <a:pt x="4580" y="3917"/>
                  </a:cubicBezTo>
                  <a:lnTo>
                    <a:pt x="4580" y="5463"/>
                  </a:lnTo>
                  <a:lnTo>
                    <a:pt x="4580" y="5883"/>
                  </a:lnTo>
                  <a:lnTo>
                    <a:pt x="5106" y="5883"/>
                  </a:lnTo>
                  <a:lnTo>
                    <a:pt x="5106" y="3305"/>
                  </a:lnTo>
                  <a:cubicBezTo>
                    <a:pt x="5106" y="2733"/>
                    <a:pt x="5057" y="2297"/>
                    <a:pt x="4959" y="1997"/>
                  </a:cubicBezTo>
                  <a:cubicBezTo>
                    <a:pt x="4861" y="1697"/>
                    <a:pt x="4718" y="1547"/>
                    <a:pt x="4529" y="1547"/>
                  </a:cubicBezTo>
                  <a:cubicBezTo>
                    <a:pt x="4422" y="1547"/>
                    <a:pt x="4324" y="1605"/>
                    <a:pt x="4235" y="1723"/>
                  </a:cubicBezTo>
                  <a:cubicBezTo>
                    <a:pt x="4147" y="1840"/>
                    <a:pt x="4063" y="2022"/>
                    <a:pt x="3984" y="2269"/>
                  </a:cubicBezTo>
                  <a:lnTo>
                    <a:pt x="3984" y="1"/>
                  </a:lnTo>
                  <a:close/>
                  <a:moveTo>
                    <a:pt x="5590" y="1649"/>
                  </a:moveTo>
                  <a:lnTo>
                    <a:pt x="5590" y="5883"/>
                  </a:lnTo>
                  <a:lnTo>
                    <a:pt x="6113" y="5883"/>
                  </a:lnTo>
                  <a:lnTo>
                    <a:pt x="6113" y="1649"/>
                  </a:lnTo>
                  <a:close/>
                  <a:moveTo>
                    <a:pt x="6615" y="1"/>
                  </a:moveTo>
                  <a:lnTo>
                    <a:pt x="6615" y="5883"/>
                  </a:lnTo>
                  <a:lnTo>
                    <a:pt x="7138" y="5883"/>
                  </a:lnTo>
                  <a:lnTo>
                    <a:pt x="7138" y="1"/>
                  </a:lnTo>
                  <a:close/>
                  <a:moveTo>
                    <a:pt x="8425" y="1547"/>
                  </a:moveTo>
                  <a:cubicBezTo>
                    <a:pt x="8142" y="1547"/>
                    <a:pt x="7921" y="1745"/>
                    <a:pt x="7759" y="2140"/>
                  </a:cubicBezTo>
                  <a:cubicBezTo>
                    <a:pt x="7598" y="2536"/>
                    <a:pt x="7518" y="3079"/>
                    <a:pt x="7518" y="3770"/>
                  </a:cubicBezTo>
                  <a:cubicBezTo>
                    <a:pt x="7518" y="4473"/>
                    <a:pt x="7600" y="5019"/>
                    <a:pt x="7764" y="5408"/>
                  </a:cubicBezTo>
                  <a:cubicBezTo>
                    <a:pt x="7928" y="5798"/>
                    <a:pt x="8158" y="5992"/>
                    <a:pt x="8454" y="5992"/>
                  </a:cubicBezTo>
                  <a:cubicBezTo>
                    <a:pt x="8577" y="5992"/>
                    <a:pt x="8701" y="5962"/>
                    <a:pt x="8825" y="5900"/>
                  </a:cubicBezTo>
                  <a:cubicBezTo>
                    <a:pt x="8948" y="5838"/>
                    <a:pt x="9072" y="5747"/>
                    <a:pt x="9196" y="5626"/>
                  </a:cubicBezTo>
                  <a:lnTo>
                    <a:pt x="9196" y="4582"/>
                  </a:lnTo>
                  <a:cubicBezTo>
                    <a:pt x="9074" y="4754"/>
                    <a:pt x="8955" y="4882"/>
                    <a:pt x="8840" y="4966"/>
                  </a:cubicBezTo>
                  <a:cubicBezTo>
                    <a:pt x="8725" y="5051"/>
                    <a:pt x="8612" y="5093"/>
                    <a:pt x="8502" y="5093"/>
                  </a:cubicBezTo>
                  <a:cubicBezTo>
                    <a:pt x="8366" y="5093"/>
                    <a:pt x="8260" y="5013"/>
                    <a:pt x="8184" y="4855"/>
                  </a:cubicBezTo>
                  <a:cubicBezTo>
                    <a:pt x="8108" y="4696"/>
                    <a:pt x="8063" y="4458"/>
                    <a:pt x="8051" y="4140"/>
                  </a:cubicBezTo>
                  <a:lnTo>
                    <a:pt x="9273" y="4140"/>
                  </a:lnTo>
                  <a:lnTo>
                    <a:pt x="9273" y="3755"/>
                  </a:lnTo>
                  <a:cubicBezTo>
                    <a:pt x="9273" y="3084"/>
                    <a:pt x="9196" y="2549"/>
                    <a:pt x="9042" y="2148"/>
                  </a:cubicBezTo>
                  <a:cubicBezTo>
                    <a:pt x="8887" y="1747"/>
                    <a:pt x="8682" y="1547"/>
                    <a:pt x="8425" y="15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21975" y="1267000"/>
              <a:ext cx="21775" cy="172400"/>
            </a:xfrm>
            <a:custGeom>
              <a:rect b="b" l="l" r="r" t="t"/>
              <a:pathLst>
                <a:path extrusionOk="0" h="6896" w="871">
                  <a:moveTo>
                    <a:pt x="437" y="0"/>
                  </a:moveTo>
                  <a:cubicBezTo>
                    <a:pt x="289" y="618"/>
                    <a:pt x="179" y="1209"/>
                    <a:pt x="108" y="1775"/>
                  </a:cubicBezTo>
                  <a:cubicBezTo>
                    <a:pt x="36" y="2341"/>
                    <a:pt x="0" y="2900"/>
                    <a:pt x="0" y="3452"/>
                  </a:cubicBezTo>
                  <a:cubicBezTo>
                    <a:pt x="0" y="4004"/>
                    <a:pt x="36" y="4560"/>
                    <a:pt x="107" y="5121"/>
                  </a:cubicBezTo>
                  <a:cubicBezTo>
                    <a:pt x="178" y="5681"/>
                    <a:pt x="288" y="6273"/>
                    <a:pt x="437" y="6896"/>
                  </a:cubicBezTo>
                  <a:lnTo>
                    <a:pt x="871" y="6896"/>
                  </a:lnTo>
                  <a:cubicBezTo>
                    <a:pt x="745" y="6296"/>
                    <a:pt x="651" y="5710"/>
                    <a:pt x="590" y="5138"/>
                  </a:cubicBezTo>
                  <a:cubicBezTo>
                    <a:pt x="528" y="4566"/>
                    <a:pt x="497" y="4001"/>
                    <a:pt x="497" y="3444"/>
                  </a:cubicBezTo>
                  <a:cubicBezTo>
                    <a:pt x="497" y="2887"/>
                    <a:pt x="528" y="2323"/>
                    <a:pt x="590" y="1752"/>
                  </a:cubicBezTo>
                  <a:cubicBezTo>
                    <a:pt x="653" y="1182"/>
                    <a:pt x="746" y="598"/>
                    <a:pt x="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433625" y="1272750"/>
              <a:ext cx="187850" cy="143875"/>
            </a:xfrm>
            <a:custGeom>
              <a:rect b="b" l="l" r="r" t="t"/>
              <a:pathLst>
                <a:path extrusionOk="0" h="5755" w="7514">
                  <a:moveTo>
                    <a:pt x="6662" y="2209"/>
                  </a:moveTo>
                  <a:cubicBezTo>
                    <a:pt x="6756" y="2209"/>
                    <a:pt x="6831" y="2287"/>
                    <a:pt x="6889" y="2445"/>
                  </a:cubicBezTo>
                  <a:cubicBezTo>
                    <a:pt x="6947" y="2602"/>
                    <a:pt x="6976" y="2810"/>
                    <a:pt x="6976" y="3067"/>
                  </a:cubicBezTo>
                  <a:lnTo>
                    <a:pt x="6297" y="3067"/>
                  </a:lnTo>
                  <a:cubicBezTo>
                    <a:pt x="6313" y="2789"/>
                    <a:pt x="6352" y="2577"/>
                    <a:pt x="6415" y="2430"/>
                  </a:cubicBezTo>
                  <a:cubicBezTo>
                    <a:pt x="6479" y="2282"/>
                    <a:pt x="6561" y="2209"/>
                    <a:pt x="6662" y="2209"/>
                  </a:cubicBezTo>
                  <a:close/>
                  <a:moveTo>
                    <a:pt x="0" y="1"/>
                  </a:moveTo>
                  <a:lnTo>
                    <a:pt x="0" y="1101"/>
                  </a:lnTo>
                  <a:lnTo>
                    <a:pt x="725" y="1101"/>
                  </a:lnTo>
                  <a:lnTo>
                    <a:pt x="725" y="5645"/>
                  </a:lnTo>
                  <a:lnTo>
                    <a:pt x="1287" y="5645"/>
                  </a:lnTo>
                  <a:lnTo>
                    <a:pt x="1287" y="1101"/>
                  </a:lnTo>
                  <a:lnTo>
                    <a:pt x="2010" y="1101"/>
                  </a:lnTo>
                  <a:lnTo>
                    <a:pt x="2010" y="1"/>
                  </a:lnTo>
                  <a:close/>
                  <a:moveTo>
                    <a:pt x="3344" y="1309"/>
                  </a:moveTo>
                  <a:cubicBezTo>
                    <a:pt x="3223" y="1309"/>
                    <a:pt x="3118" y="1373"/>
                    <a:pt x="3031" y="1500"/>
                  </a:cubicBezTo>
                  <a:cubicBezTo>
                    <a:pt x="2944" y="1627"/>
                    <a:pt x="2867" y="1829"/>
                    <a:pt x="2800" y="2106"/>
                  </a:cubicBezTo>
                  <a:lnTo>
                    <a:pt x="2800" y="1411"/>
                  </a:lnTo>
                  <a:lnTo>
                    <a:pt x="2277" y="1411"/>
                  </a:lnTo>
                  <a:lnTo>
                    <a:pt x="2277" y="5645"/>
                  </a:lnTo>
                  <a:lnTo>
                    <a:pt x="2800" y="5645"/>
                  </a:lnTo>
                  <a:lnTo>
                    <a:pt x="2800" y="3694"/>
                  </a:lnTo>
                  <a:cubicBezTo>
                    <a:pt x="2800" y="3278"/>
                    <a:pt x="2836" y="2959"/>
                    <a:pt x="2909" y="2736"/>
                  </a:cubicBezTo>
                  <a:cubicBezTo>
                    <a:pt x="2981" y="2513"/>
                    <a:pt x="3085" y="2401"/>
                    <a:pt x="3219" y="2401"/>
                  </a:cubicBezTo>
                  <a:cubicBezTo>
                    <a:pt x="3265" y="2401"/>
                    <a:pt x="3310" y="2415"/>
                    <a:pt x="3355" y="2441"/>
                  </a:cubicBezTo>
                  <a:cubicBezTo>
                    <a:pt x="3401" y="2468"/>
                    <a:pt x="3446" y="2508"/>
                    <a:pt x="3492" y="2564"/>
                  </a:cubicBezTo>
                  <a:lnTo>
                    <a:pt x="3491" y="1339"/>
                  </a:lnTo>
                  <a:cubicBezTo>
                    <a:pt x="3452" y="1327"/>
                    <a:pt x="3422" y="1318"/>
                    <a:pt x="3401" y="1315"/>
                  </a:cubicBezTo>
                  <a:cubicBezTo>
                    <a:pt x="3381" y="1311"/>
                    <a:pt x="3362" y="1309"/>
                    <a:pt x="3344" y="1309"/>
                  </a:cubicBezTo>
                  <a:close/>
                  <a:moveTo>
                    <a:pt x="3734" y="1411"/>
                  </a:moveTo>
                  <a:lnTo>
                    <a:pt x="3734" y="3997"/>
                  </a:lnTo>
                  <a:cubicBezTo>
                    <a:pt x="3734" y="4569"/>
                    <a:pt x="3784" y="5005"/>
                    <a:pt x="3883" y="5305"/>
                  </a:cubicBezTo>
                  <a:cubicBezTo>
                    <a:pt x="3982" y="5605"/>
                    <a:pt x="4125" y="5754"/>
                    <a:pt x="4314" y="5754"/>
                  </a:cubicBezTo>
                  <a:cubicBezTo>
                    <a:pt x="4420" y="5754"/>
                    <a:pt x="4517" y="5696"/>
                    <a:pt x="4606" y="5579"/>
                  </a:cubicBezTo>
                  <a:cubicBezTo>
                    <a:pt x="4694" y="5461"/>
                    <a:pt x="4777" y="5279"/>
                    <a:pt x="4856" y="5032"/>
                  </a:cubicBezTo>
                  <a:lnTo>
                    <a:pt x="4856" y="5645"/>
                  </a:lnTo>
                  <a:lnTo>
                    <a:pt x="5379" y="5645"/>
                  </a:lnTo>
                  <a:lnTo>
                    <a:pt x="5379" y="1411"/>
                  </a:lnTo>
                  <a:lnTo>
                    <a:pt x="4856" y="1411"/>
                  </a:lnTo>
                  <a:lnTo>
                    <a:pt x="4856" y="3501"/>
                  </a:lnTo>
                  <a:cubicBezTo>
                    <a:pt x="4856" y="3887"/>
                    <a:pt x="4825" y="4188"/>
                    <a:pt x="4763" y="4405"/>
                  </a:cubicBezTo>
                  <a:cubicBezTo>
                    <a:pt x="4700" y="4622"/>
                    <a:pt x="4615" y="4730"/>
                    <a:pt x="4506" y="4730"/>
                  </a:cubicBezTo>
                  <a:cubicBezTo>
                    <a:pt x="4461" y="4730"/>
                    <a:pt x="4421" y="4706"/>
                    <a:pt x="4386" y="4658"/>
                  </a:cubicBezTo>
                  <a:cubicBezTo>
                    <a:pt x="4352" y="4610"/>
                    <a:pt x="4324" y="4542"/>
                    <a:pt x="4303" y="4454"/>
                  </a:cubicBezTo>
                  <a:cubicBezTo>
                    <a:pt x="4286" y="4386"/>
                    <a:pt x="4274" y="4277"/>
                    <a:pt x="4267" y="4127"/>
                  </a:cubicBezTo>
                  <a:cubicBezTo>
                    <a:pt x="4261" y="3977"/>
                    <a:pt x="4257" y="3732"/>
                    <a:pt x="4257" y="3392"/>
                  </a:cubicBezTo>
                  <a:cubicBezTo>
                    <a:pt x="4257" y="3276"/>
                    <a:pt x="4258" y="3045"/>
                    <a:pt x="4259" y="2698"/>
                  </a:cubicBezTo>
                  <a:cubicBezTo>
                    <a:pt x="4260" y="2352"/>
                    <a:pt x="4260" y="2064"/>
                    <a:pt x="4260" y="1834"/>
                  </a:cubicBezTo>
                  <a:lnTo>
                    <a:pt x="4260" y="1411"/>
                  </a:lnTo>
                  <a:close/>
                  <a:moveTo>
                    <a:pt x="6665" y="1309"/>
                  </a:moveTo>
                  <a:cubicBezTo>
                    <a:pt x="6383" y="1309"/>
                    <a:pt x="6161" y="1507"/>
                    <a:pt x="6000" y="1902"/>
                  </a:cubicBezTo>
                  <a:cubicBezTo>
                    <a:pt x="5839" y="2298"/>
                    <a:pt x="5758" y="2841"/>
                    <a:pt x="5758" y="3532"/>
                  </a:cubicBezTo>
                  <a:cubicBezTo>
                    <a:pt x="5758" y="4235"/>
                    <a:pt x="5840" y="4781"/>
                    <a:pt x="6004" y="5170"/>
                  </a:cubicBezTo>
                  <a:cubicBezTo>
                    <a:pt x="6168" y="5560"/>
                    <a:pt x="6398" y="5754"/>
                    <a:pt x="6694" y="5754"/>
                  </a:cubicBezTo>
                  <a:cubicBezTo>
                    <a:pt x="6818" y="5754"/>
                    <a:pt x="6942" y="5724"/>
                    <a:pt x="7065" y="5662"/>
                  </a:cubicBezTo>
                  <a:cubicBezTo>
                    <a:pt x="7189" y="5600"/>
                    <a:pt x="7313" y="5509"/>
                    <a:pt x="7436" y="5388"/>
                  </a:cubicBezTo>
                  <a:lnTo>
                    <a:pt x="7436" y="4344"/>
                  </a:lnTo>
                  <a:cubicBezTo>
                    <a:pt x="7315" y="4516"/>
                    <a:pt x="7196" y="4644"/>
                    <a:pt x="7081" y="4728"/>
                  </a:cubicBezTo>
                  <a:cubicBezTo>
                    <a:pt x="6965" y="4813"/>
                    <a:pt x="6853" y="4855"/>
                    <a:pt x="6743" y="4855"/>
                  </a:cubicBezTo>
                  <a:cubicBezTo>
                    <a:pt x="6606" y="4855"/>
                    <a:pt x="6500" y="4775"/>
                    <a:pt x="6424" y="4617"/>
                  </a:cubicBezTo>
                  <a:cubicBezTo>
                    <a:pt x="6348" y="4458"/>
                    <a:pt x="6304" y="4220"/>
                    <a:pt x="6291" y="3902"/>
                  </a:cubicBezTo>
                  <a:lnTo>
                    <a:pt x="7514" y="3902"/>
                  </a:lnTo>
                  <a:lnTo>
                    <a:pt x="7514" y="3517"/>
                  </a:lnTo>
                  <a:cubicBezTo>
                    <a:pt x="7514" y="2846"/>
                    <a:pt x="7436" y="2311"/>
                    <a:pt x="7282" y="1910"/>
                  </a:cubicBezTo>
                  <a:cubicBezTo>
                    <a:pt x="7128" y="1509"/>
                    <a:pt x="6922" y="1309"/>
                    <a:pt x="6665" y="13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97000" y="1267000"/>
              <a:ext cx="21775" cy="172400"/>
            </a:xfrm>
            <a:custGeom>
              <a:rect b="b" l="l" r="r" t="t"/>
              <a:pathLst>
                <a:path extrusionOk="0" h="6896" w="871">
                  <a:moveTo>
                    <a:pt x="1" y="0"/>
                  </a:moveTo>
                  <a:cubicBezTo>
                    <a:pt x="125" y="598"/>
                    <a:pt x="219" y="1182"/>
                    <a:pt x="281" y="1752"/>
                  </a:cubicBezTo>
                  <a:cubicBezTo>
                    <a:pt x="343" y="2323"/>
                    <a:pt x="374" y="2887"/>
                    <a:pt x="374" y="3444"/>
                  </a:cubicBezTo>
                  <a:cubicBezTo>
                    <a:pt x="374" y="4001"/>
                    <a:pt x="343" y="4566"/>
                    <a:pt x="281" y="5138"/>
                  </a:cubicBezTo>
                  <a:cubicBezTo>
                    <a:pt x="219" y="5710"/>
                    <a:pt x="125" y="6296"/>
                    <a:pt x="1" y="6896"/>
                  </a:cubicBezTo>
                  <a:lnTo>
                    <a:pt x="434" y="6896"/>
                  </a:lnTo>
                  <a:cubicBezTo>
                    <a:pt x="583" y="6273"/>
                    <a:pt x="693" y="5681"/>
                    <a:pt x="764" y="5121"/>
                  </a:cubicBezTo>
                  <a:cubicBezTo>
                    <a:pt x="835" y="4560"/>
                    <a:pt x="871" y="4004"/>
                    <a:pt x="871" y="3452"/>
                  </a:cubicBezTo>
                  <a:cubicBezTo>
                    <a:pt x="871" y="2900"/>
                    <a:pt x="835" y="2341"/>
                    <a:pt x="764" y="1775"/>
                  </a:cubicBezTo>
                  <a:cubicBezTo>
                    <a:pt x="692" y="1209"/>
                    <a:pt x="582" y="618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233500" y="1600675"/>
              <a:ext cx="34550" cy="178650"/>
            </a:xfrm>
            <a:custGeom>
              <a:rect b="b" l="l" r="r" t="t"/>
              <a:pathLst>
                <a:path extrusionOk="0" h="7146" w="1382">
                  <a:moveTo>
                    <a:pt x="1065" y="1"/>
                  </a:moveTo>
                  <a:cubicBezTo>
                    <a:pt x="852" y="1"/>
                    <a:pt x="698" y="111"/>
                    <a:pt x="600" y="331"/>
                  </a:cubicBezTo>
                  <a:cubicBezTo>
                    <a:pt x="503" y="552"/>
                    <a:pt x="454" y="905"/>
                    <a:pt x="454" y="1392"/>
                  </a:cubicBezTo>
                  <a:lnTo>
                    <a:pt x="454" y="2167"/>
                  </a:lnTo>
                  <a:cubicBezTo>
                    <a:pt x="454" y="2545"/>
                    <a:pt x="428" y="2807"/>
                    <a:pt x="375" y="2953"/>
                  </a:cubicBezTo>
                  <a:cubicBezTo>
                    <a:pt x="323" y="3099"/>
                    <a:pt x="227" y="3172"/>
                    <a:pt x="89" y="3172"/>
                  </a:cubicBezTo>
                  <a:lnTo>
                    <a:pt x="0" y="3172"/>
                  </a:lnTo>
                  <a:lnTo>
                    <a:pt x="0" y="4015"/>
                  </a:lnTo>
                  <a:lnTo>
                    <a:pt x="89" y="4015"/>
                  </a:lnTo>
                  <a:cubicBezTo>
                    <a:pt x="227" y="4015"/>
                    <a:pt x="323" y="4089"/>
                    <a:pt x="375" y="4236"/>
                  </a:cubicBezTo>
                  <a:cubicBezTo>
                    <a:pt x="428" y="4384"/>
                    <a:pt x="454" y="4647"/>
                    <a:pt x="454" y="5025"/>
                  </a:cubicBezTo>
                  <a:lnTo>
                    <a:pt x="454" y="5750"/>
                  </a:lnTo>
                  <a:cubicBezTo>
                    <a:pt x="454" y="6237"/>
                    <a:pt x="503" y="6591"/>
                    <a:pt x="600" y="6813"/>
                  </a:cubicBezTo>
                  <a:cubicBezTo>
                    <a:pt x="698" y="7034"/>
                    <a:pt x="852" y="7145"/>
                    <a:pt x="1065" y="7145"/>
                  </a:cubicBezTo>
                  <a:lnTo>
                    <a:pt x="1381" y="7145"/>
                  </a:lnTo>
                  <a:lnTo>
                    <a:pt x="1381" y="6295"/>
                  </a:lnTo>
                  <a:lnTo>
                    <a:pt x="1281" y="6295"/>
                  </a:lnTo>
                  <a:cubicBezTo>
                    <a:pt x="1143" y="6295"/>
                    <a:pt x="1054" y="6240"/>
                    <a:pt x="1013" y="6130"/>
                  </a:cubicBezTo>
                  <a:cubicBezTo>
                    <a:pt x="971" y="6021"/>
                    <a:pt x="951" y="5786"/>
                    <a:pt x="951" y="5425"/>
                  </a:cubicBezTo>
                  <a:lnTo>
                    <a:pt x="951" y="4798"/>
                  </a:lnTo>
                  <a:cubicBezTo>
                    <a:pt x="951" y="4405"/>
                    <a:pt x="929" y="4119"/>
                    <a:pt x="886" y="3940"/>
                  </a:cubicBezTo>
                  <a:cubicBezTo>
                    <a:pt x="842" y="3761"/>
                    <a:pt x="767" y="3637"/>
                    <a:pt x="659" y="3569"/>
                  </a:cubicBezTo>
                  <a:cubicBezTo>
                    <a:pt x="766" y="3506"/>
                    <a:pt x="841" y="3385"/>
                    <a:pt x="885" y="3206"/>
                  </a:cubicBezTo>
                  <a:cubicBezTo>
                    <a:pt x="929" y="3027"/>
                    <a:pt x="951" y="2740"/>
                    <a:pt x="951" y="2344"/>
                  </a:cubicBezTo>
                  <a:lnTo>
                    <a:pt x="951" y="1717"/>
                  </a:lnTo>
                  <a:cubicBezTo>
                    <a:pt x="951" y="1359"/>
                    <a:pt x="971" y="1125"/>
                    <a:pt x="1013" y="1016"/>
                  </a:cubicBezTo>
                  <a:cubicBezTo>
                    <a:pt x="1054" y="906"/>
                    <a:pt x="1143" y="851"/>
                    <a:pt x="1281" y="851"/>
                  </a:cubicBezTo>
                  <a:lnTo>
                    <a:pt x="1381" y="851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56075" y="1928225"/>
              <a:ext cx="891725" cy="180150"/>
            </a:xfrm>
            <a:custGeom>
              <a:rect b="b" l="l" r="r" t="t"/>
              <a:pathLst>
                <a:path extrusionOk="0" h="7206" w="35669">
                  <a:moveTo>
                    <a:pt x="19510" y="2699"/>
                  </a:moveTo>
                  <a:cubicBezTo>
                    <a:pt x="19603" y="2699"/>
                    <a:pt x="19679" y="2778"/>
                    <a:pt x="19737" y="2936"/>
                  </a:cubicBezTo>
                  <a:cubicBezTo>
                    <a:pt x="19795" y="3093"/>
                    <a:pt x="19824" y="3300"/>
                    <a:pt x="19824" y="3557"/>
                  </a:cubicBezTo>
                  <a:lnTo>
                    <a:pt x="19145" y="3557"/>
                  </a:lnTo>
                  <a:cubicBezTo>
                    <a:pt x="19160" y="3280"/>
                    <a:pt x="19200" y="3068"/>
                    <a:pt x="19263" y="2920"/>
                  </a:cubicBezTo>
                  <a:cubicBezTo>
                    <a:pt x="19326" y="2773"/>
                    <a:pt x="19408" y="2699"/>
                    <a:pt x="19510" y="2699"/>
                  </a:cubicBezTo>
                  <a:close/>
                  <a:moveTo>
                    <a:pt x="35146" y="2729"/>
                  </a:moveTo>
                  <a:lnTo>
                    <a:pt x="35146" y="3754"/>
                  </a:lnTo>
                  <a:lnTo>
                    <a:pt x="34958" y="3754"/>
                  </a:lnTo>
                  <a:cubicBezTo>
                    <a:pt x="34869" y="3754"/>
                    <a:pt x="34805" y="3714"/>
                    <a:pt x="34767" y="3633"/>
                  </a:cubicBezTo>
                  <a:cubicBezTo>
                    <a:pt x="34729" y="3552"/>
                    <a:pt x="34709" y="3421"/>
                    <a:pt x="34709" y="3240"/>
                  </a:cubicBezTo>
                  <a:cubicBezTo>
                    <a:pt x="34709" y="3056"/>
                    <a:pt x="34729" y="2925"/>
                    <a:pt x="34767" y="2847"/>
                  </a:cubicBezTo>
                  <a:cubicBezTo>
                    <a:pt x="34805" y="2769"/>
                    <a:pt x="34869" y="2729"/>
                    <a:pt x="34958" y="2729"/>
                  </a:cubicBezTo>
                  <a:close/>
                  <a:moveTo>
                    <a:pt x="11335" y="2869"/>
                  </a:moveTo>
                  <a:lnTo>
                    <a:pt x="11335" y="5168"/>
                  </a:lnTo>
                  <a:lnTo>
                    <a:pt x="10846" y="5168"/>
                  </a:lnTo>
                  <a:cubicBezTo>
                    <a:pt x="10927" y="4639"/>
                    <a:pt x="10967" y="3911"/>
                    <a:pt x="10967" y="2987"/>
                  </a:cubicBezTo>
                  <a:lnTo>
                    <a:pt x="10967" y="2869"/>
                  </a:lnTo>
                  <a:close/>
                  <a:moveTo>
                    <a:pt x="3785" y="2767"/>
                  </a:moveTo>
                  <a:cubicBezTo>
                    <a:pt x="3899" y="2767"/>
                    <a:pt x="3986" y="2875"/>
                    <a:pt x="4046" y="3091"/>
                  </a:cubicBezTo>
                  <a:cubicBezTo>
                    <a:pt x="4106" y="3306"/>
                    <a:pt x="4137" y="3617"/>
                    <a:pt x="4137" y="4022"/>
                  </a:cubicBezTo>
                  <a:cubicBezTo>
                    <a:pt x="4137" y="4428"/>
                    <a:pt x="4106" y="4739"/>
                    <a:pt x="4046" y="4954"/>
                  </a:cubicBezTo>
                  <a:cubicBezTo>
                    <a:pt x="3986" y="5170"/>
                    <a:pt x="3899" y="5277"/>
                    <a:pt x="3785" y="5277"/>
                  </a:cubicBezTo>
                  <a:cubicBezTo>
                    <a:pt x="3669" y="5277"/>
                    <a:pt x="3581" y="5170"/>
                    <a:pt x="3520" y="4954"/>
                  </a:cubicBezTo>
                  <a:cubicBezTo>
                    <a:pt x="3459" y="4739"/>
                    <a:pt x="3428" y="4428"/>
                    <a:pt x="3428" y="4022"/>
                  </a:cubicBezTo>
                  <a:cubicBezTo>
                    <a:pt x="3428" y="3617"/>
                    <a:pt x="3459" y="3306"/>
                    <a:pt x="3520" y="3091"/>
                  </a:cubicBezTo>
                  <a:cubicBezTo>
                    <a:pt x="3581" y="2875"/>
                    <a:pt x="3669" y="2767"/>
                    <a:pt x="3785" y="2767"/>
                  </a:cubicBezTo>
                  <a:close/>
                  <a:moveTo>
                    <a:pt x="24349" y="2767"/>
                  </a:moveTo>
                  <a:cubicBezTo>
                    <a:pt x="24463" y="2767"/>
                    <a:pt x="24550" y="2875"/>
                    <a:pt x="24610" y="3091"/>
                  </a:cubicBezTo>
                  <a:cubicBezTo>
                    <a:pt x="24670" y="3306"/>
                    <a:pt x="24701" y="3617"/>
                    <a:pt x="24701" y="4022"/>
                  </a:cubicBezTo>
                  <a:cubicBezTo>
                    <a:pt x="24701" y="4428"/>
                    <a:pt x="24670" y="4739"/>
                    <a:pt x="24610" y="4954"/>
                  </a:cubicBezTo>
                  <a:cubicBezTo>
                    <a:pt x="24550" y="5170"/>
                    <a:pt x="24463" y="5277"/>
                    <a:pt x="24349" y="5277"/>
                  </a:cubicBezTo>
                  <a:cubicBezTo>
                    <a:pt x="24233" y="5277"/>
                    <a:pt x="24145" y="5170"/>
                    <a:pt x="24084" y="4954"/>
                  </a:cubicBezTo>
                  <a:cubicBezTo>
                    <a:pt x="24023" y="4739"/>
                    <a:pt x="23992" y="4428"/>
                    <a:pt x="23992" y="4022"/>
                  </a:cubicBezTo>
                  <a:cubicBezTo>
                    <a:pt x="23992" y="3617"/>
                    <a:pt x="24023" y="3306"/>
                    <a:pt x="24084" y="3091"/>
                  </a:cubicBezTo>
                  <a:cubicBezTo>
                    <a:pt x="24145" y="2875"/>
                    <a:pt x="24233" y="2767"/>
                    <a:pt x="24349" y="2767"/>
                  </a:cubicBezTo>
                  <a:close/>
                  <a:moveTo>
                    <a:pt x="26436" y="2767"/>
                  </a:moveTo>
                  <a:cubicBezTo>
                    <a:pt x="26551" y="2767"/>
                    <a:pt x="26638" y="2875"/>
                    <a:pt x="26699" y="3091"/>
                  </a:cubicBezTo>
                  <a:cubicBezTo>
                    <a:pt x="26759" y="3306"/>
                    <a:pt x="26789" y="3617"/>
                    <a:pt x="26789" y="4022"/>
                  </a:cubicBezTo>
                  <a:cubicBezTo>
                    <a:pt x="26789" y="4428"/>
                    <a:pt x="26759" y="4739"/>
                    <a:pt x="26699" y="4954"/>
                  </a:cubicBezTo>
                  <a:cubicBezTo>
                    <a:pt x="26638" y="5170"/>
                    <a:pt x="26551" y="5277"/>
                    <a:pt x="26436" y="5277"/>
                  </a:cubicBezTo>
                  <a:cubicBezTo>
                    <a:pt x="26321" y="5277"/>
                    <a:pt x="26233" y="5170"/>
                    <a:pt x="26172" y="4954"/>
                  </a:cubicBezTo>
                  <a:cubicBezTo>
                    <a:pt x="26111" y="4739"/>
                    <a:pt x="26081" y="4428"/>
                    <a:pt x="26081" y="4022"/>
                  </a:cubicBezTo>
                  <a:cubicBezTo>
                    <a:pt x="26081" y="3617"/>
                    <a:pt x="26111" y="3306"/>
                    <a:pt x="26172" y="3091"/>
                  </a:cubicBezTo>
                  <a:cubicBezTo>
                    <a:pt x="26233" y="2875"/>
                    <a:pt x="26321" y="2767"/>
                    <a:pt x="26436" y="2767"/>
                  </a:cubicBezTo>
                  <a:close/>
                  <a:moveTo>
                    <a:pt x="28501" y="4344"/>
                  </a:moveTo>
                  <a:cubicBezTo>
                    <a:pt x="28578" y="4344"/>
                    <a:pt x="28636" y="4381"/>
                    <a:pt x="28674" y="4457"/>
                  </a:cubicBezTo>
                  <a:cubicBezTo>
                    <a:pt x="28713" y="4535"/>
                    <a:pt x="28733" y="4654"/>
                    <a:pt x="28733" y="4812"/>
                  </a:cubicBezTo>
                  <a:cubicBezTo>
                    <a:pt x="28733" y="4971"/>
                    <a:pt x="28713" y="5090"/>
                    <a:pt x="28674" y="5168"/>
                  </a:cubicBezTo>
                  <a:cubicBezTo>
                    <a:pt x="28635" y="5248"/>
                    <a:pt x="28577" y="5289"/>
                    <a:pt x="28501" y="5289"/>
                  </a:cubicBezTo>
                  <a:lnTo>
                    <a:pt x="28236" y="5289"/>
                  </a:lnTo>
                  <a:lnTo>
                    <a:pt x="28236" y="4344"/>
                  </a:lnTo>
                  <a:close/>
                  <a:moveTo>
                    <a:pt x="13553" y="4230"/>
                  </a:moveTo>
                  <a:lnTo>
                    <a:pt x="13553" y="4385"/>
                  </a:lnTo>
                  <a:cubicBezTo>
                    <a:pt x="13553" y="4660"/>
                    <a:pt x="13519" y="4889"/>
                    <a:pt x="13452" y="5071"/>
                  </a:cubicBezTo>
                  <a:cubicBezTo>
                    <a:pt x="13385" y="5254"/>
                    <a:pt x="13302" y="5345"/>
                    <a:pt x="13204" y="5345"/>
                  </a:cubicBezTo>
                  <a:cubicBezTo>
                    <a:pt x="13125" y="5345"/>
                    <a:pt x="13064" y="5297"/>
                    <a:pt x="13019" y="5200"/>
                  </a:cubicBezTo>
                  <a:cubicBezTo>
                    <a:pt x="12975" y="5103"/>
                    <a:pt x="12953" y="4969"/>
                    <a:pt x="12953" y="4797"/>
                  </a:cubicBezTo>
                  <a:cubicBezTo>
                    <a:pt x="12953" y="4611"/>
                    <a:pt x="12980" y="4470"/>
                    <a:pt x="13035" y="4374"/>
                  </a:cubicBezTo>
                  <a:cubicBezTo>
                    <a:pt x="13090" y="4278"/>
                    <a:pt x="13172" y="4230"/>
                    <a:pt x="13281" y="4230"/>
                  </a:cubicBezTo>
                  <a:close/>
                  <a:moveTo>
                    <a:pt x="1" y="4673"/>
                  </a:moveTo>
                  <a:lnTo>
                    <a:pt x="1" y="6136"/>
                  </a:lnTo>
                  <a:lnTo>
                    <a:pt x="526" y="6136"/>
                  </a:lnTo>
                  <a:lnTo>
                    <a:pt x="526" y="4673"/>
                  </a:lnTo>
                  <a:close/>
                  <a:moveTo>
                    <a:pt x="997" y="4673"/>
                  </a:moveTo>
                  <a:lnTo>
                    <a:pt x="997" y="6136"/>
                  </a:lnTo>
                  <a:lnTo>
                    <a:pt x="1522" y="6136"/>
                  </a:lnTo>
                  <a:lnTo>
                    <a:pt x="1522" y="4673"/>
                  </a:lnTo>
                  <a:close/>
                  <a:moveTo>
                    <a:pt x="1993" y="4673"/>
                  </a:moveTo>
                  <a:lnTo>
                    <a:pt x="1993" y="6136"/>
                  </a:lnTo>
                  <a:lnTo>
                    <a:pt x="2518" y="6136"/>
                  </a:lnTo>
                  <a:lnTo>
                    <a:pt x="2518" y="4673"/>
                  </a:lnTo>
                  <a:close/>
                  <a:moveTo>
                    <a:pt x="4911" y="1902"/>
                  </a:moveTo>
                  <a:lnTo>
                    <a:pt x="5594" y="3622"/>
                  </a:lnTo>
                  <a:lnTo>
                    <a:pt x="4854" y="6136"/>
                  </a:lnTo>
                  <a:lnTo>
                    <a:pt x="5394" y="6136"/>
                  </a:lnTo>
                  <a:lnTo>
                    <a:pt x="5905" y="4404"/>
                  </a:lnTo>
                  <a:lnTo>
                    <a:pt x="6037" y="4733"/>
                  </a:lnTo>
                  <a:lnTo>
                    <a:pt x="6037" y="6136"/>
                  </a:lnTo>
                  <a:lnTo>
                    <a:pt x="6560" y="6136"/>
                  </a:lnTo>
                  <a:lnTo>
                    <a:pt x="6560" y="4733"/>
                  </a:lnTo>
                  <a:lnTo>
                    <a:pt x="6691" y="4404"/>
                  </a:lnTo>
                  <a:lnTo>
                    <a:pt x="7202" y="6136"/>
                  </a:lnTo>
                  <a:lnTo>
                    <a:pt x="7743" y="6136"/>
                  </a:lnTo>
                  <a:lnTo>
                    <a:pt x="7002" y="3622"/>
                  </a:lnTo>
                  <a:lnTo>
                    <a:pt x="7686" y="1902"/>
                  </a:lnTo>
                  <a:lnTo>
                    <a:pt x="7113" y="1902"/>
                  </a:lnTo>
                  <a:lnTo>
                    <a:pt x="6560" y="3297"/>
                  </a:lnTo>
                  <a:lnTo>
                    <a:pt x="6560" y="1902"/>
                  </a:lnTo>
                  <a:lnTo>
                    <a:pt x="6037" y="1902"/>
                  </a:lnTo>
                  <a:lnTo>
                    <a:pt x="6037" y="3297"/>
                  </a:lnTo>
                  <a:lnTo>
                    <a:pt x="5483" y="1902"/>
                  </a:lnTo>
                  <a:close/>
                  <a:moveTo>
                    <a:pt x="8037" y="1902"/>
                  </a:moveTo>
                  <a:lnTo>
                    <a:pt x="8037" y="6136"/>
                  </a:lnTo>
                  <a:lnTo>
                    <a:pt x="8581" y="6136"/>
                  </a:lnTo>
                  <a:lnTo>
                    <a:pt x="9108" y="3882"/>
                  </a:lnTo>
                  <a:lnTo>
                    <a:pt x="9108" y="6136"/>
                  </a:lnTo>
                  <a:lnTo>
                    <a:pt x="9631" y="6136"/>
                  </a:lnTo>
                  <a:lnTo>
                    <a:pt x="9631" y="1902"/>
                  </a:lnTo>
                  <a:lnTo>
                    <a:pt x="9087" y="1902"/>
                  </a:lnTo>
                  <a:lnTo>
                    <a:pt x="8560" y="4155"/>
                  </a:lnTo>
                  <a:lnTo>
                    <a:pt x="8560" y="1902"/>
                  </a:lnTo>
                  <a:close/>
                  <a:moveTo>
                    <a:pt x="14566" y="1902"/>
                  </a:moveTo>
                  <a:lnTo>
                    <a:pt x="14566" y="6136"/>
                  </a:lnTo>
                  <a:lnTo>
                    <a:pt x="15089" y="6136"/>
                  </a:lnTo>
                  <a:lnTo>
                    <a:pt x="15089" y="4347"/>
                  </a:lnTo>
                  <a:lnTo>
                    <a:pt x="15608" y="4347"/>
                  </a:lnTo>
                  <a:lnTo>
                    <a:pt x="15608" y="6136"/>
                  </a:lnTo>
                  <a:lnTo>
                    <a:pt x="16130" y="6136"/>
                  </a:lnTo>
                  <a:lnTo>
                    <a:pt x="16130" y="1902"/>
                  </a:lnTo>
                  <a:lnTo>
                    <a:pt x="15608" y="1902"/>
                  </a:lnTo>
                  <a:lnTo>
                    <a:pt x="15608" y="3512"/>
                  </a:lnTo>
                  <a:lnTo>
                    <a:pt x="15089" y="3512"/>
                  </a:lnTo>
                  <a:lnTo>
                    <a:pt x="15089" y="1902"/>
                  </a:lnTo>
                  <a:close/>
                  <a:moveTo>
                    <a:pt x="16632" y="1902"/>
                  </a:moveTo>
                  <a:lnTo>
                    <a:pt x="16632" y="6136"/>
                  </a:lnTo>
                  <a:lnTo>
                    <a:pt x="17176" y="6136"/>
                  </a:lnTo>
                  <a:lnTo>
                    <a:pt x="17703" y="3882"/>
                  </a:lnTo>
                  <a:lnTo>
                    <a:pt x="17703" y="6136"/>
                  </a:lnTo>
                  <a:lnTo>
                    <a:pt x="18226" y="6136"/>
                  </a:lnTo>
                  <a:lnTo>
                    <a:pt x="18226" y="1902"/>
                  </a:lnTo>
                  <a:lnTo>
                    <a:pt x="17682" y="1902"/>
                  </a:lnTo>
                  <a:lnTo>
                    <a:pt x="17155" y="4155"/>
                  </a:lnTo>
                  <a:lnTo>
                    <a:pt x="17155" y="1902"/>
                  </a:lnTo>
                  <a:close/>
                  <a:moveTo>
                    <a:pt x="27713" y="1902"/>
                  </a:moveTo>
                  <a:lnTo>
                    <a:pt x="27713" y="6136"/>
                  </a:lnTo>
                  <a:lnTo>
                    <a:pt x="28533" y="6136"/>
                  </a:lnTo>
                  <a:cubicBezTo>
                    <a:pt x="28754" y="6136"/>
                    <a:pt x="28923" y="6032"/>
                    <a:pt x="29042" y="5826"/>
                  </a:cubicBezTo>
                  <a:cubicBezTo>
                    <a:pt x="29162" y="5619"/>
                    <a:pt x="29222" y="5286"/>
                    <a:pt x="29222" y="4828"/>
                  </a:cubicBezTo>
                  <a:cubicBezTo>
                    <a:pt x="29222" y="4369"/>
                    <a:pt x="29162" y="4034"/>
                    <a:pt x="29042" y="3822"/>
                  </a:cubicBezTo>
                  <a:cubicBezTo>
                    <a:pt x="28923" y="3613"/>
                    <a:pt x="28754" y="3508"/>
                    <a:pt x="28533" y="3508"/>
                  </a:cubicBezTo>
                  <a:lnTo>
                    <a:pt x="28236" y="3508"/>
                  </a:lnTo>
                  <a:lnTo>
                    <a:pt x="28236" y="1902"/>
                  </a:lnTo>
                  <a:close/>
                  <a:moveTo>
                    <a:pt x="29402" y="1902"/>
                  </a:moveTo>
                  <a:lnTo>
                    <a:pt x="29402" y="6136"/>
                  </a:lnTo>
                  <a:lnTo>
                    <a:pt x="29924" y="6136"/>
                  </a:lnTo>
                  <a:lnTo>
                    <a:pt x="29924" y="1902"/>
                  </a:lnTo>
                  <a:close/>
                  <a:moveTo>
                    <a:pt x="30178" y="1902"/>
                  </a:moveTo>
                  <a:lnTo>
                    <a:pt x="30178" y="2737"/>
                  </a:lnTo>
                  <a:lnTo>
                    <a:pt x="30772" y="2737"/>
                  </a:lnTo>
                  <a:lnTo>
                    <a:pt x="30772" y="6136"/>
                  </a:lnTo>
                  <a:lnTo>
                    <a:pt x="31294" y="6136"/>
                  </a:lnTo>
                  <a:lnTo>
                    <a:pt x="31294" y="2737"/>
                  </a:lnTo>
                  <a:lnTo>
                    <a:pt x="31886" y="2737"/>
                  </a:lnTo>
                  <a:lnTo>
                    <a:pt x="31886" y="1902"/>
                  </a:lnTo>
                  <a:close/>
                  <a:moveTo>
                    <a:pt x="32150" y="1902"/>
                  </a:moveTo>
                  <a:lnTo>
                    <a:pt x="32150" y="6136"/>
                  </a:lnTo>
                  <a:lnTo>
                    <a:pt x="32694" y="6136"/>
                  </a:lnTo>
                  <a:lnTo>
                    <a:pt x="33221" y="3882"/>
                  </a:lnTo>
                  <a:lnTo>
                    <a:pt x="33221" y="6136"/>
                  </a:lnTo>
                  <a:lnTo>
                    <a:pt x="33744" y="6136"/>
                  </a:lnTo>
                  <a:lnTo>
                    <a:pt x="33744" y="1902"/>
                  </a:lnTo>
                  <a:lnTo>
                    <a:pt x="33200" y="1902"/>
                  </a:lnTo>
                  <a:lnTo>
                    <a:pt x="32673" y="4155"/>
                  </a:lnTo>
                  <a:lnTo>
                    <a:pt x="32673" y="1902"/>
                  </a:lnTo>
                  <a:close/>
                  <a:moveTo>
                    <a:pt x="34873" y="1902"/>
                  </a:moveTo>
                  <a:cubicBezTo>
                    <a:pt x="34638" y="1902"/>
                    <a:pt x="34469" y="2000"/>
                    <a:pt x="34364" y="2196"/>
                  </a:cubicBezTo>
                  <a:cubicBezTo>
                    <a:pt x="34259" y="2393"/>
                    <a:pt x="34207" y="2692"/>
                    <a:pt x="34207" y="3092"/>
                  </a:cubicBezTo>
                  <a:cubicBezTo>
                    <a:pt x="34207" y="3360"/>
                    <a:pt x="34238" y="3601"/>
                    <a:pt x="34299" y="3816"/>
                  </a:cubicBezTo>
                  <a:cubicBezTo>
                    <a:pt x="34360" y="4032"/>
                    <a:pt x="34432" y="4201"/>
                    <a:pt x="34515" y="4325"/>
                  </a:cubicBezTo>
                  <a:lnTo>
                    <a:pt x="34087" y="6136"/>
                  </a:lnTo>
                  <a:lnTo>
                    <a:pt x="34597" y="6136"/>
                  </a:lnTo>
                  <a:lnTo>
                    <a:pt x="34962" y="4589"/>
                  </a:lnTo>
                  <a:lnTo>
                    <a:pt x="35146" y="4589"/>
                  </a:lnTo>
                  <a:lnTo>
                    <a:pt x="35146" y="6136"/>
                  </a:lnTo>
                  <a:lnTo>
                    <a:pt x="35669" y="6136"/>
                  </a:lnTo>
                  <a:lnTo>
                    <a:pt x="35669" y="1902"/>
                  </a:lnTo>
                  <a:close/>
                  <a:moveTo>
                    <a:pt x="3785" y="1800"/>
                  </a:moveTo>
                  <a:cubicBezTo>
                    <a:pt x="3502" y="1800"/>
                    <a:pt x="3282" y="1996"/>
                    <a:pt x="3123" y="2389"/>
                  </a:cubicBezTo>
                  <a:cubicBezTo>
                    <a:pt x="2963" y="2782"/>
                    <a:pt x="2884" y="3327"/>
                    <a:pt x="2884" y="4022"/>
                  </a:cubicBezTo>
                  <a:cubicBezTo>
                    <a:pt x="2884" y="4718"/>
                    <a:pt x="2963" y="5262"/>
                    <a:pt x="3123" y="5655"/>
                  </a:cubicBezTo>
                  <a:cubicBezTo>
                    <a:pt x="3282" y="6049"/>
                    <a:pt x="3502" y="6245"/>
                    <a:pt x="3785" y="6245"/>
                  </a:cubicBezTo>
                  <a:cubicBezTo>
                    <a:pt x="4066" y="6245"/>
                    <a:pt x="4286" y="6049"/>
                    <a:pt x="4444" y="5655"/>
                  </a:cubicBezTo>
                  <a:cubicBezTo>
                    <a:pt x="4602" y="5262"/>
                    <a:pt x="4681" y="4718"/>
                    <a:pt x="4681" y="4022"/>
                  </a:cubicBezTo>
                  <a:cubicBezTo>
                    <a:pt x="4681" y="3327"/>
                    <a:pt x="4602" y="2782"/>
                    <a:pt x="4444" y="2389"/>
                  </a:cubicBezTo>
                  <a:cubicBezTo>
                    <a:pt x="4286" y="1996"/>
                    <a:pt x="4066" y="1800"/>
                    <a:pt x="3785" y="1800"/>
                  </a:cubicBezTo>
                  <a:close/>
                  <a:moveTo>
                    <a:pt x="13245" y="1800"/>
                  </a:moveTo>
                  <a:cubicBezTo>
                    <a:pt x="13132" y="1800"/>
                    <a:pt x="13019" y="1818"/>
                    <a:pt x="12906" y="1854"/>
                  </a:cubicBezTo>
                  <a:cubicBezTo>
                    <a:pt x="12793" y="1891"/>
                    <a:pt x="12681" y="1944"/>
                    <a:pt x="12569" y="2015"/>
                  </a:cubicBezTo>
                  <a:lnTo>
                    <a:pt x="12569" y="3047"/>
                  </a:lnTo>
                  <a:cubicBezTo>
                    <a:pt x="12652" y="2931"/>
                    <a:pt x="12741" y="2844"/>
                    <a:pt x="12838" y="2786"/>
                  </a:cubicBezTo>
                  <a:cubicBezTo>
                    <a:pt x="12934" y="2728"/>
                    <a:pt x="13038" y="2699"/>
                    <a:pt x="13150" y="2699"/>
                  </a:cubicBezTo>
                  <a:cubicBezTo>
                    <a:pt x="13288" y="2699"/>
                    <a:pt x="13390" y="2749"/>
                    <a:pt x="13455" y="2849"/>
                  </a:cubicBezTo>
                  <a:cubicBezTo>
                    <a:pt x="13520" y="2948"/>
                    <a:pt x="13553" y="3105"/>
                    <a:pt x="13553" y="3319"/>
                  </a:cubicBezTo>
                  <a:lnTo>
                    <a:pt x="13553" y="3425"/>
                  </a:lnTo>
                  <a:lnTo>
                    <a:pt x="13245" y="3425"/>
                  </a:lnTo>
                  <a:cubicBezTo>
                    <a:pt x="12963" y="3425"/>
                    <a:pt x="12756" y="3541"/>
                    <a:pt x="12624" y="3773"/>
                  </a:cubicBezTo>
                  <a:cubicBezTo>
                    <a:pt x="12492" y="4005"/>
                    <a:pt x="12426" y="4369"/>
                    <a:pt x="12426" y="4865"/>
                  </a:cubicBezTo>
                  <a:cubicBezTo>
                    <a:pt x="12426" y="5274"/>
                    <a:pt x="12479" y="5606"/>
                    <a:pt x="12584" y="5861"/>
                  </a:cubicBezTo>
                  <a:cubicBezTo>
                    <a:pt x="12690" y="6117"/>
                    <a:pt x="12827" y="6245"/>
                    <a:pt x="12997" y="6245"/>
                  </a:cubicBezTo>
                  <a:cubicBezTo>
                    <a:pt x="13122" y="6245"/>
                    <a:pt x="13229" y="6187"/>
                    <a:pt x="13317" y="6069"/>
                  </a:cubicBezTo>
                  <a:cubicBezTo>
                    <a:pt x="13404" y="5952"/>
                    <a:pt x="13483" y="5765"/>
                    <a:pt x="13553" y="5508"/>
                  </a:cubicBezTo>
                  <a:lnTo>
                    <a:pt x="13553" y="6136"/>
                  </a:lnTo>
                  <a:lnTo>
                    <a:pt x="14080" y="6136"/>
                  </a:lnTo>
                  <a:lnTo>
                    <a:pt x="14080" y="3720"/>
                  </a:lnTo>
                  <a:cubicBezTo>
                    <a:pt x="14080" y="3042"/>
                    <a:pt x="14015" y="2552"/>
                    <a:pt x="13884" y="2251"/>
                  </a:cubicBezTo>
                  <a:cubicBezTo>
                    <a:pt x="13753" y="1950"/>
                    <a:pt x="13540" y="1800"/>
                    <a:pt x="13245" y="1800"/>
                  </a:cubicBezTo>
                  <a:close/>
                  <a:moveTo>
                    <a:pt x="19513" y="1800"/>
                  </a:moveTo>
                  <a:cubicBezTo>
                    <a:pt x="19230" y="1800"/>
                    <a:pt x="19009" y="1997"/>
                    <a:pt x="18847" y="2393"/>
                  </a:cubicBezTo>
                  <a:cubicBezTo>
                    <a:pt x="18686" y="2789"/>
                    <a:pt x="18606" y="3332"/>
                    <a:pt x="18606" y="4022"/>
                  </a:cubicBezTo>
                  <a:cubicBezTo>
                    <a:pt x="18606" y="4725"/>
                    <a:pt x="18688" y="5272"/>
                    <a:pt x="18852" y="5661"/>
                  </a:cubicBezTo>
                  <a:cubicBezTo>
                    <a:pt x="19016" y="6050"/>
                    <a:pt x="19246" y="6245"/>
                    <a:pt x="19542" y="6245"/>
                  </a:cubicBezTo>
                  <a:cubicBezTo>
                    <a:pt x="19665" y="6245"/>
                    <a:pt x="19789" y="6214"/>
                    <a:pt x="19913" y="6153"/>
                  </a:cubicBezTo>
                  <a:cubicBezTo>
                    <a:pt x="20036" y="6091"/>
                    <a:pt x="20160" y="5999"/>
                    <a:pt x="20284" y="5878"/>
                  </a:cubicBezTo>
                  <a:lnTo>
                    <a:pt x="20284" y="4835"/>
                  </a:lnTo>
                  <a:cubicBezTo>
                    <a:pt x="20162" y="5006"/>
                    <a:pt x="20043" y="5134"/>
                    <a:pt x="19928" y="5219"/>
                  </a:cubicBezTo>
                  <a:cubicBezTo>
                    <a:pt x="19813" y="5303"/>
                    <a:pt x="19700" y="5345"/>
                    <a:pt x="19590" y="5345"/>
                  </a:cubicBezTo>
                  <a:cubicBezTo>
                    <a:pt x="19454" y="5345"/>
                    <a:pt x="19348" y="5266"/>
                    <a:pt x="19272" y="5107"/>
                  </a:cubicBezTo>
                  <a:cubicBezTo>
                    <a:pt x="19196" y="4949"/>
                    <a:pt x="19151" y="4710"/>
                    <a:pt x="19139" y="4393"/>
                  </a:cubicBezTo>
                  <a:lnTo>
                    <a:pt x="20361" y="4393"/>
                  </a:lnTo>
                  <a:lnTo>
                    <a:pt x="20361" y="4007"/>
                  </a:lnTo>
                  <a:cubicBezTo>
                    <a:pt x="20361" y="3337"/>
                    <a:pt x="20284" y="2801"/>
                    <a:pt x="20130" y="2401"/>
                  </a:cubicBezTo>
                  <a:cubicBezTo>
                    <a:pt x="19975" y="2000"/>
                    <a:pt x="19770" y="1800"/>
                    <a:pt x="19513" y="1800"/>
                  </a:cubicBezTo>
                  <a:close/>
                  <a:moveTo>
                    <a:pt x="22617" y="1800"/>
                  </a:moveTo>
                  <a:cubicBezTo>
                    <a:pt x="22322" y="1800"/>
                    <a:pt x="22091" y="1995"/>
                    <a:pt x="21924" y="2387"/>
                  </a:cubicBezTo>
                  <a:cubicBezTo>
                    <a:pt x="21758" y="2779"/>
                    <a:pt x="21675" y="3324"/>
                    <a:pt x="21675" y="4022"/>
                  </a:cubicBezTo>
                  <a:cubicBezTo>
                    <a:pt x="21675" y="4720"/>
                    <a:pt x="21758" y="5265"/>
                    <a:pt x="21924" y="5657"/>
                  </a:cubicBezTo>
                  <a:cubicBezTo>
                    <a:pt x="22091" y="6049"/>
                    <a:pt x="22322" y="6245"/>
                    <a:pt x="22617" y="6245"/>
                  </a:cubicBezTo>
                  <a:cubicBezTo>
                    <a:pt x="22701" y="6245"/>
                    <a:pt x="22786" y="6226"/>
                    <a:pt x="22870" y="6187"/>
                  </a:cubicBezTo>
                  <a:cubicBezTo>
                    <a:pt x="22954" y="6147"/>
                    <a:pt x="23037" y="6089"/>
                    <a:pt x="23119" y="6011"/>
                  </a:cubicBezTo>
                  <a:lnTo>
                    <a:pt x="23119" y="4903"/>
                  </a:lnTo>
                  <a:cubicBezTo>
                    <a:pt x="23057" y="5027"/>
                    <a:pt x="22989" y="5120"/>
                    <a:pt x="22915" y="5183"/>
                  </a:cubicBezTo>
                  <a:cubicBezTo>
                    <a:pt x="22842" y="5246"/>
                    <a:pt x="22764" y="5277"/>
                    <a:pt x="22682" y="5277"/>
                  </a:cubicBezTo>
                  <a:cubicBezTo>
                    <a:pt x="22536" y="5277"/>
                    <a:pt x="22423" y="5167"/>
                    <a:pt x="22341" y="4947"/>
                  </a:cubicBezTo>
                  <a:cubicBezTo>
                    <a:pt x="22260" y="4726"/>
                    <a:pt x="22219" y="4418"/>
                    <a:pt x="22219" y="4022"/>
                  </a:cubicBezTo>
                  <a:cubicBezTo>
                    <a:pt x="22219" y="3627"/>
                    <a:pt x="22260" y="3319"/>
                    <a:pt x="22341" y="3098"/>
                  </a:cubicBezTo>
                  <a:cubicBezTo>
                    <a:pt x="22423" y="2878"/>
                    <a:pt x="22536" y="2767"/>
                    <a:pt x="22682" y="2767"/>
                  </a:cubicBezTo>
                  <a:cubicBezTo>
                    <a:pt x="22759" y="2767"/>
                    <a:pt x="22833" y="2798"/>
                    <a:pt x="22905" y="2858"/>
                  </a:cubicBezTo>
                  <a:cubicBezTo>
                    <a:pt x="22977" y="2919"/>
                    <a:pt x="23048" y="3012"/>
                    <a:pt x="23119" y="3138"/>
                  </a:cubicBezTo>
                  <a:lnTo>
                    <a:pt x="23119" y="2034"/>
                  </a:lnTo>
                  <a:cubicBezTo>
                    <a:pt x="23036" y="1956"/>
                    <a:pt x="22953" y="1897"/>
                    <a:pt x="22870" y="1858"/>
                  </a:cubicBezTo>
                  <a:cubicBezTo>
                    <a:pt x="22787" y="1819"/>
                    <a:pt x="22702" y="1800"/>
                    <a:pt x="22617" y="1800"/>
                  </a:cubicBezTo>
                  <a:close/>
                  <a:moveTo>
                    <a:pt x="24349" y="1800"/>
                  </a:moveTo>
                  <a:cubicBezTo>
                    <a:pt x="24066" y="1800"/>
                    <a:pt x="23846" y="1996"/>
                    <a:pt x="23686" y="2389"/>
                  </a:cubicBezTo>
                  <a:cubicBezTo>
                    <a:pt x="23527" y="2782"/>
                    <a:pt x="23448" y="3327"/>
                    <a:pt x="23448" y="4022"/>
                  </a:cubicBezTo>
                  <a:cubicBezTo>
                    <a:pt x="23448" y="4718"/>
                    <a:pt x="23527" y="5262"/>
                    <a:pt x="23686" y="5655"/>
                  </a:cubicBezTo>
                  <a:cubicBezTo>
                    <a:pt x="23846" y="6049"/>
                    <a:pt x="24066" y="6245"/>
                    <a:pt x="24349" y="6245"/>
                  </a:cubicBezTo>
                  <a:cubicBezTo>
                    <a:pt x="24630" y="6245"/>
                    <a:pt x="24850" y="6049"/>
                    <a:pt x="25008" y="5655"/>
                  </a:cubicBezTo>
                  <a:cubicBezTo>
                    <a:pt x="25166" y="5262"/>
                    <a:pt x="25245" y="4718"/>
                    <a:pt x="25245" y="4022"/>
                  </a:cubicBezTo>
                  <a:cubicBezTo>
                    <a:pt x="25245" y="3327"/>
                    <a:pt x="25166" y="2782"/>
                    <a:pt x="25008" y="2389"/>
                  </a:cubicBezTo>
                  <a:cubicBezTo>
                    <a:pt x="24850" y="1996"/>
                    <a:pt x="24630" y="1800"/>
                    <a:pt x="24349" y="1800"/>
                  </a:cubicBezTo>
                  <a:close/>
                  <a:moveTo>
                    <a:pt x="26998" y="0"/>
                  </a:moveTo>
                  <a:cubicBezTo>
                    <a:pt x="26943" y="23"/>
                    <a:pt x="26891" y="39"/>
                    <a:pt x="26842" y="49"/>
                  </a:cubicBezTo>
                  <a:cubicBezTo>
                    <a:pt x="26364" y="148"/>
                    <a:pt x="26067" y="248"/>
                    <a:pt x="25953" y="352"/>
                  </a:cubicBezTo>
                  <a:cubicBezTo>
                    <a:pt x="25813" y="473"/>
                    <a:pt x="25692" y="831"/>
                    <a:pt x="25587" y="1425"/>
                  </a:cubicBezTo>
                  <a:cubicBezTo>
                    <a:pt x="25531" y="1748"/>
                    <a:pt x="25503" y="2156"/>
                    <a:pt x="25503" y="2650"/>
                  </a:cubicBezTo>
                  <a:cubicBezTo>
                    <a:pt x="25503" y="2819"/>
                    <a:pt x="25510" y="2988"/>
                    <a:pt x="25525" y="3157"/>
                  </a:cubicBezTo>
                  <a:lnTo>
                    <a:pt x="25535" y="3788"/>
                  </a:lnTo>
                  <a:cubicBezTo>
                    <a:pt x="25536" y="3848"/>
                    <a:pt x="25536" y="3927"/>
                    <a:pt x="25536" y="4022"/>
                  </a:cubicBezTo>
                  <a:cubicBezTo>
                    <a:pt x="25536" y="4718"/>
                    <a:pt x="25616" y="5262"/>
                    <a:pt x="25775" y="5655"/>
                  </a:cubicBezTo>
                  <a:cubicBezTo>
                    <a:pt x="25934" y="6049"/>
                    <a:pt x="26155" y="6245"/>
                    <a:pt x="26437" y="6245"/>
                  </a:cubicBezTo>
                  <a:cubicBezTo>
                    <a:pt x="26720" y="6245"/>
                    <a:pt x="26940" y="6049"/>
                    <a:pt x="27097" y="5655"/>
                  </a:cubicBezTo>
                  <a:cubicBezTo>
                    <a:pt x="27255" y="5262"/>
                    <a:pt x="27334" y="4718"/>
                    <a:pt x="27334" y="4022"/>
                  </a:cubicBezTo>
                  <a:cubicBezTo>
                    <a:pt x="27334" y="3327"/>
                    <a:pt x="27255" y="2782"/>
                    <a:pt x="27097" y="2389"/>
                  </a:cubicBezTo>
                  <a:cubicBezTo>
                    <a:pt x="26938" y="1996"/>
                    <a:pt x="26719" y="1800"/>
                    <a:pt x="26437" y="1800"/>
                  </a:cubicBezTo>
                  <a:cubicBezTo>
                    <a:pt x="26222" y="1800"/>
                    <a:pt x="26043" y="1914"/>
                    <a:pt x="25900" y="2144"/>
                  </a:cubicBezTo>
                  <a:cubicBezTo>
                    <a:pt x="25909" y="1768"/>
                    <a:pt x="25970" y="1481"/>
                    <a:pt x="26082" y="1282"/>
                  </a:cubicBezTo>
                  <a:cubicBezTo>
                    <a:pt x="26151" y="1161"/>
                    <a:pt x="26268" y="1081"/>
                    <a:pt x="26434" y="1043"/>
                  </a:cubicBezTo>
                  <a:cubicBezTo>
                    <a:pt x="26814" y="958"/>
                    <a:pt x="27041" y="890"/>
                    <a:pt x="27115" y="839"/>
                  </a:cubicBezTo>
                  <a:lnTo>
                    <a:pt x="26998" y="0"/>
                  </a:lnTo>
                  <a:close/>
                  <a:moveTo>
                    <a:pt x="10444" y="1902"/>
                  </a:moveTo>
                  <a:lnTo>
                    <a:pt x="10444" y="2703"/>
                  </a:lnTo>
                  <a:cubicBezTo>
                    <a:pt x="10444" y="3613"/>
                    <a:pt x="10421" y="4227"/>
                    <a:pt x="10374" y="4546"/>
                  </a:cubicBezTo>
                  <a:cubicBezTo>
                    <a:pt x="10328" y="4865"/>
                    <a:pt x="10249" y="5072"/>
                    <a:pt x="10138" y="5168"/>
                  </a:cubicBezTo>
                  <a:lnTo>
                    <a:pt x="10050" y="5168"/>
                  </a:lnTo>
                  <a:lnTo>
                    <a:pt x="10050" y="7205"/>
                  </a:lnTo>
                  <a:lnTo>
                    <a:pt x="10424" y="7205"/>
                  </a:lnTo>
                  <a:lnTo>
                    <a:pt x="10424" y="6136"/>
                  </a:lnTo>
                  <a:lnTo>
                    <a:pt x="11756" y="6136"/>
                  </a:lnTo>
                  <a:lnTo>
                    <a:pt x="11756" y="7205"/>
                  </a:lnTo>
                  <a:lnTo>
                    <a:pt x="12130" y="7205"/>
                  </a:lnTo>
                  <a:lnTo>
                    <a:pt x="12130" y="5168"/>
                  </a:lnTo>
                  <a:lnTo>
                    <a:pt x="11858" y="5168"/>
                  </a:lnTo>
                  <a:lnTo>
                    <a:pt x="11858" y="1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226150" y="2268425"/>
              <a:ext cx="34575" cy="178625"/>
            </a:xfrm>
            <a:custGeom>
              <a:rect b="b" l="l" r="r" t="t"/>
              <a:pathLst>
                <a:path extrusionOk="0" h="7145" w="1383">
                  <a:moveTo>
                    <a:pt x="1" y="0"/>
                  </a:moveTo>
                  <a:lnTo>
                    <a:pt x="1" y="851"/>
                  </a:lnTo>
                  <a:lnTo>
                    <a:pt x="103" y="851"/>
                  </a:lnTo>
                  <a:cubicBezTo>
                    <a:pt x="239" y="851"/>
                    <a:pt x="328" y="906"/>
                    <a:pt x="369" y="1015"/>
                  </a:cubicBezTo>
                  <a:cubicBezTo>
                    <a:pt x="411" y="1125"/>
                    <a:pt x="432" y="1359"/>
                    <a:pt x="432" y="1717"/>
                  </a:cubicBezTo>
                  <a:lnTo>
                    <a:pt x="432" y="2344"/>
                  </a:lnTo>
                  <a:cubicBezTo>
                    <a:pt x="432" y="2740"/>
                    <a:pt x="453" y="3027"/>
                    <a:pt x="497" y="3206"/>
                  </a:cubicBezTo>
                  <a:cubicBezTo>
                    <a:pt x="541" y="3385"/>
                    <a:pt x="617" y="3506"/>
                    <a:pt x="725" y="3569"/>
                  </a:cubicBezTo>
                  <a:cubicBezTo>
                    <a:pt x="617" y="3637"/>
                    <a:pt x="541" y="3760"/>
                    <a:pt x="497" y="3939"/>
                  </a:cubicBezTo>
                  <a:cubicBezTo>
                    <a:pt x="453" y="4118"/>
                    <a:pt x="432" y="4404"/>
                    <a:pt x="432" y="4797"/>
                  </a:cubicBezTo>
                  <a:lnTo>
                    <a:pt x="432" y="5425"/>
                  </a:lnTo>
                  <a:cubicBezTo>
                    <a:pt x="432" y="5785"/>
                    <a:pt x="411" y="6020"/>
                    <a:pt x="369" y="6130"/>
                  </a:cubicBezTo>
                  <a:cubicBezTo>
                    <a:pt x="328" y="6240"/>
                    <a:pt x="239" y="6294"/>
                    <a:pt x="103" y="6294"/>
                  </a:cubicBezTo>
                  <a:lnTo>
                    <a:pt x="1" y="6294"/>
                  </a:lnTo>
                  <a:lnTo>
                    <a:pt x="1" y="7145"/>
                  </a:lnTo>
                  <a:lnTo>
                    <a:pt x="318" y="7145"/>
                  </a:lnTo>
                  <a:cubicBezTo>
                    <a:pt x="530" y="7145"/>
                    <a:pt x="685" y="7034"/>
                    <a:pt x="782" y="6812"/>
                  </a:cubicBezTo>
                  <a:cubicBezTo>
                    <a:pt x="879" y="6591"/>
                    <a:pt x="928" y="6236"/>
                    <a:pt x="928" y="5750"/>
                  </a:cubicBezTo>
                  <a:lnTo>
                    <a:pt x="928" y="5024"/>
                  </a:lnTo>
                  <a:cubicBezTo>
                    <a:pt x="928" y="4646"/>
                    <a:pt x="954" y="4383"/>
                    <a:pt x="1007" y="4236"/>
                  </a:cubicBezTo>
                  <a:cubicBezTo>
                    <a:pt x="1059" y="4089"/>
                    <a:pt x="1155" y="4015"/>
                    <a:pt x="1293" y="4015"/>
                  </a:cubicBezTo>
                  <a:lnTo>
                    <a:pt x="1382" y="4015"/>
                  </a:lnTo>
                  <a:lnTo>
                    <a:pt x="1382" y="3172"/>
                  </a:lnTo>
                  <a:lnTo>
                    <a:pt x="1293" y="3172"/>
                  </a:lnTo>
                  <a:cubicBezTo>
                    <a:pt x="1155" y="3172"/>
                    <a:pt x="1059" y="3099"/>
                    <a:pt x="1007" y="2953"/>
                  </a:cubicBezTo>
                  <a:cubicBezTo>
                    <a:pt x="954" y="2806"/>
                    <a:pt x="928" y="2544"/>
                    <a:pt x="928" y="2166"/>
                  </a:cubicBezTo>
                  <a:lnTo>
                    <a:pt x="928" y="1391"/>
                  </a:lnTo>
                  <a:cubicBezTo>
                    <a:pt x="928" y="905"/>
                    <a:pt x="879" y="552"/>
                    <a:pt x="782" y="331"/>
                  </a:cubicBezTo>
                  <a:cubicBezTo>
                    <a:pt x="685" y="111"/>
                    <a:pt x="530" y="0"/>
                    <a:pt x="3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980925" y="1620000"/>
              <a:ext cx="1603025" cy="435500"/>
            </a:xfrm>
            <a:custGeom>
              <a:rect b="b" l="l" r="r" t="t"/>
              <a:pathLst>
                <a:path extrusionOk="0" fill="none" h="17420" w="64121">
                  <a:moveTo>
                    <a:pt x="0" y="0"/>
                  </a:moveTo>
                  <a:lnTo>
                    <a:pt x="64120" y="0"/>
                  </a:lnTo>
                  <a:lnTo>
                    <a:pt x="64120" y="17419"/>
                  </a:lnTo>
                </a:path>
              </a:pathLst>
            </a:custGeom>
            <a:noFill/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2559625" y="1928700"/>
              <a:ext cx="48975" cy="126800"/>
            </a:xfrm>
            <a:custGeom>
              <a:rect b="b" l="l" r="r" t="t"/>
              <a:pathLst>
                <a:path extrusionOk="0" fill="none" h="5072" w="1959">
                  <a:moveTo>
                    <a:pt x="0" y="0"/>
                  </a:moveTo>
                  <a:lnTo>
                    <a:pt x="972" y="5071"/>
                  </a:lnTo>
                  <a:lnTo>
                    <a:pt x="1959" y="0"/>
                  </a:lnTo>
                </a:path>
              </a:pathLst>
            </a:custGeom>
            <a:noFill/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1621300" y="1623850"/>
              <a:ext cx="25" cy="444225"/>
            </a:xfrm>
            <a:custGeom>
              <a:rect b="b" l="l" r="r" t="t"/>
              <a:pathLst>
                <a:path extrusionOk="0" fill="none" h="17769" w="1">
                  <a:moveTo>
                    <a:pt x="0" y="1"/>
                  </a:moveTo>
                  <a:lnTo>
                    <a:pt x="0" y="17769"/>
                  </a:lnTo>
                </a:path>
              </a:pathLst>
            </a:custGeom>
            <a:noFill/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597000" y="1941275"/>
              <a:ext cx="49000" cy="127775"/>
            </a:xfrm>
            <a:custGeom>
              <a:rect b="b" l="l" r="r" t="t"/>
              <a:pathLst>
                <a:path extrusionOk="0" fill="none" h="5111" w="1960">
                  <a:moveTo>
                    <a:pt x="0" y="1"/>
                  </a:moveTo>
                  <a:lnTo>
                    <a:pt x="987" y="5110"/>
                  </a:lnTo>
                  <a:lnTo>
                    <a:pt x="1959" y="1"/>
                  </a:lnTo>
                </a:path>
              </a:pathLst>
            </a:custGeom>
            <a:noFill/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111775" y="47400"/>
              <a:ext cx="565625" cy="399700"/>
            </a:xfrm>
            <a:custGeom>
              <a:rect b="b" l="l" r="r" t="t"/>
              <a:pathLst>
                <a:path extrusionOk="0" h="15988" w="22625">
                  <a:moveTo>
                    <a:pt x="0" y="1"/>
                  </a:moveTo>
                  <a:lnTo>
                    <a:pt x="0" y="15988"/>
                  </a:lnTo>
                  <a:lnTo>
                    <a:pt x="22624" y="15988"/>
                  </a:lnTo>
                  <a:lnTo>
                    <a:pt x="22624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127600" y="115200"/>
              <a:ext cx="258775" cy="172575"/>
            </a:xfrm>
            <a:custGeom>
              <a:rect b="b" l="l" r="r" t="t"/>
              <a:pathLst>
                <a:path extrusionOk="0" h="6903" w="10351">
                  <a:moveTo>
                    <a:pt x="4971" y="0"/>
                  </a:moveTo>
                  <a:lnTo>
                    <a:pt x="4971" y="1104"/>
                  </a:lnTo>
                  <a:lnTo>
                    <a:pt x="5494" y="1104"/>
                  </a:lnTo>
                  <a:lnTo>
                    <a:pt x="5494" y="0"/>
                  </a:lnTo>
                  <a:close/>
                  <a:moveTo>
                    <a:pt x="3958" y="3977"/>
                  </a:moveTo>
                  <a:lnTo>
                    <a:pt x="3958" y="4132"/>
                  </a:lnTo>
                  <a:cubicBezTo>
                    <a:pt x="3958" y="4407"/>
                    <a:pt x="3924" y="4635"/>
                    <a:pt x="3857" y="4818"/>
                  </a:cubicBezTo>
                  <a:cubicBezTo>
                    <a:pt x="3790" y="5001"/>
                    <a:pt x="3707" y="5092"/>
                    <a:pt x="3609" y="5092"/>
                  </a:cubicBezTo>
                  <a:cubicBezTo>
                    <a:pt x="3530" y="5092"/>
                    <a:pt x="3468" y="5044"/>
                    <a:pt x="3424" y="4947"/>
                  </a:cubicBezTo>
                  <a:cubicBezTo>
                    <a:pt x="3380" y="4850"/>
                    <a:pt x="3358" y="4715"/>
                    <a:pt x="3358" y="4544"/>
                  </a:cubicBezTo>
                  <a:cubicBezTo>
                    <a:pt x="3358" y="4358"/>
                    <a:pt x="3385" y="4216"/>
                    <a:pt x="3440" y="4121"/>
                  </a:cubicBezTo>
                  <a:cubicBezTo>
                    <a:pt x="3495" y="4025"/>
                    <a:pt x="3577" y="3977"/>
                    <a:pt x="3686" y="3977"/>
                  </a:cubicBezTo>
                  <a:close/>
                  <a:moveTo>
                    <a:pt x="0" y="238"/>
                  </a:moveTo>
                  <a:lnTo>
                    <a:pt x="0" y="5882"/>
                  </a:lnTo>
                  <a:lnTo>
                    <a:pt x="533" y="5882"/>
                  </a:lnTo>
                  <a:lnTo>
                    <a:pt x="533" y="1754"/>
                  </a:lnTo>
                  <a:lnTo>
                    <a:pt x="1036" y="4797"/>
                  </a:lnTo>
                  <a:lnTo>
                    <a:pt x="1392" y="4797"/>
                  </a:lnTo>
                  <a:lnTo>
                    <a:pt x="1894" y="1754"/>
                  </a:lnTo>
                  <a:lnTo>
                    <a:pt x="1894" y="5882"/>
                  </a:lnTo>
                  <a:lnTo>
                    <a:pt x="2426" y="5882"/>
                  </a:lnTo>
                  <a:lnTo>
                    <a:pt x="2426" y="238"/>
                  </a:lnTo>
                  <a:lnTo>
                    <a:pt x="1712" y="238"/>
                  </a:lnTo>
                  <a:lnTo>
                    <a:pt x="1212" y="3259"/>
                  </a:lnTo>
                  <a:lnTo>
                    <a:pt x="716" y="238"/>
                  </a:lnTo>
                  <a:close/>
                  <a:moveTo>
                    <a:pt x="4971" y="1648"/>
                  </a:moveTo>
                  <a:lnTo>
                    <a:pt x="4971" y="5882"/>
                  </a:lnTo>
                  <a:lnTo>
                    <a:pt x="5494" y="5882"/>
                  </a:lnTo>
                  <a:lnTo>
                    <a:pt x="5494" y="1648"/>
                  </a:lnTo>
                  <a:close/>
                  <a:moveTo>
                    <a:pt x="7064" y="1546"/>
                  </a:moveTo>
                  <a:cubicBezTo>
                    <a:pt x="6956" y="1546"/>
                    <a:pt x="6859" y="1605"/>
                    <a:pt x="6770" y="1722"/>
                  </a:cubicBezTo>
                  <a:cubicBezTo>
                    <a:pt x="6681" y="1839"/>
                    <a:pt x="6598" y="2021"/>
                    <a:pt x="6519" y="2268"/>
                  </a:cubicBezTo>
                  <a:lnTo>
                    <a:pt x="6519" y="1648"/>
                  </a:lnTo>
                  <a:lnTo>
                    <a:pt x="5996" y="1648"/>
                  </a:lnTo>
                  <a:lnTo>
                    <a:pt x="5996" y="5882"/>
                  </a:lnTo>
                  <a:lnTo>
                    <a:pt x="6519" y="5882"/>
                  </a:lnTo>
                  <a:lnTo>
                    <a:pt x="6519" y="3799"/>
                  </a:lnTo>
                  <a:cubicBezTo>
                    <a:pt x="6519" y="3414"/>
                    <a:pt x="6550" y="3112"/>
                    <a:pt x="6612" y="2894"/>
                  </a:cubicBezTo>
                  <a:cubicBezTo>
                    <a:pt x="6675" y="2676"/>
                    <a:pt x="6760" y="2567"/>
                    <a:pt x="6869" y="2567"/>
                  </a:cubicBezTo>
                  <a:cubicBezTo>
                    <a:pt x="6914" y="2567"/>
                    <a:pt x="6954" y="2592"/>
                    <a:pt x="6989" y="2641"/>
                  </a:cubicBezTo>
                  <a:cubicBezTo>
                    <a:pt x="7024" y="2690"/>
                    <a:pt x="7052" y="2759"/>
                    <a:pt x="7072" y="2847"/>
                  </a:cubicBezTo>
                  <a:cubicBezTo>
                    <a:pt x="7088" y="2912"/>
                    <a:pt x="7099" y="3014"/>
                    <a:pt x="7105" y="3153"/>
                  </a:cubicBezTo>
                  <a:cubicBezTo>
                    <a:pt x="7111" y="3292"/>
                    <a:pt x="7115" y="3544"/>
                    <a:pt x="7115" y="3909"/>
                  </a:cubicBezTo>
                  <a:lnTo>
                    <a:pt x="7115" y="5463"/>
                  </a:lnTo>
                  <a:lnTo>
                    <a:pt x="7115" y="5882"/>
                  </a:lnTo>
                  <a:lnTo>
                    <a:pt x="7640" y="5882"/>
                  </a:lnTo>
                  <a:lnTo>
                    <a:pt x="7640" y="3304"/>
                  </a:lnTo>
                  <a:cubicBezTo>
                    <a:pt x="7640" y="2732"/>
                    <a:pt x="7591" y="2296"/>
                    <a:pt x="7494" y="1996"/>
                  </a:cubicBezTo>
                  <a:cubicBezTo>
                    <a:pt x="7396" y="1696"/>
                    <a:pt x="7252" y="1546"/>
                    <a:pt x="7064" y="1546"/>
                  </a:cubicBezTo>
                  <a:close/>
                  <a:moveTo>
                    <a:pt x="3650" y="1546"/>
                  </a:moveTo>
                  <a:cubicBezTo>
                    <a:pt x="3537" y="1546"/>
                    <a:pt x="3424" y="1565"/>
                    <a:pt x="3311" y="1601"/>
                  </a:cubicBezTo>
                  <a:cubicBezTo>
                    <a:pt x="3198" y="1638"/>
                    <a:pt x="3085" y="1691"/>
                    <a:pt x="2974" y="1762"/>
                  </a:cubicBezTo>
                  <a:lnTo>
                    <a:pt x="2974" y="2794"/>
                  </a:lnTo>
                  <a:cubicBezTo>
                    <a:pt x="3056" y="2678"/>
                    <a:pt x="3146" y="2591"/>
                    <a:pt x="3242" y="2533"/>
                  </a:cubicBezTo>
                  <a:cubicBezTo>
                    <a:pt x="3339" y="2475"/>
                    <a:pt x="3443" y="2446"/>
                    <a:pt x="3555" y="2446"/>
                  </a:cubicBezTo>
                  <a:cubicBezTo>
                    <a:pt x="3693" y="2446"/>
                    <a:pt x="3795" y="2496"/>
                    <a:pt x="3860" y="2595"/>
                  </a:cubicBezTo>
                  <a:cubicBezTo>
                    <a:pt x="3925" y="2695"/>
                    <a:pt x="3958" y="2852"/>
                    <a:pt x="3958" y="3066"/>
                  </a:cubicBezTo>
                  <a:lnTo>
                    <a:pt x="3958" y="3172"/>
                  </a:lnTo>
                  <a:lnTo>
                    <a:pt x="3650" y="3172"/>
                  </a:lnTo>
                  <a:cubicBezTo>
                    <a:pt x="3367" y="3172"/>
                    <a:pt x="3160" y="3288"/>
                    <a:pt x="3028" y="3520"/>
                  </a:cubicBezTo>
                  <a:cubicBezTo>
                    <a:pt x="2896" y="3752"/>
                    <a:pt x="2830" y="4116"/>
                    <a:pt x="2830" y="4612"/>
                  </a:cubicBezTo>
                  <a:cubicBezTo>
                    <a:pt x="2830" y="5020"/>
                    <a:pt x="2883" y="5352"/>
                    <a:pt x="2989" y="5608"/>
                  </a:cubicBezTo>
                  <a:cubicBezTo>
                    <a:pt x="3094" y="5864"/>
                    <a:pt x="3232" y="5992"/>
                    <a:pt x="3401" y="5992"/>
                  </a:cubicBezTo>
                  <a:cubicBezTo>
                    <a:pt x="3527" y="5992"/>
                    <a:pt x="3634" y="5933"/>
                    <a:pt x="3721" y="5816"/>
                  </a:cubicBezTo>
                  <a:cubicBezTo>
                    <a:pt x="3809" y="5699"/>
                    <a:pt x="3888" y="5512"/>
                    <a:pt x="3958" y="5255"/>
                  </a:cubicBezTo>
                  <a:lnTo>
                    <a:pt x="3958" y="5882"/>
                  </a:lnTo>
                  <a:lnTo>
                    <a:pt x="4485" y="5882"/>
                  </a:lnTo>
                  <a:lnTo>
                    <a:pt x="4485" y="3467"/>
                  </a:lnTo>
                  <a:cubicBezTo>
                    <a:pt x="4485" y="2789"/>
                    <a:pt x="4419" y="2299"/>
                    <a:pt x="4289" y="1998"/>
                  </a:cubicBezTo>
                  <a:cubicBezTo>
                    <a:pt x="4158" y="1697"/>
                    <a:pt x="3945" y="1546"/>
                    <a:pt x="3650" y="1546"/>
                  </a:cubicBezTo>
                  <a:close/>
                  <a:moveTo>
                    <a:pt x="8568" y="8"/>
                  </a:moveTo>
                  <a:cubicBezTo>
                    <a:pt x="8420" y="625"/>
                    <a:pt x="8310" y="1217"/>
                    <a:pt x="8238" y="1783"/>
                  </a:cubicBezTo>
                  <a:cubicBezTo>
                    <a:pt x="8167" y="2348"/>
                    <a:pt x="8131" y="2907"/>
                    <a:pt x="8131" y="3459"/>
                  </a:cubicBezTo>
                  <a:cubicBezTo>
                    <a:pt x="8131" y="4011"/>
                    <a:pt x="8166" y="4567"/>
                    <a:pt x="8238" y="5128"/>
                  </a:cubicBezTo>
                  <a:cubicBezTo>
                    <a:pt x="8309" y="5689"/>
                    <a:pt x="8419" y="6281"/>
                    <a:pt x="8568" y="6903"/>
                  </a:cubicBezTo>
                  <a:lnTo>
                    <a:pt x="9001" y="6903"/>
                  </a:lnTo>
                  <a:cubicBezTo>
                    <a:pt x="8876" y="6303"/>
                    <a:pt x="8782" y="5717"/>
                    <a:pt x="8720" y="5145"/>
                  </a:cubicBezTo>
                  <a:cubicBezTo>
                    <a:pt x="8658" y="4573"/>
                    <a:pt x="8627" y="4009"/>
                    <a:pt x="8627" y="3452"/>
                  </a:cubicBezTo>
                  <a:cubicBezTo>
                    <a:pt x="8627" y="2895"/>
                    <a:pt x="8659" y="2331"/>
                    <a:pt x="8721" y="1760"/>
                  </a:cubicBezTo>
                  <a:cubicBezTo>
                    <a:pt x="8783" y="1189"/>
                    <a:pt x="8877" y="605"/>
                    <a:pt x="9001" y="8"/>
                  </a:cubicBezTo>
                  <a:close/>
                  <a:moveTo>
                    <a:pt x="9480" y="8"/>
                  </a:moveTo>
                  <a:cubicBezTo>
                    <a:pt x="9605" y="605"/>
                    <a:pt x="9698" y="1189"/>
                    <a:pt x="9761" y="1760"/>
                  </a:cubicBezTo>
                  <a:cubicBezTo>
                    <a:pt x="9823" y="2331"/>
                    <a:pt x="9854" y="2895"/>
                    <a:pt x="9854" y="3452"/>
                  </a:cubicBezTo>
                  <a:cubicBezTo>
                    <a:pt x="9854" y="4009"/>
                    <a:pt x="9823" y="4573"/>
                    <a:pt x="9761" y="5145"/>
                  </a:cubicBezTo>
                  <a:cubicBezTo>
                    <a:pt x="9698" y="5717"/>
                    <a:pt x="9605" y="6303"/>
                    <a:pt x="9480" y="6903"/>
                  </a:cubicBezTo>
                  <a:lnTo>
                    <a:pt x="9914" y="6903"/>
                  </a:lnTo>
                  <a:cubicBezTo>
                    <a:pt x="10063" y="6281"/>
                    <a:pt x="10173" y="5689"/>
                    <a:pt x="10244" y="5128"/>
                  </a:cubicBezTo>
                  <a:cubicBezTo>
                    <a:pt x="10315" y="4567"/>
                    <a:pt x="10351" y="4011"/>
                    <a:pt x="10351" y="3459"/>
                  </a:cubicBezTo>
                  <a:cubicBezTo>
                    <a:pt x="10351" y="2907"/>
                    <a:pt x="10315" y="2348"/>
                    <a:pt x="10243" y="1783"/>
                  </a:cubicBezTo>
                  <a:cubicBezTo>
                    <a:pt x="10172" y="1217"/>
                    <a:pt x="10062" y="625"/>
                    <a:pt x="991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171200" y="1321925"/>
              <a:ext cx="565250" cy="245825"/>
            </a:xfrm>
            <a:custGeom>
              <a:rect b="b" l="l" r="r" t="t"/>
              <a:pathLst>
                <a:path extrusionOk="0" h="9833" w="22610">
                  <a:moveTo>
                    <a:pt x="1" y="0"/>
                  </a:moveTo>
                  <a:lnTo>
                    <a:pt x="1" y="9833"/>
                  </a:lnTo>
                  <a:lnTo>
                    <a:pt x="22610" y="9833"/>
                  </a:lnTo>
                  <a:lnTo>
                    <a:pt x="2261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187150" y="1391800"/>
              <a:ext cx="478175" cy="181375"/>
            </a:xfrm>
            <a:custGeom>
              <a:rect b="b" l="l" r="r" t="t"/>
              <a:pathLst>
                <a:path extrusionOk="0" h="7255" w="19127">
                  <a:moveTo>
                    <a:pt x="10846" y="1966"/>
                  </a:moveTo>
                  <a:cubicBezTo>
                    <a:pt x="10947" y="1966"/>
                    <a:pt x="11030" y="2016"/>
                    <a:pt x="11094" y="2115"/>
                  </a:cubicBezTo>
                  <a:cubicBezTo>
                    <a:pt x="11159" y="2215"/>
                    <a:pt x="11191" y="2358"/>
                    <a:pt x="11191" y="2544"/>
                  </a:cubicBezTo>
                  <a:cubicBezTo>
                    <a:pt x="11191" y="2731"/>
                    <a:pt x="11159" y="2876"/>
                    <a:pt x="11094" y="2981"/>
                  </a:cubicBezTo>
                  <a:cubicBezTo>
                    <a:pt x="11030" y="3086"/>
                    <a:pt x="10947" y="3138"/>
                    <a:pt x="10846" y="3138"/>
                  </a:cubicBezTo>
                  <a:lnTo>
                    <a:pt x="10493" y="3138"/>
                  </a:lnTo>
                  <a:lnTo>
                    <a:pt x="10493" y="1966"/>
                  </a:lnTo>
                  <a:close/>
                  <a:moveTo>
                    <a:pt x="4823" y="1898"/>
                  </a:moveTo>
                  <a:cubicBezTo>
                    <a:pt x="4956" y="1898"/>
                    <a:pt x="5062" y="2011"/>
                    <a:pt x="5142" y="2238"/>
                  </a:cubicBezTo>
                  <a:cubicBezTo>
                    <a:pt x="5223" y="2465"/>
                    <a:pt x="5264" y="2769"/>
                    <a:pt x="5266" y="3149"/>
                  </a:cubicBezTo>
                  <a:lnTo>
                    <a:pt x="4308" y="3153"/>
                  </a:lnTo>
                  <a:cubicBezTo>
                    <a:pt x="4321" y="2755"/>
                    <a:pt x="4373" y="2446"/>
                    <a:pt x="4463" y="2227"/>
                  </a:cubicBezTo>
                  <a:cubicBezTo>
                    <a:pt x="4553" y="2008"/>
                    <a:pt x="4673" y="1898"/>
                    <a:pt x="4823" y="1898"/>
                  </a:cubicBezTo>
                  <a:close/>
                  <a:moveTo>
                    <a:pt x="18415" y="1898"/>
                  </a:moveTo>
                  <a:cubicBezTo>
                    <a:pt x="18548" y="1898"/>
                    <a:pt x="18654" y="2011"/>
                    <a:pt x="18734" y="2238"/>
                  </a:cubicBezTo>
                  <a:cubicBezTo>
                    <a:pt x="18815" y="2465"/>
                    <a:pt x="18856" y="2769"/>
                    <a:pt x="18858" y="3149"/>
                  </a:cubicBezTo>
                  <a:lnTo>
                    <a:pt x="17900" y="3153"/>
                  </a:lnTo>
                  <a:cubicBezTo>
                    <a:pt x="17913" y="2755"/>
                    <a:pt x="17965" y="2446"/>
                    <a:pt x="18055" y="2227"/>
                  </a:cubicBezTo>
                  <a:cubicBezTo>
                    <a:pt x="18145" y="2008"/>
                    <a:pt x="18265" y="1898"/>
                    <a:pt x="18415" y="1898"/>
                  </a:cubicBezTo>
                  <a:close/>
                  <a:moveTo>
                    <a:pt x="8516" y="3694"/>
                  </a:moveTo>
                  <a:cubicBezTo>
                    <a:pt x="8639" y="3694"/>
                    <a:pt x="8732" y="3753"/>
                    <a:pt x="8796" y="3871"/>
                  </a:cubicBezTo>
                  <a:cubicBezTo>
                    <a:pt x="8859" y="3990"/>
                    <a:pt x="8891" y="4162"/>
                    <a:pt x="8891" y="4389"/>
                  </a:cubicBezTo>
                  <a:cubicBezTo>
                    <a:pt x="8891" y="4616"/>
                    <a:pt x="8859" y="4789"/>
                    <a:pt x="8796" y="4909"/>
                  </a:cubicBezTo>
                  <a:cubicBezTo>
                    <a:pt x="8732" y="5029"/>
                    <a:pt x="8639" y="5088"/>
                    <a:pt x="8516" y="5088"/>
                  </a:cubicBezTo>
                  <a:lnTo>
                    <a:pt x="8133" y="5088"/>
                  </a:lnTo>
                  <a:lnTo>
                    <a:pt x="8133" y="3694"/>
                  </a:lnTo>
                  <a:close/>
                  <a:moveTo>
                    <a:pt x="10875" y="3694"/>
                  </a:moveTo>
                  <a:cubicBezTo>
                    <a:pt x="10998" y="3694"/>
                    <a:pt x="11092" y="3753"/>
                    <a:pt x="11156" y="3871"/>
                  </a:cubicBezTo>
                  <a:cubicBezTo>
                    <a:pt x="11220" y="3990"/>
                    <a:pt x="11252" y="4162"/>
                    <a:pt x="11252" y="4389"/>
                  </a:cubicBezTo>
                  <a:cubicBezTo>
                    <a:pt x="11252" y="4616"/>
                    <a:pt x="11220" y="4789"/>
                    <a:pt x="11156" y="4909"/>
                  </a:cubicBezTo>
                  <a:cubicBezTo>
                    <a:pt x="11092" y="5029"/>
                    <a:pt x="10998" y="5088"/>
                    <a:pt x="10875" y="5088"/>
                  </a:cubicBezTo>
                  <a:lnTo>
                    <a:pt x="10493" y="5088"/>
                  </a:lnTo>
                  <a:lnTo>
                    <a:pt x="10493" y="3694"/>
                  </a:lnTo>
                  <a:close/>
                  <a:moveTo>
                    <a:pt x="2954" y="1890"/>
                  </a:moveTo>
                  <a:cubicBezTo>
                    <a:pt x="3096" y="1890"/>
                    <a:pt x="3208" y="2036"/>
                    <a:pt x="3289" y="2327"/>
                  </a:cubicBezTo>
                  <a:cubicBezTo>
                    <a:pt x="3371" y="2618"/>
                    <a:pt x="3411" y="3019"/>
                    <a:pt x="3411" y="3531"/>
                  </a:cubicBezTo>
                  <a:cubicBezTo>
                    <a:pt x="3411" y="4043"/>
                    <a:pt x="3371" y="4444"/>
                    <a:pt x="3289" y="4735"/>
                  </a:cubicBezTo>
                  <a:cubicBezTo>
                    <a:pt x="3208" y="5026"/>
                    <a:pt x="3096" y="5172"/>
                    <a:pt x="2954" y="5172"/>
                  </a:cubicBezTo>
                  <a:cubicBezTo>
                    <a:pt x="2812" y="5172"/>
                    <a:pt x="2701" y="5026"/>
                    <a:pt x="2619" y="4735"/>
                  </a:cubicBezTo>
                  <a:cubicBezTo>
                    <a:pt x="2538" y="4444"/>
                    <a:pt x="2497" y="4043"/>
                    <a:pt x="2497" y="3531"/>
                  </a:cubicBezTo>
                  <a:cubicBezTo>
                    <a:pt x="2497" y="3019"/>
                    <a:pt x="2538" y="2618"/>
                    <a:pt x="2619" y="2327"/>
                  </a:cubicBezTo>
                  <a:cubicBezTo>
                    <a:pt x="2701" y="2036"/>
                    <a:pt x="2812" y="1890"/>
                    <a:pt x="2954" y="1890"/>
                  </a:cubicBezTo>
                  <a:close/>
                  <a:moveTo>
                    <a:pt x="6692" y="1890"/>
                  </a:moveTo>
                  <a:cubicBezTo>
                    <a:pt x="6834" y="1890"/>
                    <a:pt x="6946" y="2036"/>
                    <a:pt x="7027" y="2327"/>
                  </a:cubicBezTo>
                  <a:cubicBezTo>
                    <a:pt x="7109" y="2618"/>
                    <a:pt x="7149" y="3019"/>
                    <a:pt x="7149" y="3531"/>
                  </a:cubicBezTo>
                  <a:cubicBezTo>
                    <a:pt x="7149" y="4043"/>
                    <a:pt x="7109" y="4444"/>
                    <a:pt x="7027" y="4735"/>
                  </a:cubicBezTo>
                  <a:cubicBezTo>
                    <a:pt x="6946" y="5026"/>
                    <a:pt x="6834" y="5172"/>
                    <a:pt x="6692" y="5172"/>
                  </a:cubicBezTo>
                  <a:cubicBezTo>
                    <a:pt x="6550" y="5172"/>
                    <a:pt x="6439" y="5026"/>
                    <a:pt x="6357" y="4735"/>
                  </a:cubicBezTo>
                  <a:cubicBezTo>
                    <a:pt x="6276" y="4444"/>
                    <a:pt x="6235" y="4043"/>
                    <a:pt x="6235" y="3531"/>
                  </a:cubicBezTo>
                  <a:cubicBezTo>
                    <a:pt x="6235" y="3019"/>
                    <a:pt x="6276" y="2618"/>
                    <a:pt x="6357" y="2327"/>
                  </a:cubicBezTo>
                  <a:cubicBezTo>
                    <a:pt x="6439" y="2036"/>
                    <a:pt x="6550" y="1890"/>
                    <a:pt x="6692" y="1890"/>
                  </a:cubicBezTo>
                  <a:close/>
                  <a:moveTo>
                    <a:pt x="13007" y="3516"/>
                  </a:moveTo>
                  <a:lnTo>
                    <a:pt x="13007" y="3671"/>
                  </a:lnTo>
                  <a:cubicBezTo>
                    <a:pt x="13007" y="4124"/>
                    <a:pt x="12962" y="4488"/>
                    <a:pt x="12872" y="4761"/>
                  </a:cubicBezTo>
                  <a:cubicBezTo>
                    <a:pt x="12782" y="5035"/>
                    <a:pt x="12662" y="5172"/>
                    <a:pt x="12513" y="5172"/>
                  </a:cubicBezTo>
                  <a:cubicBezTo>
                    <a:pt x="12405" y="5172"/>
                    <a:pt x="12320" y="5099"/>
                    <a:pt x="12257" y="4954"/>
                  </a:cubicBezTo>
                  <a:cubicBezTo>
                    <a:pt x="12194" y="4809"/>
                    <a:pt x="12163" y="4613"/>
                    <a:pt x="12163" y="4366"/>
                  </a:cubicBezTo>
                  <a:cubicBezTo>
                    <a:pt x="12163" y="4056"/>
                    <a:pt x="12205" y="3837"/>
                    <a:pt x="12288" y="3709"/>
                  </a:cubicBezTo>
                  <a:cubicBezTo>
                    <a:pt x="12372" y="3580"/>
                    <a:pt x="12523" y="3516"/>
                    <a:pt x="12740" y="3516"/>
                  </a:cubicBezTo>
                  <a:close/>
                  <a:moveTo>
                    <a:pt x="0" y="0"/>
                  </a:moveTo>
                  <a:lnTo>
                    <a:pt x="0" y="5644"/>
                  </a:lnTo>
                  <a:lnTo>
                    <a:pt x="295" y="5644"/>
                  </a:lnTo>
                  <a:lnTo>
                    <a:pt x="295" y="643"/>
                  </a:lnTo>
                  <a:lnTo>
                    <a:pt x="1367" y="643"/>
                  </a:lnTo>
                  <a:lnTo>
                    <a:pt x="1367" y="5644"/>
                  </a:lnTo>
                  <a:lnTo>
                    <a:pt x="1662" y="5644"/>
                  </a:lnTo>
                  <a:lnTo>
                    <a:pt x="1662" y="0"/>
                  </a:lnTo>
                  <a:close/>
                  <a:moveTo>
                    <a:pt x="7863" y="1410"/>
                  </a:moveTo>
                  <a:lnTo>
                    <a:pt x="7863" y="5644"/>
                  </a:lnTo>
                  <a:lnTo>
                    <a:pt x="8528" y="5644"/>
                  </a:lnTo>
                  <a:cubicBezTo>
                    <a:pt x="8736" y="5644"/>
                    <a:pt x="8896" y="5541"/>
                    <a:pt x="9009" y="5334"/>
                  </a:cubicBezTo>
                  <a:cubicBezTo>
                    <a:pt x="9121" y="5127"/>
                    <a:pt x="9177" y="4812"/>
                    <a:pt x="9177" y="4389"/>
                  </a:cubicBezTo>
                  <a:cubicBezTo>
                    <a:pt x="9177" y="3966"/>
                    <a:pt x="9121" y="3651"/>
                    <a:pt x="9009" y="3446"/>
                  </a:cubicBezTo>
                  <a:cubicBezTo>
                    <a:pt x="8896" y="3240"/>
                    <a:pt x="8736" y="3138"/>
                    <a:pt x="8528" y="3138"/>
                  </a:cubicBezTo>
                  <a:lnTo>
                    <a:pt x="8133" y="3138"/>
                  </a:lnTo>
                  <a:lnTo>
                    <a:pt x="8133" y="1410"/>
                  </a:lnTo>
                  <a:close/>
                  <a:moveTo>
                    <a:pt x="9419" y="1410"/>
                  </a:moveTo>
                  <a:lnTo>
                    <a:pt x="9419" y="5644"/>
                  </a:lnTo>
                  <a:lnTo>
                    <a:pt x="9687" y="5644"/>
                  </a:lnTo>
                  <a:lnTo>
                    <a:pt x="9687" y="1410"/>
                  </a:lnTo>
                  <a:close/>
                  <a:moveTo>
                    <a:pt x="10224" y="1410"/>
                  </a:moveTo>
                  <a:lnTo>
                    <a:pt x="10224" y="5644"/>
                  </a:lnTo>
                  <a:lnTo>
                    <a:pt x="10889" y="5644"/>
                  </a:lnTo>
                  <a:cubicBezTo>
                    <a:pt x="11097" y="5644"/>
                    <a:pt x="11257" y="5541"/>
                    <a:pt x="11370" y="5334"/>
                  </a:cubicBezTo>
                  <a:cubicBezTo>
                    <a:pt x="11482" y="5127"/>
                    <a:pt x="11538" y="4835"/>
                    <a:pt x="11538" y="4457"/>
                  </a:cubicBezTo>
                  <a:cubicBezTo>
                    <a:pt x="11538" y="4170"/>
                    <a:pt x="11504" y="3930"/>
                    <a:pt x="11436" y="3739"/>
                  </a:cubicBezTo>
                  <a:cubicBezTo>
                    <a:pt x="11368" y="3547"/>
                    <a:pt x="11272" y="3421"/>
                    <a:pt x="11149" y="3361"/>
                  </a:cubicBezTo>
                  <a:cubicBezTo>
                    <a:pt x="11252" y="3323"/>
                    <a:pt x="11330" y="3228"/>
                    <a:pt x="11382" y="3075"/>
                  </a:cubicBezTo>
                  <a:cubicBezTo>
                    <a:pt x="11435" y="2923"/>
                    <a:pt x="11461" y="2717"/>
                    <a:pt x="11461" y="2457"/>
                  </a:cubicBezTo>
                  <a:cubicBezTo>
                    <a:pt x="11461" y="2122"/>
                    <a:pt x="11409" y="1864"/>
                    <a:pt x="11306" y="1682"/>
                  </a:cubicBezTo>
                  <a:cubicBezTo>
                    <a:pt x="11203" y="1501"/>
                    <a:pt x="11056" y="1410"/>
                    <a:pt x="10864" y="1410"/>
                  </a:cubicBezTo>
                  <a:close/>
                  <a:moveTo>
                    <a:pt x="13819" y="1410"/>
                  </a:moveTo>
                  <a:lnTo>
                    <a:pt x="13819" y="5644"/>
                  </a:lnTo>
                  <a:lnTo>
                    <a:pt x="14089" y="5644"/>
                  </a:lnTo>
                  <a:lnTo>
                    <a:pt x="14089" y="3694"/>
                  </a:lnTo>
                  <a:lnTo>
                    <a:pt x="14961" y="3694"/>
                  </a:lnTo>
                  <a:lnTo>
                    <a:pt x="14961" y="5644"/>
                  </a:lnTo>
                  <a:lnTo>
                    <a:pt x="15231" y="5644"/>
                  </a:lnTo>
                  <a:lnTo>
                    <a:pt x="15231" y="1410"/>
                  </a:lnTo>
                  <a:lnTo>
                    <a:pt x="14961" y="1410"/>
                  </a:lnTo>
                  <a:lnTo>
                    <a:pt x="14961" y="3138"/>
                  </a:lnTo>
                  <a:lnTo>
                    <a:pt x="14089" y="3138"/>
                  </a:lnTo>
                  <a:lnTo>
                    <a:pt x="14089" y="1410"/>
                  </a:lnTo>
                  <a:close/>
                  <a:moveTo>
                    <a:pt x="15774" y="1410"/>
                  </a:moveTo>
                  <a:lnTo>
                    <a:pt x="15774" y="5644"/>
                  </a:lnTo>
                  <a:lnTo>
                    <a:pt x="16119" y="5644"/>
                  </a:lnTo>
                  <a:lnTo>
                    <a:pt x="16907" y="2246"/>
                  </a:lnTo>
                  <a:lnTo>
                    <a:pt x="16907" y="5644"/>
                  </a:lnTo>
                  <a:lnTo>
                    <a:pt x="17175" y="5644"/>
                  </a:lnTo>
                  <a:lnTo>
                    <a:pt x="17175" y="1410"/>
                  </a:lnTo>
                  <a:lnTo>
                    <a:pt x="16828" y="1410"/>
                  </a:lnTo>
                  <a:lnTo>
                    <a:pt x="16041" y="4801"/>
                  </a:lnTo>
                  <a:lnTo>
                    <a:pt x="16041" y="1410"/>
                  </a:lnTo>
                  <a:close/>
                  <a:moveTo>
                    <a:pt x="4820" y="1308"/>
                  </a:moveTo>
                  <a:cubicBezTo>
                    <a:pt x="4575" y="1308"/>
                    <a:pt x="4380" y="1512"/>
                    <a:pt x="4235" y="1919"/>
                  </a:cubicBezTo>
                  <a:cubicBezTo>
                    <a:pt x="4091" y="2326"/>
                    <a:pt x="4019" y="2876"/>
                    <a:pt x="4019" y="3569"/>
                  </a:cubicBezTo>
                  <a:cubicBezTo>
                    <a:pt x="4019" y="4239"/>
                    <a:pt x="4095" y="4771"/>
                    <a:pt x="4247" y="5164"/>
                  </a:cubicBezTo>
                  <a:cubicBezTo>
                    <a:pt x="4399" y="5557"/>
                    <a:pt x="4606" y="5754"/>
                    <a:pt x="4867" y="5754"/>
                  </a:cubicBezTo>
                  <a:cubicBezTo>
                    <a:pt x="4971" y="5754"/>
                    <a:pt x="5074" y="5726"/>
                    <a:pt x="5175" y="5671"/>
                  </a:cubicBezTo>
                  <a:cubicBezTo>
                    <a:pt x="5276" y="5615"/>
                    <a:pt x="5375" y="5535"/>
                    <a:pt x="5472" y="5429"/>
                  </a:cubicBezTo>
                  <a:lnTo>
                    <a:pt x="5472" y="4771"/>
                  </a:lnTo>
                  <a:cubicBezTo>
                    <a:pt x="5376" y="4902"/>
                    <a:pt x="5280" y="5000"/>
                    <a:pt x="5183" y="5066"/>
                  </a:cubicBezTo>
                  <a:cubicBezTo>
                    <a:pt x="5086" y="5131"/>
                    <a:pt x="4986" y="5164"/>
                    <a:pt x="4883" y="5164"/>
                  </a:cubicBezTo>
                  <a:cubicBezTo>
                    <a:pt x="4705" y="5164"/>
                    <a:pt x="4566" y="5039"/>
                    <a:pt x="4466" y="4788"/>
                  </a:cubicBezTo>
                  <a:cubicBezTo>
                    <a:pt x="4366" y="4537"/>
                    <a:pt x="4311" y="4172"/>
                    <a:pt x="4299" y="3694"/>
                  </a:cubicBezTo>
                  <a:lnTo>
                    <a:pt x="5534" y="3694"/>
                  </a:lnTo>
                  <a:lnTo>
                    <a:pt x="5534" y="3353"/>
                  </a:lnTo>
                  <a:cubicBezTo>
                    <a:pt x="5534" y="2723"/>
                    <a:pt x="5470" y="2225"/>
                    <a:pt x="5342" y="1858"/>
                  </a:cubicBezTo>
                  <a:cubicBezTo>
                    <a:pt x="5214" y="1492"/>
                    <a:pt x="5040" y="1308"/>
                    <a:pt x="4820" y="1308"/>
                  </a:cubicBezTo>
                  <a:close/>
                  <a:moveTo>
                    <a:pt x="12570" y="1308"/>
                  </a:moveTo>
                  <a:cubicBezTo>
                    <a:pt x="12483" y="1308"/>
                    <a:pt x="12393" y="1333"/>
                    <a:pt x="12300" y="1382"/>
                  </a:cubicBezTo>
                  <a:cubicBezTo>
                    <a:pt x="12208" y="1431"/>
                    <a:pt x="12112" y="1505"/>
                    <a:pt x="12014" y="1603"/>
                  </a:cubicBezTo>
                  <a:lnTo>
                    <a:pt x="12014" y="2246"/>
                  </a:lnTo>
                  <a:cubicBezTo>
                    <a:pt x="12096" y="2130"/>
                    <a:pt x="12181" y="2043"/>
                    <a:pt x="12269" y="1985"/>
                  </a:cubicBezTo>
                  <a:cubicBezTo>
                    <a:pt x="12358" y="1927"/>
                    <a:pt x="12449" y="1898"/>
                    <a:pt x="12543" y="1898"/>
                  </a:cubicBezTo>
                  <a:cubicBezTo>
                    <a:pt x="12690" y="1898"/>
                    <a:pt x="12804" y="1985"/>
                    <a:pt x="12885" y="2161"/>
                  </a:cubicBezTo>
                  <a:cubicBezTo>
                    <a:pt x="12966" y="2336"/>
                    <a:pt x="13007" y="2583"/>
                    <a:pt x="13007" y="2903"/>
                  </a:cubicBezTo>
                  <a:lnTo>
                    <a:pt x="13007" y="2971"/>
                  </a:lnTo>
                  <a:lnTo>
                    <a:pt x="12630" y="2971"/>
                  </a:lnTo>
                  <a:cubicBezTo>
                    <a:pt x="12386" y="2971"/>
                    <a:pt x="12202" y="3092"/>
                    <a:pt x="12079" y="3334"/>
                  </a:cubicBezTo>
                  <a:cubicBezTo>
                    <a:pt x="11956" y="3576"/>
                    <a:pt x="11894" y="3935"/>
                    <a:pt x="11894" y="4412"/>
                  </a:cubicBezTo>
                  <a:cubicBezTo>
                    <a:pt x="11894" y="4820"/>
                    <a:pt x="11944" y="5146"/>
                    <a:pt x="12042" y="5389"/>
                  </a:cubicBezTo>
                  <a:cubicBezTo>
                    <a:pt x="12141" y="5632"/>
                    <a:pt x="12274" y="5754"/>
                    <a:pt x="12442" y="5754"/>
                  </a:cubicBezTo>
                  <a:cubicBezTo>
                    <a:pt x="12574" y="5754"/>
                    <a:pt x="12686" y="5693"/>
                    <a:pt x="12778" y="5570"/>
                  </a:cubicBezTo>
                  <a:cubicBezTo>
                    <a:pt x="12869" y="5448"/>
                    <a:pt x="12946" y="5259"/>
                    <a:pt x="13007" y="5001"/>
                  </a:cubicBezTo>
                  <a:lnTo>
                    <a:pt x="13007" y="5644"/>
                  </a:lnTo>
                  <a:lnTo>
                    <a:pt x="13276" y="5644"/>
                  </a:lnTo>
                  <a:lnTo>
                    <a:pt x="13276" y="3229"/>
                  </a:lnTo>
                  <a:cubicBezTo>
                    <a:pt x="13276" y="2583"/>
                    <a:pt x="13217" y="2102"/>
                    <a:pt x="13100" y="1784"/>
                  </a:cubicBezTo>
                  <a:cubicBezTo>
                    <a:pt x="12984" y="1467"/>
                    <a:pt x="12807" y="1308"/>
                    <a:pt x="12570" y="1308"/>
                  </a:cubicBezTo>
                  <a:close/>
                  <a:moveTo>
                    <a:pt x="18412" y="1308"/>
                  </a:moveTo>
                  <a:cubicBezTo>
                    <a:pt x="18167" y="1308"/>
                    <a:pt x="17972" y="1512"/>
                    <a:pt x="17827" y="1919"/>
                  </a:cubicBezTo>
                  <a:cubicBezTo>
                    <a:pt x="17683" y="2326"/>
                    <a:pt x="17611" y="2876"/>
                    <a:pt x="17611" y="3569"/>
                  </a:cubicBezTo>
                  <a:cubicBezTo>
                    <a:pt x="17611" y="4239"/>
                    <a:pt x="17687" y="4771"/>
                    <a:pt x="17839" y="5164"/>
                  </a:cubicBezTo>
                  <a:cubicBezTo>
                    <a:pt x="17991" y="5557"/>
                    <a:pt x="18198" y="5754"/>
                    <a:pt x="18459" y="5754"/>
                  </a:cubicBezTo>
                  <a:cubicBezTo>
                    <a:pt x="18563" y="5754"/>
                    <a:pt x="18666" y="5726"/>
                    <a:pt x="18767" y="5671"/>
                  </a:cubicBezTo>
                  <a:cubicBezTo>
                    <a:pt x="18868" y="5615"/>
                    <a:pt x="18967" y="5535"/>
                    <a:pt x="19064" y="5429"/>
                  </a:cubicBezTo>
                  <a:lnTo>
                    <a:pt x="19064" y="4771"/>
                  </a:lnTo>
                  <a:cubicBezTo>
                    <a:pt x="18968" y="4902"/>
                    <a:pt x="18872" y="5000"/>
                    <a:pt x="18775" y="5066"/>
                  </a:cubicBezTo>
                  <a:cubicBezTo>
                    <a:pt x="18678" y="5131"/>
                    <a:pt x="18578" y="5164"/>
                    <a:pt x="18475" y="5164"/>
                  </a:cubicBezTo>
                  <a:cubicBezTo>
                    <a:pt x="18297" y="5164"/>
                    <a:pt x="18158" y="5039"/>
                    <a:pt x="18058" y="4788"/>
                  </a:cubicBezTo>
                  <a:cubicBezTo>
                    <a:pt x="17958" y="4537"/>
                    <a:pt x="17903" y="4172"/>
                    <a:pt x="17891" y="3694"/>
                  </a:cubicBezTo>
                  <a:lnTo>
                    <a:pt x="19126" y="3694"/>
                  </a:lnTo>
                  <a:lnTo>
                    <a:pt x="19126" y="3353"/>
                  </a:lnTo>
                  <a:cubicBezTo>
                    <a:pt x="19126" y="2723"/>
                    <a:pt x="19062" y="2225"/>
                    <a:pt x="18934" y="1858"/>
                  </a:cubicBezTo>
                  <a:cubicBezTo>
                    <a:pt x="18806" y="1492"/>
                    <a:pt x="18632" y="1308"/>
                    <a:pt x="18412" y="1308"/>
                  </a:cubicBezTo>
                  <a:close/>
                  <a:moveTo>
                    <a:pt x="3020" y="1308"/>
                  </a:moveTo>
                  <a:cubicBezTo>
                    <a:pt x="2900" y="1308"/>
                    <a:pt x="2797" y="1369"/>
                    <a:pt x="2711" y="1492"/>
                  </a:cubicBezTo>
                  <a:cubicBezTo>
                    <a:pt x="2625" y="1614"/>
                    <a:pt x="2554" y="1801"/>
                    <a:pt x="2497" y="2053"/>
                  </a:cubicBezTo>
                  <a:lnTo>
                    <a:pt x="2497" y="1410"/>
                  </a:lnTo>
                  <a:lnTo>
                    <a:pt x="2227" y="1410"/>
                  </a:lnTo>
                  <a:lnTo>
                    <a:pt x="2227" y="7255"/>
                  </a:lnTo>
                  <a:lnTo>
                    <a:pt x="2497" y="7255"/>
                  </a:lnTo>
                  <a:lnTo>
                    <a:pt x="2497" y="5009"/>
                  </a:lnTo>
                  <a:cubicBezTo>
                    <a:pt x="2554" y="5261"/>
                    <a:pt x="2625" y="5448"/>
                    <a:pt x="2711" y="5570"/>
                  </a:cubicBezTo>
                  <a:cubicBezTo>
                    <a:pt x="2797" y="5693"/>
                    <a:pt x="2900" y="5754"/>
                    <a:pt x="3020" y="5754"/>
                  </a:cubicBezTo>
                  <a:cubicBezTo>
                    <a:pt x="3219" y="5754"/>
                    <a:pt x="3380" y="5550"/>
                    <a:pt x="3504" y="5141"/>
                  </a:cubicBezTo>
                  <a:cubicBezTo>
                    <a:pt x="3628" y="4733"/>
                    <a:pt x="3690" y="4196"/>
                    <a:pt x="3690" y="3531"/>
                  </a:cubicBezTo>
                  <a:cubicBezTo>
                    <a:pt x="3690" y="2866"/>
                    <a:pt x="3628" y="2329"/>
                    <a:pt x="3504" y="1921"/>
                  </a:cubicBezTo>
                  <a:cubicBezTo>
                    <a:pt x="3380" y="1512"/>
                    <a:pt x="3219" y="1308"/>
                    <a:pt x="3020" y="1308"/>
                  </a:cubicBezTo>
                  <a:close/>
                  <a:moveTo>
                    <a:pt x="6758" y="1308"/>
                  </a:moveTo>
                  <a:cubicBezTo>
                    <a:pt x="6638" y="1308"/>
                    <a:pt x="6535" y="1369"/>
                    <a:pt x="6449" y="1492"/>
                  </a:cubicBezTo>
                  <a:cubicBezTo>
                    <a:pt x="6363" y="1614"/>
                    <a:pt x="6292" y="1801"/>
                    <a:pt x="6235" y="2053"/>
                  </a:cubicBezTo>
                  <a:lnTo>
                    <a:pt x="6235" y="1410"/>
                  </a:lnTo>
                  <a:lnTo>
                    <a:pt x="5965" y="1410"/>
                  </a:lnTo>
                  <a:lnTo>
                    <a:pt x="5965" y="7255"/>
                  </a:lnTo>
                  <a:lnTo>
                    <a:pt x="6235" y="7255"/>
                  </a:lnTo>
                  <a:lnTo>
                    <a:pt x="6235" y="5009"/>
                  </a:lnTo>
                  <a:cubicBezTo>
                    <a:pt x="6292" y="5261"/>
                    <a:pt x="6363" y="5448"/>
                    <a:pt x="6449" y="5570"/>
                  </a:cubicBezTo>
                  <a:cubicBezTo>
                    <a:pt x="6535" y="5693"/>
                    <a:pt x="6638" y="5754"/>
                    <a:pt x="6758" y="5754"/>
                  </a:cubicBezTo>
                  <a:cubicBezTo>
                    <a:pt x="6957" y="5754"/>
                    <a:pt x="7118" y="5550"/>
                    <a:pt x="7242" y="5141"/>
                  </a:cubicBezTo>
                  <a:cubicBezTo>
                    <a:pt x="7366" y="4733"/>
                    <a:pt x="7428" y="4196"/>
                    <a:pt x="7428" y="3531"/>
                  </a:cubicBezTo>
                  <a:cubicBezTo>
                    <a:pt x="7428" y="2866"/>
                    <a:pt x="7366" y="2329"/>
                    <a:pt x="7242" y="1921"/>
                  </a:cubicBezTo>
                  <a:cubicBezTo>
                    <a:pt x="7118" y="1512"/>
                    <a:pt x="6957" y="1308"/>
                    <a:pt x="6758" y="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350" y="1454500"/>
              <a:ext cx="2574600" cy="1525200"/>
            </a:xfrm>
            <a:custGeom>
              <a:rect b="b" l="l" r="r" t="t"/>
              <a:pathLst>
                <a:path extrusionOk="0" fill="none" h="61008" w="102984">
                  <a:moveTo>
                    <a:pt x="102983" y="41188"/>
                  </a:moveTo>
                  <a:lnTo>
                    <a:pt x="102983" y="61007"/>
                  </a:lnTo>
                  <a:lnTo>
                    <a:pt x="0" y="60581"/>
                  </a:lnTo>
                  <a:lnTo>
                    <a:pt x="0" y="1"/>
                  </a:lnTo>
                  <a:lnTo>
                    <a:pt x="7342" y="1"/>
                  </a:lnTo>
                </a:path>
              </a:pathLst>
            </a:custGeom>
            <a:noFill/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40925" y="1391600"/>
              <a:ext cx="49000" cy="126800"/>
            </a:xfrm>
            <a:custGeom>
              <a:rect b="b" l="l" r="r" t="t"/>
              <a:pathLst>
                <a:path extrusionOk="0" fill="none" h="5072" w="1960">
                  <a:moveTo>
                    <a:pt x="0" y="5071"/>
                  </a:moveTo>
                  <a:lnTo>
                    <a:pt x="1959" y="2555"/>
                  </a:lnTo>
                  <a:lnTo>
                    <a:pt x="0" y="1"/>
                  </a:lnTo>
                </a:path>
              </a:pathLst>
            </a:custGeom>
            <a:noFill/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1625400" y="2605150"/>
              <a:ext cx="25" cy="363900"/>
            </a:xfrm>
            <a:custGeom>
              <a:rect b="b" l="l" r="r" t="t"/>
              <a:pathLst>
                <a:path extrusionOk="0" fill="none" h="14556" w="1">
                  <a:moveTo>
                    <a:pt x="1" y="0"/>
                  </a:moveTo>
                  <a:lnTo>
                    <a:pt x="1" y="14555"/>
                  </a:lnTo>
                </a:path>
              </a:pathLst>
            </a:custGeom>
            <a:noFill/>
            <a:ln cap="rnd" cmpd="sng" w="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1222425" y="2676750"/>
              <a:ext cx="300200" cy="245850"/>
            </a:xfrm>
            <a:custGeom>
              <a:rect b="b" l="l" r="r" t="t"/>
              <a:pathLst>
                <a:path extrusionOk="0" h="9834" w="12008">
                  <a:moveTo>
                    <a:pt x="0" y="1"/>
                  </a:moveTo>
                  <a:lnTo>
                    <a:pt x="0" y="9833"/>
                  </a:lnTo>
                  <a:lnTo>
                    <a:pt x="12008" y="9833"/>
                  </a:lnTo>
                  <a:lnTo>
                    <a:pt x="12008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238725" y="2746625"/>
              <a:ext cx="308175" cy="181400"/>
            </a:xfrm>
            <a:custGeom>
              <a:rect b="b" l="l" r="r" t="t"/>
              <a:pathLst>
                <a:path extrusionOk="0" h="7256" w="12327">
                  <a:moveTo>
                    <a:pt x="732" y="628"/>
                  </a:moveTo>
                  <a:cubicBezTo>
                    <a:pt x="876" y="628"/>
                    <a:pt x="984" y="699"/>
                    <a:pt x="1054" y="840"/>
                  </a:cubicBezTo>
                  <a:cubicBezTo>
                    <a:pt x="1125" y="981"/>
                    <a:pt x="1160" y="1194"/>
                    <a:pt x="1160" y="1479"/>
                  </a:cubicBezTo>
                  <a:cubicBezTo>
                    <a:pt x="1160" y="1766"/>
                    <a:pt x="1125" y="1980"/>
                    <a:pt x="1054" y="2120"/>
                  </a:cubicBezTo>
                  <a:cubicBezTo>
                    <a:pt x="984" y="2259"/>
                    <a:pt x="876" y="2329"/>
                    <a:pt x="732" y="2329"/>
                  </a:cubicBezTo>
                  <a:lnTo>
                    <a:pt x="296" y="2329"/>
                  </a:lnTo>
                  <a:lnTo>
                    <a:pt x="296" y="628"/>
                  </a:lnTo>
                  <a:close/>
                  <a:moveTo>
                    <a:pt x="6073" y="1966"/>
                  </a:moveTo>
                  <a:cubicBezTo>
                    <a:pt x="6174" y="1966"/>
                    <a:pt x="6257" y="2016"/>
                    <a:pt x="6321" y="2116"/>
                  </a:cubicBezTo>
                  <a:cubicBezTo>
                    <a:pt x="6385" y="2215"/>
                    <a:pt x="6417" y="2358"/>
                    <a:pt x="6417" y="2545"/>
                  </a:cubicBezTo>
                  <a:cubicBezTo>
                    <a:pt x="6417" y="2731"/>
                    <a:pt x="6385" y="2877"/>
                    <a:pt x="6321" y="2981"/>
                  </a:cubicBezTo>
                  <a:cubicBezTo>
                    <a:pt x="6257" y="3086"/>
                    <a:pt x="6174" y="3138"/>
                    <a:pt x="6073" y="3138"/>
                  </a:cubicBezTo>
                  <a:lnTo>
                    <a:pt x="5719" y="3138"/>
                  </a:lnTo>
                  <a:lnTo>
                    <a:pt x="5719" y="1966"/>
                  </a:lnTo>
                  <a:close/>
                  <a:moveTo>
                    <a:pt x="769" y="2949"/>
                  </a:moveTo>
                  <a:cubicBezTo>
                    <a:pt x="927" y="2949"/>
                    <a:pt x="1045" y="3033"/>
                    <a:pt x="1121" y="3201"/>
                  </a:cubicBezTo>
                  <a:cubicBezTo>
                    <a:pt x="1198" y="3368"/>
                    <a:pt x="1236" y="3629"/>
                    <a:pt x="1236" y="3981"/>
                  </a:cubicBezTo>
                  <a:cubicBezTo>
                    <a:pt x="1236" y="4332"/>
                    <a:pt x="1198" y="4592"/>
                    <a:pt x="1121" y="4762"/>
                  </a:cubicBezTo>
                  <a:cubicBezTo>
                    <a:pt x="1045" y="4932"/>
                    <a:pt x="927" y="5017"/>
                    <a:pt x="769" y="5017"/>
                  </a:cubicBezTo>
                  <a:lnTo>
                    <a:pt x="296" y="5017"/>
                  </a:lnTo>
                  <a:lnTo>
                    <a:pt x="296" y="2949"/>
                  </a:lnTo>
                  <a:close/>
                  <a:moveTo>
                    <a:pt x="6102" y="3694"/>
                  </a:moveTo>
                  <a:cubicBezTo>
                    <a:pt x="6225" y="3694"/>
                    <a:pt x="6318" y="3753"/>
                    <a:pt x="6382" y="3872"/>
                  </a:cubicBezTo>
                  <a:cubicBezTo>
                    <a:pt x="6447" y="3990"/>
                    <a:pt x="6479" y="4163"/>
                    <a:pt x="6479" y="4390"/>
                  </a:cubicBezTo>
                  <a:cubicBezTo>
                    <a:pt x="6479" y="4616"/>
                    <a:pt x="6447" y="4790"/>
                    <a:pt x="6382" y="4909"/>
                  </a:cubicBezTo>
                  <a:cubicBezTo>
                    <a:pt x="6318" y="5029"/>
                    <a:pt x="6225" y="5089"/>
                    <a:pt x="6102" y="5089"/>
                  </a:cubicBezTo>
                  <a:lnTo>
                    <a:pt x="5719" y="5089"/>
                  </a:lnTo>
                  <a:lnTo>
                    <a:pt x="5719" y="3694"/>
                  </a:lnTo>
                  <a:close/>
                  <a:moveTo>
                    <a:pt x="2675" y="1898"/>
                  </a:moveTo>
                  <a:cubicBezTo>
                    <a:pt x="2818" y="1898"/>
                    <a:pt x="2931" y="2045"/>
                    <a:pt x="3015" y="2339"/>
                  </a:cubicBezTo>
                  <a:cubicBezTo>
                    <a:pt x="3099" y="2632"/>
                    <a:pt x="3141" y="3030"/>
                    <a:pt x="3141" y="3532"/>
                  </a:cubicBezTo>
                  <a:cubicBezTo>
                    <a:pt x="3141" y="4036"/>
                    <a:pt x="3099" y="4434"/>
                    <a:pt x="3015" y="4726"/>
                  </a:cubicBezTo>
                  <a:cubicBezTo>
                    <a:pt x="2931" y="5018"/>
                    <a:pt x="2818" y="5165"/>
                    <a:pt x="2675" y="5165"/>
                  </a:cubicBezTo>
                  <a:cubicBezTo>
                    <a:pt x="2530" y="5165"/>
                    <a:pt x="2415" y="5019"/>
                    <a:pt x="2332" y="4728"/>
                  </a:cubicBezTo>
                  <a:cubicBezTo>
                    <a:pt x="2249" y="4437"/>
                    <a:pt x="2207" y="4038"/>
                    <a:pt x="2207" y="3532"/>
                  </a:cubicBezTo>
                  <a:cubicBezTo>
                    <a:pt x="2207" y="3025"/>
                    <a:pt x="2249" y="2626"/>
                    <a:pt x="2333" y="2335"/>
                  </a:cubicBezTo>
                  <a:cubicBezTo>
                    <a:pt x="2417" y="2044"/>
                    <a:pt x="2531" y="1898"/>
                    <a:pt x="2675" y="1898"/>
                  </a:cubicBezTo>
                  <a:close/>
                  <a:moveTo>
                    <a:pt x="7940" y="1891"/>
                  </a:moveTo>
                  <a:cubicBezTo>
                    <a:pt x="8082" y="1891"/>
                    <a:pt x="8194" y="2036"/>
                    <a:pt x="8275" y="2327"/>
                  </a:cubicBezTo>
                  <a:cubicBezTo>
                    <a:pt x="8356" y="2619"/>
                    <a:pt x="8397" y="3020"/>
                    <a:pt x="8397" y="3532"/>
                  </a:cubicBezTo>
                  <a:cubicBezTo>
                    <a:pt x="8397" y="4043"/>
                    <a:pt x="8356" y="4444"/>
                    <a:pt x="8275" y="4736"/>
                  </a:cubicBezTo>
                  <a:cubicBezTo>
                    <a:pt x="8194" y="5027"/>
                    <a:pt x="8082" y="5172"/>
                    <a:pt x="7940" y="5172"/>
                  </a:cubicBezTo>
                  <a:cubicBezTo>
                    <a:pt x="7798" y="5172"/>
                    <a:pt x="7686" y="5027"/>
                    <a:pt x="7605" y="4736"/>
                  </a:cubicBezTo>
                  <a:cubicBezTo>
                    <a:pt x="7523" y="4444"/>
                    <a:pt x="7483" y="4043"/>
                    <a:pt x="7483" y="3532"/>
                  </a:cubicBezTo>
                  <a:cubicBezTo>
                    <a:pt x="7483" y="3020"/>
                    <a:pt x="7523" y="2619"/>
                    <a:pt x="7605" y="2327"/>
                  </a:cubicBezTo>
                  <a:cubicBezTo>
                    <a:pt x="7686" y="2036"/>
                    <a:pt x="7798" y="1891"/>
                    <a:pt x="7940" y="1891"/>
                  </a:cubicBezTo>
                  <a:close/>
                  <a:moveTo>
                    <a:pt x="10131" y="3516"/>
                  </a:moveTo>
                  <a:lnTo>
                    <a:pt x="10131" y="3671"/>
                  </a:lnTo>
                  <a:cubicBezTo>
                    <a:pt x="10131" y="4125"/>
                    <a:pt x="10086" y="4489"/>
                    <a:pt x="9996" y="4762"/>
                  </a:cubicBezTo>
                  <a:cubicBezTo>
                    <a:pt x="9906" y="5035"/>
                    <a:pt x="9787" y="5172"/>
                    <a:pt x="9638" y="5172"/>
                  </a:cubicBezTo>
                  <a:cubicBezTo>
                    <a:pt x="9530" y="5172"/>
                    <a:pt x="9444" y="5100"/>
                    <a:pt x="9382" y="4955"/>
                  </a:cubicBezTo>
                  <a:cubicBezTo>
                    <a:pt x="9319" y="4810"/>
                    <a:pt x="9287" y="4614"/>
                    <a:pt x="9287" y="4367"/>
                  </a:cubicBezTo>
                  <a:cubicBezTo>
                    <a:pt x="9287" y="4057"/>
                    <a:pt x="9329" y="3838"/>
                    <a:pt x="9413" y="3709"/>
                  </a:cubicBezTo>
                  <a:cubicBezTo>
                    <a:pt x="9497" y="3581"/>
                    <a:pt x="9647" y="3516"/>
                    <a:pt x="9864" y="3516"/>
                  </a:cubicBezTo>
                  <a:close/>
                  <a:moveTo>
                    <a:pt x="1" y="1"/>
                  </a:moveTo>
                  <a:lnTo>
                    <a:pt x="1" y="5645"/>
                  </a:lnTo>
                  <a:lnTo>
                    <a:pt x="783" y="5645"/>
                  </a:lnTo>
                  <a:cubicBezTo>
                    <a:pt x="1028" y="5645"/>
                    <a:pt x="1216" y="5507"/>
                    <a:pt x="1348" y="5233"/>
                  </a:cubicBezTo>
                  <a:cubicBezTo>
                    <a:pt x="1481" y="4958"/>
                    <a:pt x="1547" y="4569"/>
                    <a:pt x="1547" y="4065"/>
                  </a:cubicBezTo>
                  <a:cubicBezTo>
                    <a:pt x="1547" y="3681"/>
                    <a:pt x="1507" y="3362"/>
                    <a:pt x="1427" y="3106"/>
                  </a:cubicBezTo>
                  <a:cubicBezTo>
                    <a:pt x="1346" y="2850"/>
                    <a:pt x="1234" y="2682"/>
                    <a:pt x="1089" y="2602"/>
                  </a:cubicBezTo>
                  <a:cubicBezTo>
                    <a:pt x="1209" y="2551"/>
                    <a:pt x="1301" y="2424"/>
                    <a:pt x="1363" y="2220"/>
                  </a:cubicBezTo>
                  <a:cubicBezTo>
                    <a:pt x="1425" y="2016"/>
                    <a:pt x="1456" y="1741"/>
                    <a:pt x="1456" y="1396"/>
                  </a:cubicBezTo>
                  <a:cubicBezTo>
                    <a:pt x="1456" y="950"/>
                    <a:pt x="1396" y="606"/>
                    <a:pt x="1274" y="364"/>
                  </a:cubicBezTo>
                  <a:cubicBezTo>
                    <a:pt x="1152" y="122"/>
                    <a:pt x="979" y="1"/>
                    <a:pt x="754" y="1"/>
                  </a:cubicBezTo>
                  <a:close/>
                  <a:moveTo>
                    <a:pt x="5451" y="1411"/>
                  </a:moveTo>
                  <a:lnTo>
                    <a:pt x="5451" y="5645"/>
                  </a:lnTo>
                  <a:lnTo>
                    <a:pt x="6115" y="5645"/>
                  </a:lnTo>
                  <a:cubicBezTo>
                    <a:pt x="6323" y="5645"/>
                    <a:pt x="6484" y="5541"/>
                    <a:pt x="6596" y="5335"/>
                  </a:cubicBezTo>
                  <a:cubicBezTo>
                    <a:pt x="6709" y="5128"/>
                    <a:pt x="6765" y="4836"/>
                    <a:pt x="6765" y="4458"/>
                  </a:cubicBezTo>
                  <a:cubicBezTo>
                    <a:pt x="6765" y="4170"/>
                    <a:pt x="6731" y="3931"/>
                    <a:pt x="6663" y="3739"/>
                  </a:cubicBezTo>
                  <a:cubicBezTo>
                    <a:pt x="6595" y="3548"/>
                    <a:pt x="6499" y="3422"/>
                    <a:pt x="6375" y="3361"/>
                  </a:cubicBezTo>
                  <a:cubicBezTo>
                    <a:pt x="6478" y="3324"/>
                    <a:pt x="6556" y="3228"/>
                    <a:pt x="6609" y="3076"/>
                  </a:cubicBezTo>
                  <a:cubicBezTo>
                    <a:pt x="6661" y="2924"/>
                    <a:pt x="6688" y="2717"/>
                    <a:pt x="6688" y="2458"/>
                  </a:cubicBezTo>
                  <a:cubicBezTo>
                    <a:pt x="6688" y="2123"/>
                    <a:pt x="6636" y="1864"/>
                    <a:pt x="6533" y="1683"/>
                  </a:cubicBezTo>
                  <a:cubicBezTo>
                    <a:pt x="6430" y="1501"/>
                    <a:pt x="6282" y="1411"/>
                    <a:pt x="6090" y="1411"/>
                  </a:cubicBezTo>
                  <a:close/>
                  <a:moveTo>
                    <a:pt x="10760" y="1411"/>
                  </a:moveTo>
                  <a:lnTo>
                    <a:pt x="10760" y="1966"/>
                  </a:lnTo>
                  <a:lnTo>
                    <a:pt x="11411" y="1966"/>
                  </a:lnTo>
                  <a:lnTo>
                    <a:pt x="11411" y="5645"/>
                  </a:lnTo>
                  <a:lnTo>
                    <a:pt x="11675" y="5645"/>
                  </a:lnTo>
                  <a:lnTo>
                    <a:pt x="11675" y="1966"/>
                  </a:lnTo>
                  <a:lnTo>
                    <a:pt x="12327" y="1966"/>
                  </a:lnTo>
                  <a:lnTo>
                    <a:pt x="12327" y="1411"/>
                  </a:lnTo>
                  <a:close/>
                  <a:moveTo>
                    <a:pt x="2675" y="1309"/>
                  </a:moveTo>
                  <a:cubicBezTo>
                    <a:pt x="2440" y="1309"/>
                    <a:pt x="2256" y="1505"/>
                    <a:pt x="2123" y="1898"/>
                  </a:cubicBezTo>
                  <a:cubicBezTo>
                    <a:pt x="1991" y="2292"/>
                    <a:pt x="1924" y="2836"/>
                    <a:pt x="1924" y="3532"/>
                  </a:cubicBezTo>
                  <a:cubicBezTo>
                    <a:pt x="1924" y="4225"/>
                    <a:pt x="1991" y="4768"/>
                    <a:pt x="2123" y="5163"/>
                  </a:cubicBezTo>
                  <a:cubicBezTo>
                    <a:pt x="2256" y="5557"/>
                    <a:pt x="2440" y="5754"/>
                    <a:pt x="2675" y="5754"/>
                  </a:cubicBezTo>
                  <a:cubicBezTo>
                    <a:pt x="2908" y="5754"/>
                    <a:pt x="3092" y="5557"/>
                    <a:pt x="3225" y="5163"/>
                  </a:cubicBezTo>
                  <a:cubicBezTo>
                    <a:pt x="3359" y="4768"/>
                    <a:pt x="3425" y="4225"/>
                    <a:pt x="3425" y="3532"/>
                  </a:cubicBezTo>
                  <a:cubicBezTo>
                    <a:pt x="3425" y="2836"/>
                    <a:pt x="3359" y="2292"/>
                    <a:pt x="3225" y="1898"/>
                  </a:cubicBezTo>
                  <a:cubicBezTo>
                    <a:pt x="3092" y="1505"/>
                    <a:pt x="2908" y="1309"/>
                    <a:pt x="2675" y="1309"/>
                  </a:cubicBezTo>
                  <a:close/>
                  <a:moveTo>
                    <a:pt x="4341" y="1305"/>
                  </a:moveTo>
                  <a:cubicBezTo>
                    <a:pt x="4267" y="1305"/>
                    <a:pt x="4189" y="1320"/>
                    <a:pt x="4106" y="1350"/>
                  </a:cubicBezTo>
                  <a:cubicBezTo>
                    <a:pt x="4023" y="1381"/>
                    <a:pt x="3934" y="1426"/>
                    <a:pt x="3839" y="1486"/>
                  </a:cubicBezTo>
                  <a:lnTo>
                    <a:pt x="3839" y="2118"/>
                  </a:lnTo>
                  <a:cubicBezTo>
                    <a:pt x="3933" y="2045"/>
                    <a:pt x="4020" y="1992"/>
                    <a:pt x="4098" y="1959"/>
                  </a:cubicBezTo>
                  <a:cubicBezTo>
                    <a:pt x="4176" y="1926"/>
                    <a:pt x="4250" y="1910"/>
                    <a:pt x="4319" y="1910"/>
                  </a:cubicBezTo>
                  <a:cubicBezTo>
                    <a:pt x="4435" y="1910"/>
                    <a:pt x="4527" y="1968"/>
                    <a:pt x="4594" y="2084"/>
                  </a:cubicBezTo>
                  <a:cubicBezTo>
                    <a:pt x="4662" y="2200"/>
                    <a:pt x="4696" y="2338"/>
                    <a:pt x="4696" y="2499"/>
                  </a:cubicBezTo>
                  <a:cubicBezTo>
                    <a:pt x="4696" y="2676"/>
                    <a:pt x="4663" y="2820"/>
                    <a:pt x="4597" y="2932"/>
                  </a:cubicBezTo>
                  <a:cubicBezTo>
                    <a:pt x="4532" y="3044"/>
                    <a:pt x="4442" y="3101"/>
                    <a:pt x="4329" y="3101"/>
                  </a:cubicBezTo>
                  <a:lnTo>
                    <a:pt x="4103" y="3101"/>
                  </a:lnTo>
                  <a:lnTo>
                    <a:pt x="4103" y="3675"/>
                  </a:lnTo>
                  <a:lnTo>
                    <a:pt x="4319" y="3675"/>
                  </a:lnTo>
                  <a:cubicBezTo>
                    <a:pt x="4453" y="3675"/>
                    <a:pt x="4556" y="3743"/>
                    <a:pt x="4629" y="3877"/>
                  </a:cubicBezTo>
                  <a:cubicBezTo>
                    <a:pt x="4702" y="4012"/>
                    <a:pt x="4738" y="4191"/>
                    <a:pt x="4738" y="4412"/>
                  </a:cubicBezTo>
                  <a:cubicBezTo>
                    <a:pt x="4738" y="4639"/>
                    <a:pt x="4697" y="4823"/>
                    <a:pt x="4615" y="4964"/>
                  </a:cubicBezTo>
                  <a:cubicBezTo>
                    <a:pt x="4533" y="5105"/>
                    <a:pt x="4418" y="5176"/>
                    <a:pt x="4271" y="5176"/>
                  </a:cubicBezTo>
                  <a:cubicBezTo>
                    <a:pt x="4180" y="5176"/>
                    <a:pt x="4094" y="5153"/>
                    <a:pt x="4011" y="5106"/>
                  </a:cubicBezTo>
                  <a:cubicBezTo>
                    <a:pt x="3928" y="5059"/>
                    <a:pt x="3852" y="4989"/>
                    <a:pt x="3783" y="4896"/>
                  </a:cubicBezTo>
                  <a:lnTo>
                    <a:pt x="3783" y="5543"/>
                  </a:lnTo>
                  <a:cubicBezTo>
                    <a:pt x="3871" y="5613"/>
                    <a:pt x="3956" y="5666"/>
                    <a:pt x="4038" y="5701"/>
                  </a:cubicBezTo>
                  <a:cubicBezTo>
                    <a:pt x="4120" y="5737"/>
                    <a:pt x="4200" y="5754"/>
                    <a:pt x="4278" y="5754"/>
                  </a:cubicBezTo>
                  <a:cubicBezTo>
                    <a:pt x="4510" y="5754"/>
                    <a:pt x="4689" y="5640"/>
                    <a:pt x="4814" y="5410"/>
                  </a:cubicBezTo>
                  <a:cubicBezTo>
                    <a:pt x="4940" y="5181"/>
                    <a:pt x="5003" y="4848"/>
                    <a:pt x="5003" y="4412"/>
                  </a:cubicBezTo>
                  <a:cubicBezTo>
                    <a:pt x="5003" y="4140"/>
                    <a:pt x="4969" y="3912"/>
                    <a:pt x="4902" y="3728"/>
                  </a:cubicBezTo>
                  <a:cubicBezTo>
                    <a:pt x="4835" y="3544"/>
                    <a:pt x="4741" y="3422"/>
                    <a:pt x="4620" y="3361"/>
                  </a:cubicBezTo>
                  <a:cubicBezTo>
                    <a:pt x="4729" y="3301"/>
                    <a:pt x="4813" y="3189"/>
                    <a:pt x="4871" y="3027"/>
                  </a:cubicBezTo>
                  <a:cubicBezTo>
                    <a:pt x="4930" y="2864"/>
                    <a:pt x="4959" y="2666"/>
                    <a:pt x="4959" y="2431"/>
                  </a:cubicBezTo>
                  <a:cubicBezTo>
                    <a:pt x="4959" y="2076"/>
                    <a:pt x="4904" y="1800"/>
                    <a:pt x="4793" y="1602"/>
                  </a:cubicBezTo>
                  <a:cubicBezTo>
                    <a:pt x="4683" y="1404"/>
                    <a:pt x="4532" y="1305"/>
                    <a:pt x="4341" y="1305"/>
                  </a:cubicBezTo>
                  <a:close/>
                  <a:moveTo>
                    <a:pt x="9695" y="1309"/>
                  </a:moveTo>
                  <a:cubicBezTo>
                    <a:pt x="9607" y="1309"/>
                    <a:pt x="9517" y="1333"/>
                    <a:pt x="9425" y="1382"/>
                  </a:cubicBezTo>
                  <a:cubicBezTo>
                    <a:pt x="9332" y="1432"/>
                    <a:pt x="9237" y="1505"/>
                    <a:pt x="9138" y="1604"/>
                  </a:cubicBezTo>
                  <a:lnTo>
                    <a:pt x="9138" y="2246"/>
                  </a:lnTo>
                  <a:cubicBezTo>
                    <a:pt x="9220" y="2130"/>
                    <a:pt x="9305" y="2043"/>
                    <a:pt x="9394" y="1985"/>
                  </a:cubicBezTo>
                  <a:cubicBezTo>
                    <a:pt x="9483" y="1927"/>
                    <a:pt x="9574" y="1898"/>
                    <a:pt x="9667" y="1898"/>
                  </a:cubicBezTo>
                  <a:cubicBezTo>
                    <a:pt x="9814" y="1898"/>
                    <a:pt x="9928" y="1986"/>
                    <a:pt x="10010" y="2161"/>
                  </a:cubicBezTo>
                  <a:cubicBezTo>
                    <a:pt x="10091" y="2336"/>
                    <a:pt x="10131" y="2584"/>
                    <a:pt x="10131" y="2904"/>
                  </a:cubicBezTo>
                  <a:lnTo>
                    <a:pt x="10131" y="2972"/>
                  </a:lnTo>
                  <a:lnTo>
                    <a:pt x="9755" y="2972"/>
                  </a:lnTo>
                  <a:cubicBezTo>
                    <a:pt x="9510" y="2972"/>
                    <a:pt x="9327" y="3093"/>
                    <a:pt x="9203" y="3335"/>
                  </a:cubicBezTo>
                  <a:cubicBezTo>
                    <a:pt x="9080" y="3577"/>
                    <a:pt x="9019" y="3936"/>
                    <a:pt x="9019" y="4412"/>
                  </a:cubicBezTo>
                  <a:cubicBezTo>
                    <a:pt x="9019" y="4821"/>
                    <a:pt x="9068" y="5146"/>
                    <a:pt x="9167" y="5390"/>
                  </a:cubicBezTo>
                  <a:cubicBezTo>
                    <a:pt x="9266" y="5633"/>
                    <a:pt x="9399" y="5754"/>
                    <a:pt x="9566" y="5754"/>
                  </a:cubicBezTo>
                  <a:cubicBezTo>
                    <a:pt x="9699" y="5754"/>
                    <a:pt x="9811" y="5693"/>
                    <a:pt x="9902" y="5571"/>
                  </a:cubicBezTo>
                  <a:cubicBezTo>
                    <a:pt x="9994" y="5449"/>
                    <a:pt x="10070" y="5259"/>
                    <a:pt x="10131" y="5002"/>
                  </a:cubicBezTo>
                  <a:lnTo>
                    <a:pt x="10131" y="5645"/>
                  </a:lnTo>
                  <a:lnTo>
                    <a:pt x="10400" y="5645"/>
                  </a:lnTo>
                  <a:lnTo>
                    <a:pt x="10400" y="3229"/>
                  </a:lnTo>
                  <a:cubicBezTo>
                    <a:pt x="10400" y="2584"/>
                    <a:pt x="10342" y="2103"/>
                    <a:pt x="10225" y="1785"/>
                  </a:cubicBezTo>
                  <a:cubicBezTo>
                    <a:pt x="10108" y="1467"/>
                    <a:pt x="9931" y="1309"/>
                    <a:pt x="9695" y="1309"/>
                  </a:cubicBezTo>
                  <a:close/>
                  <a:moveTo>
                    <a:pt x="8006" y="1309"/>
                  </a:moveTo>
                  <a:cubicBezTo>
                    <a:pt x="7886" y="1309"/>
                    <a:pt x="7783" y="1370"/>
                    <a:pt x="7697" y="1492"/>
                  </a:cubicBezTo>
                  <a:cubicBezTo>
                    <a:pt x="7611" y="1614"/>
                    <a:pt x="7539" y="1801"/>
                    <a:pt x="7483" y="2053"/>
                  </a:cubicBezTo>
                  <a:lnTo>
                    <a:pt x="7483" y="1411"/>
                  </a:lnTo>
                  <a:lnTo>
                    <a:pt x="7213" y="1411"/>
                  </a:lnTo>
                  <a:lnTo>
                    <a:pt x="7213" y="7255"/>
                  </a:lnTo>
                  <a:lnTo>
                    <a:pt x="7483" y="7255"/>
                  </a:lnTo>
                  <a:lnTo>
                    <a:pt x="7483" y="5010"/>
                  </a:lnTo>
                  <a:cubicBezTo>
                    <a:pt x="7539" y="5262"/>
                    <a:pt x="7611" y="5449"/>
                    <a:pt x="7697" y="5571"/>
                  </a:cubicBezTo>
                  <a:cubicBezTo>
                    <a:pt x="7783" y="5693"/>
                    <a:pt x="7886" y="5754"/>
                    <a:pt x="8006" y="5754"/>
                  </a:cubicBezTo>
                  <a:cubicBezTo>
                    <a:pt x="8204" y="5754"/>
                    <a:pt x="8366" y="5550"/>
                    <a:pt x="8490" y="5142"/>
                  </a:cubicBezTo>
                  <a:cubicBezTo>
                    <a:pt x="8614" y="4734"/>
                    <a:pt x="8676" y="4197"/>
                    <a:pt x="8676" y="3532"/>
                  </a:cubicBezTo>
                  <a:cubicBezTo>
                    <a:pt x="8676" y="2866"/>
                    <a:pt x="8614" y="2329"/>
                    <a:pt x="8490" y="1921"/>
                  </a:cubicBezTo>
                  <a:cubicBezTo>
                    <a:pt x="8366" y="1513"/>
                    <a:pt x="8204" y="1309"/>
                    <a:pt x="8006" y="13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4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5.1. Принципы разработки ПО для систем реального времени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4"/>
          <p:cNvSpPr txBox="1"/>
          <p:nvPr/>
        </p:nvSpPr>
        <p:spPr>
          <a:xfrm>
            <a:off x="179387" y="1916112"/>
            <a:ext cx="75612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функционирования программного ядра реального времени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4"/>
          <p:cNvSpPr/>
          <p:nvPr/>
        </p:nvSpPr>
        <p:spPr>
          <a:xfrm>
            <a:off x="0" y="26050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4"/>
          <p:cNvSpPr/>
          <p:nvPr/>
        </p:nvSpPr>
        <p:spPr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14"/>
          <p:cNvGrpSpPr/>
          <p:nvPr/>
        </p:nvGrpSpPr>
        <p:grpSpPr>
          <a:xfrm>
            <a:off x="538634" y="2851645"/>
            <a:ext cx="6688653" cy="3190804"/>
            <a:chOff x="-500" y="-1025"/>
            <a:chExt cx="2996675" cy="2993975"/>
          </a:xfrm>
        </p:grpSpPr>
        <p:sp>
          <p:nvSpPr>
            <p:cNvPr id="441" name="Google Shape;441;p14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50975" y="93775"/>
              <a:ext cx="2945200" cy="756325"/>
            </a:xfrm>
            <a:custGeom>
              <a:rect b="b" l="l" r="r" t="t"/>
              <a:pathLst>
                <a:path extrusionOk="0" h="30253" w="117808">
                  <a:moveTo>
                    <a:pt x="0" y="0"/>
                  </a:moveTo>
                  <a:lnTo>
                    <a:pt x="0" y="30252"/>
                  </a:lnTo>
                  <a:lnTo>
                    <a:pt x="117807" y="30252"/>
                  </a:lnTo>
                  <a:lnTo>
                    <a:pt x="117807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5750" y="-1025"/>
              <a:ext cx="2939925" cy="745250"/>
            </a:xfrm>
            <a:custGeom>
              <a:rect b="b" l="l" r="r" t="t"/>
              <a:pathLst>
                <a:path extrusionOk="0" h="29810" w="117597">
                  <a:moveTo>
                    <a:pt x="1" y="1"/>
                  </a:moveTo>
                  <a:lnTo>
                    <a:pt x="1" y="29809"/>
                  </a:lnTo>
                  <a:lnTo>
                    <a:pt x="117596" y="29809"/>
                  </a:lnTo>
                  <a:lnTo>
                    <a:pt x="117596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620350" y="121575"/>
              <a:ext cx="2229825" cy="191650"/>
            </a:xfrm>
            <a:custGeom>
              <a:rect b="b" l="l" r="r" t="t"/>
              <a:pathLst>
                <a:path extrusionOk="0" h="7666" w="89193">
                  <a:moveTo>
                    <a:pt x="71923" y="2446"/>
                  </a:moveTo>
                  <a:cubicBezTo>
                    <a:pt x="72001" y="2446"/>
                    <a:pt x="72060" y="2479"/>
                    <a:pt x="72100" y="2545"/>
                  </a:cubicBezTo>
                  <a:cubicBezTo>
                    <a:pt x="72140" y="2610"/>
                    <a:pt x="72160" y="2709"/>
                    <a:pt x="72160" y="2840"/>
                  </a:cubicBezTo>
                  <a:cubicBezTo>
                    <a:pt x="72160" y="2971"/>
                    <a:pt x="72140" y="3071"/>
                    <a:pt x="72100" y="3138"/>
                  </a:cubicBezTo>
                  <a:cubicBezTo>
                    <a:pt x="72060" y="3205"/>
                    <a:pt x="72001" y="3238"/>
                    <a:pt x="71923" y="3238"/>
                  </a:cubicBezTo>
                  <a:lnTo>
                    <a:pt x="71606" y="3238"/>
                  </a:lnTo>
                  <a:lnTo>
                    <a:pt x="71606" y="2446"/>
                  </a:lnTo>
                  <a:close/>
                  <a:moveTo>
                    <a:pt x="7066" y="2407"/>
                  </a:moveTo>
                  <a:cubicBezTo>
                    <a:pt x="7187" y="2407"/>
                    <a:pt x="7284" y="2489"/>
                    <a:pt x="7359" y="2653"/>
                  </a:cubicBezTo>
                  <a:cubicBezTo>
                    <a:pt x="7433" y="2817"/>
                    <a:pt x="7470" y="3033"/>
                    <a:pt x="7470" y="3301"/>
                  </a:cubicBezTo>
                  <a:lnTo>
                    <a:pt x="6597" y="3301"/>
                  </a:lnTo>
                  <a:cubicBezTo>
                    <a:pt x="6617" y="3012"/>
                    <a:pt x="6668" y="2791"/>
                    <a:pt x="6749" y="2637"/>
                  </a:cubicBezTo>
                  <a:cubicBezTo>
                    <a:pt x="6830" y="2484"/>
                    <a:pt x="6936" y="2407"/>
                    <a:pt x="7066" y="2407"/>
                  </a:cubicBezTo>
                  <a:close/>
                  <a:moveTo>
                    <a:pt x="31174" y="2407"/>
                  </a:moveTo>
                  <a:cubicBezTo>
                    <a:pt x="31295" y="2407"/>
                    <a:pt x="31392" y="2489"/>
                    <a:pt x="31467" y="2653"/>
                  </a:cubicBezTo>
                  <a:cubicBezTo>
                    <a:pt x="31541" y="2817"/>
                    <a:pt x="31578" y="3033"/>
                    <a:pt x="31578" y="3301"/>
                  </a:cubicBezTo>
                  <a:lnTo>
                    <a:pt x="30705" y="3301"/>
                  </a:lnTo>
                  <a:cubicBezTo>
                    <a:pt x="30725" y="3012"/>
                    <a:pt x="30776" y="2791"/>
                    <a:pt x="30857" y="2637"/>
                  </a:cubicBezTo>
                  <a:cubicBezTo>
                    <a:pt x="30938" y="2484"/>
                    <a:pt x="31044" y="2407"/>
                    <a:pt x="31174" y="2407"/>
                  </a:cubicBezTo>
                  <a:close/>
                  <a:moveTo>
                    <a:pt x="50189" y="2407"/>
                  </a:moveTo>
                  <a:cubicBezTo>
                    <a:pt x="50310" y="2407"/>
                    <a:pt x="50407" y="2489"/>
                    <a:pt x="50482" y="2653"/>
                  </a:cubicBezTo>
                  <a:cubicBezTo>
                    <a:pt x="50556" y="2817"/>
                    <a:pt x="50593" y="3033"/>
                    <a:pt x="50593" y="3301"/>
                  </a:cubicBezTo>
                  <a:lnTo>
                    <a:pt x="49720" y="3301"/>
                  </a:lnTo>
                  <a:cubicBezTo>
                    <a:pt x="49740" y="3012"/>
                    <a:pt x="49791" y="2791"/>
                    <a:pt x="49872" y="2637"/>
                  </a:cubicBezTo>
                  <a:cubicBezTo>
                    <a:pt x="49953" y="2484"/>
                    <a:pt x="50059" y="2407"/>
                    <a:pt x="50189" y="2407"/>
                  </a:cubicBezTo>
                  <a:close/>
                  <a:moveTo>
                    <a:pt x="77127" y="2407"/>
                  </a:moveTo>
                  <a:cubicBezTo>
                    <a:pt x="77248" y="2407"/>
                    <a:pt x="77345" y="2489"/>
                    <a:pt x="77420" y="2653"/>
                  </a:cubicBezTo>
                  <a:cubicBezTo>
                    <a:pt x="77494" y="2817"/>
                    <a:pt x="77531" y="3033"/>
                    <a:pt x="77531" y="3301"/>
                  </a:cubicBezTo>
                  <a:lnTo>
                    <a:pt x="76658" y="3301"/>
                  </a:lnTo>
                  <a:cubicBezTo>
                    <a:pt x="76678" y="3012"/>
                    <a:pt x="76729" y="2791"/>
                    <a:pt x="76810" y="2637"/>
                  </a:cubicBezTo>
                  <a:cubicBezTo>
                    <a:pt x="76891" y="2484"/>
                    <a:pt x="76997" y="2407"/>
                    <a:pt x="77127" y="2407"/>
                  </a:cubicBezTo>
                  <a:close/>
                  <a:moveTo>
                    <a:pt x="82881" y="2407"/>
                  </a:moveTo>
                  <a:cubicBezTo>
                    <a:pt x="83002" y="2407"/>
                    <a:pt x="83099" y="2489"/>
                    <a:pt x="83174" y="2653"/>
                  </a:cubicBezTo>
                  <a:cubicBezTo>
                    <a:pt x="83248" y="2817"/>
                    <a:pt x="83285" y="3033"/>
                    <a:pt x="83285" y="3301"/>
                  </a:cubicBezTo>
                  <a:lnTo>
                    <a:pt x="82412" y="3301"/>
                  </a:lnTo>
                  <a:cubicBezTo>
                    <a:pt x="82432" y="3012"/>
                    <a:pt x="82483" y="2791"/>
                    <a:pt x="82564" y="2637"/>
                  </a:cubicBezTo>
                  <a:cubicBezTo>
                    <a:pt x="82645" y="2484"/>
                    <a:pt x="82751" y="2407"/>
                    <a:pt x="82881" y="2407"/>
                  </a:cubicBezTo>
                  <a:close/>
                  <a:moveTo>
                    <a:pt x="35275" y="2438"/>
                  </a:moveTo>
                  <a:lnTo>
                    <a:pt x="35275" y="3506"/>
                  </a:lnTo>
                  <a:lnTo>
                    <a:pt x="35032" y="3506"/>
                  </a:lnTo>
                  <a:cubicBezTo>
                    <a:pt x="34918" y="3506"/>
                    <a:pt x="34837" y="3464"/>
                    <a:pt x="34787" y="3380"/>
                  </a:cubicBezTo>
                  <a:cubicBezTo>
                    <a:pt x="34738" y="3296"/>
                    <a:pt x="34713" y="3159"/>
                    <a:pt x="34713" y="2970"/>
                  </a:cubicBezTo>
                  <a:cubicBezTo>
                    <a:pt x="34713" y="2778"/>
                    <a:pt x="34738" y="2642"/>
                    <a:pt x="34787" y="2561"/>
                  </a:cubicBezTo>
                  <a:cubicBezTo>
                    <a:pt x="34837" y="2479"/>
                    <a:pt x="34918" y="2438"/>
                    <a:pt x="35032" y="2438"/>
                  </a:cubicBezTo>
                  <a:close/>
                  <a:moveTo>
                    <a:pt x="38133" y="2584"/>
                  </a:moveTo>
                  <a:lnTo>
                    <a:pt x="38133" y="4979"/>
                  </a:lnTo>
                  <a:lnTo>
                    <a:pt x="37504" y="4979"/>
                  </a:lnTo>
                  <a:cubicBezTo>
                    <a:pt x="37608" y="4428"/>
                    <a:pt x="37660" y="3670"/>
                    <a:pt x="37660" y="2706"/>
                  </a:cubicBezTo>
                  <a:lnTo>
                    <a:pt x="37660" y="2584"/>
                  </a:lnTo>
                  <a:close/>
                  <a:moveTo>
                    <a:pt x="1444" y="1099"/>
                  </a:moveTo>
                  <a:cubicBezTo>
                    <a:pt x="1665" y="1099"/>
                    <a:pt x="1837" y="1270"/>
                    <a:pt x="1958" y="1611"/>
                  </a:cubicBezTo>
                  <a:cubicBezTo>
                    <a:pt x="2080" y="1953"/>
                    <a:pt x="2141" y="2433"/>
                    <a:pt x="2141" y="3053"/>
                  </a:cubicBezTo>
                  <a:cubicBezTo>
                    <a:pt x="2141" y="3670"/>
                    <a:pt x="2080" y="4149"/>
                    <a:pt x="1958" y="4491"/>
                  </a:cubicBezTo>
                  <a:cubicBezTo>
                    <a:pt x="1837" y="4832"/>
                    <a:pt x="1665" y="5003"/>
                    <a:pt x="1444" y="5003"/>
                  </a:cubicBezTo>
                  <a:cubicBezTo>
                    <a:pt x="1223" y="5003"/>
                    <a:pt x="1052" y="4832"/>
                    <a:pt x="931" y="4491"/>
                  </a:cubicBezTo>
                  <a:cubicBezTo>
                    <a:pt x="809" y="4149"/>
                    <a:pt x="749" y="3670"/>
                    <a:pt x="749" y="3053"/>
                  </a:cubicBezTo>
                  <a:cubicBezTo>
                    <a:pt x="749" y="2433"/>
                    <a:pt x="809" y="1953"/>
                    <a:pt x="931" y="1611"/>
                  </a:cubicBezTo>
                  <a:cubicBezTo>
                    <a:pt x="1052" y="1270"/>
                    <a:pt x="1223" y="1099"/>
                    <a:pt x="1444" y="1099"/>
                  </a:cubicBezTo>
                  <a:close/>
                  <a:moveTo>
                    <a:pt x="9790" y="2494"/>
                  </a:moveTo>
                  <a:cubicBezTo>
                    <a:pt x="9934" y="2494"/>
                    <a:pt x="10044" y="2604"/>
                    <a:pt x="10120" y="2824"/>
                  </a:cubicBezTo>
                  <a:cubicBezTo>
                    <a:pt x="10195" y="3045"/>
                    <a:pt x="10233" y="3365"/>
                    <a:pt x="10233" y="3786"/>
                  </a:cubicBezTo>
                  <a:cubicBezTo>
                    <a:pt x="10233" y="4206"/>
                    <a:pt x="10195" y="4526"/>
                    <a:pt x="10120" y="4747"/>
                  </a:cubicBezTo>
                  <a:cubicBezTo>
                    <a:pt x="10044" y="4967"/>
                    <a:pt x="9934" y="5078"/>
                    <a:pt x="9790" y="5078"/>
                  </a:cubicBezTo>
                  <a:cubicBezTo>
                    <a:pt x="9646" y="5078"/>
                    <a:pt x="9535" y="4967"/>
                    <a:pt x="9458" y="4745"/>
                  </a:cubicBezTo>
                  <a:cubicBezTo>
                    <a:pt x="9381" y="4523"/>
                    <a:pt x="9343" y="4203"/>
                    <a:pt x="9343" y="3786"/>
                  </a:cubicBezTo>
                  <a:cubicBezTo>
                    <a:pt x="9343" y="3368"/>
                    <a:pt x="9381" y="3048"/>
                    <a:pt x="9458" y="2826"/>
                  </a:cubicBezTo>
                  <a:cubicBezTo>
                    <a:pt x="9535" y="2605"/>
                    <a:pt x="9646" y="2494"/>
                    <a:pt x="9790" y="2494"/>
                  </a:cubicBezTo>
                  <a:close/>
                  <a:moveTo>
                    <a:pt x="40814" y="2494"/>
                  </a:moveTo>
                  <a:cubicBezTo>
                    <a:pt x="40958" y="2494"/>
                    <a:pt x="41068" y="2604"/>
                    <a:pt x="41144" y="2824"/>
                  </a:cubicBezTo>
                  <a:cubicBezTo>
                    <a:pt x="41219" y="3045"/>
                    <a:pt x="41257" y="3365"/>
                    <a:pt x="41257" y="3786"/>
                  </a:cubicBezTo>
                  <a:cubicBezTo>
                    <a:pt x="41257" y="4206"/>
                    <a:pt x="41219" y="4526"/>
                    <a:pt x="41144" y="4747"/>
                  </a:cubicBezTo>
                  <a:cubicBezTo>
                    <a:pt x="41068" y="4967"/>
                    <a:pt x="40958" y="5078"/>
                    <a:pt x="40814" y="5078"/>
                  </a:cubicBezTo>
                  <a:cubicBezTo>
                    <a:pt x="40670" y="5078"/>
                    <a:pt x="40559" y="4967"/>
                    <a:pt x="40482" y="4745"/>
                  </a:cubicBezTo>
                  <a:cubicBezTo>
                    <a:pt x="40405" y="4523"/>
                    <a:pt x="40367" y="4203"/>
                    <a:pt x="40367" y="3786"/>
                  </a:cubicBezTo>
                  <a:cubicBezTo>
                    <a:pt x="40367" y="3368"/>
                    <a:pt x="40405" y="3048"/>
                    <a:pt x="40482" y="2826"/>
                  </a:cubicBezTo>
                  <a:cubicBezTo>
                    <a:pt x="40559" y="2605"/>
                    <a:pt x="40670" y="2494"/>
                    <a:pt x="40814" y="2494"/>
                  </a:cubicBezTo>
                  <a:close/>
                  <a:moveTo>
                    <a:pt x="47550" y="2494"/>
                  </a:moveTo>
                  <a:cubicBezTo>
                    <a:pt x="47694" y="2494"/>
                    <a:pt x="47804" y="2604"/>
                    <a:pt x="47880" y="2824"/>
                  </a:cubicBezTo>
                  <a:cubicBezTo>
                    <a:pt x="47955" y="3045"/>
                    <a:pt x="47993" y="3365"/>
                    <a:pt x="47993" y="3786"/>
                  </a:cubicBezTo>
                  <a:cubicBezTo>
                    <a:pt x="47993" y="4206"/>
                    <a:pt x="47955" y="4526"/>
                    <a:pt x="47880" y="4747"/>
                  </a:cubicBezTo>
                  <a:cubicBezTo>
                    <a:pt x="47804" y="4967"/>
                    <a:pt x="47694" y="5078"/>
                    <a:pt x="47550" y="5078"/>
                  </a:cubicBezTo>
                  <a:cubicBezTo>
                    <a:pt x="47406" y="5078"/>
                    <a:pt x="47295" y="4967"/>
                    <a:pt x="47218" y="4745"/>
                  </a:cubicBezTo>
                  <a:cubicBezTo>
                    <a:pt x="47141" y="4523"/>
                    <a:pt x="47103" y="4203"/>
                    <a:pt x="47103" y="3786"/>
                  </a:cubicBezTo>
                  <a:cubicBezTo>
                    <a:pt x="47103" y="3368"/>
                    <a:pt x="47141" y="3048"/>
                    <a:pt x="47218" y="2826"/>
                  </a:cubicBezTo>
                  <a:cubicBezTo>
                    <a:pt x="47295" y="2605"/>
                    <a:pt x="47406" y="2494"/>
                    <a:pt x="47550" y="2494"/>
                  </a:cubicBezTo>
                  <a:close/>
                  <a:moveTo>
                    <a:pt x="74488" y="2494"/>
                  </a:moveTo>
                  <a:cubicBezTo>
                    <a:pt x="74632" y="2494"/>
                    <a:pt x="74742" y="2604"/>
                    <a:pt x="74818" y="2824"/>
                  </a:cubicBezTo>
                  <a:cubicBezTo>
                    <a:pt x="74893" y="3045"/>
                    <a:pt x="74931" y="3365"/>
                    <a:pt x="74931" y="3786"/>
                  </a:cubicBezTo>
                  <a:cubicBezTo>
                    <a:pt x="74931" y="4206"/>
                    <a:pt x="74893" y="4526"/>
                    <a:pt x="74818" y="4747"/>
                  </a:cubicBezTo>
                  <a:cubicBezTo>
                    <a:pt x="74742" y="4967"/>
                    <a:pt x="74632" y="5078"/>
                    <a:pt x="74488" y="5078"/>
                  </a:cubicBezTo>
                  <a:cubicBezTo>
                    <a:pt x="74344" y="5078"/>
                    <a:pt x="74233" y="4967"/>
                    <a:pt x="74156" y="4745"/>
                  </a:cubicBezTo>
                  <a:cubicBezTo>
                    <a:pt x="74079" y="4523"/>
                    <a:pt x="74041" y="4203"/>
                    <a:pt x="74041" y="3786"/>
                  </a:cubicBezTo>
                  <a:cubicBezTo>
                    <a:pt x="74041" y="3368"/>
                    <a:pt x="74079" y="3048"/>
                    <a:pt x="74156" y="2826"/>
                  </a:cubicBezTo>
                  <a:cubicBezTo>
                    <a:pt x="74233" y="2605"/>
                    <a:pt x="74344" y="2494"/>
                    <a:pt x="74488" y="2494"/>
                  </a:cubicBezTo>
                  <a:close/>
                  <a:moveTo>
                    <a:pt x="20569" y="2478"/>
                  </a:moveTo>
                  <a:cubicBezTo>
                    <a:pt x="20715" y="2478"/>
                    <a:pt x="20827" y="2590"/>
                    <a:pt x="20905" y="2815"/>
                  </a:cubicBezTo>
                  <a:cubicBezTo>
                    <a:pt x="20983" y="3039"/>
                    <a:pt x="21021" y="3363"/>
                    <a:pt x="21021" y="3786"/>
                  </a:cubicBezTo>
                  <a:cubicBezTo>
                    <a:pt x="21021" y="4208"/>
                    <a:pt x="20983" y="4532"/>
                    <a:pt x="20905" y="4756"/>
                  </a:cubicBezTo>
                  <a:cubicBezTo>
                    <a:pt x="20827" y="4981"/>
                    <a:pt x="20715" y="5093"/>
                    <a:pt x="20569" y="5093"/>
                  </a:cubicBezTo>
                  <a:cubicBezTo>
                    <a:pt x="20420" y="5093"/>
                    <a:pt x="20306" y="4981"/>
                    <a:pt x="20228" y="4756"/>
                  </a:cubicBezTo>
                  <a:cubicBezTo>
                    <a:pt x="20149" y="4532"/>
                    <a:pt x="20110" y="4208"/>
                    <a:pt x="20110" y="3786"/>
                  </a:cubicBezTo>
                  <a:cubicBezTo>
                    <a:pt x="20110" y="3363"/>
                    <a:pt x="20149" y="3039"/>
                    <a:pt x="20228" y="2815"/>
                  </a:cubicBezTo>
                  <a:cubicBezTo>
                    <a:pt x="20306" y="2590"/>
                    <a:pt x="20420" y="2478"/>
                    <a:pt x="20569" y="2478"/>
                  </a:cubicBezTo>
                  <a:close/>
                  <a:moveTo>
                    <a:pt x="28528" y="2478"/>
                  </a:moveTo>
                  <a:cubicBezTo>
                    <a:pt x="28674" y="2478"/>
                    <a:pt x="28786" y="2590"/>
                    <a:pt x="28864" y="2815"/>
                  </a:cubicBezTo>
                  <a:cubicBezTo>
                    <a:pt x="28942" y="3039"/>
                    <a:pt x="28980" y="3363"/>
                    <a:pt x="28980" y="3786"/>
                  </a:cubicBezTo>
                  <a:cubicBezTo>
                    <a:pt x="28980" y="4208"/>
                    <a:pt x="28942" y="4532"/>
                    <a:pt x="28864" y="4756"/>
                  </a:cubicBezTo>
                  <a:cubicBezTo>
                    <a:pt x="28786" y="4981"/>
                    <a:pt x="28674" y="5093"/>
                    <a:pt x="28528" y="5093"/>
                  </a:cubicBezTo>
                  <a:cubicBezTo>
                    <a:pt x="28379" y="5093"/>
                    <a:pt x="28265" y="4981"/>
                    <a:pt x="28187" y="4756"/>
                  </a:cubicBezTo>
                  <a:cubicBezTo>
                    <a:pt x="28108" y="4532"/>
                    <a:pt x="28069" y="4208"/>
                    <a:pt x="28069" y="3786"/>
                  </a:cubicBezTo>
                  <a:cubicBezTo>
                    <a:pt x="28069" y="3363"/>
                    <a:pt x="28108" y="3039"/>
                    <a:pt x="28187" y="2815"/>
                  </a:cubicBezTo>
                  <a:cubicBezTo>
                    <a:pt x="28265" y="2590"/>
                    <a:pt x="28379" y="2478"/>
                    <a:pt x="28528" y="2478"/>
                  </a:cubicBezTo>
                  <a:close/>
                  <a:moveTo>
                    <a:pt x="43450" y="2478"/>
                  </a:moveTo>
                  <a:cubicBezTo>
                    <a:pt x="43596" y="2478"/>
                    <a:pt x="43708" y="2590"/>
                    <a:pt x="43786" y="2815"/>
                  </a:cubicBezTo>
                  <a:cubicBezTo>
                    <a:pt x="43864" y="3039"/>
                    <a:pt x="43902" y="3363"/>
                    <a:pt x="43902" y="3786"/>
                  </a:cubicBezTo>
                  <a:cubicBezTo>
                    <a:pt x="43902" y="4208"/>
                    <a:pt x="43864" y="4532"/>
                    <a:pt x="43786" y="4756"/>
                  </a:cubicBezTo>
                  <a:cubicBezTo>
                    <a:pt x="43708" y="4981"/>
                    <a:pt x="43596" y="5093"/>
                    <a:pt x="43450" y="5093"/>
                  </a:cubicBezTo>
                  <a:cubicBezTo>
                    <a:pt x="43301" y="5093"/>
                    <a:pt x="43187" y="4981"/>
                    <a:pt x="43109" y="4756"/>
                  </a:cubicBezTo>
                  <a:cubicBezTo>
                    <a:pt x="43030" y="4532"/>
                    <a:pt x="42991" y="4208"/>
                    <a:pt x="42991" y="3786"/>
                  </a:cubicBezTo>
                  <a:cubicBezTo>
                    <a:pt x="42991" y="3363"/>
                    <a:pt x="43030" y="3039"/>
                    <a:pt x="43109" y="2815"/>
                  </a:cubicBezTo>
                  <a:cubicBezTo>
                    <a:pt x="43187" y="2590"/>
                    <a:pt x="43301" y="2478"/>
                    <a:pt x="43450" y="2478"/>
                  </a:cubicBezTo>
                  <a:close/>
                  <a:moveTo>
                    <a:pt x="63300" y="2478"/>
                  </a:moveTo>
                  <a:cubicBezTo>
                    <a:pt x="63446" y="2478"/>
                    <a:pt x="63558" y="2590"/>
                    <a:pt x="63636" y="2815"/>
                  </a:cubicBezTo>
                  <a:cubicBezTo>
                    <a:pt x="63714" y="3039"/>
                    <a:pt x="63752" y="3363"/>
                    <a:pt x="63752" y="3786"/>
                  </a:cubicBezTo>
                  <a:cubicBezTo>
                    <a:pt x="63752" y="4208"/>
                    <a:pt x="63714" y="4532"/>
                    <a:pt x="63636" y="4756"/>
                  </a:cubicBezTo>
                  <a:cubicBezTo>
                    <a:pt x="63558" y="4981"/>
                    <a:pt x="63446" y="5093"/>
                    <a:pt x="63300" y="5093"/>
                  </a:cubicBezTo>
                  <a:cubicBezTo>
                    <a:pt x="63151" y="5093"/>
                    <a:pt x="63037" y="4981"/>
                    <a:pt x="62959" y="4756"/>
                  </a:cubicBezTo>
                  <a:cubicBezTo>
                    <a:pt x="62880" y="4532"/>
                    <a:pt x="62841" y="4208"/>
                    <a:pt x="62841" y="3786"/>
                  </a:cubicBezTo>
                  <a:cubicBezTo>
                    <a:pt x="62841" y="3363"/>
                    <a:pt x="62880" y="3039"/>
                    <a:pt x="62959" y="2815"/>
                  </a:cubicBezTo>
                  <a:cubicBezTo>
                    <a:pt x="63037" y="2590"/>
                    <a:pt x="63151" y="2478"/>
                    <a:pt x="63300" y="2478"/>
                  </a:cubicBezTo>
                  <a:close/>
                  <a:moveTo>
                    <a:pt x="67953" y="2478"/>
                  </a:moveTo>
                  <a:cubicBezTo>
                    <a:pt x="68099" y="2478"/>
                    <a:pt x="68211" y="2590"/>
                    <a:pt x="68289" y="2815"/>
                  </a:cubicBezTo>
                  <a:cubicBezTo>
                    <a:pt x="68367" y="3039"/>
                    <a:pt x="68405" y="3363"/>
                    <a:pt x="68405" y="3786"/>
                  </a:cubicBezTo>
                  <a:cubicBezTo>
                    <a:pt x="68405" y="4208"/>
                    <a:pt x="68367" y="4532"/>
                    <a:pt x="68289" y="4756"/>
                  </a:cubicBezTo>
                  <a:cubicBezTo>
                    <a:pt x="68211" y="4981"/>
                    <a:pt x="68099" y="5093"/>
                    <a:pt x="67953" y="5093"/>
                  </a:cubicBezTo>
                  <a:cubicBezTo>
                    <a:pt x="67804" y="5093"/>
                    <a:pt x="67690" y="4981"/>
                    <a:pt x="67612" y="4756"/>
                  </a:cubicBezTo>
                  <a:cubicBezTo>
                    <a:pt x="67533" y="4532"/>
                    <a:pt x="67494" y="4208"/>
                    <a:pt x="67494" y="3786"/>
                  </a:cubicBezTo>
                  <a:cubicBezTo>
                    <a:pt x="67494" y="3363"/>
                    <a:pt x="67533" y="3039"/>
                    <a:pt x="67612" y="2815"/>
                  </a:cubicBezTo>
                  <a:cubicBezTo>
                    <a:pt x="67690" y="2590"/>
                    <a:pt x="67804" y="2478"/>
                    <a:pt x="67953" y="2478"/>
                  </a:cubicBezTo>
                  <a:close/>
                  <a:moveTo>
                    <a:pt x="58220" y="4120"/>
                  </a:moveTo>
                  <a:cubicBezTo>
                    <a:pt x="58320" y="4120"/>
                    <a:pt x="58395" y="4160"/>
                    <a:pt x="58443" y="4239"/>
                  </a:cubicBezTo>
                  <a:cubicBezTo>
                    <a:pt x="58494" y="4320"/>
                    <a:pt x="58519" y="4443"/>
                    <a:pt x="58519" y="4609"/>
                  </a:cubicBezTo>
                  <a:cubicBezTo>
                    <a:pt x="58519" y="4774"/>
                    <a:pt x="58494" y="4898"/>
                    <a:pt x="58443" y="4979"/>
                  </a:cubicBezTo>
                  <a:cubicBezTo>
                    <a:pt x="58393" y="5063"/>
                    <a:pt x="58319" y="5105"/>
                    <a:pt x="58220" y="5105"/>
                  </a:cubicBezTo>
                  <a:lnTo>
                    <a:pt x="57880" y="5105"/>
                  </a:lnTo>
                  <a:lnTo>
                    <a:pt x="57880" y="4120"/>
                  </a:lnTo>
                  <a:close/>
                  <a:moveTo>
                    <a:pt x="71946" y="4120"/>
                  </a:moveTo>
                  <a:cubicBezTo>
                    <a:pt x="72045" y="4120"/>
                    <a:pt x="72119" y="4161"/>
                    <a:pt x="72169" y="4242"/>
                  </a:cubicBezTo>
                  <a:cubicBezTo>
                    <a:pt x="72220" y="4324"/>
                    <a:pt x="72245" y="4446"/>
                    <a:pt x="72245" y="4609"/>
                  </a:cubicBezTo>
                  <a:cubicBezTo>
                    <a:pt x="72245" y="4774"/>
                    <a:pt x="72220" y="4898"/>
                    <a:pt x="72169" y="4981"/>
                  </a:cubicBezTo>
                  <a:cubicBezTo>
                    <a:pt x="72119" y="5064"/>
                    <a:pt x="72045" y="5105"/>
                    <a:pt x="71946" y="5105"/>
                  </a:cubicBezTo>
                  <a:lnTo>
                    <a:pt x="71606" y="5105"/>
                  </a:lnTo>
                  <a:lnTo>
                    <a:pt x="71606" y="4120"/>
                  </a:lnTo>
                  <a:close/>
                  <a:moveTo>
                    <a:pt x="12717" y="4002"/>
                  </a:moveTo>
                  <a:lnTo>
                    <a:pt x="12717" y="4164"/>
                  </a:lnTo>
                  <a:cubicBezTo>
                    <a:pt x="12717" y="4450"/>
                    <a:pt x="12674" y="4688"/>
                    <a:pt x="12587" y="4879"/>
                  </a:cubicBezTo>
                  <a:cubicBezTo>
                    <a:pt x="12501" y="5069"/>
                    <a:pt x="12394" y="5164"/>
                    <a:pt x="12268" y="5164"/>
                  </a:cubicBezTo>
                  <a:cubicBezTo>
                    <a:pt x="12166" y="5164"/>
                    <a:pt x="12087" y="5114"/>
                    <a:pt x="12030" y="5013"/>
                  </a:cubicBezTo>
                  <a:cubicBezTo>
                    <a:pt x="11973" y="4911"/>
                    <a:pt x="11945" y="4772"/>
                    <a:pt x="11945" y="4593"/>
                  </a:cubicBezTo>
                  <a:cubicBezTo>
                    <a:pt x="11945" y="4399"/>
                    <a:pt x="11980" y="4252"/>
                    <a:pt x="12051" y="4152"/>
                  </a:cubicBezTo>
                  <a:cubicBezTo>
                    <a:pt x="12122" y="4052"/>
                    <a:pt x="12227" y="4002"/>
                    <a:pt x="12367" y="4002"/>
                  </a:cubicBezTo>
                  <a:close/>
                  <a:moveTo>
                    <a:pt x="53086" y="4002"/>
                  </a:moveTo>
                  <a:lnTo>
                    <a:pt x="53086" y="4164"/>
                  </a:lnTo>
                  <a:cubicBezTo>
                    <a:pt x="53086" y="4450"/>
                    <a:pt x="53043" y="4688"/>
                    <a:pt x="52956" y="4879"/>
                  </a:cubicBezTo>
                  <a:cubicBezTo>
                    <a:pt x="52870" y="5069"/>
                    <a:pt x="52763" y="5164"/>
                    <a:pt x="52637" y="5164"/>
                  </a:cubicBezTo>
                  <a:cubicBezTo>
                    <a:pt x="52535" y="5164"/>
                    <a:pt x="52456" y="5114"/>
                    <a:pt x="52399" y="5013"/>
                  </a:cubicBezTo>
                  <a:cubicBezTo>
                    <a:pt x="52342" y="4911"/>
                    <a:pt x="52314" y="4772"/>
                    <a:pt x="52314" y="4593"/>
                  </a:cubicBezTo>
                  <a:cubicBezTo>
                    <a:pt x="52314" y="4399"/>
                    <a:pt x="52349" y="4252"/>
                    <a:pt x="52420" y="4152"/>
                  </a:cubicBezTo>
                  <a:cubicBezTo>
                    <a:pt x="52491" y="4052"/>
                    <a:pt x="52596" y="4002"/>
                    <a:pt x="52736" y="4002"/>
                  </a:cubicBezTo>
                  <a:close/>
                  <a:moveTo>
                    <a:pt x="3403" y="1576"/>
                  </a:moveTo>
                  <a:lnTo>
                    <a:pt x="3403" y="5987"/>
                  </a:lnTo>
                  <a:lnTo>
                    <a:pt x="4076" y="5987"/>
                  </a:lnTo>
                  <a:lnTo>
                    <a:pt x="4076" y="2584"/>
                  </a:lnTo>
                  <a:lnTo>
                    <a:pt x="4743" y="2584"/>
                  </a:lnTo>
                  <a:lnTo>
                    <a:pt x="4743" y="5987"/>
                  </a:lnTo>
                  <a:lnTo>
                    <a:pt x="5415" y="5987"/>
                  </a:lnTo>
                  <a:lnTo>
                    <a:pt x="5415" y="1576"/>
                  </a:lnTo>
                  <a:close/>
                  <a:moveTo>
                    <a:pt x="16871" y="1576"/>
                  </a:moveTo>
                  <a:lnTo>
                    <a:pt x="16871" y="5987"/>
                  </a:lnTo>
                  <a:lnTo>
                    <a:pt x="17570" y="5987"/>
                  </a:lnTo>
                  <a:lnTo>
                    <a:pt x="18248" y="3640"/>
                  </a:lnTo>
                  <a:lnTo>
                    <a:pt x="18248" y="5987"/>
                  </a:lnTo>
                  <a:lnTo>
                    <a:pt x="18921" y="5987"/>
                  </a:lnTo>
                  <a:lnTo>
                    <a:pt x="18921" y="1576"/>
                  </a:lnTo>
                  <a:lnTo>
                    <a:pt x="18222" y="1576"/>
                  </a:lnTo>
                  <a:lnTo>
                    <a:pt x="17544" y="3923"/>
                  </a:lnTo>
                  <a:lnTo>
                    <a:pt x="17544" y="1576"/>
                  </a:lnTo>
                  <a:close/>
                  <a:moveTo>
                    <a:pt x="22210" y="1576"/>
                  </a:moveTo>
                  <a:lnTo>
                    <a:pt x="22210" y="5987"/>
                  </a:lnTo>
                  <a:lnTo>
                    <a:pt x="22883" y="5987"/>
                  </a:lnTo>
                  <a:lnTo>
                    <a:pt x="22883" y="4124"/>
                  </a:lnTo>
                  <a:lnTo>
                    <a:pt x="23550" y="4124"/>
                  </a:lnTo>
                  <a:lnTo>
                    <a:pt x="23550" y="5987"/>
                  </a:lnTo>
                  <a:lnTo>
                    <a:pt x="24222" y="5987"/>
                  </a:lnTo>
                  <a:lnTo>
                    <a:pt x="24222" y="1576"/>
                  </a:lnTo>
                  <a:lnTo>
                    <a:pt x="23550" y="1576"/>
                  </a:lnTo>
                  <a:lnTo>
                    <a:pt x="23550" y="3254"/>
                  </a:lnTo>
                  <a:lnTo>
                    <a:pt x="22883" y="3254"/>
                  </a:lnTo>
                  <a:lnTo>
                    <a:pt x="22883" y="1576"/>
                  </a:lnTo>
                  <a:close/>
                  <a:moveTo>
                    <a:pt x="24868" y="1576"/>
                  </a:moveTo>
                  <a:lnTo>
                    <a:pt x="24868" y="5987"/>
                  </a:lnTo>
                  <a:lnTo>
                    <a:pt x="25541" y="5987"/>
                  </a:lnTo>
                  <a:lnTo>
                    <a:pt x="25541" y="4124"/>
                  </a:lnTo>
                  <a:lnTo>
                    <a:pt x="26208" y="4124"/>
                  </a:lnTo>
                  <a:lnTo>
                    <a:pt x="26208" y="5987"/>
                  </a:lnTo>
                  <a:lnTo>
                    <a:pt x="26880" y="5987"/>
                  </a:lnTo>
                  <a:lnTo>
                    <a:pt x="26880" y="1576"/>
                  </a:lnTo>
                  <a:lnTo>
                    <a:pt x="26208" y="1576"/>
                  </a:lnTo>
                  <a:lnTo>
                    <a:pt x="26208" y="3254"/>
                  </a:lnTo>
                  <a:lnTo>
                    <a:pt x="25541" y="3254"/>
                  </a:lnTo>
                  <a:lnTo>
                    <a:pt x="25541" y="1576"/>
                  </a:lnTo>
                  <a:close/>
                  <a:moveTo>
                    <a:pt x="34923" y="1576"/>
                  </a:moveTo>
                  <a:cubicBezTo>
                    <a:pt x="34621" y="1576"/>
                    <a:pt x="34403" y="1678"/>
                    <a:pt x="34269" y="1883"/>
                  </a:cubicBezTo>
                  <a:cubicBezTo>
                    <a:pt x="34134" y="2088"/>
                    <a:pt x="34067" y="2399"/>
                    <a:pt x="34067" y="2817"/>
                  </a:cubicBezTo>
                  <a:cubicBezTo>
                    <a:pt x="34067" y="3095"/>
                    <a:pt x="34106" y="3346"/>
                    <a:pt x="34185" y="3571"/>
                  </a:cubicBezTo>
                  <a:cubicBezTo>
                    <a:pt x="34264" y="3795"/>
                    <a:pt x="34357" y="3972"/>
                    <a:pt x="34463" y="4101"/>
                  </a:cubicBezTo>
                  <a:lnTo>
                    <a:pt x="33913" y="5987"/>
                  </a:lnTo>
                  <a:lnTo>
                    <a:pt x="34568" y="5987"/>
                  </a:lnTo>
                  <a:lnTo>
                    <a:pt x="35038" y="4376"/>
                  </a:lnTo>
                  <a:lnTo>
                    <a:pt x="35275" y="4376"/>
                  </a:lnTo>
                  <a:lnTo>
                    <a:pt x="35275" y="5987"/>
                  </a:lnTo>
                  <a:lnTo>
                    <a:pt x="35947" y="5987"/>
                  </a:lnTo>
                  <a:lnTo>
                    <a:pt x="35947" y="1576"/>
                  </a:lnTo>
                  <a:close/>
                  <a:moveTo>
                    <a:pt x="54743" y="1576"/>
                  </a:moveTo>
                  <a:lnTo>
                    <a:pt x="54743" y="2297"/>
                  </a:lnTo>
                  <a:cubicBezTo>
                    <a:pt x="54743" y="3449"/>
                    <a:pt x="54724" y="4143"/>
                    <a:pt x="54686" y="4376"/>
                  </a:cubicBezTo>
                  <a:cubicBezTo>
                    <a:pt x="54636" y="4684"/>
                    <a:pt x="54500" y="4885"/>
                    <a:pt x="54279" y="4979"/>
                  </a:cubicBezTo>
                  <a:lnTo>
                    <a:pt x="54279" y="5987"/>
                  </a:lnTo>
                  <a:cubicBezTo>
                    <a:pt x="54775" y="5987"/>
                    <a:pt x="55110" y="5646"/>
                    <a:pt x="55285" y="4963"/>
                  </a:cubicBezTo>
                  <a:cubicBezTo>
                    <a:pt x="55372" y="4627"/>
                    <a:pt x="55415" y="3883"/>
                    <a:pt x="55415" y="2730"/>
                  </a:cubicBezTo>
                  <a:lnTo>
                    <a:pt x="55415" y="2584"/>
                  </a:lnTo>
                  <a:lnTo>
                    <a:pt x="55888" y="2584"/>
                  </a:lnTo>
                  <a:lnTo>
                    <a:pt x="55888" y="5987"/>
                  </a:lnTo>
                  <a:lnTo>
                    <a:pt x="56561" y="5987"/>
                  </a:lnTo>
                  <a:lnTo>
                    <a:pt x="56561" y="1576"/>
                  </a:lnTo>
                  <a:close/>
                  <a:moveTo>
                    <a:pt x="57207" y="1576"/>
                  </a:moveTo>
                  <a:lnTo>
                    <a:pt x="57207" y="5987"/>
                  </a:lnTo>
                  <a:lnTo>
                    <a:pt x="58261" y="5987"/>
                  </a:lnTo>
                  <a:cubicBezTo>
                    <a:pt x="58546" y="5987"/>
                    <a:pt x="58764" y="5880"/>
                    <a:pt x="58917" y="5664"/>
                  </a:cubicBezTo>
                  <a:cubicBezTo>
                    <a:pt x="59071" y="5449"/>
                    <a:pt x="59148" y="5102"/>
                    <a:pt x="59148" y="4625"/>
                  </a:cubicBezTo>
                  <a:cubicBezTo>
                    <a:pt x="59148" y="4147"/>
                    <a:pt x="59071" y="3797"/>
                    <a:pt x="58917" y="3577"/>
                  </a:cubicBezTo>
                  <a:cubicBezTo>
                    <a:pt x="58764" y="3359"/>
                    <a:pt x="58546" y="3250"/>
                    <a:pt x="58261" y="3250"/>
                  </a:cubicBezTo>
                  <a:lnTo>
                    <a:pt x="57880" y="3250"/>
                  </a:lnTo>
                  <a:lnTo>
                    <a:pt x="57880" y="1576"/>
                  </a:lnTo>
                  <a:close/>
                  <a:moveTo>
                    <a:pt x="59640" y="1576"/>
                  </a:moveTo>
                  <a:lnTo>
                    <a:pt x="59640" y="5987"/>
                  </a:lnTo>
                  <a:lnTo>
                    <a:pt x="60313" y="5987"/>
                  </a:lnTo>
                  <a:lnTo>
                    <a:pt x="60313" y="4124"/>
                  </a:lnTo>
                  <a:lnTo>
                    <a:pt x="60980" y="4124"/>
                  </a:lnTo>
                  <a:lnTo>
                    <a:pt x="60980" y="5987"/>
                  </a:lnTo>
                  <a:lnTo>
                    <a:pt x="61652" y="5987"/>
                  </a:lnTo>
                  <a:lnTo>
                    <a:pt x="61652" y="1576"/>
                  </a:lnTo>
                  <a:lnTo>
                    <a:pt x="60980" y="1576"/>
                  </a:lnTo>
                  <a:lnTo>
                    <a:pt x="60980" y="3254"/>
                  </a:lnTo>
                  <a:lnTo>
                    <a:pt x="60313" y="3254"/>
                  </a:lnTo>
                  <a:lnTo>
                    <a:pt x="60313" y="1576"/>
                  </a:lnTo>
                  <a:close/>
                  <a:moveTo>
                    <a:pt x="64941" y="1576"/>
                  </a:moveTo>
                  <a:lnTo>
                    <a:pt x="64941" y="5987"/>
                  </a:lnTo>
                  <a:lnTo>
                    <a:pt x="65614" y="5987"/>
                  </a:lnTo>
                  <a:lnTo>
                    <a:pt x="65614" y="2446"/>
                  </a:lnTo>
                  <a:lnTo>
                    <a:pt x="66536" y="2446"/>
                  </a:lnTo>
                  <a:lnTo>
                    <a:pt x="66536" y="1576"/>
                  </a:lnTo>
                  <a:close/>
                  <a:moveTo>
                    <a:pt x="70933" y="1576"/>
                  </a:moveTo>
                  <a:lnTo>
                    <a:pt x="70933" y="5987"/>
                  </a:lnTo>
                  <a:lnTo>
                    <a:pt x="71989" y="5987"/>
                  </a:lnTo>
                  <a:cubicBezTo>
                    <a:pt x="72287" y="5987"/>
                    <a:pt x="72509" y="5883"/>
                    <a:pt x="72656" y="5674"/>
                  </a:cubicBezTo>
                  <a:cubicBezTo>
                    <a:pt x="72803" y="5466"/>
                    <a:pt x="72876" y="5148"/>
                    <a:pt x="72876" y="4723"/>
                  </a:cubicBezTo>
                  <a:cubicBezTo>
                    <a:pt x="72876" y="4445"/>
                    <a:pt x="72842" y="4210"/>
                    <a:pt x="72773" y="4020"/>
                  </a:cubicBezTo>
                  <a:cubicBezTo>
                    <a:pt x="72705" y="3830"/>
                    <a:pt x="72609" y="3699"/>
                    <a:pt x="72485" y="3628"/>
                  </a:cubicBezTo>
                  <a:cubicBezTo>
                    <a:pt x="72581" y="3554"/>
                    <a:pt x="72655" y="3442"/>
                    <a:pt x="72707" y="3291"/>
                  </a:cubicBezTo>
                  <a:cubicBezTo>
                    <a:pt x="72758" y="3140"/>
                    <a:pt x="72784" y="2957"/>
                    <a:pt x="72784" y="2742"/>
                  </a:cubicBezTo>
                  <a:cubicBezTo>
                    <a:pt x="72784" y="2335"/>
                    <a:pt x="72714" y="2039"/>
                    <a:pt x="72574" y="1853"/>
                  </a:cubicBezTo>
                  <a:cubicBezTo>
                    <a:pt x="72435" y="1668"/>
                    <a:pt x="72209" y="1576"/>
                    <a:pt x="71897" y="1576"/>
                  </a:cubicBezTo>
                  <a:close/>
                  <a:moveTo>
                    <a:pt x="78731" y="1576"/>
                  </a:moveTo>
                  <a:lnTo>
                    <a:pt x="78731" y="5987"/>
                  </a:lnTo>
                  <a:lnTo>
                    <a:pt x="79404" y="5987"/>
                  </a:lnTo>
                  <a:lnTo>
                    <a:pt x="79404" y="3486"/>
                  </a:lnTo>
                  <a:lnTo>
                    <a:pt x="79761" y="5141"/>
                  </a:lnTo>
                  <a:lnTo>
                    <a:pt x="80202" y="5141"/>
                  </a:lnTo>
                  <a:lnTo>
                    <a:pt x="80557" y="3486"/>
                  </a:lnTo>
                  <a:lnTo>
                    <a:pt x="80557" y="5987"/>
                  </a:lnTo>
                  <a:lnTo>
                    <a:pt x="81228" y="5987"/>
                  </a:lnTo>
                  <a:lnTo>
                    <a:pt x="81228" y="1576"/>
                  </a:lnTo>
                  <a:lnTo>
                    <a:pt x="80452" y="1576"/>
                  </a:lnTo>
                  <a:lnTo>
                    <a:pt x="79979" y="3782"/>
                  </a:lnTo>
                  <a:lnTo>
                    <a:pt x="79505" y="1576"/>
                  </a:lnTo>
                  <a:close/>
                  <a:moveTo>
                    <a:pt x="84485" y="1576"/>
                  </a:moveTo>
                  <a:lnTo>
                    <a:pt x="84485" y="5987"/>
                  </a:lnTo>
                  <a:lnTo>
                    <a:pt x="85158" y="5987"/>
                  </a:lnTo>
                  <a:lnTo>
                    <a:pt x="85158" y="4124"/>
                  </a:lnTo>
                  <a:lnTo>
                    <a:pt x="85825" y="4124"/>
                  </a:lnTo>
                  <a:lnTo>
                    <a:pt x="85825" y="5987"/>
                  </a:lnTo>
                  <a:lnTo>
                    <a:pt x="86497" y="5987"/>
                  </a:lnTo>
                  <a:lnTo>
                    <a:pt x="86497" y="1576"/>
                  </a:lnTo>
                  <a:lnTo>
                    <a:pt x="85825" y="1576"/>
                  </a:lnTo>
                  <a:lnTo>
                    <a:pt x="85825" y="3254"/>
                  </a:lnTo>
                  <a:lnTo>
                    <a:pt x="85158" y="3254"/>
                  </a:lnTo>
                  <a:lnTo>
                    <a:pt x="85158" y="1576"/>
                  </a:lnTo>
                  <a:close/>
                  <a:moveTo>
                    <a:pt x="87143" y="1576"/>
                  </a:moveTo>
                  <a:lnTo>
                    <a:pt x="87143" y="5987"/>
                  </a:lnTo>
                  <a:lnTo>
                    <a:pt x="87842" y="5987"/>
                  </a:lnTo>
                  <a:lnTo>
                    <a:pt x="88520" y="3640"/>
                  </a:lnTo>
                  <a:lnTo>
                    <a:pt x="88520" y="5987"/>
                  </a:lnTo>
                  <a:lnTo>
                    <a:pt x="89193" y="5987"/>
                  </a:lnTo>
                  <a:lnTo>
                    <a:pt x="89193" y="1576"/>
                  </a:lnTo>
                  <a:lnTo>
                    <a:pt x="88494" y="1576"/>
                  </a:lnTo>
                  <a:lnTo>
                    <a:pt x="87816" y="3923"/>
                  </a:lnTo>
                  <a:lnTo>
                    <a:pt x="87816" y="1576"/>
                  </a:lnTo>
                  <a:close/>
                  <a:moveTo>
                    <a:pt x="1444" y="0"/>
                  </a:moveTo>
                  <a:cubicBezTo>
                    <a:pt x="994" y="0"/>
                    <a:pt x="641" y="271"/>
                    <a:pt x="385" y="812"/>
                  </a:cubicBezTo>
                  <a:cubicBezTo>
                    <a:pt x="129" y="1353"/>
                    <a:pt x="1" y="2100"/>
                    <a:pt x="1" y="3053"/>
                  </a:cubicBezTo>
                  <a:cubicBezTo>
                    <a:pt x="1" y="4003"/>
                    <a:pt x="129" y="4749"/>
                    <a:pt x="385" y="5290"/>
                  </a:cubicBezTo>
                  <a:cubicBezTo>
                    <a:pt x="641" y="5831"/>
                    <a:pt x="994" y="6102"/>
                    <a:pt x="1444" y="6102"/>
                  </a:cubicBezTo>
                  <a:cubicBezTo>
                    <a:pt x="1894" y="6102"/>
                    <a:pt x="2248" y="5831"/>
                    <a:pt x="2503" y="5290"/>
                  </a:cubicBezTo>
                  <a:cubicBezTo>
                    <a:pt x="2759" y="4749"/>
                    <a:pt x="2886" y="4003"/>
                    <a:pt x="2886" y="3053"/>
                  </a:cubicBezTo>
                  <a:cubicBezTo>
                    <a:pt x="2886" y="2100"/>
                    <a:pt x="2759" y="1353"/>
                    <a:pt x="2503" y="812"/>
                  </a:cubicBezTo>
                  <a:cubicBezTo>
                    <a:pt x="2248" y="271"/>
                    <a:pt x="1894" y="0"/>
                    <a:pt x="1444" y="0"/>
                  </a:cubicBezTo>
                  <a:close/>
                  <a:moveTo>
                    <a:pt x="7070" y="1469"/>
                  </a:moveTo>
                  <a:cubicBezTo>
                    <a:pt x="6707" y="1469"/>
                    <a:pt x="6422" y="1676"/>
                    <a:pt x="6214" y="2088"/>
                  </a:cubicBezTo>
                  <a:cubicBezTo>
                    <a:pt x="6007" y="2500"/>
                    <a:pt x="5904" y="3066"/>
                    <a:pt x="5904" y="3786"/>
                  </a:cubicBezTo>
                  <a:cubicBezTo>
                    <a:pt x="5904" y="4518"/>
                    <a:pt x="6009" y="5087"/>
                    <a:pt x="6220" y="5493"/>
                  </a:cubicBezTo>
                  <a:cubicBezTo>
                    <a:pt x="6431" y="5899"/>
                    <a:pt x="6727" y="6102"/>
                    <a:pt x="7108" y="6102"/>
                  </a:cubicBezTo>
                  <a:cubicBezTo>
                    <a:pt x="7267" y="6102"/>
                    <a:pt x="7426" y="6069"/>
                    <a:pt x="7585" y="6005"/>
                  </a:cubicBezTo>
                  <a:cubicBezTo>
                    <a:pt x="7744" y="5941"/>
                    <a:pt x="7903" y="5846"/>
                    <a:pt x="8062" y="5720"/>
                  </a:cubicBezTo>
                  <a:lnTo>
                    <a:pt x="8062" y="4632"/>
                  </a:lnTo>
                  <a:cubicBezTo>
                    <a:pt x="7905" y="4811"/>
                    <a:pt x="7753" y="4944"/>
                    <a:pt x="7605" y="5032"/>
                  </a:cubicBezTo>
                  <a:cubicBezTo>
                    <a:pt x="7456" y="5120"/>
                    <a:pt x="7311" y="5164"/>
                    <a:pt x="7170" y="5164"/>
                  </a:cubicBezTo>
                  <a:cubicBezTo>
                    <a:pt x="6994" y="5164"/>
                    <a:pt x="6858" y="5081"/>
                    <a:pt x="6760" y="4916"/>
                  </a:cubicBezTo>
                  <a:cubicBezTo>
                    <a:pt x="6663" y="4751"/>
                    <a:pt x="6606" y="4502"/>
                    <a:pt x="6589" y="4172"/>
                  </a:cubicBezTo>
                  <a:lnTo>
                    <a:pt x="8162" y="4172"/>
                  </a:lnTo>
                  <a:lnTo>
                    <a:pt x="8162" y="3770"/>
                  </a:lnTo>
                  <a:cubicBezTo>
                    <a:pt x="8162" y="3071"/>
                    <a:pt x="8062" y="2513"/>
                    <a:pt x="7864" y="2096"/>
                  </a:cubicBezTo>
                  <a:cubicBezTo>
                    <a:pt x="7665" y="1678"/>
                    <a:pt x="7401" y="1469"/>
                    <a:pt x="7070" y="1469"/>
                  </a:cubicBezTo>
                  <a:close/>
                  <a:moveTo>
                    <a:pt x="12320" y="1469"/>
                  </a:moveTo>
                  <a:cubicBezTo>
                    <a:pt x="12175" y="1469"/>
                    <a:pt x="12030" y="1488"/>
                    <a:pt x="11885" y="1527"/>
                  </a:cubicBezTo>
                  <a:cubicBezTo>
                    <a:pt x="11739" y="1565"/>
                    <a:pt x="11595" y="1620"/>
                    <a:pt x="11451" y="1694"/>
                  </a:cubicBezTo>
                  <a:lnTo>
                    <a:pt x="11451" y="2769"/>
                  </a:lnTo>
                  <a:cubicBezTo>
                    <a:pt x="11557" y="2648"/>
                    <a:pt x="11672" y="2558"/>
                    <a:pt x="11796" y="2497"/>
                  </a:cubicBezTo>
                  <a:cubicBezTo>
                    <a:pt x="11920" y="2437"/>
                    <a:pt x="12054" y="2407"/>
                    <a:pt x="12198" y="2407"/>
                  </a:cubicBezTo>
                  <a:cubicBezTo>
                    <a:pt x="12376" y="2407"/>
                    <a:pt x="12507" y="2459"/>
                    <a:pt x="12591" y="2562"/>
                  </a:cubicBezTo>
                  <a:cubicBezTo>
                    <a:pt x="12675" y="2666"/>
                    <a:pt x="12717" y="2830"/>
                    <a:pt x="12717" y="3053"/>
                  </a:cubicBezTo>
                  <a:lnTo>
                    <a:pt x="12717" y="3163"/>
                  </a:lnTo>
                  <a:lnTo>
                    <a:pt x="12320" y="3163"/>
                  </a:lnTo>
                  <a:cubicBezTo>
                    <a:pt x="11957" y="3163"/>
                    <a:pt x="11691" y="3284"/>
                    <a:pt x="11521" y="3526"/>
                  </a:cubicBezTo>
                  <a:cubicBezTo>
                    <a:pt x="11351" y="3767"/>
                    <a:pt x="11267" y="4147"/>
                    <a:pt x="11267" y="4664"/>
                  </a:cubicBezTo>
                  <a:cubicBezTo>
                    <a:pt x="11267" y="5089"/>
                    <a:pt x="11335" y="5435"/>
                    <a:pt x="11470" y="5702"/>
                  </a:cubicBezTo>
                  <a:cubicBezTo>
                    <a:pt x="11606" y="5968"/>
                    <a:pt x="11783" y="6102"/>
                    <a:pt x="12001" y="6102"/>
                  </a:cubicBezTo>
                  <a:cubicBezTo>
                    <a:pt x="12163" y="6102"/>
                    <a:pt x="12300" y="6041"/>
                    <a:pt x="12412" y="5918"/>
                  </a:cubicBezTo>
                  <a:cubicBezTo>
                    <a:pt x="12525" y="5796"/>
                    <a:pt x="12627" y="5601"/>
                    <a:pt x="12717" y="5334"/>
                  </a:cubicBezTo>
                  <a:lnTo>
                    <a:pt x="12717" y="5987"/>
                  </a:lnTo>
                  <a:lnTo>
                    <a:pt x="13395" y="5987"/>
                  </a:lnTo>
                  <a:lnTo>
                    <a:pt x="13395" y="3470"/>
                  </a:lnTo>
                  <a:cubicBezTo>
                    <a:pt x="13395" y="2764"/>
                    <a:pt x="13311" y="2254"/>
                    <a:pt x="13142" y="1940"/>
                  </a:cubicBezTo>
                  <a:cubicBezTo>
                    <a:pt x="12974" y="1626"/>
                    <a:pt x="12700" y="1469"/>
                    <a:pt x="12320" y="1469"/>
                  </a:cubicBezTo>
                  <a:close/>
                  <a:moveTo>
                    <a:pt x="20569" y="1469"/>
                  </a:moveTo>
                  <a:cubicBezTo>
                    <a:pt x="20205" y="1469"/>
                    <a:pt x="19921" y="1674"/>
                    <a:pt x="19717" y="2084"/>
                  </a:cubicBezTo>
                  <a:cubicBezTo>
                    <a:pt x="19512" y="2494"/>
                    <a:pt x="19410" y="3061"/>
                    <a:pt x="19410" y="3786"/>
                  </a:cubicBezTo>
                  <a:cubicBezTo>
                    <a:pt x="19410" y="4510"/>
                    <a:pt x="19512" y="5078"/>
                    <a:pt x="19717" y="5487"/>
                  </a:cubicBezTo>
                  <a:cubicBezTo>
                    <a:pt x="19921" y="5897"/>
                    <a:pt x="20205" y="6102"/>
                    <a:pt x="20569" y="6102"/>
                  </a:cubicBezTo>
                  <a:cubicBezTo>
                    <a:pt x="20931" y="6102"/>
                    <a:pt x="21213" y="5897"/>
                    <a:pt x="21417" y="5487"/>
                  </a:cubicBezTo>
                  <a:cubicBezTo>
                    <a:pt x="21620" y="5078"/>
                    <a:pt x="21722" y="4510"/>
                    <a:pt x="21722" y="3786"/>
                  </a:cubicBezTo>
                  <a:cubicBezTo>
                    <a:pt x="21722" y="3061"/>
                    <a:pt x="21620" y="2494"/>
                    <a:pt x="21417" y="2084"/>
                  </a:cubicBezTo>
                  <a:cubicBezTo>
                    <a:pt x="21213" y="1674"/>
                    <a:pt x="20931" y="1469"/>
                    <a:pt x="20569" y="1469"/>
                  </a:cubicBezTo>
                  <a:close/>
                  <a:moveTo>
                    <a:pt x="28528" y="1469"/>
                  </a:moveTo>
                  <a:cubicBezTo>
                    <a:pt x="28164" y="1469"/>
                    <a:pt x="27880" y="1674"/>
                    <a:pt x="27676" y="2084"/>
                  </a:cubicBezTo>
                  <a:cubicBezTo>
                    <a:pt x="27471" y="2494"/>
                    <a:pt x="27369" y="3061"/>
                    <a:pt x="27369" y="3786"/>
                  </a:cubicBezTo>
                  <a:cubicBezTo>
                    <a:pt x="27369" y="4510"/>
                    <a:pt x="27471" y="5078"/>
                    <a:pt x="27676" y="5487"/>
                  </a:cubicBezTo>
                  <a:cubicBezTo>
                    <a:pt x="27880" y="5897"/>
                    <a:pt x="28164" y="6102"/>
                    <a:pt x="28528" y="6102"/>
                  </a:cubicBezTo>
                  <a:cubicBezTo>
                    <a:pt x="28890" y="6102"/>
                    <a:pt x="29172" y="5897"/>
                    <a:pt x="29376" y="5487"/>
                  </a:cubicBezTo>
                  <a:cubicBezTo>
                    <a:pt x="29579" y="5078"/>
                    <a:pt x="29681" y="4510"/>
                    <a:pt x="29681" y="3786"/>
                  </a:cubicBezTo>
                  <a:cubicBezTo>
                    <a:pt x="29681" y="3061"/>
                    <a:pt x="29579" y="2494"/>
                    <a:pt x="29376" y="2084"/>
                  </a:cubicBezTo>
                  <a:cubicBezTo>
                    <a:pt x="29172" y="1674"/>
                    <a:pt x="28890" y="1469"/>
                    <a:pt x="28528" y="1469"/>
                  </a:cubicBezTo>
                  <a:close/>
                  <a:moveTo>
                    <a:pt x="31178" y="1469"/>
                  </a:moveTo>
                  <a:cubicBezTo>
                    <a:pt x="30815" y="1469"/>
                    <a:pt x="30530" y="1676"/>
                    <a:pt x="30322" y="2088"/>
                  </a:cubicBezTo>
                  <a:cubicBezTo>
                    <a:pt x="30115" y="2500"/>
                    <a:pt x="30012" y="3066"/>
                    <a:pt x="30012" y="3786"/>
                  </a:cubicBezTo>
                  <a:cubicBezTo>
                    <a:pt x="30012" y="4518"/>
                    <a:pt x="30117" y="5087"/>
                    <a:pt x="30328" y="5493"/>
                  </a:cubicBezTo>
                  <a:cubicBezTo>
                    <a:pt x="30539" y="5899"/>
                    <a:pt x="30835" y="6102"/>
                    <a:pt x="31216" y="6102"/>
                  </a:cubicBezTo>
                  <a:cubicBezTo>
                    <a:pt x="31375" y="6102"/>
                    <a:pt x="31534" y="6069"/>
                    <a:pt x="31693" y="6005"/>
                  </a:cubicBezTo>
                  <a:cubicBezTo>
                    <a:pt x="31852" y="5941"/>
                    <a:pt x="32011" y="5846"/>
                    <a:pt x="32170" y="5720"/>
                  </a:cubicBezTo>
                  <a:lnTo>
                    <a:pt x="32170" y="4632"/>
                  </a:lnTo>
                  <a:cubicBezTo>
                    <a:pt x="32013" y="4811"/>
                    <a:pt x="31861" y="4944"/>
                    <a:pt x="31713" y="5032"/>
                  </a:cubicBezTo>
                  <a:cubicBezTo>
                    <a:pt x="31564" y="5120"/>
                    <a:pt x="31419" y="5164"/>
                    <a:pt x="31278" y="5164"/>
                  </a:cubicBezTo>
                  <a:cubicBezTo>
                    <a:pt x="31102" y="5164"/>
                    <a:pt x="30966" y="5081"/>
                    <a:pt x="30868" y="4916"/>
                  </a:cubicBezTo>
                  <a:cubicBezTo>
                    <a:pt x="30771" y="4751"/>
                    <a:pt x="30714" y="4502"/>
                    <a:pt x="30697" y="4172"/>
                  </a:cubicBezTo>
                  <a:lnTo>
                    <a:pt x="32270" y="4172"/>
                  </a:lnTo>
                  <a:lnTo>
                    <a:pt x="32270" y="3770"/>
                  </a:lnTo>
                  <a:cubicBezTo>
                    <a:pt x="32270" y="3071"/>
                    <a:pt x="32170" y="2513"/>
                    <a:pt x="31972" y="2096"/>
                  </a:cubicBezTo>
                  <a:cubicBezTo>
                    <a:pt x="31773" y="1678"/>
                    <a:pt x="31509" y="1469"/>
                    <a:pt x="31178" y="1469"/>
                  </a:cubicBezTo>
                  <a:close/>
                  <a:moveTo>
                    <a:pt x="43450" y="1469"/>
                  </a:moveTo>
                  <a:cubicBezTo>
                    <a:pt x="43086" y="1469"/>
                    <a:pt x="42802" y="1674"/>
                    <a:pt x="42598" y="2084"/>
                  </a:cubicBezTo>
                  <a:cubicBezTo>
                    <a:pt x="42393" y="2494"/>
                    <a:pt x="42291" y="3061"/>
                    <a:pt x="42291" y="3786"/>
                  </a:cubicBezTo>
                  <a:cubicBezTo>
                    <a:pt x="42291" y="4510"/>
                    <a:pt x="42393" y="5078"/>
                    <a:pt x="42598" y="5487"/>
                  </a:cubicBezTo>
                  <a:cubicBezTo>
                    <a:pt x="42802" y="5897"/>
                    <a:pt x="43086" y="6102"/>
                    <a:pt x="43450" y="6102"/>
                  </a:cubicBezTo>
                  <a:cubicBezTo>
                    <a:pt x="43812" y="6102"/>
                    <a:pt x="44094" y="5897"/>
                    <a:pt x="44298" y="5487"/>
                  </a:cubicBezTo>
                  <a:cubicBezTo>
                    <a:pt x="44501" y="5078"/>
                    <a:pt x="44603" y="4510"/>
                    <a:pt x="44603" y="3786"/>
                  </a:cubicBezTo>
                  <a:cubicBezTo>
                    <a:pt x="44603" y="3061"/>
                    <a:pt x="44501" y="2494"/>
                    <a:pt x="44298" y="2084"/>
                  </a:cubicBezTo>
                  <a:cubicBezTo>
                    <a:pt x="44094" y="1674"/>
                    <a:pt x="43812" y="1469"/>
                    <a:pt x="43450" y="1469"/>
                  </a:cubicBezTo>
                  <a:close/>
                  <a:moveTo>
                    <a:pt x="50193" y="1469"/>
                  </a:moveTo>
                  <a:cubicBezTo>
                    <a:pt x="49830" y="1469"/>
                    <a:pt x="49545" y="1676"/>
                    <a:pt x="49337" y="2088"/>
                  </a:cubicBezTo>
                  <a:cubicBezTo>
                    <a:pt x="49130" y="2500"/>
                    <a:pt x="49027" y="3066"/>
                    <a:pt x="49027" y="3786"/>
                  </a:cubicBezTo>
                  <a:cubicBezTo>
                    <a:pt x="49027" y="4518"/>
                    <a:pt x="49132" y="5087"/>
                    <a:pt x="49343" y="5493"/>
                  </a:cubicBezTo>
                  <a:cubicBezTo>
                    <a:pt x="49554" y="5899"/>
                    <a:pt x="49850" y="6102"/>
                    <a:pt x="50231" y="6102"/>
                  </a:cubicBezTo>
                  <a:cubicBezTo>
                    <a:pt x="50390" y="6102"/>
                    <a:pt x="50549" y="6069"/>
                    <a:pt x="50708" y="6005"/>
                  </a:cubicBezTo>
                  <a:cubicBezTo>
                    <a:pt x="50867" y="5941"/>
                    <a:pt x="51026" y="5846"/>
                    <a:pt x="51185" y="5720"/>
                  </a:cubicBezTo>
                  <a:lnTo>
                    <a:pt x="51185" y="4632"/>
                  </a:lnTo>
                  <a:cubicBezTo>
                    <a:pt x="51028" y="4811"/>
                    <a:pt x="50876" y="4944"/>
                    <a:pt x="50728" y="5032"/>
                  </a:cubicBezTo>
                  <a:cubicBezTo>
                    <a:pt x="50579" y="5120"/>
                    <a:pt x="50434" y="5164"/>
                    <a:pt x="50293" y="5164"/>
                  </a:cubicBezTo>
                  <a:cubicBezTo>
                    <a:pt x="50117" y="5164"/>
                    <a:pt x="49981" y="5081"/>
                    <a:pt x="49883" y="4916"/>
                  </a:cubicBezTo>
                  <a:cubicBezTo>
                    <a:pt x="49786" y="4751"/>
                    <a:pt x="49729" y="4502"/>
                    <a:pt x="49712" y="4172"/>
                  </a:cubicBezTo>
                  <a:lnTo>
                    <a:pt x="51285" y="4172"/>
                  </a:lnTo>
                  <a:lnTo>
                    <a:pt x="51285" y="3770"/>
                  </a:lnTo>
                  <a:cubicBezTo>
                    <a:pt x="51285" y="3071"/>
                    <a:pt x="51185" y="2513"/>
                    <a:pt x="50987" y="2096"/>
                  </a:cubicBezTo>
                  <a:cubicBezTo>
                    <a:pt x="50788" y="1678"/>
                    <a:pt x="50524" y="1469"/>
                    <a:pt x="50193" y="1469"/>
                  </a:cubicBezTo>
                  <a:close/>
                  <a:moveTo>
                    <a:pt x="52689" y="1469"/>
                  </a:moveTo>
                  <a:cubicBezTo>
                    <a:pt x="52544" y="1469"/>
                    <a:pt x="52399" y="1488"/>
                    <a:pt x="52254" y="1527"/>
                  </a:cubicBezTo>
                  <a:cubicBezTo>
                    <a:pt x="52108" y="1565"/>
                    <a:pt x="51964" y="1620"/>
                    <a:pt x="51820" y="1694"/>
                  </a:cubicBezTo>
                  <a:lnTo>
                    <a:pt x="51820" y="2769"/>
                  </a:lnTo>
                  <a:cubicBezTo>
                    <a:pt x="51926" y="2648"/>
                    <a:pt x="52041" y="2558"/>
                    <a:pt x="52165" y="2497"/>
                  </a:cubicBezTo>
                  <a:cubicBezTo>
                    <a:pt x="52289" y="2437"/>
                    <a:pt x="52423" y="2407"/>
                    <a:pt x="52567" y="2407"/>
                  </a:cubicBezTo>
                  <a:cubicBezTo>
                    <a:pt x="52745" y="2407"/>
                    <a:pt x="52876" y="2459"/>
                    <a:pt x="52960" y="2562"/>
                  </a:cubicBezTo>
                  <a:cubicBezTo>
                    <a:pt x="53044" y="2666"/>
                    <a:pt x="53086" y="2830"/>
                    <a:pt x="53086" y="3053"/>
                  </a:cubicBezTo>
                  <a:lnTo>
                    <a:pt x="53086" y="3163"/>
                  </a:lnTo>
                  <a:lnTo>
                    <a:pt x="52689" y="3163"/>
                  </a:lnTo>
                  <a:cubicBezTo>
                    <a:pt x="52326" y="3163"/>
                    <a:pt x="52060" y="3284"/>
                    <a:pt x="51890" y="3526"/>
                  </a:cubicBezTo>
                  <a:cubicBezTo>
                    <a:pt x="51720" y="3767"/>
                    <a:pt x="51636" y="4147"/>
                    <a:pt x="51636" y="4664"/>
                  </a:cubicBezTo>
                  <a:cubicBezTo>
                    <a:pt x="51636" y="5089"/>
                    <a:pt x="51704" y="5435"/>
                    <a:pt x="51839" y="5702"/>
                  </a:cubicBezTo>
                  <a:cubicBezTo>
                    <a:pt x="51975" y="5968"/>
                    <a:pt x="52152" y="6102"/>
                    <a:pt x="52370" y="6102"/>
                  </a:cubicBezTo>
                  <a:cubicBezTo>
                    <a:pt x="52532" y="6102"/>
                    <a:pt x="52669" y="6041"/>
                    <a:pt x="52782" y="5918"/>
                  </a:cubicBezTo>
                  <a:cubicBezTo>
                    <a:pt x="52894" y="5796"/>
                    <a:pt x="52996" y="5601"/>
                    <a:pt x="53086" y="5334"/>
                  </a:cubicBezTo>
                  <a:lnTo>
                    <a:pt x="53086" y="5987"/>
                  </a:lnTo>
                  <a:lnTo>
                    <a:pt x="53764" y="5987"/>
                  </a:lnTo>
                  <a:lnTo>
                    <a:pt x="53764" y="3470"/>
                  </a:lnTo>
                  <a:cubicBezTo>
                    <a:pt x="53764" y="2764"/>
                    <a:pt x="53680" y="2254"/>
                    <a:pt x="53511" y="1940"/>
                  </a:cubicBezTo>
                  <a:cubicBezTo>
                    <a:pt x="53343" y="1626"/>
                    <a:pt x="53069" y="1469"/>
                    <a:pt x="52689" y="1469"/>
                  </a:cubicBezTo>
                  <a:close/>
                  <a:moveTo>
                    <a:pt x="63300" y="1469"/>
                  </a:moveTo>
                  <a:cubicBezTo>
                    <a:pt x="62936" y="1469"/>
                    <a:pt x="62652" y="1674"/>
                    <a:pt x="62448" y="2084"/>
                  </a:cubicBezTo>
                  <a:cubicBezTo>
                    <a:pt x="62243" y="2494"/>
                    <a:pt x="62141" y="3061"/>
                    <a:pt x="62141" y="3786"/>
                  </a:cubicBezTo>
                  <a:cubicBezTo>
                    <a:pt x="62141" y="4510"/>
                    <a:pt x="62243" y="5078"/>
                    <a:pt x="62448" y="5487"/>
                  </a:cubicBezTo>
                  <a:cubicBezTo>
                    <a:pt x="62652" y="5897"/>
                    <a:pt x="62936" y="6102"/>
                    <a:pt x="63300" y="6102"/>
                  </a:cubicBezTo>
                  <a:cubicBezTo>
                    <a:pt x="63662" y="6102"/>
                    <a:pt x="63944" y="5897"/>
                    <a:pt x="64148" y="5487"/>
                  </a:cubicBezTo>
                  <a:cubicBezTo>
                    <a:pt x="64351" y="5078"/>
                    <a:pt x="64453" y="4510"/>
                    <a:pt x="64453" y="3786"/>
                  </a:cubicBezTo>
                  <a:cubicBezTo>
                    <a:pt x="64453" y="3061"/>
                    <a:pt x="64351" y="2494"/>
                    <a:pt x="64148" y="2084"/>
                  </a:cubicBezTo>
                  <a:cubicBezTo>
                    <a:pt x="63944" y="1674"/>
                    <a:pt x="63662" y="1469"/>
                    <a:pt x="63300" y="1469"/>
                  </a:cubicBezTo>
                  <a:close/>
                  <a:moveTo>
                    <a:pt x="67953" y="1469"/>
                  </a:moveTo>
                  <a:cubicBezTo>
                    <a:pt x="67589" y="1469"/>
                    <a:pt x="67305" y="1674"/>
                    <a:pt x="67101" y="2084"/>
                  </a:cubicBezTo>
                  <a:cubicBezTo>
                    <a:pt x="66896" y="2494"/>
                    <a:pt x="66794" y="3061"/>
                    <a:pt x="66794" y="3786"/>
                  </a:cubicBezTo>
                  <a:cubicBezTo>
                    <a:pt x="66794" y="4510"/>
                    <a:pt x="66896" y="5078"/>
                    <a:pt x="67101" y="5487"/>
                  </a:cubicBezTo>
                  <a:cubicBezTo>
                    <a:pt x="67305" y="5897"/>
                    <a:pt x="67589" y="6102"/>
                    <a:pt x="67953" y="6102"/>
                  </a:cubicBezTo>
                  <a:cubicBezTo>
                    <a:pt x="68315" y="6102"/>
                    <a:pt x="68597" y="5897"/>
                    <a:pt x="68801" y="5487"/>
                  </a:cubicBezTo>
                  <a:cubicBezTo>
                    <a:pt x="69004" y="5078"/>
                    <a:pt x="69106" y="4510"/>
                    <a:pt x="69106" y="3786"/>
                  </a:cubicBezTo>
                  <a:cubicBezTo>
                    <a:pt x="69106" y="3061"/>
                    <a:pt x="69004" y="2494"/>
                    <a:pt x="68801" y="2084"/>
                  </a:cubicBezTo>
                  <a:cubicBezTo>
                    <a:pt x="68597" y="1674"/>
                    <a:pt x="68315" y="1469"/>
                    <a:pt x="67953" y="1469"/>
                  </a:cubicBezTo>
                  <a:close/>
                  <a:moveTo>
                    <a:pt x="77131" y="1469"/>
                  </a:moveTo>
                  <a:cubicBezTo>
                    <a:pt x="76768" y="1469"/>
                    <a:pt x="76483" y="1676"/>
                    <a:pt x="76275" y="2088"/>
                  </a:cubicBezTo>
                  <a:cubicBezTo>
                    <a:pt x="76068" y="2500"/>
                    <a:pt x="75965" y="3066"/>
                    <a:pt x="75965" y="3786"/>
                  </a:cubicBezTo>
                  <a:cubicBezTo>
                    <a:pt x="75965" y="4518"/>
                    <a:pt x="76070" y="5087"/>
                    <a:pt x="76281" y="5493"/>
                  </a:cubicBezTo>
                  <a:cubicBezTo>
                    <a:pt x="76492" y="5899"/>
                    <a:pt x="76788" y="6102"/>
                    <a:pt x="77169" y="6102"/>
                  </a:cubicBezTo>
                  <a:cubicBezTo>
                    <a:pt x="77328" y="6102"/>
                    <a:pt x="77487" y="6069"/>
                    <a:pt x="77646" y="6005"/>
                  </a:cubicBezTo>
                  <a:cubicBezTo>
                    <a:pt x="77805" y="5941"/>
                    <a:pt x="77964" y="5846"/>
                    <a:pt x="78123" y="5720"/>
                  </a:cubicBezTo>
                  <a:lnTo>
                    <a:pt x="78123" y="4632"/>
                  </a:lnTo>
                  <a:cubicBezTo>
                    <a:pt x="77966" y="4811"/>
                    <a:pt x="77814" y="4944"/>
                    <a:pt x="77666" y="5032"/>
                  </a:cubicBezTo>
                  <a:cubicBezTo>
                    <a:pt x="77517" y="5120"/>
                    <a:pt x="77372" y="5164"/>
                    <a:pt x="77231" y="5164"/>
                  </a:cubicBezTo>
                  <a:cubicBezTo>
                    <a:pt x="77055" y="5164"/>
                    <a:pt x="76919" y="5081"/>
                    <a:pt x="76821" y="4916"/>
                  </a:cubicBezTo>
                  <a:cubicBezTo>
                    <a:pt x="76724" y="4751"/>
                    <a:pt x="76667" y="4502"/>
                    <a:pt x="76650" y="4172"/>
                  </a:cubicBezTo>
                  <a:lnTo>
                    <a:pt x="78223" y="4172"/>
                  </a:lnTo>
                  <a:lnTo>
                    <a:pt x="78223" y="3770"/>
                  </a:lnTo>
                  <a:cubicBezTo>
                    <a:pt x="78223" y="3071"/>
                    <a:pt x="78123" y="2513"/>
                    <a:pt x="77925" y="2096"/>
                  </a:cubicBezTo>
                  <a:cubicBezTo>
                    <a:pt x="77726" y="1678"/>
                    <a:pt x="77462" y="1469"/>
                    <a:pt x="77131" y="1469"/>
                  </a:cubicBezTo>
                  <a:close/>
                  <a:moveTo>
                    <a:pt x="82885" y="1469"/>
                  </a:moveTo>
                  <a:cubicBezTo>
                    <a:pt x="82522" y="1469"/>
                    <a:pt x="82237" y="1676"/>
                    <a:pt x="82029" y="2088"/>
                  </a:cubicBezTo>
                  <a:cubicBezTo>
                    <a:pt x="81822" y="2500"/>
                    <a:pt x="81719" y="3066"/>
                    <a:pt x="81719" y="3786"/>
                  </a:cubicBezTo>
                  <a:cubicBezTo>
                    <a:pt x="81719" y="4518"/>
                    <a:pt x="81824" y="5087"/>
                    <a:pt x="82035" y="5493"/>
                  </a:cubicBezTo>
                  <a:cubicBezTo>
                    <a:pt x="82246" y="5899"/>
                    <a:pt x="82542" y="6102"/>
                    <a:pt x="82923" y="6102"/>
                  </a:cubicBezTo>
                  <a:cubicBezTo>
                    <a:pt x="83082" y="6102"/>
                    <a:pt x="83241" y="6069"/>
                    <a:pt x="83400" y="6005"/>
                  </a:cubicBezTo>
                  <a:cubicBezTo>
                    <a:pt x="83559" y="5941"/>
                    <a:pt x="83718" y="5846"/>
                    <a:pt x="83877" y="5720"/>
                  </a:cubicBezTo>
                  <a:lnTo>
                    <a:pt x="83877" y="4632"/>
                  </a:lnTo>
                  <a:cubicBezTo>
                    <a:pt x="83720" y="4811"/>
                    <a:pt x="83568" y="4944"/>
                    <a:pt x="83420" y="5032"/>
                  </a:cubicBezTo>
                  <a:cubicBezTo>
                    <a:pt x="83271" y="5120"/>
                    <a:pt x="83126" y="5164"/>
                    <a:pt x="82985" y="5164"/>
                  </a:cubicBezTo>
                  <a:cubicBezTo>
                    <a:pt x="82809" y="5164"/>
                    <a:pt x="82673" y="5081"/>
                    <a:pt x="82575" y="4916"/>
                  </a:cubicBezTo>
                  <a:cubicBezTo>
                    <a:pt x="82478" y="4751"/>
                    <a:pt x="82421" y="4502"/>
                    <a:pt x="82404" y="4172"/>
                  </a:cubicBezTo>
                  <a:lnTo>
                    <a:pt x="83977" y="4172"/>
                  </a:lnTo>
                  <a:lnTo>
                    <a:pt x="83977" y="3770"/>
                  </a:lnTo>
                  <a:cubicBezTo>
                    <a:pt x="83977" y="3071"/>
                    <a:pt x="83877" y="2513"/>
                    <a:pt x="83679" y="2096"/>
                  </a:cubicBezTo>
                  <a:cubicBezTo>
                    <a:pt x="83480" y="1678"/>
                    <a:pt x="83216" y="1469"/>
                    <a:pt x="82885" y="1469"/>
                  </a:cubicBezTo>
                  <a:close/>
                  <a:moveTo>
                    <a:pt x="14020" y="1576"/>
                  </a:moveTo>
                  <a:lnTo>
                    <a:pt x="14020" y="5987"/>
                  </a:lnTo>
                  <a:lnTo>
                    <a:pt x="15901" y="5987"/>
                  </a:lnTo>
                  <a:lnTo>
                    <a:pt x="15901" y="7102"/>
                  </a:lnTo>
                  <a:lnTo>
                    <a:pt x="16382" y="7102"/>
                  </a:lnTo>
                  <a:lnTo>
                    <a:pt x="16382" y="4979"/>
                  </a:lnTo>
                  <a:lnTo>
                    <a:pt x="16032" y="4979"/>
                  </a:lnTo>
                  <a:lnTo>
                    <a:pt x="16032" y="1576"/>
                  </a:lnTo>
                  <a:lnTo>
                    <a:pt x="15360" y="1576"/>
                  </a:lnTo>
                  <a:lnTo>
                    <a:pt x="15360" y="4979"/>
                  </a:lnTo>
                  <a:lnTo>
                    <a:pt x="14693" y="4979"/>
                  </a:lnTo>
                  <a:lnTo>
                    <a:pt x="14693" y="1576"/>
                  </a:lnTo>
                  <a:close/>
                  <a:moveTo>
                    <a:pt x="36988" y="1576"/>
                  </a:moveTo>
                  <a:lnTo>
                    <a:pt x="36988" y="2411"/>
                  </a:lnTo>
                  <a:cubicBezTo>
                    <a:pt x="36988" y="3359"/>
                    <a:pt x="36957" y="3999"/>
                    <a:pt x="36897" y="4331"/>
                  </a:cubicBezTo>
                  <a:cubicBezTo>
                    <a:pt x="36837" y="4663"/>
                    <a:pt x="36736" y="4879"/>
                    <a:pt x="36593" y="4979"/>
                  </a:cubicBezTo>
                  <a:lnTo>
                    <a:pt x="36480" y="4979"/>
                  </a:lnTo>
                  <a:lnTo>
                    <a:pt x="36480" y="7102"/>
                  </a:lnTo>
                  <a:lnTo>
                    <a:pt x="36961" y="7102"/>
                  </a:lnTo>
                  <a:lnTo>
                    <a:pt x="36961" y="5987"/>
                  </a:lnTo>
                  <a:lnTo>
                    <a:pt x="38674" y="5987"/>
                  </a:lnTo>
                  <a:lnTo>
                    <a:pt x="38674" y="7102"/>
                  </a:lnTo>
                  <a:lnTo>
                    <a:pt x="39155" y="7102"/>
                  </a:lnTo>
                  <a:lnTo>
                    <a:pt x="39155" y="4979"/>
                  </a:lnTo>
                  <a:lnTo>
                    <a:pt x="38806" y="4979"/>
                  </a:lnTo>
                  <a:lnTo>
                    <a:pt x="38806" y="1576"/>
                  </a:lnTo>
                  <a:close/>
                  <a:moveTo>
                    <a:pt x="10040" y="1469"/>
                  </a:moveTo>
                  <a:cubicBezTo>
                    <a:pt x="9893" y="1469"/>
                    <a:pt x="9764" y="1530"/>
                    <a:pt x="9651" y="1653"/>
                  </a:cubicBezTo>
                  <a:cubicBezTo>
                    <a:pt x="9538" y="1775"/>
                    <a:pt x="9436" y="1964"/>
                    <a:pt x="9343" y="2222"/>
                  </a:cubicBezTo>
                  <a:lnTo>
                    <a:pt x="9343" y="1576"/>
                  </a:lnTo>
                  <a:lnTo>
                    <a:pt x="8670" y="1576"/>
                  </a:lnTo>
                  <a:lnTo>
                    <a:pt x="8670" y="7665"/>
                  </a:lnTo>
                  <a:lnTo>
                    <a:pt x="9343" y="7665"/>
                  </a:lnTo>
                  <a:lnTo>
                    <a:pt x="9343" y="5349"/>
                  </a:lnTo>
                  <a:cubicBezTo>
                    <a:pt x="9436" y="5607"/>
                    <a:pt x="9538" y="5796"/>
                    <a:pt x="9651" y="5918"/>
                  </a:cubicBezTo>
                  <a:cubicBezTo>
                    <a:pt x="9764" y="6041"/>
                    <a:pt x="9893" y="6102"/>
                    <a:pt x="10040" y="6102"/>
                  </a:cubicBezTo>
                  <a:cubicBezTo>
                    <a:pt x="10299" y="6102"/>
                    <a:pt x="10512" y="5886"/>
                    <a:pt x="10679" y="5454"/>
                  </a:cubicBezTo>
                  <a:cubicBezTo>
                    <a:pt x="10845" y="5022"/>
                    <a:pt x="10928" y="4466"/>
                    <a:pt x="10928" y="3786"/>
                  </a:cubicBezTo>
                  <a:cubicBezTo>
                    <a:pt x="10928" y="3105"/>
                    <a:pt x="10845" y="2549"/>
                    <a:pt x="10679" y="2117"/>
                  </a:cubicBezTo>
                  <a:cubicBezTo>
                    <a:pt x="10512" y="1685"/>
                    <a:pt x="10299" y="1469"/>
                    <a:pt x="10040" y="1469"/>
                  </a:cubicBezTo>
                  <a:close/>
                  <a:moveTo>
                    <a:pt x="41064" y="1469"/>
                  </a:moveTo>
                  <a:cubicBezTo>
                    <a:pt x="40917" y="1469"/>
                    <a:pt x="40788" y="1530"/>
                    <a:pt x="40675" y="1653"/>
                  </a:cubicBezTo>
                  <a:cubicBezTo>
                    <a:pt x="40562" y="1775"/>
                    <a:pt x="40460" y="1964"/>
                    <a:pt x="40367" y="2222"/>
                  </a:cubicBezTo>
                  <a:lnTo>
                    <a:pt x="40367" y="1576"/>
                  </a:lnTo>
                  <a:lnTo>
                    <a:pt x="39694" y="1576"/>
                  </a:lnTo>
                  <a:lnTo>
                    <a:pt x="39694" y="7665"/>
                  </a:lnTo>
                  <a:lnTo>
                    <a:pt x="40367" y="7665"/>
                  </a:lnTo>
                  <a:lnTo>
                    <a:pt x="40367" y="5349"/>
                  </a:lnTo>
                  <a:cubicBezTo>
                    <a:pt x="40460" y="5607"/>
                    <a:pt x="40562" y="5796"/>
                    <a:pt x="40675" y="5918"/>
                  </a:cubicBezTo>
                  <a:cubicBezTo>
                    <a:pt x="40788" y="6041"/>
                    <a:pt x="40917" y="6102"/>
                    <a:pt x="41064" y="6102"/>
                  </a:cubicBezTo>
                  <a:cubicBezTo>
                    <a:pt x="41323" y="6102"/>
                    <a:pt x="41536" y="5886"/>
                    <a:pt x="41703" y="5454"/>
                  </a:cubicBezTo>
                  <a:cubicBezTo>
                    <a:pt x="41869" y="5022"/>
                    <a:pt x="41952" y="4466"/>
                    <a:pt x="41952" y="3786"/>
                  </a:cubicBezTo>
                  <a:cubicBezTo>
                    <a:pt x="41952" y="3105"/>
                    <a:pt x="41869" y="2549"/>
                    <a:pt x="41703" y="2117"/>
                  </a:cubicBezTo>
                  <a:cubicBezTo>
                    <a:pt x="41536" y="1685"/>
                    <a:pt x="41323" y="1469"/>
                    <a:pt x="41064" y="1469"/>
                  </a:cubicBezTo>
                  <a:close/>
                  <a:moveTo>
                    <a:pt x="47800" y="1469"/>
                  </a:moveTo>
                  <a:cubicBezTo>
                    <a:pt x="47653" y="1469"/>
                    <a:pt x="47524" y="1530"/>
                    <a:pt x="47411" y="1653"/>
                  </a:cubicBezTo>
                  <a:cubicBezTo>
                    <a:pt x="47298" y="1775"/>
                    <a:pt x="47196" y="1964"/>
                    <a:pt x="47103" y="2222"/>
                  </a:cubicBezTo>
                  <a:lnTo>
                    <a:pt x="47103" y="1576"/>
                  </a:lnTo>
                  <a:lnTo>
                    <a:pt x="46430" y="1576"/>
                  </a:lnTo>
                  <a:lnTo>
                    <a:pt x="46430" y="7665"/>
                  </a:lnTo>
                  <a:lnTo>
                    <a:pt x="47103" y="7665"/>
                  </a:lnTo>
                  <a:lnTo>
                    <a:pt x="47103" y="5349"/>
                  </a:lnTo>
                  <a:cubicBezTo>
                    <a:pt x="47196" y="5607"/>
                    <a:pt x="47298" y="5796"/>
                    <a:pt x="47411" y="5918"/>
                  </a:cubicBezTo>
                  <a:cubicBezTo>
                    <a:pt x="47524" y="6041"/>
                    <a:pt x="47653" y="6102"/>
                    <a:pt x="47800" y="6102"/>
                  </a:cubicBezTo>
                  <a:cubicBezTo>
                    <a:pt x="48059" y="6102"/>
                    <a:pt x="48272" y="5886"/>
                    <a:pt x="48439" y="5454"/>
                  </a:cubicBezTo>
                  <a:cubicBezTo>
                    <a:pt x="48605" y="5022"/>
                    <a:pt x="48688" y="4466"/>
                    <a:pt x="48688" y="3786"/>
                  </a:cubicBezTo>
                  <a:cubicBezTo>
                    <a:pt x="48688" y="3105"/>
                    <a:pt x="48605" y="2549"/>
                    <a:pt x="48439" y="2117"/>
                  </a:cubicBezTo>
                  <a:cubicBezTo>
                    <a:pt x="48272" y="1685"/>
                    <a:pt x="48059" y="1469"/>
                    <a:pt x="47800" y="1469"/>
                  </a:cubicBezTo>
                  <a:close/>
                  <a:moveTo>
                    <a:pt x="74738" y="1469"/>
                  </a:moveTo>
                  <a:cubicBezTo>
                    <a:pt x="74591" y="1469"/>
                    <a:pt x="74462" y="1530"/>
                    <a:pt x="74349" y="1653"/>
                  </a:cubicBezTo>
                  <a:cubicBezTo>
                    <a:pt x="74236" y="1775"/>
                    <a:pt x="74134" y="1964"/>
                    <a:pt x="74041" y="2222"/>
                  </a:cubicBezTo>
                  <a:lnTo>
                    <a:pt x="74041" y="1576"/>
                  </a:lnTo>
                  <a:lnTo>
                    <a:pt x="73368" y="1576"/>
                  </a:lnTo>
                  <a:lnTo>
                    <a:pt x="73368" y="7665"/>
                  </a:lnTo>
                  <a:lnTo>
                    <a:pt x="74041" y="7665"/>
                  </a:lnTo>
                  <a:lnTo>
                    <a:pt x="74041" y="5349"/>
                  </a:lnTo>
                  <a:cubicBezTo>
                    <a:pt x="74134" y="5607"/>
                    <a:pt x="74236" y="5796"/>
                    <a:pt x="74349" y="5918"/>
                  </a:cubicBezTo>
                  <a:cubicBezTo>
                    <a:pt x="74462" y="6041"/>
                    <a:pt x="74591" y="6102"/>
                    <a:pt x="74738" y="6102"/>
                  </a:cubicBezTo>
                  <a:cubicBezTo>
                    <a:pt x="74997" y="6102"/>
                    <a:pt x="75210" y="5886"/>
                    <a:pt x="75377" y="5454"/>
                  </a:cubicBezTo>
                  <a:cubicBezTo>
                    <a:pt x="75543" y="5022"/>
                    <a:pt x="75626" y="4466"/>
                    <a:pt x="75626" y="3786"/>
                  </a:cubicBezTo>
                  <a:cubicBezTo>
                    <a:pt x="75626" y="3105"/>
                    <a:pt x="75543" y="2549"/>
                    <a:pt x="75377" y="2117"/>
                  </a:cubicBezTo>
                  <a:cubicBezTo>
                    <a:pt x="75210" y="1685"/>
                    <a:pt x="74997" y="1469"/>
                    <a:pt x="74738" y="14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592575" y="347400"/>
              <a:ext cx="2239825" cy="201800"/>
            </a:xfrm>
            <a:custGeom>
              <a:rect b="b" l="l" r="r" t="t"/>
              <a:pathLst>
                <a:path extrusionOk="0" h="8072" w="89593">
                  <a:moveTo>
                    <a:pt x="29987" y="225"/>
                  </a:moveTo>
                  <a:cubicBezTo>
                    <a:pt x="29995" y="603"/>
                    <a:pt x="30053" y="893"/>
                    <a:pt x="30162" y="1094"/>
                  </a:cubicBezTo>
                  <a:cubicBezTo>
                    <a:pt x="30271" y="1295"/>
                    <a:pt x="30423" y="1395"/>
                    <a:pt x="30618" y="1395"/>
                  </a:cubicBezTo>
                  <a:cubicBezTo>
                    <a:pt x="30814" y="1395"/>
                    <a:pt x="30966" y="1295"/>
                    <a:pt x="31075" y="1094"/>
                  </a:cubicBezTo>
                  <a:cubicBezTo>
                    <a:pt x="31184" y="893"/>
                    <a:pt x="31242" y="603"/>
                    <a:pt x="31250" y="225"/>
                  </a:cubicBezTo>
                  <a:lnTo>
                    <a:pt x="30981" y="225"/>
                  </a:lnTo>
                  <a:cubicBezTo>
                    <a:pt x="30967" y="409"/>
                    <a:pt x="30929" y="549"/>
                    <a:pt x="30867" y="647"/>
                  </a:cubicBezTo>
                  <a:cubicBezTo>
                    <a:pt x="30805" y="744"/>
                    <a:pt x="30722" y="792"/>
                    <a:pt x="30618" y="792"/>
                  </a:cubicBezTo>
                  <a:cubicBezTo>
                    <a:pt x="30515" y="792"/>
                    <a:pt x="30432" y="744"/>
                    <a:pt x="30370" y="647"/>
                  </a:cubicBezTo>
                  <a:cubicBezTo>
                    <a:pt x="30308" y="549"/>
                    <a:pt x="30270" y="409"/>
                    <a:pt x="30256" y="225"/>
                  </a:cubicBezTo>
                  <a:close/>
                  <a:moveTo>
                    <a:pt x="86186" y="225"/>
                  </a:moveTo>
                  <a:cubicBezTo>
                    <a:pt x="86194" y="603"/>
                    <a:pt x="86252" y="893"/>
                    <a:pt x="86361" y="1094"/>
                  </a:cubicBezTo>
                  <a:cubicBezTo>
                    <a:pt x="86470" y="1295"/>
                    <a:pt x="86622" y="1395"/>
                    <a:pt x="86817" y="1395"/>
                  </a:cubicBezTo>
                  <a:cubicBezTo>
                    <a:pt x="87013" y="1395"/>
                    <a:pt x="87165" y="1295"/>
                    <a:pt x="87274" y="1094"/>
                  </a:cubicBezTo>
                  <a:cubicBezTo>
                    <a:pt x="87383" y="893"/>
                    <a:pt x="87441" y="603"/>
                    <a:pt x="87449" y="225"/>
                  </a:cubicBezTo>
                  <a:lnTo>
                    <a:pt x="87180" y="225"/>
                  </a:lnTo>
                  <a:cubicBezTo>
                    <a:pt x="87166" y="409"/>
                    <a:pt x="87128" y="549"/>
                    <a:pt x="87066" y="647"/>
                  </a:cubicBezTo>
                  <a:cubicBezTo>
                    <a:pt x="87004" y="744"/>
                    <a:pt x="86921" y="792"/>
                    <a:pt x="86817" y="792"/>
                  </a:cubicBezTo>
                  <a:cubicBezTo>
                    <a:pt x="86714" y="792"/>
                    <a:pt x="86631" y="744"/>
                    <a:pt x="86569" y="647"/>
                  </a:cubicBezTo>
                  <a:cubicBezTo>
                    <a:pt x="86507" y="549"/>
                    <a:pt x="86469" y="409"/>
                    <a:pt x="86455" y="225"/>
                  </a:cubicBezTo>
                  <a:close/>
                  <a:moveTo>
                    <a:pt x="76397" y="2852"/>
                  </a:moveTo>
                  <a:cubicBezTo>
                    <a:pt x="76475" y="2852"/>
                    <a:pt x="76533" y="2885"/>
                    <a:pt x="76574" y="2950"/>
                  </a:cubicBezTo>
                  <a:cubicBezTo>
                    <a:pt x="76614" y="3016"/>
                    <a:pt x="76634" y="3115"/>
                    <a:pt x="76634" y="3246"/>
                  </a:cubicBezTo>
                  <a:cubicBezTo>
                    <a:pt x="76634" y="3377"/>
                    <a:pt x="76614" y="3476"/>
                    <a:pt x="76574" y="3543"/>
                  </a:cubicBezTo>
                  <a:cubicBezTo>
                    <a:pt x="76533" y="3610"/>
                    <a:pt x="76475" y="3644"/>
                    <a:pt x="76397" y="3644"/>
                  </a:cubicBezTo>
                  <a:lnTo>
                    <a:pt x="76080" y="3644"/>
                  </a:lnTo>
                  <a:lnTo>
                    <a:pt x="76080" y="2852"/>
                  </a:lnTo>
                  <a:close/>
                  <a:moveTo>
                    <a:pt x="67570" y="2813"/>
                  </a:moveTo>
                  <a:cubicBezTo>
                    <a:pt x="67690" y="2813"/>
                    <a:pt x="67788" y="2895"/>
                    <a:pt x="67862" y="3059"/>
                  </a:cubicBezTo>
                  <a:cubicBezTo>
                    <a:pt x="67937" y="3223"/>
                    <a:pt x="67974" y="3439"/>
                    <a:pt x="67974" y="3707"/>
                  </a:cubicBezTo>
                  <a:lnTo>
                    <a:pt x="67100" y="3707"/>
                  </a:lnTo>
                  <a:cubicBezTo>
                    <a:pt x="67120" y="3418"/>
                    <a:pt x="67171" y="3197"/>
                    <a:pt x="67253" y="3043"/>
                  </a:cubicBezTo>
                  <a:cubicBezTo>
                    <a:pt x="67334" y="2889"/>
                    <a:pt x="67440" y="2813"/>
                    <a:pt x="67570" y="2813"/>
                  </a:cubicBezTo>
                  <a:close/>
                  <a:moveTo>
                    <a:pt x="5529" y="2899"/>
                  </a:moveTo>
                  <a:cubicBezTo>
                    <a:pt x="5673" y="2899"/>
                    <a:pt x="5783" y="3010"/>
                    <a:pt x="5858" y="3230"/>
                  </a:cubicBezTo>
                  <a:cubicBezTo>
                    <a:pt x="5934" y="3451"/>
                    <a:pt x="5972" y="3771"/>
                    <a:pt x="5972" y="4191"/>
                  </a:cubicBezTo>
                  <a:cubicBezTo>
                    <a:pt x="5972" y="4611"/>
                    <a:pt x="5934" y="4932"/>
                    <a:pt x="5858" y="5152"/>
                  </a:cubicBezTo>
                  <a:cubicBezTo>
                    <a:pt x="5783" y="5373"/>
                    <a:pt x="5673" y="5483"/>
                    <a:pt x="5529" y="5483"/>
                  </a:cubicBezTo>
                  <a:cubicBezTo>
                    <a:pt x="5385" y="5483"/>
                    <a:pt x="5274" y="5372"/>
                    <a:pt x="5197" y="5150"/>
                  </a:cubicBezTo>
                  <a:cubicBezTo>
                    <a:pt x="5120" y="4928"/>
                    <a:pt x="5082" y="4609"/>
                    <a:pt x="5082" y="4191"/>
                  </a:cubicBezTo>
                  <a:cubicBezTo>
                    <a:pt x="5082" y="3774"/>
                    <a:pt x="5120" y="3454"/>
                    <a:pt x="5197" y="3232"/>
                  </a:cubicBezTo>
                  <a:cubicBezTo>
                    <a:pt x="5274" y="3010"/>
                    <a:pt x="5385" y="2899"/>
                    <a:pt x="5529" y="2899"/>
                  </a:cubicBezTo>
                  <a:close/>
                  <a:moveTo>
                    <a:pt x="12936" y="2899"/>
                  </a:moveTo>
                  <a:cubicBezTo>
                    <a:pt x="13080" y="2899"/>
                    <a:pt x="13190" y="3010"/>
                    <a:pt x="13265" y="3230"/>
                  </a:cubicBezTo>
                  <a:cubicBezTo>
                    <a:pt x="13341" y="3451"/>
                    <a:pt x="13379" y="3771"/>
                    <a:pt x="13379" y="4191"/>
                  </a:cubicBezTo>
                  <a:cubicBezTo>
                    <a:pt x="13379" y="4611"/>
                    <a:pt x="13341" y="4932"/>
                    <a:pt x="13265" y="5152"/>
                  </a:cubicBezTo>
                  <a:cubicBezTo>
                    <a:pt x="13190" y="5373"/>
                    <a:pt x="13080" y="5483"/>
                    <a:pt x="12936" y="5483"/>
                  </a:cubicBezTo>
                  <a:cubicBezTo>
                    <a:pt x="12792" y="5483"/>
                    <a:pt x="12681" y="5372"/>
                    <a:pt x="12604" y="5150"/>
                  </a:cubicBezTo>
                  <a:cubicBezTo>
                    <a:pt x="12527" y="4928"/>
                    <a:pt x="12489" y="4609"/>
                    <a:pt x="12489" y="4191"/>
                  </a:cubicBezTo>
                  <a:cubicBezTo>
                    <a:pt x="12489" y="3774"/>
                    <a:pt x="12527" y="3454"/>
                    <a:pt x="12604" y="3232"/>
                  </a:cubicBezTo>
                  <a:cubicBezTo>
                    <a:pt x="12681" y="3010"/>
                    <a:pt x="12792" y="2899"/>
                    <a:pt x="12936" y="2899"/>
                  </a:cubicBezTo>
                  <a:close/>
                  <a:moveTo>
                    <a:pt x="40077" y="2899"/>
                  </a:moveTo>
                  <a:cubicBezTo>
                    <a:pt x="40221" y="2899"/>
                    <a:pt x="40331" y="3010"/>
                    <a:pt x="40406" y="3230"/>
                  </a:cubicBezTo>
                  <a:cubicBezTo>
                    <a:pt x="40482" y="3451"/>
                    <a:pt x="40520" y="3771"/>
                    <a:pt x="40520" y="4191"/>
                  </a:cubicBezTo>
                  <a:cubicBezTo>
                    <a:pt x="40520" y="4611"/>
                    <a:pt x="40482" y="4932"/>
                    <a:pt x="40406" y="5152"/>
                  </a:cubicBezTo>
                  <a:cubicBezTo>
                    <a:pt x="40331" y="5373"/>
                    <a:pt x="40221" y="5483"/>
                    <a:pt x="40077" y="5483"/>
                  </a:cubicBezTo>
                  <a:cubicBezTo>
                    <a:pt x="39933" y="5483"/>
                    <a:pt x="39822" y="5372"/>
                    <a:pt x="39745" y="5150"/>
                  </a:cubicBezTo>
                  <a:cubicBezTo>
                    <a:pt x="39668" y="4928"/>
                    <a:pt x="39630" y="4609"/>
                    <a:pt x="39630" y="4191"/>
                  </a:cubicBezTo>
                  <a:cubicBezTo>
                    <a:pt x="39630" y="3774"/>
                    <a:pt x="39668" y="3454"/>
                    <a:pt x="39745" y="3232"/>
                  </a:cubicBezTo>
                  <a:cubicBezTo>
                    <a:pt x="39822" y="3010"/>
                    <a:pt x="39933" y="2899"/>
                    <a:pt x="40077" y="2899"/>
                  </a:cubicBezTo>
                  <a:close/>
                  <a:moveTo>
                    <a:pt x="64931" y="2899"/>
                  </a:moveTo>
                  <a:cubicBezTo>
                    <a:pt x="65075" y="2899"/>
                    <a:pt x="65185" y="3010"/>
                    <a:pt x="65260" y="3230"/>
                  </a:cubicBezTo>
                  <a:cubicBezTo>
                    <a:pt x="65336" y="3451"/>
                    <a:pt x="65374" y="3771"/>
                    <a:pt x="65374" y="4191"/>
                  </a:cubicBezTo>
                  <a:cubicBezTo>
                    <a:pt x="65374" y="4611"/>
                    <a:pt x="65336" y="4932"/>
                    <a:pt x="65260" y="5152"/>
                  </a:cubicBezTo>
                  <a:cubicBezTo>
                    <a:pt x="65185" y="5373"/>
                    <a:pt x="65075" y="5483"/>
                    <a:pt x="64931" y="5483"/>
                  </a:cubicBezTo>
                  <a:cubicBezTo>
                    <a:pt x="64787" y="5483"/>
                    <a:pt x="64676" y="5372"/>
                    <a:pt x="64599" y="5150"/>
                  </a:cubicBezTo>
                  <a:cubicBezTo>
                    <a:pt x="64522" y="4928"/>
                    <a:pt x="64484" y="4609"/>
                    <a:pt x="64484" y="4191"/>
                  </a:cubicBezTo>
                  <a:cubicBezTo>
                    <a:pt x="64484" y="3774"/>
                    <a:pt x="64522" y="3454"/>
                    <a:pt x="64599" y="3232"/>
                  </a:cubicBezTo>
                  <a:cubicBezTo>
                    <a:pt x="64676" y="3010"/>
                    <a:pt x="64787" y="2899"/>
                    <a:pt x="64931" y="2899"/>
                  </a:cubicBezTo>
                  <a:close/>
                  <a:moveTo>
                    <a:pt x="70294" y="2899"/>
                  </a:moveTo>
                  <a:cubicBezTo>
                    <a:pt x="70438" y="2899"/>
                    <a:pt x="70548" y="3010"/>
                    <a:pt x="70623" y="3230"/>
                  </a:cubicBezTo>
                  <a:cubicBezTo>
                    <a:pt x="70699" y="3451"/>
                    <a:pt x="70737" y="3771"/>
                    <a:pt x="70737" y="4191"/>
                  </a:cubicBezTo>
                  <a:cubicBezTo>
                    <a:pt x="70737" y="4611"/>
                    <a:pt x="70699" y="4932"/>
                    <a:pt x="70623" y="5152"/>
                  </a:cubicBezTo>
                  <a:cubicBezTo>
                    <a:pt x="70548" y="5373"/>
                    <a:pt x="70438" y="5483"/>
                    <a:pt x="70294" y="5483"/>
                  </a:cubicBezTo>
                  <a:cubicBezTo>
                    <a:pt x="70150" y="5483"/>
                    <a:pt x="70039" y="5372"/>
                    <a:pt x="69962" y="5150"/>
                  </a:cubicBezTo>
                  <a:cubicBezTo>
                    <a:pt x="69885" y="4928"/>
                    <a:pt x="69847" y="4609"/>
                    <a:pt x="69847" y="4191"/>
                  </a:cubicBezTo>
                  <a:cubicBezTo>
                    <a:pt x="69847" y="3774"/>
                    <a:pt x="69885" y="3454"/>
                    <a:pt x="69962" y="3232"/>
                  </a:cubicBezTo>
                  <a:cubicBezTo>
                    <a:pt x="70039" y="3010"/>
                    <a:pt x="70150" y="2899"/>
                    <a:pt x="70294" y="2899"/>
                  </a:cubicBezTo>
                  <a:close/>
                  <a:moveTo>
                    <a:pt x="8164" y="2883"/>
                  </a:moveTo>
                  <a:cubicBezTo>
                    <a:pt x="8311" y="2883"/>
                    <a:pt x="8423" y="2996"/>
                    <a:pt x="8501" y="3220"/>
                  </a:cubicBezTo>
                  <a:cubicBezTo>
                    <a:pt x="8578" y="3445"/>
                    <a:pt x="8617" y="3768"/>
                    <a:pt x="8617" y="4191"/>
                  </a:cubicBezTo>
                  <a:cubicBezTo>
                    <a:pt x="8617" y="4614"/>
                    <a:pt x="8578" y="4938"/>
                    <a:pt x="8501" y="5162"/>
                  </a:cubicBezTo>
                  <a:cubicBezTo>
                    <a:pt x="8423" y="5387"/>
                    <a:pt x="8311" y="5499"/>
                    <a:pt x="8164" y="5499"/>
                  </a:cubicBezTo>
                  <a:cubicBezTo>
                    <a:pt x="8015" y="5499"/>
                    <a:pt x="7902" y="5387"/>
                    <a:pt x="7823" y="5162"/>
                  </a:cubicBezTo>
                  <a:cubicBezTo>
                    <a:pt x="7745" y="4938"/>
                    <a:pt x="7706" y="4614"/>
                    <a:pt x="7706" y="4191"/>
                  </a:cubicBezTo>
                  <a:cubicBezTo>
                    <a:pt x="7706" y="3768"/>
                    <a:pt x="7745" y="3445"/>
                    <a:pt x="7823" y="3220"/>
                  </a:cubicBezTo>
                  <a:cubicBezTo>
                    <a:pt x="7902" y="2996"/>
                    <a:pt x="8015" y="2883"/>
                    <a:pt x="8164" y="2883"/>
                  </a:cubicBezTo>
                  <a:close/>
                  <a:moveTo>
                    <a:pt x="34629" y="2883"/>
                  </a:moveTo>
                  <a:cubicBezTo>
                    <a:pt x="34776" y="2883"/>
                    <a:pt x="34888" y="2996"/>
                    <a:pt x="34966" y="3220"/>
                  </a:cubicBezTo>
                  <a:cubicBezTo>
                    <a:pt x="35043" y="3445"/>
                    <a:pt x="35082" y="3768"/>
                    <a:pt x="35082" y="4191"/>
                  </a:cubicBezTo>
                  <a:cubicBezTo>
                    <a:pt x="35082" y="4614"/>
                    <a:pt x="35043" y="4938"/>
                    <a:pt x="34966" y="5162"/>
                  </a:cubicBezTo>
                  <a:cubicBezTo>
                    <a:pt x="34888" y="5387"/>
                    <a:pt x="34776" y="5499"/>
                    <a:pt x="34629" y="5499"/>
                  </a:cubicBezTo>
                  <a:cubicBezTo>
                    <a:pt x="34480" y="5499"/>
                    <a:pt x="34367" y="5387"/>
                    <a:pt x="34288" y="5162"/>
                  </a:cubicBezTo>
                  <a:cubicBezTo>
                    <a:pt x="34210" y="4938"/>
                    <a:pt x="34171" y="4614"/>
                    <a:pt x="34171" y="4191"/>
                  </a:cubicBezTo>
                  <a:cubicBezTo>
                    <a:pt x="34171" y="3768"/>
                    <a:pt x="34210" y="3445"/>
                    <a:pt x="34288" y="3220"/>
                  </a:cubicBezTo>
                  <a:cubicBezTo>
                    <a:pt x="34367" y="2996"/>
                    <a:pt x="34480" y="2883"/>
                    <a:pt x="34629" y="2883"/>
                  </a:cubicBezTo>
                  <a:close/>
                  <a:moveTo>
                    <a:pt x="37314" y="2883"/>
                  </a:moveTo>
                  <a:cubicBezTo>
                    <a:pt x="37461" y="2883"/>
                    <a:pt x="37574" y="2996"/>
                    <a:pt x="37652" y="3220"/>
                  </a:cubicBezTo>
                  <a:cubicBezTo>
                    <a:pt x="37729" y="3445"/>
                    <a:pt x="37768" y="3768"/>
                    <a:pt x="37768" y="4191"/>
                  </a:cubicBezTo>
                  <a:cubicBezTo>
                    <a:pt x="37768" y="4614"/>
                    <a:pt x="37729" y="4938"/>
                    <a:pt x="37652" y="5162"/>
                  </a:cubicBezTo>
                  <a:cubicBezTo>
                    <a:pt x="37574" y="5387"/>
                    <a:pt x="37461" y="5499"/>
                    <a:pt x="37314" y="5499"/>
                  </a:cubicBezTo>
                  <a:cubicBezTo>
                    <a:pt x="37166" y="5499"/>
                    <a:pt x="37053" y="5387"/>
                    <a:pt x="36975" y="5162"/>
                  </a:cubicBezTo>
                  <a:cubicBezTo>
                    <a:pt x="36896" y="4938"/>
                    <a:pt x="36857" y="4614"/>
                    <a:pt x="36857" y="4191"/>
                  </a:cubicBezTo>
                  <a:cubicBezTo>
                    <a:pt x="36857" y="3768"/>
                    <a:pt x="36896" y="3445"/>
                    <a:pt x="36975" y="3220"/>
                  </a:cubicBezTo>
                  <a:cubicBezTo>
                    <a:pt x="37053" y="2996"/>
                    <a:pt x="37166" y="2883"/>
                    <a:pt x="37314" y="2883"/>
                  </a:cubicBezTo>
                  <a:close/>
                  <a:moveTo>
                    <a:pt x="45350" y="2883"/>
                  </a:moveTo>
                  <a:cubicBezTo>
                    <a:pt x="45497" y="2883"/>
                    <a:pt x="45610" y="2996"/>
                    <a:pt x="45688" y="3220"/>
                  </a:cubicBezTo>
                  <a:cubicBezTo>
                    <a:pt x="45765" y="3445"/>
                    <a:pt x="45804" y="3768"/>
                    <a:pt x="45804" y="4191"/>
                  </a:cubicBezTo>
                  <a:cubicBezTo>
                    <a:pt x="45804" y="4614"/>
                    <a:pt x="45765" y="4938"/>
                    <a:pt x="45688" y="5162"/>
                  </a:cubicBezTo>
                  <a:cubicBezTo>
                    <a:pt x="45610" y="5387"/>
                    <a:pt x="45497" y="5499"/>
                    <a:pt x="45350" y="5499"/>
                  </a:cubicBezTo>
                  <a:cubicBezTo>
                    <a:pt x="45202" y="5499"/>
                    <a:pt x="45089" y="5387"/>
                    <a:pt x="45011" y="5162"/>
                  </a:cubicBezTo>
                  <a:cubicBezTo>
                    <a:pt x="44932" y="4938"/>
                    <a:pt x="44893" y="4614"/>
                    <a:pt x="44893" y="4191"/>
                  </a:cubicBezTo>
                  <a:cubicBezTo>
                    <a:pt x="44893" y="3768"/>
                    <a:pt x="44932" y="3445"/>
                    <a:pt x="45011" y="3220"/>
                  </a:cubicBezTo>
                  <a:cubicBezTo>
                    <a:pt x="45089" y="2996"/>
                    <a:pt x="45202" y="2883"/>
                    <a:pt x="45350" y="2883"/>
                  </a:cubicBezTo>
                  <a:close/>
                  <a:moveTo>
                    <a:pt x="47994" y="2883"/>
                  </a:moveTo>
                  <a:cubicBezTo>
                    <a:pt x="48141" y="2883"/>
                    <a:pt x="48253" y="2996"/>
                    <a:pt x="48331" y="3220"/>
                  </a:cubicBezTo>
                  <a:cubicBezTo>
                    <a:pt x="48408" y="3445"/>
                    <a:pt x="48447" y="3768"/>
                    <a:pt x="48447" y="4191"/>
                  </a:cubicBezTo>
                  <a:cubicBezTo>
                    <a:pt x="48447" y="4614"/>
                    <a:pt x="48408" y="4938"/>
                    <a:pt x="48331" y="5162"/>
                  </a:cubicBezTo>
                  <a:cubicBezTo>
                    <a:pt x="48253" y="5387"/>
                    <a:pt x="48141" y="5499"/>
                    <a:pt x="47994" y="5499"/>
                  </a:cubicBezTo>
                  <a:cubicBezTo>
                    <a:pt x="47845" y="5499"/>
                    <a:pt x="47732" y="5387"/>
                    <a:pt x="47653" y="5162"/>
                  </a:cubicBezTo>
                  <a:cubicBezTo>
                    <a:pt x="47575" y="4938"/>
                    <a:pt x="47536" y="4614"/>
                    <a:pt x="47536" y="4191"/>
                  </a:cubicBezTo>
                  <a:cubicBezTo>
                    <a:pt x="47536" y="3768"/>
                    <a:pt x="47575" y="3445"/>
                    <a:pt x="47653" y="3220"/>
                  </a:cubicBezTo>
                  <a:cubicBezTo>
                    <a:pt x="47732" y="2996"/>
                    <a:pt x="47845" y="2883"/>
                    <a:pt x="47994" y="2883"/>
                  </a:cubicBezTo>
                  <a:close/>
                  <a:moveTo>
                    <a:pt x="27127" y="4526"/>
                  </a:moveTo>
                  <a:cubicBezTo>
                    <a:pt x="27227" y="4526"/>
                    <a:pt x="27301" y="4565"/>
                    <a:pt x="27350" y="4644"/>
                  </a:cubicBezTo>
                  <a:cubicBezTo>
                    <a:pt x="27400" y="4726"/>
                    <a:pt x="27425" y="4849"/>
                    <a:pt x="27425" y="5014"/>
                  </a:cubicBezTo>
                  <a:cubicBezTo>
                    <a:pt x="27425" y="5180"/>
                    <a:pt x="27400" y="5303"/>
                    <a:pt x="27350" y="5385"/>
                  </a:cubicBezTo>
                  <a:cubicBezTo>
                    <a:pt x="27300" y="5469"/>
                    <a:pt x="27225" y="5511"/>
                    <a:pt x="27127" y="5511"/>
                  </a:cubicBezTo>
                  <a:lnTo>
                    <a:pt x="26787" y="5511"/>
                  </a:lnTo>
                  <a:lnTo>
                    <a:pt x="26787" y="4526"/>
                  </a:lnTo>
                  <a:close/>
                  <a:moveTo>
                    <a:pt x="72941" y="4526"/>
                  </a:moveTo>
                  <a:cubicBezTo>
                    <a:pt x="73041" y="4526"/>
                    <a:pt x="73115" y="4565"/>
                    <a:pt x="73164" y="4644"/>
                  </a:cubicBezTo>
                  <a:cubicBezTo>
                    <a:pt x="73214" y="4726"/>
                    <a:pt x="73239" y="4849"/>
                    <a:pt x="73239" y="5014"/>
                  </a:cubicBezTo>
                  <a:cubicBezTo>
                    <a:pt x="73239" y="5180"/>
                    <a:pt x="73214" y="5303"/>
                    <a:pt x="73164" y="5385"/>
                  </a:cubicBezTo>
                  <a:cubicBezTo>
                    <a:pt x="73114" y="5469"/>
                    <a:pt x="73039" y="5511"/>
                    <a:pt x="72941" y="5511"/>
                  </a:cubicBezTo>
                  <a:lnTo>
                    <a:pt x="72601" y="5511"/>
                  </a:lnTo>
                  <a:lnTo>
                    <a:pt x="72601" y="4526"/>
                  </a:lnTo>
                  <a:close/>
                  <a:moveTo>
                    <a:pt x="76420" y="4526"/>
                  </a:moveTo>
                  <a:cubicBezTo>
                    <a:pt x="76518" y="4526"/>
                    <a:pt x="76593" y="4567"/>
                    <a:pt x="76643" y="4648"/>
                  </a:cubicBezTo>
                  <a:cubicBezTo>
                    <a:pt x="76693" y="4730"/>
                    <a:pt x="76718" y="4852"/>
                    <a:pt x="76718" y="5014"/>
                  </a:cubicBezTo>
                  <a:cubicBezTo>
                    <a:pt x="76718" y="5180"/>
                    <a:pt x="76693" y="5304"/>
                    <a:pt x="76643" y="5387"/>
                  </a:cubicBezTo>
                  <a:cubicBezTo>
                    <a:pt x="76593" y="5469"/>
                    <a:pt x="76518" y="5511"/>
                    <a:pt x="76420" y="5511"/>
                  </a:cubicBezTo>
                  <a:lnTo>
                    <a:pt x="76080" y="5511"/>
                  </a:lnTo>
                  <a:lnTo>
                    <a:pt x="76080" y="4526"/>
                  </a:lnTo>
                  <a:close/>
                  <a:moveTo>
                    <a:pt x="15862" y="4408"/>
                  </a:moveTo>
                  <a:lnTo>
                    <a:pt x="15862" y="4569"/>
                  </a:lnTo>
                  <a:cubicBezTo>
                    <a:pt x="15862" y="4856"/>
                    <a:pt x="15819" y="5094"/>
                    <a:pt x="15733" y="5284"/>
                  </a:cubicBezTo>
                  <a:cubicBezTo>
                    <a:pt x="15646" y="5475"/>
                    <a:pt x="15540" y="5570"/>
                    <a:pt x="15413" y="5570"/>
                  </a:cubicBezTo>
                  <a:cubicBezTo>
                    <a:pt x="15312" y="5570"/>
                    <a:pt x="15233" y="5519"/>
                    <a:pt x="15176" y="5418"/>
                  </a:cubicBezTo>
                  <a:cubicBezTo>
                    <a:pt x="15119" y="5317"/>
                    <a:pt x="15090" y="5177"/>
                    <a:pt x="15090" y="4999"/>
                  </a:cubicBezTo>
                  <a:cubicBezTo>
                    <a:pt x="15090" y="4804"/>
                    <a:pt x="15126" y="4657"/>
                    <a:pt x="15196" y="4558"/>
                  </a:cubicBezTo>
                  <a:cubicBezTo>
                    <a:pt x="15267" y="4458"/>
                    <a:pt x="15373" y="4408"/>
                    <a:pt x="15513" y="4408"/>
                  </a:cubicBezTo>
                  <a:close/>
                  <a:moveTo>
                    <a:pt x="43003" y="4408"/>
                  </a:moveTo>
                  <a:lnTo>
                    <a:pt x="43003" y="4569"/>
                  </a:lnTo>
                  <a:cubicBezTo>
                    <a:pt x="43003" y="4856"/>
                    <a:pt x="42960" y="5094"/>
                    <a:pt x="42874" y="5284"/>
                  </a:cubicBezTo>
                  <a:cubicBezTo>
                    <a:pt x="42787" y="5475"/>
                    <a:pt x="42681" y="5570"/>
                    <a:pt x="42554" y="5570"/>
                  </a:cubicBezTo>
                  <a:cubicBezTo>
                    <a:pt x="42453" y="5570"/>
                    <a:pt x="42374" y="5519"/>
                    <a:pt x="42317" y="5418"/>
                  </a:cubicBezTo>
                  <a:cubicBezTo>
                    <a:pt x="42260" y="5317"/>
                    <a:pt x="42231" y="5177"/>
                    <a:pt x="42231" y="4999"/>
                  </a:cubicBezTo>
                  <a:cubicBezTo>
                    <a:pt x="42231" y="4804"/>
                    <a:pt x="42267" y="4657"/>
                    <a:pt x="42337" y="4558"/>
                  </a:cubicBezTo>
                  <a:cubicBezTo>
                    <a:pt x="42408" y="4458"/>
                    <a:pt x="42514" y="4408"/>
                    <a:pt x="42654" y="4408"/>
                  </a:cubicBezTo>
                  <a:close/>
                  <a:moveTo>
                    <a:pt x="79134" y="4408"/>
                  </a:moveTo>
                  <a:lnTo>
                    <a:pt x="79134" y="4569"/>
                  </a:lnTo>
                  <a:cubicBezTo>
                    <a:pt x="79134" y="4856"/>
                    <a:pt x="79091" y="5094"/>
                    <a:pt x="79005" y="5284"/>
                  </a:cubicBezTo>
                  <a:cubicBezTo>
                    <a:pt x="78918" y="5475"/>
                    <a:pt x="78812" y="5570"/>
                    <a:pt x="78685" y="5570"/>
                  </a:cubicBezTo>
                  <a:cubicBezTo>
                    <a:pt x="78584" y="5570"/>
                    <a:pt x="78505" y="5519"/>
                    <a:pt x="78448" y="5418"/>
                  </a:cubicBezTo>
                  <a:cubicBezTo>
                    <a:pt x="78391" y="5317"/>
                    <a:pt x="78362" y="5177"/>
                    <a:pt x="78362" y="4999"/>
                  </a:cubicBezTo>
                  <a:cubicBezTo>
                    <a:pt x="78362" y="4804"/>
                    <a:pt x="78398" y="4657"/>
                    <a:pt x="78468" y="4558"/>
                  </a:cubicBezTo>
                  <a:cubicBezTo>
                    <a:pt x="78539" y="4458"/>
                    <a:pt x="78645" y="4408"/>
                    <a:pt x="78785" y="4408"/>
                  </a:cubicBezTo>
                  <a:close/>
                  <a:moveTo>
                    <a:pt x="1751" y="1981"/>
                  </a:moveTo>
                  <a:lnTo>
                    <a:pt x="1751" y="6393"/>
                  </a:lnTo>
                  <a:lnTo>
                    <a:pt x="2424" y="6393"/>
                  </a:lnTo>
                  <a:lnTo>
                    <a:pt x="2424" y="2990"/>
                  </a:lnTo>
                  <a:lnTo>
                    <a:pt x="3090" y="2990"/>
                  </a:lnTo>
                  <a:lnTo>
                    <a:pt x="3090" y="6393"/>
                  </a:lnTo>
                  <a:lnTo>
                    <a:pt x="3763" y="6393"/>
                  </a:lnTo>
                  <a:lnTo>
                    <a:pt x="3763" y="1981"/>
                  </a:lnTo>
                  <a:close/>
                  <a:moveTo>
                    <a:pt x="9806" y="1981"/>
                  </a:moveTo>
                  <a:lnTo>
                    <a:pt x="9806" y="6393"/>
                  </a:lnTo>
                  <a:lnTo>
                    <a:pt x="10479" y="6393"/>
                  </a:lnTo>
                  <a:lnTo>
                    <a:pt x="10479" y="2852"/>
                  </a:lnTo>
                  <a:lnTo>
                    <a:pt x="11401" y="2852"/>
                  </a:lnTo>
                  <a:lnTo>
                    <a:pt x="11401" y="1981"/>
                  </a:lnTo>
                  <a:close/>
                  <a:moveTo>
                    <a:pt x="17166" y="1981"/>
                  </a:moveTo>
                  <a:lnTo>
                    <a:pt x="17166" y="6393"/>
                  </a:lnTo>
                  <a:lnTo>
                    <a:pt x="17839" y="6393"/>
                  </a:lnTo>
                  <a:lnTo>
                    <a:pt x="17839" y="3892"/>
                  </a:lnTo>
                  <a:lnTo>
                    <a:pt x="18195" y="5546"/>
                  </a:lnTo>
                  <a:lnTo>
                    <a:pt x="18637" y="5546"/>
                  </a:lnTo>
                  <a:lnTo>
                    <a:pt x="18992" y="3892"/>
                  </a:lnTo>
                  <a:lnTo>
                    <a:pt x="18992" y="6393"/>
                  </a:lnTo>
                  <a:lnTo>
                    <a:pt x="19663" y="6393"/>
                  </a:lnTo>
                  <a:lnTo>
                    <a:pt x="19663" y="1981"/>
                  </a:lnTo>
                  <a:lnTo>
                    <a:pt x="18887" y="1981"/>
                  </a:lnTo>
                  <a:lnTo>
                    <a:pt x="18413" y="4187"/>
                  </a:lnTo>
                  <a:lnTo>
                    <a:pt x="17940" y="1981"/>
                  </a:lnTo>
                  <a:close/>
                  <a:moveTo>
                    <a:pt x="20311" y="1981"/>
                  </a:moveTo>
                  <a:lnTo>
                    <a:pt x="20311" y="6393"/>
                  </a:lnTo>
                  <a:lnTo>
                    <a:pt x="20984" y="6393"/>
                  </a:lnTo>
                  <a:lnTo>
                    <a:pt x="20984" y="3892"/>
                  </a:lnTo>
                  <a:lnTo>
                    <a:pt x="21340" y="5546"/>
                  </a:lnTo>
                  <a:lnTo>
                    <a:pt x="21782" y="5546"/>
                  </a:lnTo>
                  <a:lnTo>
                    <a:pt x="22137" y="3892"/>
                  </a:lnTo>
                  <a:lnTo>
                    <a:pt x="22137" y="6393"/>
                  </a:lnTo>
                  <a:lnTo>
                    <a:pt x="22808" y="6393"/>
                  </a:lnTo>
                  <a:lnTo>
                    <a:pt x="22808" y="1981"/>
                  </a:lnTo>
                  <a:lnTo>
                    <a:pt x="22032" y="1981"/>
                  </a:lnTo>
                  <a:lnTo>
                    <a:pt x="21558" y="4187"/>
                  </a:lnTo>
                  <a:lnTo>
                    <a:pt x="21085" y="1981"/>
                  </a:lnTo>
                  <a:close/>
                  <a:moveTo>
                    <a:pt x="23456" y="1981"/>
                  </a:moveTo>
                  <a:lnTo>
                    <a:pt x="23456" y="6393"/>
                  </a:lnTo>
                  <a:lnTo>
                    <a:pt x="24129" y="6393"/>
                  </a:lnTo>
                  <a:lnTo>
                    <a:pt x="24129" y="4530"/>
                  </a:lnTo>
                  <a:lnTo>
                    <a:pt x="24795" y="4530"/>
                  </a:lnTo>
                  <a:lnTo>
                    <a:pt x="24795" y="6393"/>
                  </a:lnTo>
                  <a:lnTo>
                    <a:pt x="25468" y="6393"/>
                  </a:lnTo>
                  <a:lnTo>
                    <a:pt x="25468" y="1981"/>
                  </a:lnTo>
                  <a:lnTo>
                    <a:pt x="24795" y="1981"/>
                  </a:lnTo>
                  <a:lnTo>
                    <a:pt x="24795" y="3659"/>
                  </a:lnTo>
                  <a:lnTo>
                    <a:pt x="24129" y="3659"/>
                  </a:lnTo>
                  <a:lnTo>
                    <a:pt x="24129" y="1981"/>
                  </a:lnTo>
                  <a:close/>
                  <a:moveTo>
                    <a:pt x="26114" y="1981"/>
                  </a:moveTo>
                  <a:lnTo>
                    <a:pt x="26114" y="6393"/>
                  </a:lnTo>
                  <a:lnTo>
                    <a:pt x="27168" y="6393"/>
                  </a:lnTo>
                  <a:cubicBezTo>
                    <a:pt x="27452" y="6393"/>
                    <a:pt x="27671" y="6285"/>
                    <a:pt x="27823" y="6070"/>
                  </a:cubicBezTo>
                  <a:cubicBezTo>
                    <a:pt x="27977" y="5855"/>
                    <a:pt x="28055" y="5508"/>
                    <a:pt x="28055" y="5030"/>
                  </a:cubicBezTo>
                  <a:cubicBezTo>
                    <a:pt x="28055" y="4552"/>
                    <a:pt x="27977" y="4203"/>
                    <a:pt x="27823" y="3982"/>
                  </a:cubicBezTo>
                  <a:cubicBezTo>
                    <a:pt x="27671" y="3764"/>
                    <a:pt x="27452" y="3655"/>
                    <a:pt x="27168" y="3655"/>
                  </a:cubicBezTo>
                  <a:lnTo>
                    <a:pt x="26787" y="3655"/>
                  </a:lnTo>
                  <a:lnTo>
                    <a:pt x="26787" y="1981"/>
                  </a:lnTo>
                  <a:close/>
                  <a:moveTo>
                    <a:pt x="28285" y="1981"/>
                  </a:moveTo>
                  <a:lnTo>
                    <a:pt x="28285" y="6393"/>
                  </a:lnTo>
                  <a:lnTo>
                    <a:pt x="28958" y="6393"/>
                  </a:lnTo>
                  <a:lnTo>
                    <a:pt x="28958" y="1981"/>
                  </a:lnTo>
                  <a:close/>
                  <a:moveTo>
                    <a:pt x="29593" y="1981"/>
                  </a:moveTo>
                  <a:lnTo>
                    <a:pt x="29593" y="6393"/>
                  </a:lnTo>
                  <a:lnTo>
                    <a:pt x="30292" y="6393"/>
                  </a:lnTo>
                  <a:lnTo>
                    <a:pt x="30970" y="4045"/>
                  </a:lnTo>
                  <a:lnTo>
                    <a:pt x="30970" y="6393"/>
                  </a:lnTo>
                  <a:lnTo>
                    <a:pt x="31642" y="6393"/>
                  </a:lnTo>
                  <a:lnTo>
                    <a:pt x="31642" y="1981"/>
                  </a:lnTo>
                  <a:lnTo>
                    <a:pt x="30944" y="1981"/>
                  </a:lnTo>
                  <a:lnTo>
                    <a:pt x="30265" y="4329"/>
                  </a:lnTo>
                  <a:lnTo>
                    <a:pt x="30265" y="1981"/>
                  </a:lnTo>
                  <a:close/>
                  <a:moveTo>
                    <a:pt x="49328" y="1981"/>
                  </a:moveTo>
                  <a:lnTo>
                    <a:pt x="49328" y="2852"/>
                  </a:lnTo>
                  <a:lnTo>
                    <a:pt x="50092" y="2852"/>
                  </a:lnTo>
                  <a:lnTo>
                    <a:pt x="50092" y="6393"/>
                  </a:lnTo>
                  <a:lnTo>
                    <a:pt x="50763" y="6393"/>
                  </a:lnTo>
                  <a:lnTo>
                    <a:pt x="50763" y="2852"/>
                  </a:lnTo>
                  <a:lnTo>
                    <a:pt x="51526" y="2852"/>
                  </a:lnTo>
                  <a:lnTo>
                    <a:pt x="51526" y="1981"/>
                  </a:lnTo>
                  <a:close/>
                  <a:moveTo>
                    <a:pt x="51791" y="1981"/>
                  </a:moveTo>
                  <a:lnTo>
                    <a:pt x="51791" y="3305"/>
                  </a:lnTo>
                  <a:cubicBezTo>
                    <a:pt x="51791" y="3762"/>
                    <a:pt x="51843" y="4107"/>
                    <a:pt x="51947" y="4339"/>
                  </a:cubicBezTo>
                  <a:cubicBezTo>
                    <a:pt x="52051" y="4571"/>
                    <a:pt x="52197" y="4687"/>
                    <a:pt x="52384" y="4687"/>
                  </a:cubicBezTo>
                  <a:lnTo>
                    <a:pt x="53076" y="4687"/>
                  </a:lnTo>
                  <a:lnTo>
                    <a:pt x="53076" y="6393"/>
                  </a:lnTo>
                  <a:lnTo>
                    <a:pt x="53748" y="6393"/>
                  </a:lnTo>
                  <a:lnTo>
                    <a:pt x="53748" y="1981"/>
                  </a:lnTo>
                  <a:lnTo>
                    <a:pt x="53076" y="1981"/>
                  </a:lnTo>
                  <a:lnTo>
                    <a:pt x="53076" y="3817"/>
                  </a:lnTo>
                  <a:lnTo>
                    <a:pt x="52715" y="3817"/>
                  </a:lnTo>
                  <a:cubicBezTo>
                    <a:pt x="52620" y="3817"/>
                    <a:pt x="52554" y="3759"/>
                    <a:pt x="52518" y="3642"/>
                  </a:cubicBezTo>
                  <a:cubicBezTo>
                    <a:pt x="52482" y="3525"/>
                    <a:pt x="52463" y="3233"/>
                    <a:pt x="52463" y="2765"/>
                  </a:cubicBezTo>
                  <a:lnTo>
                    <a:pt x="52463" y="1981"/>
                  </a:lnTo>
                  <a:close/>
                  <a:moveTo>
                    <a:pt x="54507" y="1981"/>
                  </a:moveTo>
                  <a:lnTo>
                    <a:pt x="54507" y="6393"/>
                  </a:lnTo>
                  <a:lnTo>
                    <a:pt x="55206" y="6393"/>
                  </a:lnTo>
                  <a:lnTo>
                    <a:pt x="55884" y="4045"/>
                  </a:lnTo>
                  <a:lnTo>
                    <a:pt x="55884" y="6393"/>
                  </a:lnTo>
                  <a:lnTo>
                    <a:pt x="56556" y="6393"/>
                  </a:lnTo>
                  <a:lnTo>
                    <a:pt x="56556" y="1981"/>
                  </a:lnTo>
                  <a:lnTo>
                    <a:pt x="55858" y="1981"/>
                  </a:lnTo>
                  <a:lnTo>
                    <a:pt x="55180" y="4329"/>
                  </a:lnTo>
                  <a:lnTo>
                    <a:pt x="55180" y="1981"/>
                  </a:lnTo>
                  <a:close/>
                  <a:moveTo>
                    <a:pt x="57203" y="1981"/>
                  </a:moveTo>
                  <a:lnTo>
                    <a:pt x="57203" y="6393"/>
                  </a:lnTo>
                  <a:lnTo>
                    <a:pt x="57876" y="6393"/>
                  </a:lnTo>
                  <a:lnTo>
                    <a:pt x="57876" y="4947"/>
                  </a:lnTo>
                  <a:lnTo>
                    <a:pt x="58065" y="4569"/>
                  </a:lnTo>
                  <a:lnTo>
                    <a:pt x="58740" y="6393"/>
                  </a:lnTo>
                  <a:lnTo>
                    <a:pt x="59435" y="6393"/>
                  </a:lnTo>
                  <a:lnTo>
                    <a:pt x="58463" y="3774"/>
                  </a:lnTo>
                  <a:lnTo>
                    <a:pt x="59361" y="1981"/>
                  </a:lnTo>
                  <a:lnTo>
                    <a:pt x="58625" y="1981"/>
                  </a:lnTo>
                  <a:lnTo>
                    <a:pt x="57876" y="3474"/>
                  </a:lnTo>
                  <a:lnTo>
                    <a:pt x="57876" y="1981"/>
                  </a:lnTo>
                  <a:close/>
                  <a:moveTo>
                    <a:pt x="61153" y="1981"/>
                  </a:moveTo>
                  <a:lnTo>
                    <a:pt x="61153" y="6393"/>
                  </a:lnTo>
                  <a:lnTo>
                    <a:pt x="61826" y="6393"/>
                  </a:lnTo>
                  <a:lnTo>
                    <a:pt x="61826" y="2990"/>
                  </a:lnTo>
                  <a:lnTo>
                    <a:pt x="62492" y="2990"/>
                  </a:lnTo>
                  <a:lnTo>
                    <a:pt x="62492" y="6393"/>
                  </a:lnTo>
                  <a:lnTo>
                    <a:pt x="63165" y="6393"/>
                  </a:lnTo>
                  <a:lnTo>
                    <a:pt x="63165" y="1981"/>
                  </a:lnTo>
                  <a:close/>
                  <a:moveTo>
                    <a:pt x="71928" y="1981"/>
                  </a:moveTo>
                  <a:lnTo>
                    <a:pt x="71928" y="6393"/>
                  </a:lnTo>
                  <a:lnTo>
                    <a:pt x="72982" y="6393"/>
                  </a:lnTo>
                  <a:cubicBezTo>
                    <a:pt x="73266" y="6393"/>
                    <a:pt x="73485" y="6285"/>
                    <a:pt x="73637" y="6070"/>
                  </a:cubicBezTo>
                  <a:cubicBezTo>
                    <a:pt x="73791" y="5855"/>
                    <a:pt x="73869" y="5508"/>
                    <a:pt x="73869" y="5030"/>
                  </a:cubicBezTo>
                  <a:cubicBezTo>
                    <a:pt x="73869" y="4552"/>
                    <a:pt x="73791" y="4203"/>
                    <a:pt x="73637" y="3982"/>
                  </a:cubicBezTo>
                  <a:cubicBezTo>
                    <a:pt x="73485" y="3764"/>
                    <a:pt x="73266" y="3655"/>
                    <a:pt x="72982" y="3655"/>
                  </a:cubicBezTo>
                  <a:lnTo>
                    <a:pt x="72601" y="3655"/>
                  </a:lnTo>
                  <a:lnTo>
                    <a:pt x="72601" y="1981"/>
                  </a:lnTo>
                  <a:close/>
                  <a:moveTo>
                    <a:pt x="74099" y="1981"/>
                  </a:moveTo>
                  <a:lnTo>
                    <a:pt x="74099" y="6393"/>
                  </a:lnTo>
                  <a:lnTo>
                    <a:pt x="74772" y="6393"/>
                  </a:lnTo>
                  <a:lnTo>
                    <a:pt x="74772" y="1981"/>
                  </a:lnTo>
                  <a:close/>
                  <a:moveTo>
                    <a:pt x="75407" y="1981"/>
                  </a:moveTo>
                  <a:lnTo>
                    <a:pt x="75407" y="6393"/>
                  </a:lnTo>
                  <a:lnTo>
                    <a:pt x="76463" y="6393"/>
                  </a:lnTo>
                  <a:cubicBezTo>
                    <a:pt x="76761" y="6393"/>
                    <a:pt x="76983" y="6289"/>
                    <a:pt x="77130" y="6080"/>
                  </a:cubicBezTo>
                  <a:cubicBezTo>
                    <a:pt x="77276" y="5871"/>
                    <a:pt x="77349" y="5554"/>
                    <a:pt x="77349" y="5129"/>
                  </a:cubicBezTo>
                  <a:cubicBezTo>
                    <a:pt x="77349" y="4850"/>
                    <a:pt x="77315" y="4616"/>
                    <a:pt x="77247" y="4426"/>
                  </a:cubicBezTo>
                  <a:cubicBezTo>
                    <a:pt x="77179" y="4235"/>
                    <a:pt x="77083" y="4105"/>
                    <a:pt x="76959" y="4034"/>
                  </a:cubicBezTo>
                  <a:cubicBezTo>
                    <a:pt x="77055" y="3960"/>
                    <a:pt x="77129" y="3848"/>
                    <a:pt x="77180" y="3697"/>
                  </a:cubicBezTo>
                  <a:cubicBezTo>
                    <a:pt x="77232" y="3546"/>
                    <a:pt x="77257" y="3363"/>
                    <a:pt x="77257" y="3147"/>
                  </a:cubicBezTo>
                  <a:cubicBezTo>
                    <a:pt x="77257" y="2740"/>
                    <a:pt x="77188" y="2444"/>
                    <a:pt x="77048" y="2259"/>
                  </a:cubicBezTo>
                  <a:cubicBezTo>
                    <a:pt x="76908" y="2074"/>
                    <a:pt x="76683" y="1981"/>
                    <a:pt x="76371" y="1981"/>
                  </a:cubicBezTo>
                  <a:close/>
                  <a:moveTo>
                    <a:pt x="80438" y="1981"/>
                  </a:moveTo>
                  <a:lnTo>
                    <a:pt x="80438" y="6393"/>
                  </a:lnTo>
                  <a:lnTo>
                    <a:pt x="81110" y="6393"/>
                  </a:lnTo>
                  <a:lnTo>
                    <a:pt x="81110" y="4530"/>
                  </a:lnTo>
                  <a:lnTo>
                    <a:pt x="81777" y="4530"/>
                  </a:lnTo>
                  <a:lnTo>
                    <a:pt x="81777" y="6393"/>
                  </a:lnTo>
                  <a:lnTo>
                    <a:pt x="82450" y="6393"/>
                  </a:lnTo>
                  <a:lnTo>
                    <a:pt x="82450" y="1981"/>
                  </a:lnTo>
                  <a:lnTo>
                    <a:pt x="81777" y="1981"/>
                  </a:lnTo>
                  <a:lnTo>
                    <a:pt x="81777" y="3659"/>
                  </a:lnTo>
                  <a:lnTo>
                    <a:pt x="81110" y="3659"/>
                  </a:lnTo>
                  <a:lnTo>
                    <a:pt x="81110" y="1981"/>
                  </a:lnTo>
                  <a:close/>
                  <a:moveTo>
                    <a:pt x="83096" y="1981"/>
                  </a:moveTo>
                  <a:lnTo>
                    <a:pt x="83096" y="6393"/>
                  </a:lnTo>
                  <a:lnTo>
                    <a:pt x="83795" y="6393"/>
                  </a:lnTo>
                  <a:lnTo>
                    <a:pt x="84473" y="4045"/>
                  </a:lnTo>
                  <a:lnTo>
                    <a:pt x="84473" y="6393"/>
                  </a:lnTo>
                  <a:lnTo>
                    <a:pt x="85145" y="6393"/>
                  </a:lnTo>
                  <a:lnTo>
                    <a:pt x="85145" y="1981"/>
                  </a:lnTo>
                  <a:lnTo>
                    <a:pt x="84447" y="1981"/>
                  </a:lnTo>
                  <a:lnTo>
                    <a:pt x="83768" y="4329"/>
                  </a:lnTo>
                  <a:lnTo>
                    <a:pt x="83768" y="1981"/>
                  </a:lnTo>
                  <a:close/>
                  <a:moveTo>
                    <a:pt x="85792" y="1981"/>
                  </a:moveTo>
                  <a:lnTo>
                    <a:pt x="85792" y="6393"/>
                  </a:lnTo>
                  <a:lnTo>
                    <a:pt x="86491" y="6393"/>
                  </a:lnTo>
                  <a:lnTo>
                    <a:pt x="87169" y="4045"/>
                  </a:lnTo>
                  <a:lnTo>
                    <a:pt x="87169" y="6393"/>
                  </a:lnTo>
                  <a:lnTo>
                    <a:pt x="87841" y="6393"/>
                  </a:lnTo>
                  <a:lnTo>
                    <a:pt x="87841" y="1981"/>
                  </a:lnTo>
                  <a:lnTo>
                    <a:pt x="87143" y="1981"/>
                  </a:lnTo>
                  <a:lnTo>
                    <a:pt x="86464" y="4329"/>
                  </a:lnTo>
                  <a:lnTo>
                    <a:pt x="86464" y="1981"/>
                  </a:lnTo>
                  <a:close/>
                  <a:moveTo>
                    <a:pt x="8164" y="1875"/>
                  </a:moveTo>
                  <a:cubicBezTo>
                    <a:pt x="7801" y="1875"/>
                    <a:pt x="7517" y="2080"/>
                    <a:pt x="7312" y="2490"/>
                  </a:cubicBezTo>
                  <a:cubicBezTo>
                    <a:pt x="7108" y="2899"/>
                    <a:pt x="7005" y="3466"/>
                    <a:pt x="7005" y="4191"/>
                  </a:cubicBezTo>
                  <a:cubicBezTo>
                    <a:pt x="7005" y="4916"/>
                    <a:pt x="7108" y="5483"/>
                    <a:pt x="7312" y="5893"/>
                  </a:cubicBezTo>
                  <a:cubicBezTo>
                    <a:pt x="7517" y="6302"/>
                    <a:pt x="7801" y="6507"/>
                    <a:pt x="8164" y="6507"/>
                  </a:cubicBezTo>
                  <a:cubicBezTo>
                    <a:pt x="8526" y="6507"/>
                    <a:pt x="8809" y="6302"/>
                    <a:pt x="9012" y="5893"/>
                  </a:cubicBezTo>
                  <a:cubicBezTo>
                    <a:pt x="9216" y="5483"/>
                    <a:pt x="9318" y="4916"/>
                    <a:pt x="9318" y="4191"/>
                  </a:cubicBezTo>
                  <a:cubicBezTo>
                    <a:pt x="9318" y="3466"/>
                    <a:pt x="9216" y="2899"/>
                    <a:pt x="9012" y="2490"/>
                  </a:cubicBezTo>
                  <a:cubicBezTo>
                    <a:pt x="8809" y="2080"/>
                    <a:pt x="8526" y="1875"/>
                    <a:pt x="8164" y="1875"/>
                  </a:cubicBezTo>
                  <a:close/>
                  <a:moveTo>
                    <a:pt x="15466" y="1875"/>
                  </a:moveTo>
                  <a:cubicBezTo>
                    <a:pt x="15321" y="1875"/>
                    <a:pt x="15176" y="1894"/>
                    <a:pt x="15030" y="1932"/>
                  </a:cubicBezTo>
                  <a:cubicBezTo>
                    <a:pt x="14885" y="1970"/>
                    <a:pt x="14740" y="2026"/>
                    <a:pt x="14596" y="2100"/>
                  </a:cubicBezTo>
                  <a:lnTo>
                    <a:pt x="14596" y="3175"/>
                  </a:lnTo>
                  <a:cubicBezTo>
                    <a:pt x="14703" y="3054"/>
                    <a:pt x="14818" y="2964"/>
                    <a:pt x="14942" y="2903"/>
                  </a:cubicBezTo>
                  <a:cubicBezTo>
                    <a:pt x="15066" y="2843"/>
                    <a:pt x="15200" y="2813"/>
                    <a:pt x="15344" y="2813"/>
                  </a:cubicBezTo>
                  <a:cubicBezTo>
                    <a:pt x="15522" y="2813"/>
                    <a:pt x="15653" y="2864"/>
                    <a:pt x="15737" y="2968"/>
                  </a:cubicBezTo>
                  <a:cubicBezTo>
                    <a:pt x="15820" y="3072"/>
                    <a:pt x="15862" y="3235"/>
                    <a:pt x="15862" y="3459"/>
                  </a:cubicBezTo>
                  <a:lnTo>
                    <a:pt x="15862" y="3569"/>
                  </a:lnTo>
                  <a:lnTo>
                    <a:pt x="15466" y="3569"/>
                  </a:lnTo>
                  <a:cubicBezTo>
                    <a:pt x="15103" y="3569"/>
                    <a:pt x="14836" y="3690"/>
                    <a:pt x="14667" y="3931"/>
                  </a:cubicBezTo>
                  <a:cubicBezTo>
                    <a:pt x="14497" y="4173"/>
                    <a:pt x="14412" y="4552"/>
                    <a:pt x="14412" y="5070"/>
                  </a:cubicBezTo>
                  <a:cubicBezTo>
                    <a:pt x="14412" y="5495"/>
                    <a:pt x="14480" y="5841"/>
                    <a:pt x="14616" y="6108"/>
                  </a:cubicBezTo>
                  <a:cubicBezTo>
                    <a:pt x="14752" y="6374"/>
                    <a:pt x="14929" y="6507"/>
                    <a:pt x="15147" y="6507"/>
                  </a:cubicBezTo>
                  <a:cubicBezTo>
                    <a:pt x="15308" y="6507"/>
                    <a:pt x="15445" y="6446"/>
                    <a:pt x="15558" y="6324"/>
                  </a:cubicBezTo>
                  <a:cubicBezTo>
                    <a:pt x="15671" y="6202"/>
                    <a:pt x="15772" y="6007"/>
                    <a:pt x="15862" y="5739"/>
                  </a:cubicBezTo>
                  <a:lnTo>
                    <a:pt x="15862" y="6393"/>
                  </a:lnTo>
                  <a:lnTo>
                    <a:pt x="16541" y="6393"/>
                  </a:lnTo>
                  <a:lnTo>
                    <a:pt x="16541" y="3876"/>
                  </a:lnTo>
                  <a:cubicBezTo>
                    <a:pt x="16541" y="3170"/>
                    <a:pt x="16456" y="2660"/>
                    <a:pt x="16288" y="2346"/>
                  </a:cubicBezTo>
                  <a:cubicBezTo>
                    <a:pt x="16119" y="2032"/>
                    <a:pt x="15846" y="1875"/>
                    <a:pt x="15466" y="1875"/>
                  </a:cubicBezTo>
                  <a:close/>
                  <a:moveTo>
                    <a:pt x="34629" y="1875"/>
                  </a:moveTo>
                  <a:cubicBezTo>
                    <a:pt x="34266" y="1875"/>
                    <a:pt x="33982" y="2080"/>
                    <a:pt x="33777" y="2490"/>
                  </a:cubicBezTo>
                  <a:cubicBezTo>
                    <a:pt x="33573" y="2899"/>
                    <a:pt x="33470" y="3466"/>
                    <a:pt x="33470" y="4191"/>
                  </a:cubicBezTo>
                  <a:cubicBezTo>
                    <a:pt x="33470" y="4916"/>
                    <a:pt x="33573" y="5483"/>
                    <a:pt x="33777" y="5893"/>
                  </a:cubicBezTo>
                  <a:cubicBezTo>
                    <a:pt x="33982" y="6302"/>
                    <a:pt x="34266" y="6507"/>
                    <a:pt x="34629" y="6507"/>
                  </a:cubicBezTo>
                  <a:cubicBezTo>
                    <a:pt x="34991" y="6507"/>
                    <a:pt x="35274" y="6302"/>
                    <a:pt x="35477" y="5893"/>
                  </a:cubicBezTo>
                  <a:cubicBezTo>
                    <a:pt x="35681" y="5483"/>
                    <a:pt x="35783" y="4916"/>
                    <a:pt x="35783" y="4191"/>
                  </a:cubicBezTo>
                  <a:cubicBezTo>
                    <a:pt x="35783" y="3466"/>
                    <a:pt x="35681" y="2899"/>
                    <a:pt x="35477" y="2490"/>
                  </a:cubicBezTo>
                  <a:cubicBezTo>
                    <a:pt x="35274" y="2080"/>
                    <a:pt x="34991" y="1875"/>
                    <a:pt x="34629" y="1875"/>
                  </a:cubicBezTo>
                  <a:close/>
                  <a:moveTo>
                    <a:pt x="38037" y="0"/>
                  </a:moveTo>
                  <a:cubicBezTo>
                    <a:pt x="37965" y="24"/>
                    <a:pt x="37898" y="41"/>
                    <a:pt x="37836" y="51"/>
                  </a:cubicBezTo>
                  <a:cubicBezTo>
                    <a:pt x="37221" y="154"/>
                    <a:pt x="36840" y="259"/>
                    <a:pt x="36692" y="366"/>
                  </a:cubicBezTo>
                  <a:cubicBezTo>
                    <a:pt x="36513" y="493"/>
                    <a:pt x="36356" y="865"/>
                    <a:pt x="36222" y="1485"/>
                  </a:cubicBezTo>
                  <a:cubicBezTo>
                    <a:pt x="36150" y="1821"/>
                    <a:pt x="36113" y="2247"/>
                    <a:pt x="36113" y="2761"/>
                  </a:cubicBezTo>
                  <a:cubicBezTo>
                    <a:pt x="36113" y="2937"/>
                    <a:pt x="36123" y="3113"/>
                    <a:pt x="36141" y="3289"/>
                  </a:cubicBezTo>
                  <a:lnTo>
                    <a:pt x="36155" y="3947"/>
                  </a:lnTo>
                  <a:cubicBezTo>
                    <a:pt x="36156" y="4010"/>
                    <a:pt x="36156" y="4091"/>
                    <a:pt x="36156" y="4191"/>
                  </a:cubicBezTo>
                  <a:cubicBezTo>
                    <a:pt x="36156" y="4916"/>
                    <a:pt x="36259" y="5483"/>
                    <a:pt x="36464" y="5893"/>
                  </a:cubicBezTo>
                  <a:cubicBezTo>
                    <a:pt x="36668" y="6302"/>
                    <a:pt x="36952" y="6507"/>
                    <a:pt x="37315" y="6507"/>
                  </a:cubicBezTo>
                  <a:cubicBezTo>
                    <a:pt x="37679" y="6507"/>
                    <a:pt x="37962" y="6302"/>
                    <a:pt x="38165" y="5893"/>
                  </a:cubicBezTo>
                  <a:cubicBezTo>
                    <a:pt x="38367" y="5483"/>
                    <a:pt x="38469" y="4916"/>
                    <a:pt x="38469" y="4191"/>
                  </a:cubicBezTo>
                  <a:cubicBezTo>
                    <a:pt x="38469" y="3466"/>
                    <a:pt x="38367" y="2899"/>
                    <a:pt x="38164" y="2490"/>
                  </a:cubicBezTo>
                  <a:cubicBezTo>
                    <a:pt x="37960" y="2080"/>
                    <a:pt x="37677" y="1875"/>
                    <a:pt x="37315" y="1875"/>
                  </a:cubicBezTo>
                  <a:cubicBezTo>
                    <a:pt x="37039" y="1875"/>
                    <a:pt x="36808" y="1995"/>
                    <a:pt x="36624" y="2234"/>
                  </a:cubicBezTo>
                  <a:cubicBezTo>
                    <a:pt x="36635" y="1842"/>
                    <a:pt x="36714" y="1543"/>
                    <a:pt x="36859" y="1335"/>
                  </a:cubicBezTo>
                  <a:cubicBezTo>
                    <a:pt x="36947" y="1209"/>
                    <a:pt x="37098" y="1127"/>
                    <a:pt x="37312" y="1087"/>
                  </a:cubicBezTo>
                  <a:cubicBezTo>
                    <a:pt x="37800" y="998"/>
                    <a:pt x="38092" y="927"/>
                    <a:pt x="38187" y="875"/>
                  </a:cubicBezTo>
                  <a:lnTo>
                    <a:pt x="38037" y="0"/>
                  </a:lnTo>
                  <a:close/>
                  <a:moveTo>
                    <a:pt x="42607" y="1875"/>
                  </a:moveTo>
                  <a:cubicBezTo>
                    <a:pt x="42462" y="1875"/>
                    <a:pt x="42317" y="1894"/>
                    <a:pt x="42171" y="1932"/>
                  </a:cubicBezTo>
                  <a:cubicBezTo>
                    <a:pt x="42026" y="1970"/>
                    <a:pt x="41881" y="2026"/>
                    <a:pt x="41737" y="2100"/>
                  </a:cubicBezTo>
                  <a:lnTo>
                    <a:pt x="41737" y="3175"/>
                  </a:lnTo>
                  <a:cubicBezTo>
                    <a:pt x="41844" y="3054"/>
                    <a:pt x="41959" y="2964"/>
                    <a:pt x="42083" y="2903"/>
                  </a:cubicBezTo>
                  <a:cubicBezTo>
                    <a:pt x="42207" y="2843"/>
                    <a:pt x="42341" y="2813"/>
                    <a:pt x="42485" y="2813"/>
                  </a:cubicBezTo>
                  <a:cubicBezTo>
                    <a:pt x="42663" y="2813"/>
                    <a:pt x="42794" y="2864"/>
                    <a:pt x="42878" y="2968"/>
                  </a:cubicBezTo>
                  <a:cubicBezTo>
                    <a:pt x="42961" y="3072"/>
                    <a:pt x="43003" y="3235"/>
                    <a:pt x="43003" y="3459"/>
                  </a:cubicBezTo>
                  <a:lnTo>
                    <a:pt x="43003" y="3569"/>
                  </a:lnTo>
                  <a:lnTo>
                    <a:pt x="42607" y="3569"/>
                  </a:lnTo>
                  <a:cubicBezTo>
                    <a:pt x="42244" y="3569"/>
                    <a:pt x="41977" y="3690"/>
                    <a:pt x="41808" y="3931"/>
                  </a:cubicBezTo>
                  <a:cubicBezTo>
                    <a:pt x="41638" y="4173"/>
                    <a:pt x="41553" y="4552"/>
                    <a:pt x="41553" y="5070"/>
                  </a:cubicBezTo>
                  <a:cubicBezTo>
                    <a:pt x="41553" y="5495"/>
                    <a:pt x="41621" y="5841"/>
                    <a:pt x="41757" y="6108"/>
                  </a:cubicBezTo>
                  <a:cubicBezTo>
                    <a:pt x="41893" y="6374"/>
                    <a:pt x="42070" y="6507"/>
                    <a:pt x="42288" y="6507"/>
                  </a:cubicBezTo>
                  <a:cubicBezTo>
                    <a:pt x="42449" y="6507"/>
                    <a:pt x="42586" y="6446"/>
                    <a:pt x="42699" y="6324"/>
                  </a:cubicBezTo>
                  <a:cubicBezTo>
                    <a:pt x="42812" y="6202"/>
                    <a:pt x="42913" y="6007"/>
                    <a:pt x="43003" y="5739"/>
                  </a:cubicBezTo>
                  <a:lnTo>
                    <a:pt x="43003" y="6393"/>
                  </a:lnTo>
                  <a:lnTo>
                    <a:pt x="43682" y="6393"/>
                  </a:lnTo>
                  <a:lnTo>
                    <a:pt x="43682" y="3876"/>
                  </a:lnTo>
                  <a:cubicBezTo>
                    <a:pt x="43682" y="3170"/>
                    <a:pt x="43597" y="2660"/>
                    <a:pt x="43429" y="2346"/>
                  </a:cubicBezTo>
                  <a:cubicBezTo>
                    <a:pt x="43260" y="2032"/>
                    <a:pt x="42987" y="1875"/>
                    <a:pt x="42607" y="1875"/>
                  </a:cubicBezTo>
                  <a:close/>
                  <a:moveTo>
                    <a:pt x="46073" y="0"/>
                  </a:moveTo>
                  <a:cubicBezTo>
                    <a:pt x="46001" y="24"/>
                    <a:pt x="45934" y="41"/>
                    <a:pt x="45872" y="51"/>
                  </a:cubicBezTo>
                  <a:cubicBezTo>
                    <a:pt x="45257" y="154"/>
                    <a:pt x="44876" y="259"/>
                    <a:pt x="44728" y="366"/>
                  </a:cubicBezTo>
                  <a:cubicBezTo>
                    <a:pt x="44549" y="493"/>
                    <a:pt x="44392" y="865"/>
                    <a:pt x="44258" y="1485"/>
                  </a:cubicBezTo>
                  <a:cubicBezTo>
                    <a:pt x="44186" y="1821"/>
                    <a:pt x="44149" y="2247"/>
                    <a:pt x="44149" y="2761"/>
                  </a:cubicBezTo>
                  <a:cubicBezTo>
                    <a:pt x="44149" y="2937"/>
                    <a:pt x="44159" y="3113"/>
                    <a:pt x="44177" y="3289"/>
                  </a:cubicBezTo>
                  <a:lnTo>
                    <a:pt x="44191" y="3947"/>
                  </a:lnTo>
                  <a:cubicBezTo>
                    <a:pt x="44192" y="4010"/>
                    <a:pt x="44192" y="4091"/>
                    <a:pt x="44192" y="4191"/>
                  </a:cubicBezTo>
                  <a:cubicBezTo>
                    <a:pt x="44192" y="4916"/>
                    <a:pt x="44295" y="5483"/>
                    <a:pt x="44500" y="5893"/>
                  </a:cubicBezTo>
                  <a:cubicBezTo>
                    <a:pt x="44704" y="6302"/>
                    <a:pt x="44988" y="6507"/>
                    <a:pt x="45351" y="6507"/>
                  </a:cubicBezTo>
                  <a:cubicBezTo>
                    <a:pt x="45715" y="6507"/>
                    <a:pt x="45998" y="6302"/>
                    <a:pt x="46201" y="5893"/>
                  </a:cubicBezTo>
                  <a:cubicBezTo>
                    <a:pt x="46403" y="5483"/>
                    <a:pt x="46505" y="4916"/>
                    <a:pt x="46505" y="4191"/>
                  </a:cubicBezTo>
                  <a:cubicBezTo>
                    <a:pt x="46505" y="3466"/>
                    <a:pt x="46403" y="2899"/>
                    <a:pt x="46200" y="2490"/>
                  </a:cubicBezTo>
                  <a:cubicBezTo>
                    <a:pt x="45996" y="2080"/>
                    <a:pt x="45713" y="1875"/>
                    <a:pt x="45351" y="1875"/>
                  </a:cubicBezTo>
                  <a:cubicBezTo>
                    <a:pt x="45075" y="1875"/>
                    <a:pt x="44844" y="1995"/>
                    <a:pt x="44660" y="2234"/>
                  </a:cubicBezTo>
                  <a:cubicBezTo>
                    <a:pt x="44671" y="1842"/>
                    <a:pt x="44750" y="1543"/>
                    <a:pt x="44895" y="1335"/>
                  </a:cubicBezTo>
                  <a:cubicBezTo>
                    <a:pt x="44983" y="1209"/>
                    <a:pt x="45134" y="1127"/>
                    <a:pt x="45348" y="1087"/>
                  </a:cubicBezTo>
                  <a:cubicBezTo>
                    <a:pt x="45836" y="998"/>
                    <a:pt x="46128" y="927"/>
                    <a:pt x="46223" y="875"/>
                  </a:cubicBezTo>
                  <a:lnTo>
                    <a:pt x="46073" y="0"/>
                  </a:lnTo>
                  <a:close/>
                  <a:moveTo>
                    <a:pt x="47994" y="1875"/>
                  </a:moveTo>
                  <a:cubicBezTo>
                    <a:pt x="47631" y="1875"/>
                    <a:pt x="47347" y="2080"/>
                    <a:pt x="47142" y="2490"/>
                  </a:cubicBezTo>
                  <a:cubicBezTo>
                    <a:pt x="46938" y="2899"/>
                    <a:pt x="46835" y="3466"/>
                    <a:pt x="46835" y="4191"/>
                  </a:cubicBezTo>
                  <a:cubicBezTo>
                    <a:pt x="46835" y="4916"/>
                    <a:pt x="46938" y="5483"/>
                    <a:pt x="47142" y="5893"/>
                  </a:cubicBezTo>
                  <a:cubicBezTo>
                    <a:pt x="47347" y="6302"/>
                    <a:pt x="47631" y="6507"/>
                    <a:pt x="47994" y="6507"/>
                  </a:cubicBezTo>
                  <a:cubicBezTo>
                    <a:pt x="48356" y="6507"/>
                    <a:pt x="48639" y="6302"/>
                    <a:pt x="48842" y="5893"/>
                  </a:cubicBezTo>
                  <a:cubicBezTo>
                    <a:pt x="49046" y="5483"/>
                    <a:pt x="49148" y="4916"/>
                    <a:pt x="49148" y="4191"/>
                  </a:cubicBezTo>
                  <a:cubicBezTo>
                    <a:pt x="49148" y="3466"/>
                    <a:pt x="49046" y="2899"/>
                    <a:pt x="48842" y="2490"/>
                  </a:cubicBezTo>
                  <a:cubicBezTo>
                    <a:pt x="48639" y="2080"/>
                    <a:pt x="48356" y="1875"/>
                    <a:pt x="47994" y="1875"/>
                  </a:cubicBezTo>
                  <a:close/>
                  <a:moveTo>
                    <a:pt x="67574" y="1875"/>
                  </a:moveTo>
                  <a:cubicBezTo>
                    <a:pt x="67211" y="1875"/>
                    <a:pt x="66925" y="2081"/>
                    <a:pt x="66718" y="2493"/>
                  </a:cubicBezTo>
                  <a:cubicBezTo>
                    <a:pt x="66511" y="2906"/>
                    <a:pt x="66407" y="3472"/>
                    <a:pt x="66407" y="4191"/>
                  </a:cubicBezTo>
                  <a:cubicBezTo>
                    <a:pt x="66407" y="4924"/>
                    <a:pt x="66513" y="5493"/>
                    <a:pt x="66724" y="5899"/>
                  </a:cubicBezTo>
                  <a:cubicBezTo>
                    <a:pt x="66935" y="6304"/>
                    <a:pt x="67231" y="6507"/>
                    <a:pt x="67611" y="6507"/>
                  </a:cubicBezTo>
                  <a:cubicBezTo>
                    <a:pt x="67770" y="6507"/>
                    <a:pt x="67929" y="6475"/>
                    <a:pt x="68088" y="6411"/>
                  </a:cubicBezTo>
                  <a:cubicBezTo>
                    <a:pt x="68248" y="6346"/>
                    <a:pt x="68407" y="6251"/>
                    <a:pt x="68566" y="6125"/>
                  </a:cubicBezTo>
                  <a:lnTo>
                    <a:pt x="68566" y="5038"/>
                  </a:lnTo>
                  <a:cubicBezTo>
                    <a:pt x="68409" y="5217"/>
                    <a:pt x="68257" y="5350"/>
                    <a:pt x="68108" y="5438"/>
                  </a:cubicBezTo>
                  <a:cubicBezTo>
                    <a:pt x="67960" y="5526"/>
                    <a:pt x="67815" y="5570"/>
                    <a:pt x="67673" y="5570"/>
                  </a:cubicBezTo>
                  <a:cubicBezTo>
                    <a:pt x="67498" y="5570"/>
                    <a:pt x="67361" y="5487"/>
                    <a:pt x="67264" y="5322"/>
                  </a:cubicBezTo>
                  <a:cubicBezTo>
                    <a:pt x="67166" y="5156"/>
                    <a:pt x="67109" y="4908"/>
                    <a:pt x="67093" y="4577"/>
                  </a:cubicBezTo>
                  <a:lnTo>
                    <a:pt x="68665" y="4577"/>
                  </a:lnTo>
                  <a:lnTo>
                    <a:pt x="68665" y="4175"/>
                  </a:lnTo>
                  <a:cubicBezTo>
                    <a:pt x="68665" y="3477"/>
                    <a:pt x="68566" y="2919"/>
                    <a:pt x="68367" y="2501"/>
                  </a:cubicBezTo>
                  <a:cubicBezTo>
                    <a:pt x="68169" y="2084"/>
                    <a:pt x="67904" y="1875"/>
                    <a:pt x="67574" y="1875"/>
                  </a:cubicBezTo>
                  <a:close/>
                  <a:moveTo>
                    <a:pt x="78738" y="1875"/>
                  </a:moveTo>
                  <a:cubicBezTo>
                    <a:pt x="78593" y="1875"/>
                    <a:pt x="78448" y="1894"/>
                    <a:pt x="78302" y="1932"/>
                  </a:cubicBezTo>
                  <a:cubicBezTo>
                    <a:pt x="78157" y="1970"/>
                    <a:pt x="78012" y="2026"/>
                    <a:pt x="77868" y="2100"/>
                  </a:cubicBezTo>
                  <a:lnTo>
                    <a:pt x="77868" y="3175"/>
                  </a:lnTo>
                  <a:cubicBezTo>
                    <a:pt x="77975" y="3054"/>
                    <a:pt x="78090" y="2964"/>
                    <a:pt x="78214" y="2903"/>
                  </a:cubicBezTo>
                  <a:cubicBezTo>
                    <a:pt x="78338" y="2843"/>
                    <a:pt x="78472" y="2813"/>
                    <a:pt x="78616" y="2813"/>
                  </a:cubicBezTo>
                  <a:cubicBezTo>
                    <a:pt x="78794" y="2813"/>
                    <a:pt x="78925" y="2864"/>
                    <a:pt x="79009" y="2968"/>
                  </a:cubicBezTo>
                  <a:cubicBezTo>
                    <a:pt x="79092" y="3072"/>
                    <a:pt x="79134" y="3235"/>
                    <a:pt x="79134" y="3459"/>
                  </a:cubicBezTo>
                  <a:lnTo>
                    <a:pt x="79134" y="3569"/>
                  </a:lnTo>
                  <a:lnTo>
                    <a:pt x="78738" y="3569"/>
                  </a:lnTo>
                  <a:cubicBezTo>
                    <a:pt x="78375" y="3569"/>
                    <a:pt x="78108" y="3690"/>
                    <a:pt x="77939" y="3931"/>
                  </a:cubicBezTo>
                  <a:cubicBezTo>
                    <a:pt x="77769" y="4173"/>
                    <a:pt x="77684" y="4552"/>
                    <a:pt x="77684" y="5070"/>
                  </a:cubicBezTo>
                  <a:cubicBezTo>
                    <a:pt x="77684" y="5495"/>
                    <a:pt x="77752" y="5841"/>
                    <a:pt x="77888" y="6108"/>
                  </a:cubicBezTo>
                  <a:cubicBezTo>
                    <a:pt x="78024" y="6374"/>
                    <a:pt x="78201" y="6507"/>
                    <a:pt x="78419" y="6507"/>
                  </a:cubicBezTo>
                  <a:cubicBezTo>
                    <a:pt x="78580" y="6507"/>
                    <a:pt x="78717" y="6446"/>
                    <a:pt x="78830" y="6324"/>
                  </a:cubicBezTo>
                  <a:cubicBezTo>
                    <a:pt x="78943" y="6202"/>
                    <a:pt x="79044" y="6007"/>
                    <a:pt x="79134" y="5739"/>
                  </a:cubicBezTo>
                  <a:lnTo>
                    <a:pt x="79134" y="6393"/>
                  </a:lnTo>
                  <a:lnTo>
                    <a:pt x="79813" y="6393"/>
                  </a:lnTo>
                  <a:lnTo>
                    <a:pt x="79813" y="3876"/>
                  </a:lnTo>
                  <a:cubicBezTo>
                    <a:pt x="79813" y="3170"/>
                    <a:pt x="79728" y="2660"/>
                    <a:pt x="79560" y="2346"/>
                  </a:cubicBezTo>
                  <a:cubicBezTo>
                    <a:pt x="79391" y="2032"/>
                    <a:pt x="79118" y="1875"/>
                    <a:pt x="78738" y="1875"/>
                  </a:cubicBezTo>
                  <a:close/>
                  <a:moveTo>
                    <a:pt x="562" y="272"/>
                  </a:moveTo>
                  <a:cubicBezTo>
                    <a:pt x="372" y="915"/>
                    <a:pt x="231" y="1532"/>
                    <a:pt x="139" y="2121"/>
                  </a:cubicBezTo>
                  <a:cubicBezTo>
                    <a:pt x="47" y="2711"/>
                    <a:pt x="1" y="3293"/>
                    <a:pt x="1" y="3868"/>
                  </a:cubicBezTo>
                  <a:cubicBezTo>
                    <a:pt x="1" y="4443"/>
                    <a:pt x="46" y="5023"/>
                    <a:pt x="138" y="5607"/>
                  </a:cubicBezTo>
                  <a:cubicBezTo>
                    <a:pt x="229" y="6192"/>
                    <a:pt x="371" y="6808"/>
                    <a:pt x="562" y="7457"/>
                  </a:cubicBezTo>
                  <a:lnTo>
                    <a:pt x="1120" y="7457"/>
                  </a:lnTo>
                  <a:cubicBezTo>
                    <a:pt x="959" y="6832"/>
                    <a:pt x="838" y="6221"/>
                    <a:pt x="758" y="5625"/>
                  </a:cubicBezTo>
                  <a:cubicBezTo>
                    <a:pt x="679" y="5029"/>
                    <a:pt x="639" y="4441"/>
                    <a:pt x="639" y="3860"/>
                  </a:cubicBezTo>
                  <a:cubicBezTo>
                    <a:pt x="639" y="3280"/>
                    <a:pt x="679" y="2692"/>
                    <a:pt x="759" y="2098"/>
                  </a:cubicBezTo>
                  <a:cubicBezTo>
                    <a:pt x="840" y="1503"/>
                    <a:pt x="960" y="894"/>
                    <a:pt x="1120" y="272"/>
                  </a:cubicBezTo>
                  <a:close/>
                  <a:moveTo>
                    <a:pt x="88473" y="272"/>
                  </a:moveTo>
                  <a:cubicBezTo>
                    <a:pt x="88633" y="894"/>
                    <a:pt x="88753" y="1503"/>
                    <a:pt x="88834" y="2098"/>
                  </a:cubicBezTo>
                  <a:cubicBezTo>
                    <a:pt x="88914" y="2692"/>
                    <a:pt x="88954" y="3280"/>
                    <a:pt x="88954" y="3860"/>
                  </a:cubicBezTo>
                  <a:cubicBezTo>
                    <a:pt x="88954" y="4441"/>
                    <a:pt x="88914" y="5029"/>
                    <a:pt x="88834" y="5625"/>
                  </a:cubicBezTo>
                  <a:cubicBezTo>
                    <a:pt x="88753" y="6221"/>
                    <a:pt x="88633" y="6832"/>
                    <a:pt x="88473" y="7457"/>
                  </a:cubicBezTo>
                  <a:lnTo>
                    <a:pt x="89031" y="7457"/>
                  </a:lnTo>
                  <a:cubicBezTo>
                    <a:pt x="89222" y="6808"/>
                    <a:pt x="89364" y="6192"/>
                    <a:pt x="89455" y="5607"/>
                  </a:cubicBezTo>
                  <a:cubicBezTo>
                    <a:pt x="89547" y="5023"/>
                    <a:pt x="89593" y="4443"/>
                    <a:pt x="89593" y="3868"/>
                  </a:cubicBezTo>
                  <a:cubicBezTo>
                    <a:pt x="89593" y="3293"/>
                    <a:pt x="89547" y="2711"/>
                    <a:pt x="89454" y="2121"/>
                  </a:cubicBezTo>
                  <a:cubicBezTo>
                    <a:pt x="89362" y="1532"/>
                    <a:pt x="89221" y="915"/>
                    <a:pt x="89031" y="272"/>
                  </a:cubicBezTo>
                  <a:close/>
                  <a:moveTo>
                    <a:pt x="5778" y="1875"/>
                  </a:moveTo>
                  <a:cubicBezTo>
                    <a:pt x="5632" y="1875"/>
                    <a:pt x="5502" y="1936"/>
                    <a:pt x="5390" y="2058"/>
                  </a:cubicBezTo>
                  <a:cubicBezTo>
                    <a:pt x="5277" y="2180"/>
                    <a:pt x="5174" y="2370"/>
                    <a:pt x="5082" y="2627"/>
                  </a:cubicBezTo>
                  <a:lnTo>
                    <a:pt x="5082" y="1981"/>
                  </a:lnTo>
                  <a:lnTo>
                    <a:pt x="4409" y="1981"/>
                  </a:lnTo>
                  <a:lnTo>
                    <a:pt x="4409" y="8071"/>
                  </a:lnTo>
                  <a:lnTo>
                    <a:pt x="5082" y="8071"/>
                  </a:lnTo>
                  <a:lnTo>
                    <a:pt x="5082" y="5755"/>
                  </a:lnTo>
                  <a:cubicBezTo>
                    <a:pt x="5174" y="6012"/>
                    <a:pt x="5277" y="6202"/>
                    <a:pt x="5390" y="6324"/>
                  </a:cubicBezTo>
                  <a:cubicBezTo>
                    <a:pt x="5502" y="6446"/>
                    <a:pt x="5632" y="6507"/>
                    <a:pt x="5778" y="6507"/>
                  </a:cubicBezTo>
                  <a:cubicBezTo>
                    <a:pt x="6038" y="6507"/>
                    <a:pt x="6251" y="6291"/>
                    <a:pt x="6417" y="5859"/>
                  </a:cubicBezTo>
                  <a:cubicBezTo>
                    <a:pt x="6584" y="5427"/>
                    <a:pt x="6667" y="4871"/>
                    <a:pt x="6667" y="4191"/>
                  </a:cubicBezTo>
                  <a:cubicBezTo>
                    <a:pt x="6667" y="3511"/>
                    <a:pt x="6584" y="2955"/>
                    <a:pt x="6417" y="2523"/>
                  </a:cubicBezTo>
                  <a:cubicBezTo>
                    <a:pt x="6251" y="2091"/>
                    <a:pt x="6038" y="1875"/>
                    <a:pt x="5778" y="1875"/>
                  </a:cubicBezTo>
                  <a:close/>
                  <a:moveTo>
                    <a:pt x="13185" y="1875"/>
                  </a:moveTo>
                  <a:cubicBezTo>
                    <a:pt x="13039" y="1875"/>
                    <a:pt x="12909" y="1936"/>
                    <a:pt x="12797" y="2058"/>
                  </a:cubicBezTo>
                  <a:cubicBezTo>
                    <a:pt x="12684" y="2180"/>
                    <a:pt x="12581" y="2370"/>
                    <a:pt x="12489" y="2627"/>
                  </a:cubicBezTo>
                  <a:lnTo>
                    <a:pt x="12489" y="1981"/>
                  </a:lnTo>
                  <a:lnTo>
                    <a:pt x="11816" y="1981"/>
                  </a:lnTo>
                  <a:lnTo>
                    <a:pt x="11816" y="8071"/>
                  </a:lnTo>
                  <a:lnTo>
                    <a:pt x="12489" y="8071"/>
                  </a:lnTo>
                  <a:lnTo>
                    <a:pt x="12489" y="5755"/>
                  </a:lnTo>
                  <a:cubicBezTo>
                    <a:pt x="12581" y="6012"/>
                    <a:pt x="12684" y="6202"/>
                    <a:pt x="12797" y="6324"/>
                  </a:cubicBezTo>
                  <a:cubicBezTo>
                    <a:pt x="12909" y="6446"/>
                    <a:pt x="13039" y="6507"/>
                    <a:pt x="13185" y="6507"/>
                  </a:cubicBezTo>
                  <a:cubicBezTo>
                    <a:pt x="13445" y="6507"/>
                    <a:pt x="13658" y="6291"/>
                    <a:pt x="13824" y="5859"/>
                  </a:cubicBezTo>
                  <a:cubicBezTo>
                    <a:pt x="13991" y="5427"/>
                    <a:pt x="14074" y="4871"/>
                    <a:pt x="14074" y="4191"/>
                  </a:cubicBezTo>
                  <a:cubicBezTo>
                    <a:pt x="14074" y="3511"/>
                    <a:pt x="13991" y="2955"/>
                    <a:pt x="13824" y="2523"/>
                  </a:cubicBezTo>
                  <a:cubicBezTo>
                    <a:pt x="13658" y="2091"/>
                    <a:pt x="13445" y="1875"/>
                    <a:pt x="13185" y="1875"/>
                  </a:cubicBezTo>
                  <a:close/>
                  <a:moveTo>
                    <a:pt x="40326" y="1875"/>
                  </a:moveTo>
                  <a:cubicBezTo>
                    <a:pt x="40180" y="1875"/>
                    <a:pt x="40050" y="1936"/>
                    <a:pt x="39938" y="2058"/>
                  </a:cubicBezTo>
                  <a:cubicBezTo>
                    <a:pt x="39825" y="2180"/>
                    <a:pt x="39722" y="2370"/>
                    <a:pt x="39630" y="2627"/>
                  </a:cubicBezTo>
                  <a:lnTo>
                    <a:pt x="39630" y="1981"/>
                  </a:lnTo>
                  <a:lnTo>
                    <a:pt x="38957" y="1981"/>
                  </a:lnTo>
                  <a:lnTo>
                    <a:pt x="38957" y="8071"/>
                  </a:lnTo>
                  <a:lnTo>
                    <a:pt x="39630" y="8071"/>
                  </a:lnTo>
                  <a:lnTo>
                    <a:pt x="39630" y="5755"/>
                  </a:lnTo>
                  <a:cubicBezTo>
                    <a:pt x="39722" y="6012"/>
                    <a:pt x="39825" y="6202"/>
                    <a:pt x="39938" y="6324"/>
                  </a:cubicBezTo>
                  <a:cubicBezTo>
                    <a:pt x="40050" y="6446"/>
                    <a:pt x="40180" y="6507"/>
                    <a:pt x="40326" y="6507"/>
                  </a:cubicBezTo>
                  <a:cubicBezTo>
                    <a:pt x="40586" y="6507"/>
                    <a:pt x="40799" y="6291"/>
                    <a:pt x="40965" y="5859"/>
                  </a:cubicBezTo>
                  <a:cubicBezTo>
                    <a:pt x="41132" y="5427"/>
                    <a:pt x="41215" y="4871"/>
                    <a:pt x="41215" y="4191"/>
                  </a:cubicBezTo>
                  <a:cubicBezTo>
                    <a:pt x="41215" y="3511"/>
                    <a:pt x="41132" y="2955"/>
                    <a:pt x="40965" y="2523"/>
                  </a:cubicBezTo>
                  <a:cubicBezTo>
                    <a:pt x="40799" y="2091"/>
                    <a:pt x="40586" y="1875"/>
                    <a:pt x="40326" y="1875"/>
                  </a:cubicBezTo>
                  <a:close/>
                  <a:moveTo>
                    <a:pt x="65180" y="1875"/>
                  </a:moveTo>
                  <a:cubicBezTo>
                    <a:pt x="65034" y="1875"/>
                    <a:pt x="64904" y="1936"/>
                    <a:pt x="64792" y="2058"/>
                  </a:cubicBezTo>
                  <a:cubicBezTo>
                    <a:pt x="64679" y="2180"/>
                    <a:pt x="64576" y="2370"/>
                    <a:pt x="64484" y="2627"/>
                  </a:cubicBezTo>
                  <a:lnTo>
                    <a:pt x="64484" y="1981"/>
                  </a:lnTo>
                  <a:lnTo>
                    <a:pt x="63811" y="1981"/>
                  </a:lnTo>
                  <a:lnTo>
                    <a:pt x="63811" y="8071"/>
                  </a:lnTo>
                  <a:lnTo>
                    <a:pt x="64484" y="8071"/>
                  </a:lnTo>
                  <a:lnTo>
                    <a:pt x="64484" y="5755"/>
                  </a:lnTo>
                  <a:cubicBezTo>
                    <a:pt x="64576" y="6012"/>
                    <a:pt x="64679" y="6202"/>
                    <a:pt x="64792" y="6324"/>
                  </a:cubicBezTo>
                  <a:cubicBezTo>
                    <a:pt x="64904" y="6446"/>
                    <a:pt x="65034" y="6507"/>
                    <a:pt x="65180" y="6507"/>
                  </a:cubicBezTo>
                  <a:cubicBezTo>
                    <a:pt x="65440" y="6507"/>
                    <a:pt x="65653" y="6291"/>
                    <a:pt x="65819" y="5859"/>
                  </a:cubicBezTo>
                  <a:cubicBezTo>
                    <a:pt x="65986" y="5427"/>
                    <a:pt x="66069" y="4871"/>
                    <a:pt x="66069" y="4191"/>
                  </a:cubicBezTo>
                  <a:cubicBezTo>
                    <a:pt x="66069" y="3511"/>
                    <a:pt x="65986" y="2955"/>
                    <a:pt x="65819" y="2523"/>
                  </a:cubicBezTo>
                  <a:cubicBezTo>
                    <a:pt x="65653" y="2091"/>
                    <a:pt x="65440" y="1875"/>
                    <a:pt x="65180" y="1875"/>
                  </a:cubicBezTo>
                  <a:close/>
                  <a:moveTo>
                    <a:pt x="70543" y="1875"/>
                  </a:moveTo>
                  <a:cubicBezTo>
                    <a:pt x="70397" y="1875"/>
                    <a:pt x="70267" y="1936"/>
                    <a:pt x="70155" y="2058"/>
                  </a:cubicBezTo>
                  <a:cubicBezTo>
                    <a:pt x="70042" y="2180"/>
                    <a:pt x="69939" y="2370"/>
                    <a:pt x="69847" y="2627"/>
                  </a:cubicBezTo>
                  <a:lnTo>
                    <a:pt x="69847" y="1981"/>
                  </a:lnTo>
                  <a:lnTo>
                    <a:pt x="69174" y="1981"/>
                  </a:lnTo>
                  <a:lnTo>
                    <a:pt x="69174" y="8071"/>
                  </a:lnTo>
                  <a:lnTo>
                    <a:pt x="69847" y="8071"/>
                  </a:lnTo>
                  <a:lnTo>
                    <a:pt x="69847" y="5755"/>
                  </a:lnTo>
                  <a:cubicBezTo>
                    <a:pt x="69939" y="6012"/>
                    <a:pt x="70042" y="6202"/>
                    <a:pt x="70155" y="6324"/>
                  </a:cubicBezTo>
                  <a:cubicBezTo>
                    <a:pt x="70267" y="6446"/>
                    <a:pt x="70397" y="6507"/>
                    <a:pt x="70543" y="6507"/>
                  </a:cubicBezTo>
                  <a:cubicBezTo>
                    <a:pt x="70803" y="6507"/>
                    <a:pt x="71016" y="6291"/>
                    <a:pt x="71182" y="5859"/>
                  </a:cubicBezTo>
                  <a:cubicBezTo>
                    <a:pt x="71349" y="5427"/>
                    <a:pt x="71432" y="4871"/>
                    <a:pt x="71432" y="4191"/>
                  </a:cubicBezTo>
                  <a:cubicBezTo>
                    <a:pt x="71432" y="3511"/>
                    <a:pt x="71349" y="2955"/>
                    <a:pt x="71182" y="2523"/>
                  </a:cubicBezTo>
                  <a:cubicBezTo>
                    <a:pt x="71016" y="2091"/>
                    <a:pt x="70803" y="1875"/>
                    <a:pt x="70543" y="1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44725" y="1203025"/>
              <a:ext cx="1099875" cy="1789925"/>
            </a:xfrm>
            <a:custGeom>
              <a:rect b="b" l="l" r="r" t="t"/>
              <a:pathLst>
                <a:path extrusionOk="0" h="71597" w="43995">
                  <a:moveTo>
                    <a:pt x="0" y="0"/>
                  </a:moveTo>
                  <a:lnTo>
                    <a:pt x="0" y="71597"/>
                  </a:lnTo>
                  <a:lnTo>
                    <a:pt x="43995" y="71597"/>
                  </a:lnTo>
                  <a:lnTo>
                    <a:pt x="43995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-500" y="1108225"/>
              <a:ext cx="1094625" cy="1778850"/>
            </a:xfrm>
            <a:custGeom>
              <a:rect b="b" l="l" r="r" t="t"/>
              <a:pathLst>
                <a:path extrusionOk="0" h="71154" w="43785">
                  <a:moveTo>
                    <a:pt x="1" y="0"/>
                  </a:moveTo>
                  <a:lnTo>
                    <a:pt x="1" y="71153"/>
                  </a:lnTo>
                  <a:lnTo>
                    <a:pt x="43784" y="71153"/>
                  </a:lnTo>
                  <a:lnTo>
                    <a:pt x="4378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5000" y="1146550"/>
              <a:ext cx="336675" cy="327750"/>
            </a:xfrm>
            <a:custGeom>
              <a:rect b="b" l="l" r="r" t="t"/>
              <a:pathLst>
                <a:path extrusionOk="0" h="13110" w="13467">
                  <a:moveTo>
                    <a:pt x="0" y="0"/>
                  </a:moveTo>
                  <a:lnTo>
                    <a:pt x="0" y="13109"/>
                  </a:lnTo>
                  <a:lnTo>
                    <a:pt x="13466" y="13109"/>
                  </a:lnTo>
                  <a:lnTo>
                    <a:pt x="13466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44875" y="1216175"/>
              <a:ext cx="332925" cy="179825"/>
            </a:xfrm>
            <a:custGeom>
              <a:rect b="b" l="l" r="r" t="t"/>
              <a:pathLst>
                <a:path extrusionOk="0" h="7193" w="13317">
                  <a:moveTo>
                    <a:pt x="6396" y="0"/>
                  </a:moveTo>
                  <a:lnTo>
                    <a:pt x="6396" y="1151"/>
                  </a:lnTo>
                  <a:lnTo>
                    <a:pt x="7068" y="1151"/>
                  </a:lnTo>
                  <a:lnTo>
                    <a:pt x="7068" y="0"/>
                  </a:lnTo>
                  <a:close/>
                  <a:moveTo>
                    <a:pt x="5092" y="4144"/>
                  </a:moveTo>
                  <a:lnTo>
                    <a:pt x="5092" y="4306"/>
                  </a:lnTo>
                  <a:cubicBezTo>
                    <a:pt x="5092" y="4592"/>
                    <a:pt x="5049" y="4830"/>
                    <a:pt x="4963" y="5021"/>
                  </a:cubicBezTo>
                  <a:cubicBezTo>
                    <a:pt x="4876" y="5211"/>
                    <a:pt x="4770" y="5306"/>
                    <a:pt x="4643" y="5306"/>
                  </a:cubicBezTo>
                  <a:cubicBezTo>
                    <a:pt x="4542" y="5306"/>
                    <a:pt x="4463" y="5256"/>
                    <a:pt x="4406" y="5155"/>
                  </a:cubicBezTo>
                  <a:cubicBezTo>
                    <a:pt x="4349" y="5053"/>
                    <a:pt x="4320" y="4914"/>
                    <a:pt x="4320" y="4735"/>
                  </a:cubicBezTo>
                  <a:cubicBezTo>
                    <a:pt x="4320" y="4541"/>
                    <a:pt x="4356" y="4394"/>
                    <a:pt x="4426" y="4294"/>
                  </a:cubicBezTo>
                  <a:cubicBezTo>
                    <a:pt x="4497" y="4194"/>
                    <a:pt x="4603" y="4144"/>
                    <a:pt x="4743" y="4144"/>
                  </a:cubicBezTo>
                  <a:close/>
                  <a:moveTo>
                    <a:pt x="1" y="249"/>
                  </a:moveTo>
                  <a:lnTo>
                    <a:pt x="1" y="6129"/>
                  </a:lnTo>
                  <a:lnTo>
                    <a:pt x="687" y="6129"/>
                  </a:lnTo>
                  <a:lnTo>
                    <a:pt x="687" y="1828"/>
                  </a:lnTo>
                  <a:lnTo>
                    <a:pt x="1333" y="4999"/>
                  </a:lnTo>
                  <a:lnTo>
                    <a:pt x="1791" y="4999"/>
                  </a:lnTo>
                  <a:lnTo>
                    <a:pt x="2437" y="1828"/>
                  </a:lnTo>
                  <a:lnTo>
                    <a:pt x="2437" y="6129"/>
                  </a:lnTo>
                  <a:lnTo>
                    <a:pt x="3121" y="6129"/>
                  </a:lnTo>
                  <a:lnTo>
                    <a:pt x="3121" y="249"/>
                  </a:lnTo>
                  <a:lnTo>
                    <a:pt x="2203" y="249"/>
                  </a:lnTo>
                  <a:lnTo>
                    <a:pt x="1560" y="3396"/>
                  </a:lnTo>
                  <a:lnTo>
                    <a:pt x="921" y="249"/>
                  </a:lnTo>
                  <a:close/>
                  <a:moveTo>
                    <a:pt x="6396" y="1718"/>
                  </a:moveTo>
                  <a:lnTo>
                    <a:pt x="6396" y="6129"/>
                  </a:lnTo>
                  <a:lnTo>
                    <a:pt x="7068" y="6129"/>
                  </a:lnTo>
                  <a:lnTo>
                    <a:pt x="7068" y="1718"/>
                  </a:lnTo>
                  <a:close/>
                  <a:moveTo>
                    <a:pt x="9088" y="1611"/>
                  </a:moveTo>
                  <a:cubicBezTo>
                    <a:pt x="8950" y="1611"/>
                    <a:pt x="8824" y="1673"/>
                    <a:pt x="8711" y="1795"/>
                  </a:cubicBezTo>
                  <a:cubicBezTo>
                    <a:pt x="8597" y="1917"/>
                    <a:pt x="8489" y="2106"/>
                    <a:pt x="8387" y="2364"/>
                  </a:cubicBezTo>
                  <a:lnTo>
                    <a:pt x="8387" y="1718"/>
                  </a:lnTo>
                  <a:lnTo>
                    <a:pt x="7715" y="1718"/>
                  </a:lnTo>
                  <a:lnTo>
                    <a:pt x="7715" y="6129"/>
                  </a:lnTo>
                  <a:lnTo>
                    <a:pt x="8387" y="6129"/>
                  </a:lnTo>
                  <a:lnTo>
                    <a:pt x="8387" y="3959"/>
                  </a:lnTo>
                  <a:cubicBezTo>
                    <a:pt x="8387" y="3557"/>
                    <a:pt x="8427" y="3243"/>
                    <a:pt x="8508" y="3016"/>
                  </a:cubicBezTo>
                  <a:cubicBezTo>
                    <a:pt x="8588" y="2789"/>
                    <a:pt x="8698" y="2675"/>
                    <a:pt x="8838" y="2675"/>
                  </a:cubicBezTo>
                  <a:cubicBezTo>
                    <a:pt x="8896" y="2675"/>
                    <a:pt x="8947" y="2701"/>
                    <a:pt x="8992" y="2752"/>
                  </a:cubicBezTo>
                  <a:cubicBezTo>
                    <a:pt x="9037" y="2803"/>
                    <a:pt x="9073" y="2875"/>
                    <a:pt x="9099" y="2966"/>
                  </a:cubicBezTo>
                  <a:cubicBezTo>
                    <a:pt x="9119" y="3035"/>
                    <a:pt x="9133" y="3141"/>
                    <a:pt x="9142" y="3286"/>
                  </a:cubicBezTo>
                  <a:cubicBezTo>
                    <a:pt x="9150" y="3430"/>
                    <a:pt x="9154" y="3693"/>
                    <a:pt x="9154" y="4073"/>
                  </a:cubicBezTo>
                  <a:lnTo>
                    <a:pt x="9154" y="5692"/>
                  </a:lnTo>
                  <a:lnTo>
                    <a:pt x="9154" y="6129"/>
                  </a:lnTo>
                  <a:lnTo>
                    <a:pt x="9830" y="6129"/>
                  </a:lnTo>
                  <a:lnTo>
                    <a:pt x="9830" y="3443"/>
                  </a:lnTo>
                  <a:cubicBezTo>
                    <a:pt x="9830" y="2847"/>
                    <a:pt x="9767" y="2393"/>
                    <a:pt x="9641" y="2080"/>
                  </a:cubicBezTo>
                  <a:cubicBezTo>
                    <a:pt x="9515" y="1768"/>
                    <a:pt x="9331" y="1611"/>
                    <a:pt x="9088" y="1611"/>
                  </a:cubicBezTo>
                  <a:close/>
                  <a:moveTo>
                    <a:pt x="4696" y="1611"/>
                  </a:moveTo>
                  <a:cubicBezTo>
                    <a:pt x="4551" y="1611"/>
                    <a:pt x="4405" y="1631"/>
                    <a:pt x="4260" y="1669"/>
                  </a:cubicBezTo>
                  <a:cubicBezTo>
                    <a:pt x="4115" y="1707"/>
                    <a:pt x="3970" y="1762"/>
                    <a:pt x="3826" y="1836"/>
                  </a:cubicBezTo>
                  <a:lnTo>
                    <a:pt x="3826" y="2911"/>
                  </a:lnTo>
                  <a:cubicBezTo>
                    <a:pt x="3933" y="2791"/>
                    <a:pt x="4048" y="2700"/>
                    <a:pt x="4172" y="2640"/>
                  </a:cubicBezTo>
                  <a:cubicBezTo>
                    <a:pt x="4296" y="2579"/>
                    <a:pt x="4430" y="2549"/>
                    <a:pt x="4574" y="2549"/>
                  </a:cubicBezTo>
                  <a:cubicBezTo>
                    <a:pt x="4752" y="2549"/>
                    <a:pt x="4883" y="2601"/>
                    <a:pt x="4966" y="2705"/>
                  </a:cubicBezTo>
                  <a:cubicBezTo>
                    <a:pt x="5050" y="2808"/>
                    <a:pt x="5092" y="2972"/>
                    <a:pt x="5092" y="3195"/>
                  </a:cubicBezTo>
                  <a:lnTo>
                    <a:pt x="5092" y="3305"/>
                  </a:lnTo>
                  <a:lnTo>
                    <a:pt x="4696" y="3305"/>
                  </a:lnTo>
                  <a:cubicBezTo>
                    <a:pt x="4333" y="3305"/>
                    <a:pt x="4066" y="3426"/>
                    <a:pt x="3897" y="3668"/>
                  </a:cubicBezTo>
                  <a:cubicBezTo>
                    <a:pt x="3727" y="3909"/>
                    <a:pt x="3642" y="4289"/>
                    <a:pt x="3642" y="4806"/>
                  </a:cubicBezTo>
                  <a:cubicBezTo>
                    <a:pt x="3642" y="5231"/>
                    <a:pt x="3710" y="5577"/>
                    <a:pt x="3846" y="5844"/>
                  </a:cubicBezTo>
                  <a:cubicBezTo>
                    <a:pt x="3982" y="6110"/>
                    <a:pt x="4159" y="6244"/>
                    <a:pt x="4377" y="6244"/>
                  </a:cubicBezTo>
                  <a:cubicBezTo>
                    <a:pt x="4538" y="6244"/>
                    <a:pt x="4675" y="6183"/>
                    <a:pt x="4788" y="6061"/>
                  </a:cubicBezTo>
                  <a:cubicBezTo>
                    <a:pt x="4901" y="5938"/>
                    <a:pt x="5002" y="5743"/>
                    <a:pt x="5092" y="5476"/>
                  </a:cubicBezTo>
                  <a:lnTo>
                    <a:pt x="5092" y="6129"/>
                  </a:lnTo>
                  <a:lnTo>
                    <a:pt x="5770" y="6129"/>
                  </a:lnTo>
                  <a:lnTo>
                    <a:pt x="5770" y="3612"/>
                  </a:lnTo>
                  <a:cubicBezTo>
                    <a:pt x="5770" y="2906"/>
                    <a:pt x="5686" y="2396"/>
                    <a:pt x="5518" y="2082"/>
                  </a:cubicBezTo>
                  <a:cubicBezTo>
                    <a:pt x="5349" y="1768"/>
                    <a:pt x="5075" y="1611"/>
                    <a:pt x="4696" y="1611"/>
                  </a:cubicBezTo>
                  <a:close/>
                  <a:moveTo>
                    <a:pt x="11023" y="8"/>
                  </a:moveTo>
                  <a:cubicBezTo>
                    <a:pt x="10833" y="652"/>
                    <a:pt x="10692" y="1268"/>
                    <a:pt x="10599" y="1858"/>
                  </a:cubicBezTo>
                  <a:cubicBezTo>
                    <a:pt x="10507" y="2447"/>
                    <a:pt x="10461" y="3030"/>
                    <a:pt x="10461" y="3605"/>
                  </a:cubicBezTo>
                  <a:cubicBezTo>
                    <a:pt x="10461" y="4180"/>
                    <a:pt x="10507" y="4759"/>
                    <a:pt x="10599" y="5344"/>
                  </a:cubicBezTo>
                  <a:cubicBezTo>
                    <a:pt x="10690" y="5928"/>
                    <a:pt x="10831" y="6544"/>
                    <a:pt x="11023" y="7193"/>
                  </a:cubicBezTo>
                  <a:lnTo>
                    <a:pt x="11581" y="7193"/>
                  </a:lnTo>
                  <a:cubicBezTo>
                    <a:pt x="11419" y="6568"/>
                    <a:pt x="11299" y="5957"/>
                    <a:pt x="11219" y="5361"/>
                  </a:cubicBezTo>
                  <a:cubicBezTo>
                    <a:pt x="11140" y="4765"/>
                    <a:pt x="11100" y="4177"/>
                    <a:pt x="11100" y="3597"/>
                  </a:cubicBezTo>
                  <a:cubicBezTo>
                    <a:pt x="11100" y="3016"/>
                    <a:pt x="11140" y="2429"/>
                    <a:pt x="11220" y="1834"/>
                  </a:cubicBezTo>
                  <a:cubicBezTo>
                    <a:pt x="11300" y="1239"/>
                    <a:pt x="11421" y="631"/>
                    <a:pt x="11581" y="8"/>
                  </a:cubicBezTo>
                  <a:close/>
                  <a:moveTo>
                    <a:pt x="12197" y="8"/>
                  </a:moveTo>
                  <a:cubicBezTo>
                    <a:pt x="12357" y="631"/>
                    <a:pt x="12477" y="1239"/>
                    <a:pt x="12558" y="1834"/>
                  </a:cubicBezTo>
                  <a:cubicBezTo>
                    <a:pt x="12638" y="2429"/>
                    <a:pt x="12678" y="3016"/>
                    <a:pt x="12678" y="3597"/>
                  </a:cubicBezTo>
                  <a:cubicBezTo>
                    <a:pt x="12678" y="4177"/>
                    <a:pt x="12638" y="4765"/>
                    <a:pt x="12558" y="5361"/>
                  </a:cubicBezTo>
                  <a:cubicBezTo>
                    <a:pt x="12477" y="5957"/>
                    <a:pt x="12357" y="6568"/>
                    <a:pt x="12197" y="7193"/>
                  </a:cubicBezTo>
                  <a:lnTo>
                    <a:pt x="12755" y="7193"/>
                  </a:lnTo>
                  <a:cubicBezTo>
                    <a:pt x="12946" y="6544"/>
                    <a:pt x="13088" y="5928"/>
                    <a:pt x="13179" y="5344"/>
                  </a:cubicBezTo>
                  <a:cubicBezTo>
                    <a:pt x="13271" y="4759"/>
                    <a:pt x="13316" y="4180"/>
                    <a:pt x="13316" y="3605"/>
                  </a:cubicBezTo>
                  <a:cubicBezTo>
                    <a:pt x="13316" y="3030"/>
                    <a:pt x="13270" y="2447"/>
                    <a:pt x="13178" y="1858"/>
                  </a:cubicBezTo>
                  <a:cubicBezTo>
                    <a:pt x="13086" y="1268"/>
                    <a:pt x="12945" y="652"/>
                    <a:pt x="12755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59625" y="1675950"/>
              <a:ext cx="962350" cy="429600"/>
            </a:xfrm>
            <a:custGeom>
              <a:rect b="b" l="l" r="r" t="t"/>
              <a:pathLst>
                <a:path extrusionOk="0" h="17184" w="38494">
                  <a:moveTo>
                    <a:pt x="0" y="1"/>
                  </a:moveTo>
                  <a:lnTo>
                    <a:pt x="0" y="17184"/>
                  </a:lnTo>
                  <a:lnTo>
                    <a:pt x="38493" y="17184"/>
                  </a:lnTo>
                  <a:lnTo>
                    <a:pt x="3849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129525" y="1805225"/>
              <a:ext cx="860250" cy="174925"/>
            </a:xfrm>
            <a:custGeom>
              <a:rect b="b" l="l" r="r" t="t"/>
              <a:pathLst>
                <a:path extrusionOk="0" h="6997" w="34410">
                  <a:moveTo>
                    <a:pt x="33737" y="2333"/>
                  </a:moveTo>
                  <a:lnTo>
                    <a:pt x="33737" y="3400"/>
                  </a:lnTo>
                  <a:lnTo>
                    <a:pt x="33494" y="3400"/>
                  </a:lnTo>
                  <a:cubicBezTo>
                    <a:pt x="33380" y="3400"/>
                    <a:pt x="33299" y="3358"/>
                    <a:pt x="33249" y="3274"/>
                  </a:cubicBezTo>
                  <a:cubicBezTo>
                    <a:pt x="33200" y="3190"/>
                    <a:pt x="33175" y="3054"/>
                    <a:pt x="33175" y="2865"/>
                  </a:cubicBezTo>
                  <a:cubicBezTo>
                    <a:pt x="33175" y="2673"/>
                    <a:pt x="33200" y="2536"/>
                    <a:pt x="33249" y="2455"/>
                  </a:cubicBezTo>
                  <a:cubicBezTo>
                    <a:pt x="33299" y="2373"/>
                    <a:pt x="33380" y="2333"/>
                    <a:pt x="33494" y="2333"/>
                  </a:cubicBezTo>
                  <a:close/>
                  <a:moveTo>
                    <a:pt x="15384" y="3897"/>
                  </a:moveTo>
                  <a:lnTo>
                    <a:pt x="15384" y="4058"/>
                  </a:lnTo>
                  <a:cubicBezTo>
                    <a:pt x="15384" y="4344"/>
                    <a:pt x="15341" y="4583"/>
                    <a:pt x="15254" y="4773"/>
                  </a:cubicBezTo>
                  <a:cubicBezTo>
                    <a:pt x="15168" y="4963"/>
                    <a:pt x="15062" y="5059"/>
                    <a:pt x="14935" y="5059"/>
                  </a:cubicBezTo>
                  <a:cubicBezTo>
                    <a:pt x="14834" y="5059"/>
                    <a:pt x="14754" y="5008"/>
                    <a:pt x="14697" y="4907"/>
                  </a:cubicBezTo>
                  <a:cubicBezTo>
                    <a:pt x="14640" y="4806"/>
                    <a:pt x="14612" y="4666"/>
                    <a:pt x="14612" y="4487"/>
                  </a:cubicBezTo>
                  <a:cubicBezTo>
                    <a:pt x="14612" y="4293"/>
                    <a:pt x="14647" y="4146"/>
                    <a:pt x="14718" y="4046"/>
                  </a:cubicBezTo>
                  <a:cubicBezTo>
                    <a:pt x="14789" y="3946"/>
                    <a:pt x="14894" y="3897"/>
                    <a:pt x="15035" y="3897"/>
                  </a:cubicBezTo>
                  <a:close/>
                  <a:moveTo>
                    <a:pt x="25729" y="3897"/>
                  </a:moveTo>
                  <a:lnTo>
                    <a:pt x="25729" y="4058"/>
                  </a:lnTo>
                  <a:cubicBezTo>
                    <a:pt x="25729" y="4344"/>
                    <a:pt x="25686" y="4583"/>
                    <a:pt x="25599" y="4773"/>
                  </a:cubicBezTo>
                  <a:cubicBezTo>
                    <a:pt x="25513" y="4963"/>
                    <a:pt x="25407" y="5059"/>
                    <a:pt x="25280" y="5059"/>
                  </a:cubicBezTo>
                  <a:cubicBezTo>
                    <a:pt x="25179" y="5059"/>
                    <a:pt x="25099" y="5008"/>
                    <a:pt x="25042" y="4907"/>
                  </a:cubicBezTo>
                  <a:cubicBezTo>
                    <a:pt x="24985" y="4806"/>
                    <a:pt x="24957" y="4666"/>
                    <a:pt x="24957" y="4487"/>
                  </a:cubicBezTo>
                  <a:cubicBezTo>
                    <a:pt x="24957" y="4293"/>
                    <a:pt x="24992" y="4146"/>
                    <a:pt x="25063" y="4046"/>
                  </a:cubicBezTo>
                  <a:cubicBezTo>
                    <a:pt x="25134" y="3946"/>
                    <a:pt x="25239" y="3897"/>
                    <a:pt x="25380" y="3897"/>
                  </a:cubicBezTo>
                  <a:close/>
                  <a:moveTo>
                    <a:pt x="1" y="1"/>
                  </a:moveTo>
                  <a:lnTo>
                    <a:pt x="1" y="5882"/>
                  </a:lnTo>
                  <a:lnTo>
                    <a:pt x="808" y="5882"/>
                  </a:lnTo>
                  <a:lnTo>
                    <a:pt x="1828" y="1848"/>
                  </a:lnTo>
                  <a:lnTo>
                    <a:pt x="1828" y="5882"/>
                  </a:lnTo>
                  <a:lnTo>
                    <a:pt x="2514" y="5882"/>
                  </a:lnTo>
                  <a:lnTo>
                    <a:pt x="2514" y="1"/>
                  </a:lnTo>
                  <a:lnTo>
                    <a:pt x="1706" y="1"/>
                  </a:lnTo>
                  <a:lnTo>
                    <a:pt x="686" y="4034"/>
                  </a:lnTo>
                  <a:lnTo>
                    <a:pt x="686" y="1"/>
                  </a:lnTo>
                  <a:close/>
                  <a:moveTo>
                    <a:pt x="3191" y="1470"/>
                  </a:moveTo>
                  <a:lnTo>
                    <a:pt x="3191" y="5882"/>
                  </a:lnTo>
                  <a:lnTo>
                    <a:pt x="3863" y="5882"/>
                  </a:lnTo>
                  <a:lnTo>
                    <a:pt x="3863" y="4019"/>
                  </a:lnTo>
                  <a:lnTo>
                    <a:pt x="4530" y="4019"/>
                  </a:lnTo>
                  <a:lnTo>
                    <a:pt x="4530" y="5882"/>
                  </a:lnTo>
                  <a:lnTo>
                    <a:pt x="5203" y="5882"/>
                  </a:lnTo>
                  <a:lnTo>
                    <a:pt x="5203" y="1470"/>
                  </a:lnTo>
                  <a:lnTo>
                    <a:pt x="4530" y="1470"/>
                  </a:lnTo>
                  <a:lnTo>
                    <a:pt x="4530" y="3148"/>
                  </a:lnTo>
                  <a:lnTo>
                    <a:pt x="3863" y="3148"/>
                  </a:lnTo>
                  <a:lnTo>
                    <a:pt x="3863" y="1470"/>
                  </a:lnTo>
                  <a:close/>
                  <a:moveTo>
                    <a:pt x="5849" y="1470"/>
                  </a:moveTo>
                  <a:lnTo>
                    <a:pt x="5849" y="5882"/>
                  </a:lnTo>
                  <a:lnTo>
                    <a:pt x="6547" y="5882"/>
                  </a:lnTo>
                  <a:lnTo>
                    <a:pt x="7226" y="3534"/>
                  </a:lnTo>
                  <a:lnTo>
                    <a:pt x="7226" y="5882"/>
                  </a:lnTo>
                  <a:lnTo>
                    <a:pt x="7898" y="5882"/>
                  </a:lnTo>
                  <a:lnTo>
                    <a:pt x="7898" y="1470"/>
                  </a:lnTo>
                  <a:lnTo>
                    <a:pt x="7199" y="1470"/>
                  </a:lnTo>
                  <a:lnTo>
                    <a:pt x="6521" y="3818"/>
                  </a:lnTo>
                  <a:lnTo>
                    <a:pt x="6521" y="1470"/>
                  </a:lnTo>
                  <a:close/>
                  <a:moveTo>
                    <a:pt x="11396" y="1470"/>
                  </a:moveTo>
                  <a:lnTo>
                    <a:pt x="11396" y="5882"/>
                  </a:lnTo>
                  <a:lnTo>
                    <a:pt x="12094" y="5882"/>
                  </a:lnTo>
                  <a:lnTo>
                    <a:pt x="12773" y="3534"/>
                  </a:lnTo>
                  <a:lnTo>
                    <a:pt x="12773" y="5882"/>
                  </a:lnTo>
                  <a:lnTo>
                    <a:pt x="13445" y="5882"/>
                  </a:lnTo>
                  <a:lnTo>
                    <a:pt x="13445" y="1470"/>
                  </a:lnTo>
                  <a:lnTo>
                    <a:pt x="12746" y="1470"/>
                  </a:lnTo>
                  <a:lnTo>
                    <a:pt x="12068" y="3818"/>
                  </a:lnTo>
                  <a:lnTo>
                    <a:pt x="12068" y="1470"/>
                  </a:lnTo>
                  <a:close/>
                  <a:moveTo>
                    <a:pt x="17041" y="1470"/>
                  </a:moveTo>
                  <a:lnTo>
                    <a:pt x="17041" y="2191"/>
                  </a:lnTo>
                  <a:cubicBezTo>
                    <a:pt x="17041" y="3344"/>
                    <a:pt x="17022" y="4037"/>
                    <a:pt x="16984" y="4271"/>
                  </a:cubicBezTo>
                  <a:cubicBezTo>
                    <a:pt x="16934" y="4578"/>
                    <a:pt x="16798" y="4779"/>
                    <a:pt x="16577" y="4873"/>
                  </a:cubicBezTo>
                  <a:lnTo>
                    <a:pt x="16577" y="5882"/>
                  </a:lnTo>
                  <a:cubicBezTo>
                    <a:pt x="17073" y="5882"/>
                    <a:pt x="17408" y="5540"/>
                    <a:pt x="17584" y="4858"/>
                  </a:cubicBezTo>
                  <a:cubicBezTo>
                    <a:pt x="17670" y="4522"/>
                    <a:pt x="17713" y="3777"/>
                    <a:pt x="17713" y="2624"/>
                  </a:cubicBezTo>
                  <a:lnTo>
                    <a:pt x="17713" y="2478"/>
                  </a:lnTo>
                  <a:lnTo>
                    <a:pt x="18187" y="2478"/>
                  </a:lnTo>
                  <a:lnTo>
                    <a:pt x="18187" y="5882"/>
                  </a:lnTo>
                  <a:lnTo>
                    <a:pt x="18859" y="5882"/>
                  </a:lnTo>
                  <a:lnTo>
                    <a:pt x="18859" y="1470"/>
                  </a:lnTo>
                  <a:close/>
                  <a:moveTo>
                    <a:pt x="19506" y="1470"/>
                  </a:moveTo>
                  <a:lnTo>
                    <a:pt x="19506" y="5882"/>
                  </a:lnTo>
                  <a:lnTo>
                    <a:pt x="20204" y="5882"/>
                  </a:lnTo>
                  <a:lnTo>
                    <a:pt x="20883" y="3534"/>
                  </a:lnTo>
                  <a:lnTo>
                    <a:pt x="20883" y="5882"/>
                  </a:lnTo>
                  <a:lnTo>
                    <a:pt x="21555" y="5882"/>
                  </a:lnTo>
                  <a:lnTo>
                    <a:pt x="21555" y="1470"/>
                  </a:lnTo>
                  <a:lnTo>
                    <a:pt x="20856" y="1470"/>
                  </a:lnTo>
                  <a:lnTo>
                    <a:pt x="20178" y="3818"/>
                  </a:lnTo>
                  <a:lnTo>
                    <a:pt x="20178" y="1470"/>
                  </a:lnTo>
                  <a:close/>
                  <a:moveTo>
                    <a:pt x="29884" y="1470"/>
                  </a:moveTo>
                  <a:lnTo>
                    <a:pt x="29884" y="5882"/>
                  </a:lnTo>
                  <a:lnTo>
                    <a:pt x="30582" y="5882"/>
                  </a:lnTo>
                  <a:lnTo>
                    <a:pt x="31261" y="3534"/>
                  </a:lnTo>
                  <a:lnTo>
                    <a:pt x="31261" y="5882"/>
                  </a:lnTo>
                  <a:lnTo>
                    <a:pt x="31933" y="5882"/>
                  </a:lnTo>
                  <a:lnTo>
                    <a:pt x="31933" y="1470"/>
                  </a:lnTo>
                  <a:lnTo>
                    <a:pt x="31234" y="1470"/>
                  </a:lnTo>
                  <a:lnTo>
                    <a:pt x="30556" y="3818"/>
                  </a:lnTo>
                  <a:lnTo>
                    <a:pt x="30556" y="1470"/>
                  </a:lnTo>
                  <a:close/>
                  <a:moveTo>
                    <a:pt x="33385" y="1470"/>
                  </a:moveTo>
                  <a:cubicBezTo>
                    <a:pt x="33084" y="1470"/>
                    <a:pt x="32865" y="1573"/>
                    <a:pt x="32731" y="1777"/>
                  </a:cubicBezTo>
                  <a:cubicBezTo>
                    <a:pt x="32596" y="1982"/>
                    <a:pt x="32529" y="2293"/>
                    <a:pt x="32529" y="2711"/>
                  </a:cubicBezTo>
                  <a:cubicBezTo>
                    <a:pt x="32529" y="2989"/>
                    <a:pt x="32568" y="3241"/>
                    <a:pt x="32647" y="3465"/>
                  </a:cubicBezTo>
                  <a:cubicBezTo>
                    <a:pt x="32726" y="3690"/>
                    <a:pt x="32819" y="3866"/>
                    <a:pt x="32925" y="3995"/>
                  </a:cubicBezTo>
                  <a:lnTo>
                    <a:pt x="32375" y="5882"/>
                  </a:lnTo>
                  <a:lnTo>
                    <a:pt x="33030" y="5882"/>
                  </a:lnTo>
                  <a:lnTo>
                    <a:pt x="33500" y="4271"/>
                  </a:lnTo>
                  <a:lnTo>
                    <a:pt x="33737" y="4271"/>
                  </a:lnTo>
                  <a:lnTo>
                    <a:pt x="33737" y="5882"/>
                  </a:lnTo>
                  <a:lnTo>
                    <a:pt x="34409" y="5882"/>
                  </a:lnTo>
                  <a:lnTo>
                    <a:pt x="34409" y="1470"/>
                  </a:lnTo>
                  <a:close/>
                  <a:moveTo>
                    <a:pt x="14988" y="1364"/>
                  </a:moveTo>
                  <a:cubicBezTo>
                    <a:pt x="14842" y="1364"/>
                    <a:pt x="14697" y="1383"/>
                    <a:pt x="14552" y="1421"/>
                  </a:cubicBezTo>
                  <a:cubicBezTo>
                    <a:pt x="14407" y="1459"/>
                    <a:pt x="14262" y="1515"/>
                    <a:pt x="14118" y="1588"/>
                  </a:cubicBezTo>
                  <a:lnTo>
                    <a:pt x="14118" y="2664"/>
                  </a:lnTo>
                  <a:cubicBezTo>
                    <a:pt x="14224" y="2543"/>
                    <a:pt x="14340" y="2452"/>
                    <a:pt x="14464" y="2392"/>
                  </a:cubicBezTo>
                  <a:cubicBezTo>
                    <a:pt x="14588" y="2331"/>
                    <a:pt x="14722" y="2301"/>
                    <a:pt x="14866" y="2301"/>
                  </a:cubicBezTo>
                  <a:cubicBezTo>
                    <a:pt x="15043" y="2301"/>
                    <a:pt x="15174" y="2353"/>
                    <a:pt x="15258" y="2457"/>
                  </a:cubicBezTo>
                  <a:cubicBezTo>
                    <a:pt x="15342" y="2561"/>
                    <a:pt x="15384" y="2724"/>
                    <a:pt x="15384" y="2947"/>
                  </a:cubicBezTo>
                  <a:lnTo>
                    <a:pt x="15384" y="3058"/>
                  </a:lnTo>
                  <a:lnTo>
                    <a:pt x="14988" y="3058"/>
                  </a:lnTo>
                  <a:cubicBezTo>
                    <a:pt x="14624" y="3058"/>
                    <a:pt x="14358" y="3178"/>
                    <a:pt x="14188" y="3420"/>
                  </a:cubicBezTo>
                  <a:cubicBezTo>
                    <a:pt x="14019" y="3661"/>
                    <a:pt x="13934" y="4041"/>
                    <a:pt x="13934" y="4558"/>
                  </a:cubicBezTo>
                  <a:cubicBezTo>
                    <a:pt x="13934" y="4984"/>
                    <a:pt x="14002" y="5330"/>
                    <a:pt x="14138" y="5596"/>
                  </a:cubicBezTo>
                  <a:cubicBezTo>
                    <a:pt x="14273" y="5863"/>
                    <a:pt x="14450" y="5996"/>
                    <a:pt x="14668" y="5996"/>
                  </a:cubicBezTo>
                  <a:cubicBezTo>
                    <a:pt x="14830" y="5996"/>
                    <a:pt x="14967" y="5935"/>
                    <a:pt x="15080" y="5813"/>
                  </a:cubicBezTo>
                  <a:cubicBezTo>
                    <a:pt x="15192" y="5691"/>
                    <a:pt x="15294" y="5496"/>
                    <a:pt x="15384" y="5228"/>
                  </a:cubicBezTo>
                  <a:lnTo>
                    <a:pt x="15384" y="5882"/>
                  </a:lnTo>
                  <a:lnTo>
                    <a:pt x="16062" y="5882"/>
                  </a:lnTo>
                  <a:lnTo>
                    <a:pt x="16062" y="3365"/>
                  </a:lnTo>
                  <a:cubicBezTo>
                    <a:pt x="16062" y="2658"/>
                    <a:pt x="15978" y="2148"/>
                    <a:pt x="15810" y="1834"/>
                  </a:cubicBezTo>
                  <a:cubicBezTo>
                    <a:pt x="15641" y="1521"/>
                    <a:pt x="15367" y="1364"/>
                    <a:pt x="14988" y="1364"/>
                  </a:cubicBezTo>
                  <a:close/>
                  <a:moveTo>
                    <a:pt x="22908" y="1364"/>
                  </a:moveTo>
                  <a:cubicBezTo>
                    <a:pt x="22639" y="1364"/>
                    <a:pt x="22390" y="1427"/>
                    <a:pt x="22162" y="1553"/>
                  </a:cubicBezTo>
                  <a:lnTo>
                    <a:pt x="22162" y="2573"/>
                  </a:lnTo>
                  <a:cubicBezTo>
                    <a:pt x="22315" y="2392"/>
                    <a:pt x="22515" y="2301"/>
                    <a:pt x="22761" y="2301"/>
                  </a:cubicBezTo>
                  <a:cubicBezTo>
                    <a:pt x="23057" y="2301"/>
                    <a:pt x="23205" y="2436"/>
                    <a:pt x="23205" y="2707"/>
                  </a:cubicBezTo>
                  <a:cubicBezTo>
                    <a:pt x="23205" y="2822"/>
                    <a:pt x="23171" y="2922"/>
                    <a:pt x="23104" y="3006"/>
                  </a:cubicBezTo>
                  <a:cubicBezTo>
                    <a:pt x="23037" y="3090"/>
                    <a:pt x="22912" y="3132"/>
                    <a:pt x="22728" y="3132"/>
                  </a:cubicBezTo>
                  <a:lnTo>
                    <a:pt x="22419" y="3132"/>
                  </a:lnTo>
                  <a:lnTo>
                    <a:pt x="22419" y="4003"/>
                  </a:lnTo>
                  <a:lnTo>
                    <a:pt x="22716" y="4003"/>
                  </a:lnTo>
                  <a:cubicBezTo>
                    <a:pt x="23077" y="4003"/>
                    <a:pt x="23257" y="4185"/>
                    <a:pt x="23257" y="4550"/>
                  </a:cubicBezTo>
                  <a:cubicBezTo>
                    <a:pt x="23257" y="4682"/>
                    <a:pt x="23216" y="4799"/>
                    <a:pt x="23134" y="4903"/>
                  </a:cubicBezTo>
                  <a:cubicBezTo>
                    <a:pt x="23052" y="5007"/>
                    <a:pt x="22920" y="5059"/>
                    <a:pt x="22737" y="5059"/>
                  </a:cubicBezTo>
                  <a:cubicBezTo>
                    <a:pt x="22570" y="5059"/>
                    <a:pt x="22347" y="4935"/>
                    <a:pt x="22066" y="4688"/>
                  </a:cubicBezTo>
                  <a:lnTo>
                    <a:pt x="22066" y="5775"/>
                  </a:lnTo>
                  <a:cubicBezTo>
                    <a:pt x="22292" y="5922"/>
                    <a:pt x="22540" y="5996"/>
                    <a:pt x="22812" y="5996"/>
                  </a:cubicBezTo>
                  <a:cubicBezTo>
                    <a:pt x="23177" y="5996"/>
                    <a:pt x="23444" y="5882"/>
                    <a:pt x="23614" y="5653"/>
                  </a:cubicBezTo>
                  <a:cubicBezTo>
                    <a:pt x="23785" y="5425"/>
                    <a:pt x="23870" y="5083"/>
                    <a:pt x="23870" y="4629"/>
                  </a:cubicBezTo>
                  <a:cubicBezTo>
                    <a:pt x="23870" y="4038"/>
                    <a:pt x="23715" y="3663"/>
                    <a:pt x="23406" y="3503"/>
                  </a:cubicBezTo>
                  <a:cubicBezTo>
                    <a:pt x="23680" y="3369"/>
                    <a:pt x="23817" y="3042"/>
                    <a:pt x="23817" y="2522"/>
                  </a:cubicBezTo>
                  <a:cubicBezTo>
                    <a:pt x="23817" y="2125"/>
                    <a:pt x="23744" y="1833"/>
                    <a:pt x="23599" y="1645"/>
                  </a:cubicBezTo>
                  <a:cubicBezTo>
                    <a:pt x="23454" y="1458"/>
                    <a:pt x="23224" y="1364"/>
                    <a:pt x="22908" y="1364"/>
                  </a:cubicBezTo>
                  <a:close/>
                  <a:moveTo>
                    <a:pt x="25333" y="1364"/>
                  </a:moveTo>
                  <a:cubicBezTo>
                    <a:pt x="25187" y="1364"/>
                    <a:pt x="25042" y="1383"/>
                    <a:pt x="24897" y="1421"/>
                  </a:cubicBezTo>
                  <a:cubicBezTo>
                    <a:pt x="24752" y="1459"/>
                    <a:pt x="24607" y="1515"/>
                    <a:pt x="24463" y="1588"/>
                  </a:cubicBezTo>
                  <a:lnTo>
                    <a:pt x="24463" y="2664"/>
                  </a:lnTo>
                  <a:cubicBezTo>
                    <a:pt x="24569" y="2543"/>
                    <a:pt x="24685" y="2452"/>
                    <a:pt x="24809" y="2392"/>
                  </a:cubicBezTo>
                  <a:cubicBezTo>
                    <a:pt x="24933" y="2331"/>
                    <a:pt x="25067" y="2301"/>
                    <a:pt x="25211" y="2301"/>
                  </a:cubicBezTo>
                  <a:cubicBezTo>
                    <a:pt x="25388" y="2301"/>
                    <a:pt x="25519" y="2353"/>
                    <a:pt x="25603" y="2457"/>
                  </a:cubicBezTo>
                  <a:cubicBezTo>
                    <a:pt x="25687" y="2561"/>
                    <a:pt x="25729" y="2724"/>
                    <a:pt x="25729" y="2947"/>
                  </a:cubicBezTo>
                  <a:lnTo>
                    <a:pt x="25729" y="3058"/>
                  </a:lnTo>
                  <a:lnTo>
                    <a:pt x="25333" y="3058"/>
                  </a:lnTo>
                  <a:cubicBezTo>
                    <a:pt x="24969" y="3058"/>
                    <a:pt x="24703" y="3178"/>
                    <a:pt x="24533" y="3420"/>
                  </a:cubicBezTo>
                  <a:cubicBezTo>
                    <a:pt x="24364" y="3661"/>
                    <a:pt x="24279" y="4041"/>
                    <a:pt x="24279" y="4558"/>
                  </a:cubicBezTo>
                  <a:cubicBezTo>
                    <a:pt x="24279" y="4984"/>
                    <a:pt x="24347" y="5330"/>
                    <a:pt x="24483" y="5596"/>
                  </a:cubicBezTo>
                  <a:cubicBezTo>
                    <a:pt x="24618" y="5863"/>
                    <a:pt x="24795" y="5996"/>
                    <a:pt x="25013" y="5996"/>
                  </a:cubicBezTo>
                  <a:cubicBezTo>
                    <a:pt x="25175" y="5996"/>
                    <a:pt x="25312" y="5935"/>
                    <a:pt x="25425" y="5813"/>
                  </a:cubicBezTo>
                  <a:cubicBezTo>
                    <a:pt x="25537" y="5691"/>
                    <a:pt x="25639" y="5496"/>
                    <a:pt x="25729" y="5228"/>
                  </a:cubicBezTo>
                  <a:lnTo>
                    <a:pt x="25729" y="5882"/>
                  </a:lnTo>
                  <a:lnTo>
                    <a:pt x="26407" y="5882"/>
                  </a:lnTo>
                  <a:lnTo>
                    <a:pt x="26407" y="3365"/>
                  </a:lnTo>
                  <a:cubicBezTo>
                    <a:pt x="26407" y="2658"/>
                    <a:pt x="26323" y="2148"/>
                    <a:pt x="26155" y="1834"/>
                  </a:cubicBezTo>
                  <a:cubicBezTo>
                    <a:pt x="25986" y="1521"/>
                    <a:pt x="25712" y="1364"/>
                    <a:pt x="25333" y="1364"/>
                  </a:cubicBezTo>
                  <a:close/>
                  <a:moveTo>
                    <a:pt x="8545" y="1470"/>
                  </a:moveTo>
                  <a:lnTo>
                    <a:pt x="8545" y="5882"/>
                  </a:lnTo>
                  <a:lnTo>
                    <a:pt x="10425" y="5882"/>
                  </a:lnTo>
                  <a:lnTo>
                    <a:pt x="10425" y="6996"/>
                  </a:lnTo>
                  <a:lnTo>
                    <a:pt x="10906" y="6996"/>
                  </a:lnTo>
                  <a:lnTo>
                    <a:pt x="10906" y="4873"/>
                  </a:lnTo>
                  <a:lnTo>
                    <a:pt x="10557" y="4873"/>
                  </a:lnTo>
                  <a:lnTo>
                    <a:pt x="10557" y="1470"/>
                  </a:lnTo>
                  <a:lnTo>
                    <a:pt x="9884" y="1470"/>
                  </a:lnTo>
                  <a:lnTo>
                    <a:pt x="9884" y="4873"/>
                  </a:lnTo>
                  <a:lnTo>
                    <a:pt x="9217" y="4873"/>
                  </a:lnTo>
                  <a:lnTo>
                    <a:pt x="9217" y="1470"/>
                  </a:lnTo>
                  <a:close/>
                  <a:moveTo>
                    <a:pt x="27033" y="1470"/>
                  </a:moveTo>
                  <a:lnTo>
                    <a:pt x="27033" y="5882"/>
                  </a:lnTo>
                  <a:lnTo>
                    <a:pt x="28913" y="5882"/>
                  </a:lnTo>
                  <a:lnTo>
                    <a:pt x="28913" y="6996"/>
                  </a:lnTo>
                  <a:lnTo>
                    <a:pt x="29394" y="6996"/>
                  </a:lnTo>
                  <a:lnTo>
                    <a:pt x="29394" y="4873"/>
                  </a:lnTo>
                  <a:lnTo>
                    <a:pt x="29045" y="4873"/>
                  </a:lnTo>
                  <a:lnTo>
                    <a:pt x="29045" y="1470"/>
                  </a:lnTo>
                  <a:lnTo>
                    <a:pt x="28372" y="1470"/>
                  </a:lnTo>
                  <a:lnTo>
                    <a:pt x="28372" y="4873"/>
                  </a:lnTo>
                  <a:lnTo>
                    <a:pt x="27705" y="4873"/>
                  </a:lnTo>
                  <a:lnTo>
                    <a:pt x="27705" y="1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831600" y="1799225"/>
              <a:ext cx="71400" cy="179650"/>
            </a:xfrm>
            <a:custGeom>
              <a:rect b="b" l="l" r="r" t="t"/>
              <a:pathLst>
                <a:path extrusionOk="0" h="7186" w="2856">
                  <a:moveTo>
                    <a:pt x="562" y="1"/>
                  </a:moveTo>
                  <a:cubicBezTo>
                    <a:pt x="372" y="644"/>
                    <a:pt x="230" y="1260"/>
                    <a:pt x="138" y="1850"/>
                  </a:cubicBezTo>
                  <a:cubicBezTo>
                    <a:pt x="46" y="2439"/>
                    <a:pt x="0" y="3022"/>
                    <a:pt x="0" y="3597"/>
                  </a:cubicBezTo>
                  <a:cubicBezTo>
                    <a:pt x="0" y="4172"/>
                    <a:pt x="46" y="4752"/>
                    <a:pt x="137" y="5336"/>
                  </a:cubicBezTo>
                  <a:cubicBezTo>
                    <a:pt x="229" y="5920"/>
                    <a:pt x="370" y="6537"/>
                    <a:pt x="562" y="7185"/>
                  </a:cubicBezTo>
                  <a:lnTo>
                    <a:pt x="1120" y="7185"/>
                  </a:lnTo>
                  <a:cubicBezTo>
                    <a:pt x="958" y="6560"/>
                    <a:pt x="838" y="5950"/>
                    <a:pt x="758" y="5354"/>
                  </a:cubicBezTo>
                  <a:cubicBezTo>
                    <a:pt x="679" y="4758"/>
                    <a:pt x="639" y="4169"/>
                    <a:pt x="639" y="3589"/>
                  </a:cubicBezTo>
                  <a:cubicBezTo>
                    <a:pt x="639" y="3009"/>
                    <a:pt x="679" y="2421"/>
                    <a:pt x="759" y="1826"/>
                  </a:cubicBezTo>
                  <a:cubicBezTo>
                    <a:pt x="839" y="1232"/>
                    <a:pt x="960" y="623"/>
                    <a:pt x="1120" y="1"/>
                  </a:cubicBezTo>
                  <a:close/>
                  <a:moveTo>
                    <a:pt x="1736" y="1"/>
                  </a:moveTo>
                  <a:cubicBezTo>
                    <a:pt x="1896" y="623"/>
                    <a:pt x="2016" y="1232"/>
                    <a:pt x="2096" y="1826"/>
                  </a:cubicBezTo>
                  <a:cubicBezTo>
                    <a:pt x="2177" y="2421"/>
                    <a:pt x="2217" y="3009"/>
                    <a:pt x="2217" y="3589"/>
                  </a:cubicBezTo>
                  <a:cubicBezTo>
                    <a:pt x="2217" y="4169"/>
                    <a:pt x="2177" y="4758"/>
                    <a:pt x="2096" y="5354"/>
                  </a:cubicBezTo>
                  <a:cubicBezTo>
                    <a:pt x="2016" y="5950"/>
                    <a:pt x="1896" y="6560"/>
                    <a:pt x="1736" y="7185"/>
                  </a:cubicBezTo>
                  <a:lnTo>
                    <a:pt x="2294" y="7185"/>
                  </a:lnTo>
                  <a:cubicBezTo>
                    <a:pt x="2485" y="6537"/>
                    <a:pt x="2627" y="5920"/>
                    <a:pt x="2718" y="5336"/>
                  </a:cubicBezTo>
                  <a:cubicBezTo>
                    <a:pt x="2810" y="4752"/>
                    <a:pt x="2855" y="4172"/>
                    <a:pt x="2855" y="3597"/>
                  </a:cubicBezTo>
                  <a:cubicBezTo>
                    <a:pt x="2855" y="3022"/>
                    <a:pt x="2809" y="2439"/>
                    <a:pt x="2717" y="1850"/>
                  </a:cubicBezTo>
                  <a:cubicBezTo>
                    <a:pt x="2625" y="1260"/>
                    <a:pt x="2484" y="644"/>
                    <a:pt x="2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65875" y="2293100"/>
              <a:ext cx="950325" cy="429600"/>
            </a:xfrm>
            <a:custGeom>
              <a:rect b="b" l="l" r="r" t="t"/>
              <a:pathLst>
                <a:path extrusionOk="0" h="17184" w="38013">
                  <a:moveTo>
                    <a:pt x="0" y="0"/>
                  </a:moveTo>
                  <a:lnTo>
                    <a:pt x="0" y="17184"/>
                  </a:lnTo>
                  <a:lnTo>
                    <a:pt x="38013" y="17184"/>
                  </a:lnTo>
                  <a:lnTo>
                    <a:pt x="38013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135775" y="2422375"/>
              <a:ext cx="436425" cy="189000"/>
            </a:xfrm>
            <a:custGeom>
              <a:rect b="b" l="l" r="r" t="t"/>
              <a:pathLst>
                <a:path extrusionOk="0" h="7560" w="17457">
                  <a:moveTo>
                    <a:pt x="1124" y="1033"/>
                  </a:moveTo>
                  <a:cubicBezTo>
                    <a:pt x="1238" y="1033"/>
                    <a:pt x="1324" y="1086"/>
                    <a:pt x="1383" y="1192"/>
                  </a:cubicBezTo>
                  <a:cubicBezTo>
                    <a:pt x="1442" y="1298"/>
                    <a:pt x="1472" y="1453"/>
                    <a:pt x="1472" y="1655"/>
                  </a:cubicBezTo>
                  <a:cubicBezTo>
                    <a:pt x="1472" y="1860"/>
                    <a:pt x="1442" y="2015"/>
                    <a:pt x="1383" y="2120"/>
                  </a:cubicBezTo>
                  <a:cubicBezTo>
                    <a:pt x="1324" y="2225"/>
                    <a:pt x="1238" y="2277"/>
                    <a:pt x="1124" y="2277"/>
                  </a:cubicBezTo>
                  <a:lnTo>
                    <a:pt x="724" y="2277"/>
                  </a:lnTo>
                  <a:lnTo>
                    <a:pt x="724" y="1033"/>
                  </a:lnTo>
                  <a:close/>
                  <a:moveTo>
                    <a:pt x="8772" y="2340"/>
                  </a:moveTo>
                  <a:cubicBezTo>
                    <a:pt x="8849" y="2340"/>
                    <a:pt x="8908" y="2373"/>
                    <a:pt x="8948" y="2439"/>
                  </a:cubicBezTo>
                  <a:cubicBezTo>
                    <a:pt x="8988" y="2504"/>
                    <a:pt x="9008" y="2603"/>
                    <a:pt x="9008" y="2734"/>
                  </a:cubicBezTo>
                  <a:cubicBezTo>
                    <a:pt x="9008" y="2866"/>
                    <a:pt x="8988" y="2965"/>
                    <a:pt x="8948" y="3032"/>
                  </a:cubicBezTo>
                  <a:cubicBezTo>
                    <a:pt x="8908" y="3099"/>
                    <a:pt x="8849" y="3132"/>
                    <a:pt x="8772" y="3132"/>
                  </a:cubicBezTo>
                  <a:lnTo>
                    <a:pt x="8454" y="3132"/>
                  </a:lnTo>
                  <a:lnTo>
                    <a:pt x="8454" y="2340"/>
                  </a:lnTo>
                  <a:close/>
                  <a:moveTo>
                    <a:pt x="1149" y="3309"/>
                  </a:moveTo>
                  <a:cubicBezTo>
                    <a:pt x="1295" y="3309"/>
                    <a:pt x="1405" y="3373"/>
                    <a:pt x="1477" y="3500"/>
                  </a:cubicBezTo>
                  <a:cubicBezTo>
                    <a:pt x="1550" y="3628"/>
                    <a:pt x="1586" y="3819"/>
                    <a:pt x="1586" y="4073"/>
                  </a:cubicBezTo>
                  <a:cubicBezTo>
                    <a:pt x="1586" y="4333"/>
                    <a:pt x="1550" y="4528"/>
                    <a:pt x="1476" y="4656"/>
                  </a:cubicBezTo>
                  <a:cubicBezTo>
                    <a:pt x="1403" y="4785"/>
                    <a:pt x="1294" y="4849"/>
                    <a:pt x="1149" y="4849"/>
                  </a:cubicBezTo>
                  <a:lnTo>
                    <a:pt x="724" y="4849"/>
                  </a:lnTo>
                  <a:lnTo>
                    <a:pt x="724" y="3309"/>
                  </a:lnTo>
                  <a:close/>
                  <a:moveTo>
                    <a:pt x="11336" y="2388"/>
                  </a:moveTo>
                  <a:cubicBezTo>
                    <a:pt x="11480" y="2388"/>
                    <a:pt x="11590" y="2498"/>
                    <a:pt x="11666" y="2718"/>
                  </a:cubicBezTo>
                  <a:cubicBezTo>
                    <a:pt x="11742" y="2939"/>
                    <a:pt x="11780" y="3259"/>
                    <a:pt x="11780" y="3680"/>
                  </a:cubicBezTo>
                  <a:cubicBezTo>
                    <a:pt x="11780" y="4100"/>
                    <a:pt x="11742" y="4420"/>
                    <a:pt x="11666" y="4641"/>
                  </a:cubicBezTo>
                  <a:cubicBezTo>
                    <a:pt x="11590" y="4861"/>
                    <a:pt x="11480" y="4972"/>
                    <a:pt x="11336" y="4972"/>
                  </a:cubicBezTo>
                  <a:cubicBezTo>
                    <a:pt x="11192" y="4972"/>
                    <a:pt x="11082" y="4861"/>
                    <a:pt x="11005" y="4639"/>
                  </a:cubicBezTo>
                  <a:cubicBezTo>
                    <a:pt x="10928" y="4417"/>
                    <a:pt x="10889" y="4097"/>
                    <a:pt x="10889" y="3680"/>
                  </a:cubicBezTo>
                  <a:cubicBezTo>
                    <a:pt x="10889" y="3262"/>
                    <a:pt x="10928" y="2942"/>
                    <a:pt x="11005" y="2720"/>
                  </a:cubicBezTo>
                  <a:cubicBezTo>
                    <a:pt x="11082" y="2499"/>
                    <a:pt x="11192" y="2388"/>
                    <a:pt x="11336" y="2388"/>
                  </a:cubicBezTo>
                  <a:close/>
                  <a:moveTo>
                    <a:pt x="3905" y="2372"/>
                  </a:moveTo>
                  <a:cubicBezTo>
                    <a:pt x="4051" y="2372"/>
                    <a:pt x="4164" y="2484"/>
                    <a:pt x="4241" y="2709"/>
                  </a:cubicBezTo>
                  <a:cubicBezTo>
                    <a:pt x="4319" y="2933"/>
                    <a:pt x="4358" y="3257"/>
                    <a:pt x="4358" y="3680"/>
                  </a:cubicBezTo>
                  <a:cubicBezTo>
                    <a:pt x="4358" y="4102"/>
                    <a:pt x="4319" y="4426"/>
                    <a:pt x="4241" y="4651"/>
                  </a:cubicBezTo>
                  <a:cubicBezTo>
                    <a:pt x="4164" y="4875"/>
                    <a:pt x="4051" y="4987"/>
                    <a:pt x="3905" y="4987"/>
                  </a:cubicBezTo>
                  <a:cubicBezTo>
                    <a:pt x="3756" y="4987"/>
                    <a:pt x="3642" y="4875"/>
                    <a:pt x="3564" y="4651"/>
                  </a:cubicBezTo>
                  <a:cubicBezTo>
                    <a:pt x="3486" y="4426"/>
                    <a:pt x="3447" y="4102"/>
                    <a:pt x="3447" y="3680"/>
                  </a:cubicBezTo>
                  <a:cubicBezTo>
                    <a:pt x="3447" y="3257"/>
                    <a:pt x="3486" y="2933"/>
                    <a:pt x="3564" y="2709"/>
                  </a:cubicBezTo>
                  <a:cubicBezTo>
                    <a:pt x="3642" y="2484"/>
                    <a:pt x="3756" y="2372"/>
                    <a:pt x="3905" y="2372"/>
                  </a:cubicBezTo>
                  <a:close/>
                  <a:moveTo>
                    <a:pt x="8794" y="4014"/>
                  </a:moveTo>
                  <a:cubicBezTo>
                    <a:pt x="8893" y="4014"/>
                    <a:pt x="8968" y="4055"/>
                    <a:pt x="9018" y="4137"/>
                  </a:cubicBezTo>
                  <a:cubicBezTo>
                    <a:pt x="9068" y="4218"/>
                    <a:pt x="9093" y="4340"/>
                    <a:pt x="9093" y="4503"/>
                  </a:cubicBezTo>
                  <a:cubicBezTo>
                    <a:pt x="9093" y="4668"/>
                    <a:pt x="9068" y="4792"/>
                    <a:pt x="9018" y="4875"/>
                  </a:cubicBezTo>
                  <a:cubicBezTo>
                    <a:pt x="8968" y="4958"/>
                    <a:pt x="8893" y="4999"/>
                    <a:pt x="8794" y="4999"/>
                  </a:cubicBezTo>
                  <a:lnTo>
                    <a:pt x="8454" y="4999"/>
                  </a:lnTo>
                  <a:lnTo>
                    <a:pt x="8454" y="4014"/>
                  </a:lnTo>
                  <a:close/>
                  <a:moveTo>
                    <a:pt x="14263" y="3896"/>
                  </a:moveTo>
                  <a:lnTo>
                    <a:pt x="14263" y="4058"/>
                  </a:lnTo>
                  <a:cubicBezTo>
                    <a:pt x="14263" y="4344"/>
                    <a:pt x="14220" y="4582"/>
                    <a:pt x="14133" y="4773"/>
                  </a:cubicBezTo>
                  <a:cubicBezTo>
                    <a:pt x="14047" y="4963"/>
                    <a:pt x="13941" y="5058"/>
                    <a:pt x="13814" y="5058"/>
                  </a:cubicBezTo>
                  <a:cubicBezTo>
                    <a:pt x="13713" y="5058"/>
                    <a:pt x="13633" y="5008"/>
                    <a:pt x="13576" y="4907"/>
                  </a:cubicBezTo>
                  <a:cubicBezTo>
                    <a:pt x="13520" y="4805"/>
                    <a:pt x="13491" y="4666"/>
                    <a:pt x="13491" y="4487"/>
                  </a:cubicBezTo>
                  <a:cubicBezTo>
                    <a:pt x="13491" y="4293"/>
                    <a:pt x="13526" y="4146"/>
                    <a:pt x="13597" y="4046"/>
                  </a:cubicBezTo>
                  <a:cubicBezTo>
                    <a:pt x="13668" y="3946"/>
                    <a:pt x="13773" y="3896"/>
                    <a:pt x="13914" y="3896"/>
                  </a:cubicBezTo>
                  <a:close/>
                  <a:moveTo>
                    <a:pt x="1" y="1"/>
                  </a:moveTo>
                  <a:lnTo>
                    <a:pt x="1" y="5881"/>
                  </a:lnTo>
                  <a:lnTo>
                    <a:pt x="1201" y="5881"/>
                  </a:lnTo>
                  <a:cubicBezTo>
                    <a:pt x="1574" y="5881"/>
                    <a:pt x="1852" y="5742"/>
                    <a:pt x="2035" y="5464"/>
                  </a:cubicBezTo>
                  <a:cubicBezTo>
                    <a:pt x="2218" y="5186"/>
                    <a:pt x="2309" y="4763"/>
                    <a:pt x="2309" y="4196"/>
                  </a:cubicBezTo>
                  <a:cubicBezTo>
                    <a:pt x="2309" y="3825"/>
                    <a:pt x="2267" y="3513"/>
                    <a:pt x="2182" y="3258"/>
                  </a:cubicBezTo>
                  <a:cubicBezTo>
                    <a:pt x="2097" y="3003"/>
                    <a:pt x="1976" y="2829"/>
                    <a:pt x="1821" y="2734"/>
                  </a:cubicBezTo>
                  <a:cubicBezTo>
                    <a:pt x="1943" y="2637"/>
                    <a:pt x="2035" y="2488"/>
                    <a:pt x="2099" y="2287"/>
                  </a:cubicBezTo>
                  <a:cubicBezTo>
                    <a:pt x="2163" y="2086"/>
                    <a:pt x="2195" y="1843"/>
                    <a:pt x="2195" y="1556"/>
                  </a:cubicBezTo>
                  <a:cubicBezTo>
                    <a:pt x="2195" y="1013"/>
                    <a:pt x="2108" y="618"/>
                    <a:pt x="1933" y="371"/>
                  </a:cubicBezTo>
                  <a:cubicBezTo>
                    <a:pt x="1758" y="124"/>
                    <a:pt x="1476" y="1"/>
                    <a:pt x="1087" y="1"/>
                  </a:cubicBezTo>
                  <a:close/>
                  <a:moveTo>
                    <a:pt x="7782" y="1470"/>
                  </a:moveTo>
                  <a:lnTo>
                    <a:pt x="7782" y="5881"/>
                  </a:lnTo>
                  <a:lnTo>
                    <a:pt x="8837" y="5881"/>
                  </a:lnTo>
                  <a:cubicBezTo>
                    <a:pt x="9135" y="5881"/>
                    <a:pt x="9358" y="5777"/>
                    <a:pt x="9504" y="5568"/>
                  </a:cubicBezTo>
                  <a:cubicBezTo>
                    <a:pt x="9651" y="5360"/>
                    <a:pt x="9724" y="5042"/>
                    <a:pt x="9724" y="4617"/>
                  </a:cubicBezTo>
                  <a:cubicBezTo>
                    <a:pt x="9724" y="4339"/>
                    <a:pt x="9690" y="4104"/>
                    <a:pt x="9622" y="3914"/>
                  </a:cubicBezTo>
                  <a:cubicBezTo>
                    <a:pt x="9553" y="3724"/>
                    <a:pt x="9457" y="3593"/>
                    <a:pt x="9333" y="3522"/>
                  </a:cubicBezTo>
                  <a:cubicBezTo>
                    <a:pt x="9430" y="3449"/>
                    <a:pt x="9504" y="3336"/>
                    <a:pt x="9555" y="3185"/>
                  </a:cubicBezTo>
                  <a:cubicBezTo>
                    <a:pt x="9606" y="3034"/>
                    <a:pt x="9632" y="2851"/>
                    <a:pt x="9632" y="2636"/>
                  </a:cubicBezTo>
                  <a:cubicBezTo>
                    <a:pt x="9632" y="2229"/>
                    <a:pt x="9562" y="1933"/>
                    <a:pt x="9423" y="1748"/>
                  </a:cubicBezTo>
                  <a:cubicBezTo>
                    <a:pt x="9283" y="1562"/>
                    <a:pt x="9057" y="1470"/>
                    <a:pt x="8745" y="1470"/>
                  </a:cubicBezTo>
                  <a:close/>
                  <a:moveTo>
                    <a:pt x="15259" y="1470"/>
                  </a:moveTo>
                  <a:lnTo>
                    <a:pt x="15259" y="2340"/>
                  </a:lnTo>
                  <a:lnTo>
                    <a:pt x="16023" y="2340"/>
                  </a:lnTo>
                  <a:lnTo>
                    <a:pt x="16023" y="5881"/>
                  </a:lnTo>
                  <a:lnTo>
                    <a:pt x="16694" y="5881"/>
                  </a:lnTo>
                  <a:lnTo>
                    <a:pt x="16694" y="2340"/>
                  </a:lnTo>
                  <a:lnTo>
                    <a:pt x="17456" y="2340"/>
                  </a:lnTo>
                  <a:lnTo>
                    <a:pt x="17456" y="1470"/>
                  </a:lnTo>
                  <a:close/>
                  <a:moveTo>
                    <a:pt x="3905" y="1363"/>
                  </a:moveTo>
                  <a:cubicBezTo>
                    <a:pt x="3542" y="1363"/>
                    <a:pt x="3258" y="1568"/>
                    <a:pt x="3053" y="1978"/>
                  </a:cubicBezTo>
                  <a:cubicBezTo>
                    <a:pt x="2848" y="2388"/>
                    <a:pt x="2746" y="2955"/>
                    <a:pt x="2746" y="3680"/>
                  </a:cubicBezTo>
                  <a:cubicBezTo>
                    <a:pt x="2746" y="4404"/>
                    <a:pt x="2848" y="4972"/>
                    <a:pt x="3053" y="5381"/>
                  </a:cubicBezTo>
                  <a:cubicBezTo>
                    <a:pt x="3258" y="5791"/>
                    <a:pt x="3542" y="5996"/>
                    <a:pt x="3905" y="5996"/>
                  </a:cubicBezTo>
                  <a:cubicBezTo>
                    <a:pt x="4267" y="5996"/>
                    <a:pt x="4550" y="5791"/>
                    <a:pt x="4753" y="5381"/>
                  </a:cubicBezTo>
                  <a:cubicBezTo>
                    <a:pt x="4957" y="4972"/>
                    <a:pt x="5058" y="4404"/>
                    <a:pt x="5058" y="3680"/>
                  </a:cubicBezTo>
                  <a:cubicBezTo>
                    <a:pt x="5058" y="2955"/>
                    <a:pt x="4957" y="2388"/>
                    <a:pt x="4753" y="1978"/>
                  </a:cubicBezTo>
                  <a:cubicBezTo>
                    <a:pt x="4550" y="1568"/>
                    <a:pt x="4267" y="1363"/>
                    <a:pt x="3905" y="1363"/>
                  </a:cubicBezTo>
                  <a:close/>
                  <a:moveTo>
                    <a:pt x="6253" y="1363"/>
                  </a:moveTo>
                  <a:cubicBezTo>
                    <a:pt x="5984" y="1363"/>
                    <a:pt x="5735" y="1426"/>
                    <a:pt x="5507" y="1553"/>
                  </a:cubicBezTo>
                  <a:lnTo>
                    <a:pt x="5507" y="2573"/>
                  </a:lnTo>
                  <a:cubicBezTo>
                    <a:pt x="5660" y="2392"/>
                    <a:pt x="5860" y="2301"/>
                    <a:pt x="6106" y="2301"/>
                  </a:cubicBezTo>
                  <a:cubicBezTo>
                    <a:pt x="6402" y="2301"/>
                    <a:pt x="6550" y="2436"/>
                    <a:pt x="6550" y="2707"/>
                  </a:cubicBezTo>
                  <a:cubicBezTo>
                    <a:pt x="6550" y="2822"/>
                    <a:pt x="6516" y="2922"/>
                    <a:pt x="6449" y="3006"/>
                  </a:cubicBezTo>
                  <a:cubicBezTo>
                    <a:pt x="6382" y="3090"/>
                    <a:pt x="6257" y="3132"/>
                    <a:pt x="6073" y="3132"/>
                  </a:cubicBezTo>
                  <a:lnTo>
                    <a:pt x="5765" y="3132"/>
                  </a:lnTo>
                  <a:lnTo>
                    <a:pt x="5765" y="4003"/>
                  </a:lnTo>
                  <a:lnTo>
                    <a:pt x="6061" y="4003"/>
                  </a:lnTo>
                  <a:cubicBezTo>
                    <a:pt x="6422" y="4003"/>
                    <a:pt x="6602" y="4185"/>
                    <a:pt x="6602" y="4550"/>
                  </a:cubicBezTo>
                  <a:cubicBezTo>
                    <a:pt x="6602" y="4681"/>
                    <a:pt x="6561" y="4799"/>
                    <a:pt x="6479" y="4903"/>
                  </a:cubicBezTo>
                  <a:cubicBezTo>
                    <a:pt x="6397" y="5006"/>
                    <a:pt x="6265" y="5058"/>
                    <a:pt x="6082" y="5058"/>
                  </a:cubicBezTo>
                  <a:cubicBezTo>
                    <a:pt x="5915" y="5058"/>
                    <a:pt x="5692" y="4935"/>
                    <a:pt x="5411" y="4688"/>
                  </a:cubicBezTo>
                  <a:lnTo>
                    <a:pt x="5411" y="5775"/>
                  </a:lnTo>
                  <a:cubicBezTo>
                    <a:pt x="5637" y="5922"/>
                    <a:pt x="5885" y="5996"/>
                    <a:pt x="6157" y="5996"/>
                  </a:cubicBezTo>
                  <a:cubicBezTo>
                    <a:pt x="6522" y="5996"/>
                    <a:pt x="6789" y="5881"/>
                    <a:pt x="6959" y="5653"/>
                  </a:cubicBezTo>
                  <a:cubicBezTo>
                    <a:pt x="7130" y="5425"/>
                    <a:pt x="7215" y="5083"/>
                    <a:pt x="7215" y="4629"/>
                  </a:cubicBezTo>
                  <a:cubicBezTo>
                    <a:pt x="7215" y="4038"/>
                    <a:pt x="7060" y="3663"/>
                    <a:pt x="6751" y="3502"/>
                  </a:cubicBezTo>
                  <a:cubicBezTo>
                    <a:pt x="7025" y="3368"/>
                    <a:pt x="7162" y="3041"/>
                    <a:pt x="7162" y="2522"/>
                  </a:cubicBezTo>
                  <a:cubicBezTo>
                    <a:pt x="7162" y="2125"/>
                    <a:pt x="7090" y="1833"/>
                    <a:pt x="6944" y="1645"/>
                  </a:cubicBezTo>
                  <a:cubicBezTo>
                    <a:pt x="6799" y="1457"/>
                    <a:pt x="6569" y="1363"/>
                    <a:pt x="6253" y="1363"/>
                  </a:cubicBezTo>
                  <a:close/>
                  <a:moveTo>
                    <a:pt x="13867" y="1363"/>
                  </a:moveTo>
                  <a:cubicBezTo>
                    <a:pt x="13721" y="1363"/>
                    <a:pt x="13576" y="1383"/>
                    <a:pt x="13431" y="1421"/>
                  </a:cubicBezTo>
                  <a:cubicBezTo>
                    <a:pt x="13286" y="1459"/>
                    <a:pt x="13141" y="1514"/>
                    <a:pt x="12997" y="1588"/>
                  </a:cubicBezTo>
                  <a:lnTo>
                    <a:pt x="12997" y="2663"/>
                  </a:lnTo>
                  <a:cubicBezTo>
                    <a:pt x="13103" y="2543"/>
                    <a:pt x="13219" y="2452"/>
                    <a:pt x="13343" y="2392"/>
                  </a:cubicBezTo>
                  <a:cubicBezTo>
                    <a:pt x="13467" y="2331"/>
                    <a:pt x="13601" y="2301"/>
                    <a:pt x="13745" y="2301"/>
                  </a:cubicBezTo>
                  <a:cubicBezTo>
                    <a:pt x="13922" y="2301"/>
                    <a:pt x="14053" y="2353"/>
                    <a:pt x="14137" y="2457"/>
                  </a:cubicBezTo>
                  <a:cubicBezTo>
                    <a:pt x="14221" y="2560"/>
                    <a:pt x="14263" y="2724"/>
                    <a:pt x="14263" y="2947"/>
                  </a:cubicBezTo>
                  <a:lnTo>
                    <a:pt x="14263" y="3057"/>
                  </a:lnTo>
                  <a:lnTo>
                    <a:pt x="13867" y="3057"/>
                  </a:lnTo>
                  <a:cubicBezTo>
                    <a:pt x="13504" y="3057"/>
                    <a:pt x="13237" y="3178"/>
                    <a:pt x="13067" y="3420"/>
                  </a:cubicBezTo>
                  <a:cubicBezTo>
                    <a:pt x="12898" y="3661"/>
                    <a:pt x="12813" y="4041"/>
                    <a:pt x="12813" y="4558"/>
                  </a:cubicBezTo>
                  <a:cubicBezTo>
                    <a:pt x="12813" y="4983"/>
                    <a:pt x="12881" y="5329"/>
                    <a:pt x="13017" y="5596"/>
                  </a:cubicBezTo>
                  <a:cubicBezTo>
                    <a:pt x="13153" y="5862"/>
                    <a:pt x="13329" y="5996"/>
                    <a:pt x="13547" y="5996"/>
                  </a:cubicBezTo>
                  <a:cubicBezTo>
                    <a:pt x="13709" y="5996"/>
                    <a:pt x="13846" y="5935"/>
                    <a:pt x="13959" y="5813"/>
                  </a:cubicBezTo>
                  <a:cubicBezTo>
                    <a:pt x="14071" y="5690"/>
                    <a:pt x="14173" y="5495"/>
                    <a:pt x="14263" y="5228"/>
                  </a:cubicBezTo>
                  <a:lnTo>
                    <a:pt x="14263" y="5881"/>
                  </a:lnTo>
                  <a:lnTo>
                    <a:pt x="14941" y="5881"/>
                  </a:lnTo>
                  <a:lnTo>
                    <a:pt x="14941" y="3364"/>
                  </a:lnTo>
                  <a:cubicBezTo>
                    <a:pt x="14941" y="2658"/>
                    <a:pt x="14857" y="2148"/>
                    <a:pt x="14689" y="1834"/>
                  </a:cubicBezTo>
                  <a:cubicBezTo>
                    <a:pt x="14520" y="1520"/>
                    <a:pt x="14246" y="1363"/>
                    <a:pt x="13867" y="1363"/>
                  </a:cubicBezTo>
                  <a:close/>
                  <a:moveTo>
                    <a:pt x="11586" y="1363"/>
                  </a:moveTo>
                  <a:cubicBezTo>
                    <a:pt x="11440" y="1363"/>
                    <a:pt x="11310" y="1425"/>
                    <a:pt x="11197" y="1547"/>
                  </a:cubicBezTo>
                  <a:cubicBezTo>
                    <a:pt x="11085" y="1669"/>
                    <a:pt x="10982" y="1858"/>
                    <a:pt x="10889" y="2116"/>
                  </a:cubicBezTo>
                  <a:lnTo>
                    <a:pt x="10889" y="1470"/>
                  </a:lnTo>
                  <a:lnTo>
                    <a:pt x="10217" y="1470"/>
                  </a:lnTo>
                  <a:lnTo>
                    <a:pt x="10217" y="7559"/>
                  </a:lnTo>
                  <a:lnTo>
                    <a:pt x="10889" y="7559"/>
                  </a:lnTo>
                  <a:lnTo>
                    <a:pt x="10889" y="5243"/>
                  </a:lnTo>
                  <a:cubicBezTo>
                    <a:pt x="10982" y="5501"/>
                    <a:pt x="11085" y="5690"/>
                    <a:pt x="11197" y="5813"/>
                  </a:cubicBezTo>
                  <a:cubicBezTo>
                    <a:pt x="11310" y="5935"/>
                    <a:pt x="11440" y="5996"/>
                    <a:pt x="11586" y="5996"/>
                  </a:cubicBezTo>
                  <a:cubicBezTo>
                    <a:pt x="11845" y="5996"/>
                    <a:pt x="12058" y="5780"/>
                    <a:pt x="12225" y="5348"/>
                  </a:cubicBezTo>
                  <a:cubicBezTo>
                    <a:pt x="12391" y="4916"/>
                    <a:pt x="12475" y="4360"/>
                    <a:pt x="12475" y="3680"/>
                  </a:cubicBezTo>
                  <a:cubicBezTo>
                    <a:pt x="12475" y="2999"/>
                    <a:pt x="12391" y="2443"/>
                    <a:pt x="12225" y="2011"/>
                  </a:cubicBezTo>
                  <a:cubicBezTo>
                    <a:pt x="12058" y="1579"/>
                    <a:pt x="11845" y="1363"/>
                    <a:pt x="11586" y="1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86300" y="2416375"/>
              <a:ext cx="71400" cy="179625"/>
            </a:xfrm>
            <a:custGeom>
              <a:rect b="b" l="l" r="r" t="t"/>
              <a:pathLst>
                <a:path extrusionOk="0" h="7185" w="2856">
                  <a:moveTo>
                    <a:pt x="562" y="0"/>
                  </a:moveTo>
                  <a:cubicBezTo>
                    <a:pt x="371" y="644"/>
                    <a:pt x="230" y="1260"/>
                    <a:pt x="138" y="1850"/>
                  </a:cubicBezTo>
                  <a:cubicBezTo>
                    <a:pt x="46" y="2439"/>
                    <a:pt x="0" y="3022"/>
                    <a:pt x="0" y="3597"/>
                  </a:cubicBezTo>
                  <a:cubicBezTo>
                    <a:pt x="0" y="4172"/>
                    <a:pt x="46" y="4751"/>
                    <a:pt x="137" y="5336"/>
                  </a:cubicBezTo>
                  <a:cubicBezTo>
                    <a:pt x="229" y="5920"/>
                    <a:pt x="370" y="6536"/>
                    <a:pt x="562" y="7185"/>
                  </a:cubicBezTo>
                  <a:lnTo>
                    <a:pt x="1120" y="7185"/>
                  </a:lnTo>
                  <a:cubicBezTo>
                    <a:pt x="958" y="6560"/>
                    <a:pt x="838" y="5949"/>
                    <a:pt x="758" y="5353"/>
                  </a:cubicBezTo>
                  <a:cubicBezTo>
                    <a:pt x="679" y="4757"/>
                    <a:pt x="639" y="4169"/>
                    <a:pt x="639" y="3589"/>
                  </a:cubicBezTo>
                  <a:cubicBezTo>
                    <a:pt x="639" y="3008"/>
                    <a:pt x="679" y="2421"/>
                    <a:pt x="759" y="1826"/>
                  </a:cubicBezTo>
                  <a:cubicBezTo>
                    <a:pt x="839" y="1231"/>
                    <a:pt x="959" y="623"/>
                    <a:pt x="1120" y="0"/>
                  </a:cubicBezTo>
                  <a:close/>
                  <a:moveTo>
                    <a:pt x="1736" y="0"/>
                  </a:moveTo>
                  <a:cubicBezTo>
                    <a:pt x="1896" y="623"/>
                    <a:pt x="2016" y="1231"/>
                    <a:pt x="2096" y="1826"/>
                  </a:cubicBezTo>
                  <a:cubicBezTo>
                    <a:pt x="2176" y="2421"/>
                    <a:pt x="2216" y="3008"/>
                    <a:pt x="2216" y="3589"/>
                  </a:cubicBezTo>
                  <a:cubicBezTo>
                    <a:pt x="2216" y="4169"/>
                    <a:pt x="2176" y="4757"/>
                    <a:pt x="2096" y="5353"/>
                  </a:cubicBezTo>
                  <a:cubicBezTo>
                    <a:pt x="2016" y="5949"/>
                    <a:pt x="1896" y="6560"/>
                    <a:pt x="1736" y="7185"/>
                  </a:cubicBezTo>
                  <a:lnTo>
                    <a:pt x="2294" y="7185"/>
                  </a:lnTo>
                  <a:cubicBezTo>
                    <a:pt x="2485" y="6536"/>
                    <a:pt x="2627" y="5920"/>
                    <a:pt x="2718" y="5336"/>
                  </a:cubicBezTo>
                  <a:cubicBezTo>
                    <a:pt x="2809" y="4751"/>
                    <a:pt x="2855" y="4172"/>
                    <a:pt x="2855" y="3597"/>
                  </a:cubicBezTo>
                  <a:cubicBezTo>
                    <a:pt x="2855" y="3022"/>
                    <a:pt x="2809" y="2439"/>
                    <a:pt x="2717" y="1850"/>
                  </a:cubicBezTo>
                  <a:cubicBezTo>
                    <a:pt x="2625" y="1260"/>
                    <a:pt x="2484" y="644"/>
                    <a:pt x="2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829100" y="768400"/>
              <a:ext cx="25" cy="343875"/>
            </a:xfrm>
            <a:custGeom>
              <a:rect b="b" l="l" r="r" t="t"/>
              <a:pathLst>
                <a:path extrusionOk="0" fill="none" h="13755" w="1">
                  <a:moveTo>
                    <a:pt x="0" y="0"/>
                  </a:moveTo>
                  <a:lnTo>
                    <a:pt x="0" y="13755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797850" y="980150"/>
              <a:ext cx="63025" cy="133150"/>
            </a:xfrm>
            <a:custGeom>
              <a:rect b="b" l="l" r="r" t="t"/>
              <a:pathLst>
                <a:path extrusionOk="0" fill="none" h="5326" w="2521">
                  <a:moveTo>
                    <a:pt x="0" y="1"/>
                  </a:moveTo>
                  <a:lnTo>
                    <a:pt x="1250" y="5325"/>
                  </a:lnTo>
                  <a:lnTo>
                    <a:pt x="2520" y="1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96275" y="755275"/>
              <a:ext cx="25" cy="352975"/>
            </a:xfrm>
            <a:custGeom>
              <a:rect b="b" l="l" r="r" t="t"/>
              <a:pathLst>
                <a:path extrusionOk="0" fill="none" h="14119" w="1">
                  <a:moveTo>
                    <a:pt x="0" y="14118"/>
                  </a:moveTo>
                  <a:lnTo>
                    <a:pt x="0" y="1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365000" y="756300"/>
              <a:ext cx="63025" cy="132125"/>
            </a:xfrm>
            <a:custGeom>
              <a:rect b="b" l="l" r="r" t="t"/>
              <a:pathLst>
                <a:path extrusionOk="0" fill="none" h="5285" w="2521">
                  <a:moveTo>
                    <a:pt x="2521" y="5284"/>
                  </a:moveTo>
                  <a:lnTo>
                    <a:pt x="1251" y="0"/>
                  </a:lnTo>
                  <a:lnTo>
                    <a:pt x="1" y="5284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1229225" y="2178150"/>
              <a:ext cx="843075" cy="549600"/>
            </a:xfrm>
            <a:custGeom>
              <a:rect b="b" l="l" r="r" t="t"/>
              <a:pathLst>
                <a:path extrusionOk="0" h="21984" w="33723">
                  <a:moveTo>
                    <a:pt x="1" y="0"/>
                  </a:moveTo>
                  <a:lnTo>
                    <a:pt x="1" y="21983"/>
                  </a:lnTo>
                  <a:lnTo>
                    <a:pt x="33723" y="21983"/>
                  </a:lnTo>
                  <a:lnTo>
                    <a:pt x="33723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1184025" y="2083350"/>
              <a:ext cx="837800" cy="538500"/>
            </a:xfrm>
            <a:custGeom>
              <a:rect b="b" l="l" r="r" t="t"/>
              <a:pathLst>
                <a:path extrusionOk="0" h="21540" w="33512">
                  <a:moveTo>
                    <a:pt x="0" y="0"/>
                  </a:moveTo>
                  <a:lnTo>
                    <a:pt x="0" y="21540"/>
                  </a:lnTo>
                  <a:lnTo>
                    <a:pt x="33511" y="21540"/>
                  </a:lnTo>
                  <a:lnTo>
                    <a:pt x="3351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1341275" y="2149400"/>
              <a:ext cx="664175" cy="201800"/>
            </a:xfrm>
            <a:custGeom>
              <a:rect b="b" l="l" r="r" t="t"/>
              <a:pathLst>
                <a:path extrusionOk="0" h="8072" w="26567">
                  <a:moveTo>
                    <a:pt x="1443" y="1505"/>
                  </a:moveTo>
                  <a:cubicBezTo>
                    <a:pt x="1664" y="1505"/>
                    <a:pt x="1836" y="1676"/>
                    <a:pt x="1957" y="2018"/>
                  </a:cubicBezTo>
                  <a:cubicBezTo>
                    <a:pt x="2079" y="2359"/>
                    <a:pt x="2140" y="2839"/>
                    <a:pt x="2140" y="3459"/>
                  </a:cubicBezTo>
                  <a:cubicBezTo>
                    <a:pt x="2140" y="4076"/>
                    <a:pt x="2079" y="4556"/>
                    <a:pt x="1957" y="4897"/>
                  </a:cubicBezTo>
                  <a:cubicBezTo>
                    <a:pt x="1836" y="5238"/>
                    <a:pt x="1664" y="5409"/>
                    <a:pt x="1443" y="5409"/>
                  </a:cubicBezTo>
                  <a:cubicBezTo>
                    <a:pt x="1222" y="5409"/>
                    <a:pt x="1051" y="5238"/>
                    <a:pt x="930" y="4897"/>
                  </a:cubicBezTo>
                  <a:cubicBezTo>
                    <a:pt x="808" y="4556"/>
                    <a:pt x="748" y="4076"/>
                    <a:pt x="748" y="3459"/>
                  </a:cubicBezTo>
                  <a:cubicBezTo>
                    <a:pt x="748" y="2839"/>
                    <a:pt x="808" y="2359"/>
                    <a:pt x="930" y="2018"/>
                  </a:cubicBezTo>
                  <a:cubicBezTo>
                    <a:pt x="1051" y="1676"/>
                    <a:pt x="1222" y="1505"/>
                    <a:pt x="1443" y="1505"/>
                  </a:cubicBezTo>
                  <a:close/>
                  <a:moveTo>
                    <a:pt x="7208" y="2900"/>
                  </a:moveTo>
                  <a:cubicBezTo>
                    <a:pt x="7352" y="2900"/>
                    <a:pt x="7462" y="3010"/>
                    <a:pt x="7538" y="3231"/>
                  </a:cubicBezTo>
                  <a:cubicBezTo>
                    <a:pt x="7614" y="3451"/>
                    <a:pt x="7652" y="3772"/>
                    <a:pt x="7652" y="4192"/>
                  </a:cubicBezTo>
                  <a:cubicBezTo>
                    <a:pt x="7652" y="4612"/>
                    <a:pt x="7614" y="4932"/>
                    <a:pt x="7538" y="5153"/>
                  </a:cubicBezTo>
                  <a:cubicBezTo>
                    <a:pt x="7462" y="5374"/>
                    <a:pt x="7352" y="5484"/>
                    <a:pt x="7208" y="5484"/>
                  </a:cubicBezTo>
                  <a:cubicBezTo>
                    <a:pt x="7064" y="5484"/>
                    <a:pt x="6954" y="5373"/>
                    <a:pt x="6877" y="5151"/>
                  </a:cubicBezTo>
                  <a:cubicBezTo>
                    <a:pt x="6800" y="4929"/>
                    <a:pt x="6761" y="4609"/>
                    <a:pt x="6761" y="4192"/>
                  </a:cubicBezTo>
                  <a:cubicBezTo>
                    <a:pt x="6761" y="3774"/>
                    <a:pt x="6800" y="3455"/>
                    <a:pt x="6877" y="3233"/>
                  </a:cubicBezTo>
                  <a:cubicBezTo>
                    <a:pt x="6954" y="3011"/>
                    <a:pt x="7064" y="2900"/>
                    <a:pt x="7208" y="2900"/>
                  </a:cubicBezTo>
                  <a:close/>
                  <a:moveTo>
                    <a:pt x="4445" y="2884"/>
                  </a:moveTo>
                  <a:cubicBezTo>
                    <a:pt x="4593" y="2884"/>
                    <a:pt x="4706" y="2996"/>
                    <a:pt x="4783" y="3221"/>
                  </a:cubicBezTo>
                  <a:cubicBezTo>
                    <a:pt x="4861" y="3445"/>
                    <a:pt x="4900" y="3769"/>
                    <a:pt x="4900" y="4192"/>
                  </a:cubicBezTo>
                  <a:cubicBezTo>
                    <a:pt x="4900" y="4615"/>
                    <a:pt x="4861" y="4938"/>
                    <a:pt x="4783" y="5163"/>
                  </a:cubicBezTo>
                  <a:cubicBezTo>
                    <a:pt x="4706" y="5387"/>
                    <a:pt x="4593" y="5500"/>
                    <a:pt x="4445" y="5500"/>
                  </a:cubicBezTo>
                  <a:cubicBezTo>
                    <a:pt x="4297" y="5500"/>
                    <a:pt x="4184" y="5387"/>
                    <a:pt x="4106" y="5163"/>
                  </a:cubicBezTo>
                  <a:cubicBezTo>
                    <a:pt x="4028" y="4938"/>
                    <a:pt x="3989" y="4615"/>
                    <a:pt x="3989" y="4192"/>
                  </a:cubicBezTo>
                  <a:cubicBezTo>
                    <a:pt x="3989" y="3769"/>
                    <a:pt x="4028" y="3445"/>
                    <a:pt x="4106" y="3221"/>
                  </a:cubicBezTo>
                  <a:cubicBezTo>
                    <a:pt x="4184" y="2996"/>
                    <a:pt x="4297" y="2884"/>
                    <a:pt x="4445" y="2884"/>
                  </a:cubicBezTo>
                  <a:close/>
                  <a:moveTo>
                    <a:pt x="12481" y="2884"/>
                  </a:moveTo>
                  <a:cubicBezTo>
                    <a:pt x="12629" y="2884"/>
                    <a:pt x="12742" y="2996"/>
                    <a:pt x="12819" y="3221"/>
                  </a:cubicBezTo>
                  <a:cubicBezTo>
                    <a:pt x="12897" y="3445"/>
                    <a:pt x="12936" y="3769"/>
                    <a:pt x="12936" y="4192"/>
                  </a:cubicBezTo>
                  <a:cubicBezTo>
                    <a:pt x="12936" y="4615"/>
                    <a:pt x="12897" y="4938"/>
                    <a:pt x="12819" y="5163"/>
                  </a:cubicBezTo>
                  <a:cubicBezTo>
                    <a:pt x="12742" y="5387"/>
                    <a:pt x="12629" y="5500"/>
                    <a:pt x="12481" y="5500"/>
                  </a:cubicBezTo>
                  <a:cubicBezTo>
                    <a:pt x="12333" y="5500"/>
                    <a:pt x="12220" y="5387"/>
                    <a:pt x="12142" y="5163"/>
                  </a:cubicBezTo>
                  <a:cubicBezTo>
                    <a:pt x="12064" y="4938"/>
                    <a:pt x="12025" y="4615"/>
                    <a:pt x="12025" y="4192"/>
                  </a:cubicBezTo>
                  <a:cubicBezTo>
                    <a:pt x="12025" y="3769"/>
                    <a:pt x="12064" y="3445"/>
                    <a:pt x="12142" y="3221"/>
                  </a:cubicBezTo>
                  <a:cubicBezTo>
                    <a:pt x="12220" y="2996"/>
                    <a:pt x="12333" y="2884"/>
                    <a:pt x="12481" y="2884"/>
                  </a:cubicBezTo>
                  <a:close/>
                  <a:moveTo>
                    <a:pt x="15126" y="2884"/>
                  </a:moveTo>
                  <a:cubicBezTo>
                    <a:pt x="15272" y="2884"/>
                    <a:pt x="15384" y="2996"/>
                    <a:pt x="15462" y="3221"/>
                  </a:cubicBezTo>
                  <a:cubicBezTo>
                    <a:pt x="15540" y="3445"/>
                    <a:pt x="15579" y="3769"/>
                    <a:pt x="15579" y="4192"/>
                  </a:cubicBezTo>
                  <a:cubicBezTo>
                    <a:pt x="15579" y="4615"/>
                    <a:pt x="15540" y="4938"/>
                    <a:pt x="15462" y="5163"/>
                  </a:cubicBezTo>
                  <a:cubicBezTo>
                    <a:pt x="15384" y="5387"/>
                    <a:pt x="15272" y="5500"/>
                    <a:pt x="15126" y="5500"/>
                  </a:cubicBezTo>
                  <a:cubicBezTo>
                    <a:pt x="14977" y="5500"/>
                    <a:pt x="14863" y="5387"/>
                    <a:pt x="14785" y="5163"/>
                  </a:cubicBezTo>
                  <a:cubicBezTo>
                    <a:pt x="14707" y="4938"/>
                    <a:pt x="14667" y="4615"/>
                    <a:pt x="14667" y="4192"/>
                  </a:cubicBezTo>
                  <a:cubicBezTo>
                    <a:pt x="14667" y="3769"/>
                    <a:pt x="14707" y="3445"/>
                    <a:pt x="14785" y="3221"/>
                  </a:cubicBezTo>
                  <a:cubicBezTo>
                    <a:pt x="14863" y="2996"/>
                    <a:pt x="14977" y="2884"/>
                    <a:pt x="15126" y="2884"/>
                  </a:cubicBezTo>
                  <a:close/>
                  <a:moveTo>
                    <a:pt x="10135" y="4409"/>
                  </a:moveTo>
                  <a:lnTo>
                    <a:pt x="10135" y="4570"/>
                  </a:lnTo>
                  <a:cubicBezTo>
                    <a:pt x="10135" y="4856"/>
                    <a:pt x="10092" y="5095"/>
                    <a:pt x="10005" y="5285"/>
                  </a:cubicBezTo>
                  <a:cubicBezTo>
                    <a:pt x="9919" y="5475"/>
                    <a:pt x="9813" y="5571"/>
                    <a:pt x="9686" y="5571"/>
                  </a:cubicBezTo>
                  <a:cubicBezTo>
                    <a:pt x="9585" y="5571"/>
                    <a:pt x="9505" y="5520"/>
                    <a:pt x="9448" y="5419"/>
                  </a:cubicBezTo>
                  <a:cubicBezTo>
                    <a:pt x="9391" y="5318"/>
                    <a:pt x="9363" y="5178"/>
                    <a:pt x="9363" y="4999"/>
                  </a:cubicBezTo>
                  <a:cubicBezTo>
                    <a:pt x="9363" y="4805"/>
                    <a:pt x="9398" y="4658"/>
                    <a:pt x="9469" y="4558"/>
                  </a:cubicBezTo>
                  <a:cubicBezTo>
                    <a:pt x="9540" y="4458"/>
                    <a:pt x="9645" y="4409"/>
                    <a:pt x="9786" y="4409"/>
                  </a:cubicBezTo>
                  <a:close/>
                  <a:moveTo>
                    <a:pt x="16459" y="1982"/>
                  </a:moveTo>
                  <a:lnTo>
                    <a:pt x="16459" y="2853"/>
                  </a:lnTo>
                  <a:lnTo>
                    <a:pt x="17224" y="2853"/>
                  </a:lnTo>
                  <a:lnTo>
                    <a:pt x="17224" y="6394"/>
                  </a:lnTo>
                  <a:lnTo>
                    <a:pt x="17895" y="6394"/>
                  </a:lnTo>
                  <a:lnTo>
                    <a:pt x="17895" y="2853"/>
                  </a:lnTo>
                  <a:lnTo>
                    <a:pt x="18657" y="2853"/>
                  </a:lnTo>
                  <a:lnTo>
                    <a:pt x="18657" y="1982"/>
                  </a:lnTo>
                  <a:close/>
                  <a:moveTo>
                    <a:pt x="18922" y="1982"/>
                  </a:moveTo>
                  <a:lnTo>
                    <a:pt x="18922" y="3306"/>
                  </a:lnTo>
                  <a:cubicBezTo>
                    <a:pt x="18922" y="3763"/>
                    <a:pt x="18974" y="4107"/>
                    <a:pt x="19078" y="4340"/>
                  </a:cubicBezTo>
                  <a:cubicBezTo>
                    <a:pt x="19182" y="4572"/>
                    <a:pt x="19328" y="4688"/>
                    <a:pt x="19516" y="4688"/>
                  </a:cubicBezTo>
                  <a:lnTo>
                    <a:pt x="20207" y="4688"/>
                  </a:lnTo>
                  <a:lnTo>
                    <a:pt x="20207" y="6394"/>
                  </a:lnTo>
                  <a:lnTo>
                    <a:pt x="20880" y="6394"/>
                  </a:lnTo>
                  <a:lnTo>
                    <a:pt x="20880" y="1982"/>
                  </a:lnTo>
                  <a:lnTo>
                    <a:pt x="20207" y="1982"/>
                  </a:lnTo>
                  <a:lnTo>
                    <a:pt x="20207" y="3818"/>
                  </a:lnTo>
                  <a:lnTo>
                    <a:pt x="19847" y="3818"/>
                  </a:lnTo>
                  <a:cubicBezTo>
                    <a:pt x="19751" y="3818"/>
                    <a:pt x="19686" y="3759"/>
                    <a:pt x="19649" y="3642"/>
                  </a:cubicBezTo>
                  <a:cubicBezTo>
                    <a:pt x="19613" y="3526"/>
                    <a:pt x="19595" y="3233"/>
                    <a:pt x="19595" y="2766"/>
                  </a:cubicBezTo>
                  <a:lnTo>
                    <a:pt x="19595" y="1982"/>
                  </a:lnTo>
                  <a:close/>
                  <a:moveTo>
                    <a:pt x="21639" y="1982"/>
                  </a:moveTo>
                  <a:lnTo>
                    <a:pt x="21639" y="6394"/>
                  </a:lnTo>
                  <a:lnTo>
                    <a:pt x="22337" y="6394"/>
                  </a:lnTo>
                  <a:lnTo>
                    <a:pt x="23016" y="4046"/>
                  </a:lnTo>
                  <a:lnTo>
                    <a:pt x="23016" y="6394"/>
                  </a:lnTo>
                  <a:lnTo>
                    <a:pt x="23688" y="6394"/>
                  </a:lnTo>
                  <a:lnTo>
                    <a:pt x="23688" y="1982"/>
                  </a:lnTo>
                  <a:lnTo>
                    <a:pt x="22989" y="1982"/>
                  </a:lnTo>
                  <a:lnTo>
                    <a:pt x="22311" y="4330"/>
                  </a:lnTo>
                  <a:lnTo>
                    <a:pt x="22311" y="1982"/>
                  </a:lnTo>
                  <a:close/>
                  <a:moveTo>
                    <a:pt x="24335" y="1982"/>
                  </a:moveTo>
                  <a:lnTo>
                    <a:pt x="24335" y="6394"/>
                  </a:lnTo>
                  <a:lnTo>
                    <a:pt x="25007" y="6394"/>
                  </a:lnTo>
                  <a:lnTo>
                    <a:pt x="25007" y="4948"/>
                  </a:lnTo>
                  <a:lnTo>
                    <a:pt x="25197" y="4570"/>
                  </a:lnTo>
                  <a:lnTo>
                    <a:pt x="25871" y="6394"/>
                  </a:lnTo>
                  <a:lnTo>
                    <a:pt x="26566" y="6394"/>
                  </a:lnTo>
                  <a:lnTo>
                    <a:pt x="25595" y="3774"/>
                  </a:lnTo>
                  <a:lnTo>
                    <a:pt x="26493" y="1982"/>
                  </a:lnTo>
                  <a:lnTo>
                    <a:pt x="25757" y="1982"/>
                  </a:lnTo>
                  <a:lnTo>
                    <a:pt x="25007" y="3475"/>
                  </a:lnTo>
                  <a:lnTo>
                    <a:pt x="25007" y="1982"/>
                  </a:lnTo>
                  <a:close/>
                  <a:moveTo>
                    <a:pt x="1443" y="407"/>
                  </a:moveTo>
                  <a:cubicBezTo>
                    <a:pt x="993" y="407"/>
                    <a:pt x="640" y="677"/>
                    <a:pt x="384" y="1218"/>
                  </a:cubicBezTo>
                  <a:cubicBezTo>
                    <a:pt x="128" y="1759"/>
                    <a:pt x="0" y="2506"/>
                    <a:pt x="0" y="3459"/>
                  </a:cubicBezTo>
                  <a:cubicBezTo>
                    <a:pt x="0" y="4410"/>
                    <a:pt x="128" y="5156"/>
                    <a:pt x="384" y="5697"/>
                  </a:cubicBezTo>
                  <a:cubicBezTo>
                    <a:pt x="640" y="6238"/>
                    <a:pt x="993" y="6508"/>
                    <a:pt x="1443" y="6508"/>
                  </a:cubicBezTo>
                  <a:cubicBezTo>
                    <a:pt x="1894" y="6508"/>
                    <a:pt x="2247" y="6238"/>
                    <a:pt x="2502" y="5697"/>
                  </a:cubicBezTo>
                  <a:cubicBezTo>
                    <a:pt x="2758" y="5156"/>
                    <a:pt x="2886" y="4410"/>
                    <a:pt x="2886" y="3459"/>
                  </a:cubicBezTo>
                  <a:cubicBezTo>
                    <a:pt x="2886" y="2506"/>
                    <a:pt x="2758" y="1759"/>
                    <a:pt x="2502" y="1218"/>
                  </a:cubicBezTo>
                  <a:cubicBezTo>
                    <a:pt x="2247" y="677"/>
                    <a:pt x="1894" y="407"/>
                    <a:pt x="1443" y="407"/>
                  </a:cubicBezTo>
                  <a:close/>
                  <a:moveTo>
                    <a:pt x="5168" y="1"/>
                  </a:moveTo>
                  <a:cubicBezTo>
                    <a:pt x="5097" y="24"/>
                    <a:pt x="5030" y="42"/>
                    <a:pt x="4967" y="52"/>
                  </a:cubicBezTo>
                  <a:cubicBezTo>
                    <a:pt x="4352" y="154"/>
                    <a:pt x="3971" y="259"/>
                    <a:pt x="3823" y="367"/>
                  </a:cubicBezTo>
                  <a:cubicBezTo>
                    <a:pt x="3644" y="493"/>
                    <a:pt x="3488" y="866"/>
                    <a:pt x="3354" y="1486"/>
                  </a:cubicBezTo>
                  <a:cubicBezTo>
                    <a:pt x="3281" y="1822"/>
                    <a:pt x="3245" y="2247"/>
                    <a:pt x="3245" y="2762"/>
                  </a:cubicBezTo>
                  <a:cubicBezTo>
                    <a:pt x="3245" y="2938"/>
                    <a:pt x="3254" y="3114"/>
                    <a:pt x="3273" y="3290"/>
                  </a:cubicBezTo>
                  <a:lnTo>
                    <a:pt x="3286" y="3948"/>
                  </a:lnTo>
                  <a:cubicBezTo>
                    <a:pt x="3287" y="4011"/>
                    <a:pt x="3288" y="4092"/>
                    <a:pt x="3288" y="4192"/>
                  </a:cubicBezTo>
                  <a:cubicBezTo>
                    <a:pt x="3288" y="4917"/>
                    <a:pt x="3390" y="5484"/>
                    <a:pt x="3595" y="5893"/>
                  </a:cubicBezTo>
                  <a:cubicBezTo>
                    <a:pt x="3800" y="6303"/>
                    <a:pt x="4084" y="6508"/>
                    <a:pt x="4447" y="6508"/>
                  </a:cubicBezTo>
                  <a:cubicBezTo>
                    <a:pt x="4810" y="6508"/>
                    <a:pt x="5093" y="6303"/>
                    <a:pt x="5296" y="5893"/>
                  </a:cubicBezTo>
                  <a:cubicBezTo>
                    <a:pt x="5499" y="5484"/>
                    <a:pt x="5600" y="4917"/>
                    <a:pt x="5600" y="4192"/>
                  </a:cubicBezTo>
                  <a:cubicBezTo>
                    <a:pt x="5600" y="3467"/>
                    <a:pt x="5499" y="2900"/>
                    <a:pt x="5295" y="2490"/>
                  </a:cubicBezTo>
                  <a:cubicBezTo>
                    <a:pt x="5092" y="2081"/>
                    <a:pt x="4809" y="1876"/>
                    <a:pt x="4447" y="1876"/>
                  </a:cubicBezTo>
                  <a:cubicBezTo>
                    <a:pt x="4170" y="1876"/>
                    <a:pt x="3940" y="1995"/>
                    <a:pt x="3756" y="2234"/>
                  </a:cubicBezTo>
                  <a:cubicBezTo>
                    <a:pt x="3767" y="1843"/>
                    <a:pt x="3845" y="1544"/>
                    <a:pt x="3991" y="1336"/>
                  </a:cubicBezTo>
                  <a:cubicBezTo>
                    <a:pt x="4078" y="1210"/>
                    <a:pt x="4229" y="1127"/>
                    <a:pt x="4443" y="1088"/>
                  </a:cubicBezTo>
                  <a:cubicBezTo>
                    <a:pt x="4932" y="999"/>
                    <a:pt x="5223" y="928"/>
                    <a:pt x="5319" y="875"/>
                  </a:cubicBezTo>
                  <a:lnTo>
                    <a:pt x="5168" y="1"/>
                  </a:lnTo>
                  <a:close/>
                  <a:moveTo>
                    <a:pt x="9739" y="1876"/>
                  </a:moveTo>
                  <a:cubicBezTo>
                    <a:pt x="9593" y="1876"/>
                    <a:pt x="9448" y="1895"/>
                    <a:pt x="9303" y="1933"/>
                  </a:cubicBezTo>
                  <a:cubicBezTo>
                    <a:pt x="9158" y="1971"/>
                    <a:pt x="9013" y="2027"/>
                    <a:pt x="8869" y="2100"/>
                  </a:cubicBezTo>
                  <a:lnTo>
                    <a:pt x="8869" y="3176"/>
                  </a:lnTo>
                  <a:cubicBezTo>
                    <a:pt x="8975" y="3055"/>
                    <a:pt x="9091" y="2964"/>
                    <a:pt x="9214" y="2904"/>
                  </a:cubicBezTo>
                  <a:cubicBezTo>
                    <a:pt x="9338" y="2843"/>
                    <a:pt x="9472" y="2813"/>
                    <a:pt x="9617" y="2813"/>
                  </a:cubicBezTo>
                  <a:cubicBezTo>
                    <a:pt x="9794" y="2813"/>
                    <a:pt x="9925" y="2865"/>
                    <a:pt x="10009" y="2969"/>
                  </a:cubicBezTo>
                  <a:cubicBezTo>
                    <a:pt x="10093" y="3073"/>
                    <a:pt x="10135" y="3236"/>
                    <a:pt x="10135" y="3459"/>
                  </a:cubicBezTo>
                  <a:lnTo>
                    <a:pt x="10135" y="3570"/>
                  </a:lnTo>
                  <a:lnTo>
                    <a:pt x="9739" y="3570"/>
                  </a:lnTo>
                  <a:cubicBezTo>
                    <a:pt x="9375" y="3570"/>
                    <a:pt x="9109" y="3690"/>
                    <a:pt x="8939" y="3932"/>
                  </a:cubicBezTo>
                  <a:cubicBezTo>
                    <a:pt x="8770" y="4173"/>
                    <a:pt x="8685" y="4553"/>
                    <a:pt x="8685" y="5070"/>
                  </a:cubicBezTo>
                  <a:cubicBezTo>
                    <a:pt x="8685" y="5496"/>
                    <a:pt x="8753" y="5842"/>
                    <a:pt x="8889" y="6108"/>
                  </a:cubicBezTo>
                  <a:cubicBezTo>
                    <a:pt x="9024" y="6375"/>
                    <a:pt x="9201" y="6508"/>
                    <a:pt x="9419" y="6508"/>
                  </a:cubicBezTo>
                  <a:cubicBezTo>
                    <a:pt x="9581" y="6508"/>
                    <a:pt x="9718" y="6447"/>
                    <a:pt x="9831" y="6325"/>
                  </a:cubicBezTo>
                  <a:cubicBezTo>
                    <a:pt x="9943" y="6203"/>
                    <a:pt x="10045" y="6008"/>
                    <a:pt x="10135" y="5740"/>
                  </a:cubicBezTo>
                  <a:lnTo>
                    <a:pt x="10135" y="6394"/>
                  </a:lnTo>
                  <a:lnTo>
                    <a:pt x="10813" y="6394"/>
                  </a:lnTo>
                  <a:lnTo>
                    <a:pt x="10813" y="3877"/>
                  </a:lnTo>
                  <a:cubicBezTo>
                    <a:pt x="10813" y="3170"/>
                    <a:pt x="10729" y="2660"/>
                    <a:pt x="10560" y="2346"/>
                  </a:cubicBezTo>
                  <a:cubicBezTo>
                    <a:pt x="10392" y="2033"/>
                    <a:pt x="10118" y="1876"/>
                    <a:pt x="9739" y="1876"/>
                  </a:cubicBezTo>
                  <a:close/>
                  <a:moveTo>
                    <a:pt x="13204" y="1"/>
                  </a:moveTo>
                  <a:cubicBezTo>
                    <a:pt x="13133" y="24"/>
                    <a:pt x="13066" y="42"/>
                    <a:pt x="13003" y="52"/>
                  </a:cubicBezTo>
                  <a:cubicBezTo>
                    <a:pt x="12388" y="154"/>
                    <a:pt x="12007" y="259"/>
                    <a:pt x="11859" y="367"/>
                  </a:cubicBezTo>
                  <a:cubicBezTo>
                    <a:pt x="11680" y="493"/>
                    <a:pt x="11524" y="866"/>
                    <a:pt x="11390" y="1486"/>
                  </a:cubicBezTo>
                  <a:cubicBezTo>
                    <a:pt x="11317" y="1822"/>
                    <a:pt x="11281" y="2247"/>
                    <a:pt x="11281" y="2762"/>
                  </a:cubicBezTo>
                  <a:cubicBezTo>
                    <a:pt x="11281" y="2938"/>
                    <a:pt x="11290" y="3114"/>
                    <a:pt x="11309" y="3290"/>
                  </a:cubicBezTo>
                  <a:lnTo>
                    <a:pt x="11322" y="3948"/>
                  </a:lnTo>
                  <a:cubicBezTo>
                    <a:pt x="11323" y="4011"/>
                    <a:pt x="11324" y="4092"/>
                    <a:pt x="11324" y="4192"/>
                  </a:cubicBezTo>
                  <a:cubicBezTo>
                    <a:pt x="11324" y="4917"/>
                    <a:pt x="11426" y="5484"/>
                    <a:pt x="11631" y="5893"/>
                  </a:cubicBezTo>
                  <a:cubicBezTo>
                    <a:pt x="11836" y="6303"/>
                    <a:pt x="12120" y="6508"/>
                    <a:pt x="12483" y="6508"/>
                  </a:cubicBezTo>
                  <a:cubicBezTo>
                    <a:pt x="12846" y="6508"/>
                    <a:pt x="13129" y="6303"/>
                    <a:pt x="13332" y="5893"/>
                  </a:cubicBezTo>
                  <a:cubicBezTo>
                    <a:pt x="13535" y="5484"/>
                    <a:pt x="13636" y="4917"/>
                    <a:pt x="13636" y="4192"/>
                  </a:cubicBezTo>
                  <a:cubicBezTo>
                    <a:pt x="13636" y="3467"/>
                    <a:pt x="13535" y="2900"/>
                    <a:pt x="13331" y="2490"/>
                  </a:cubicBezTo>
                  <a:cubicBezTo>
                    <a:pt x="13128" y="2081"/>
                    <a:pt x="12845" y="1876"/>
                    <a:pt x="12483" y="1876"/>
                  </a:cubicBezTo>
                  <a:cubicBezTo>
                    <a:pt x="12206" y="1876"/>
                    <a:pt x="11976" y="1995"/>
                    <a:pt x="11792" y="2234"/>
                  </a:cubicBezTo>
                  <a:cubicBezTo>
                    <a:pt x="11803" y="1843"/>
                    <a:pt x="11881" y="1544"/>
                    <a:pt x="12027" y="1336"/>
                  </a:cubicBezTo>
                  <a:cubicBezTo>
                    <a:pt x="12114" y="1210"/>
                    <a:pt x="12265" y="1127"/>
                    <a:pt x="12479" y="1088"/>
                  </a:cubicBezTo>
                  <a:cubicBezTo>
                    <a:pt x="12968" y="999"/>
                    <a:pt x="13259" y="928"/>
                    <a:pt x="13355" y="875"/>
                  </a:cubicBezTo>
                  <a:lnTo>
                    <a:pt x="13204" y="1"/>
                  </a:lnTo>
                  <a:close/>
                  <a:moveTo>
                    <a:pt x="15126" y="1876"/>
                  </a:moveTo>
                  <a:cubicBezTo>
                    <a:pt x="14763" y="1876"/>
                    <a:pt x="14479" y="2081"/>
                    <a:pt x="14274" y="2490"/>
                  </a:cubicBezTo>
                  <a:cubicBezTo>
                    <a:pt x="14069" y="2900"/>
                    <a:pt x="13967" y="3467"/>
                    <a:pt x="13967" y="4192"/>
                  </a:cubicBezTo>
                  <a:cubicBezTo>
                    <a:pt x="13967" y="4917"/>
                    <a:pt x="14069" y="5484"/>
                    <a:pt x="14274" y="5893"/>
                  </a:cubicBezTo>
                  <a:cubicBezTo>
                    <a:pt x="14479" y="6303"/>
                    <a:pt x="14763" y="6508"/>
                    <a:pt x="15126" y="6508"/>
                  </a:cubicBezTo>
                  <a:cubicBezTo>
                    <a:pt x="15488" y="6508"/>
                    <a:pt x="15770" y="6303"/>
                    <a:pt x="15974" y="5893"/>
                  </a:cubicBezTo>
                  <a:cubicBezTo>
                    <a:pt x="16177" y="5484"/>
                    <a:pt x="16279" y="4917"/>
                    <a:pt x="16279" y="4192"/>
                  </a:cubicBezTo>
                  <a:cubicBezTo>
                    <a:pt x="16279" y="3467"/>
                    <a:pt x="16177" y="2900"/>
                    <a:pt x="15974" y="2490"/>
                  </a:cubicBezTo>
                  <a:cubicBezTo>
                    <a:pt x="15770" y="2081"/>
                    <a:pt x="15488" y="1876"/>
                    <a:pt x="15126" y="1876"/>
                  </a:cubicBezTo>
                  <a:close/>
                  <a:moveTo>
                    <a:pt x="7458" y="1876"/>
                  </a:moveTo>
                  <a:cubicBezTo>
                    <a:pt x="7311" y="1876"/>
                    <a:pt x="7182" y="1937"/>
                    <a:pt x="7069" y="2059"/>
                  </a:cubicBezTo>
                  <a:cubicBezTo>
                    <a:pt x="6956" y="2181"/>
                    <a:pt x="6854" y="2371"/>
                    <a:pt x="6761" y="2628"/>
                  </a:cubicBezTo>
                  <a:lnTo>
                    <a:pt x="6761" y="1982"/>
                  </a:lnTo>
                  <a:lnTo>
                    <a:pt x="6089" y="1982"/>
                  </a:lnTo>
                  <a:lnTo>
                    <a:pt x="6089" y="8072"/>
                  </a:lnTo>
                  <a:lnTo>
                    <a:pt x="6761" y="8072"/>
                  </a:lnTo>
                  <a:lnTo>
                    <a:pt x="6761" y="5756"/>
                  </a:lnTo>
                  <a:cubicBezTo>
                    <a:pt x="6854" y="6013"/>
                    <a:pt x="6956" y="6203"/>
                    <a:pt x="7069" y="6325"/>
                  </a:cubicBezTo>
                  <a:cubicBezTo>
                    <a:pt x="7182" y="6447"/>
                    <a:pt x="7311" y="6508"/>
                    <a:pt x="7458" y="6508"/>
                  </a:cubicBezTo>
                  <a:cubicBezTo>
                    <a:pt x="7717" y="6508"/>
                    <a:pt x="7930" y="6292"/>
                    <a:pt x="8097" y="5860"/>
                  </a:cubicBezTo>
                  <a:cubicBezTo>
                    <a:pt x="8263" y="5428"/>
                    <a:pt x="8347" y="4872"/>
                    <a:pt x="8347" y="4192"/>
                  </a:cubicBezTo>
                  <a:cubicBezTo>
                    <a:pt x="8347" y="3512"/>
                    <a:pt x="8263" y="2956"/>
                    <a:pt x="8097" y="2524"/>
                  </a:cubicBezTo>
                  <a:cubicBezTo>
                    <a:pt x="7930" y="2092"/>
                    <a:pt x="7717" y="1876"/>
                    <a:pt x="7458" y="18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1247400" y="2398175"/>
              <a:ext cx="811550" cy="194600"/>
            </a:xfrm>
            <a:custGeom>
              <a:rect b="b" l="l" r="r" t="t"/>
              <a:pathLst>
                <a:path extrusionOk="0" h="7784" w="32462">
                  <a:moveTo>
                    <a:pt x="15245" y="2340"/>
                  </a:moveTo>
                  <a:cubicBezTo>
                    <a:pt x="15322" y="2340"/>
                    <a:pt x="15381" y="2373"/>
                    <a:pt x="15421" y="2439"/>
                  </a:cubicBezTo>
                  <a:cubicBezTo>
                    <a:pt x="15461" y="2504"/>
                    <a:pt x="15481" y="2603"/>
                    <a:pt x="15481" y="2734"/>
                  </a:cubicBezTo>
                  <a:cubicBezTo>
                    <a:pt x="15481" y="2865"/>
                    <a:pt x="15461" y="2965"/>
                    <a:pt x="15421" y="3032"/>
                  </a:cubicBezTo>
                  <a:cubicBezTo>
                    <a:pt x="15381" y="3099"/>
                    <a:pt x="15322" y="3132"/>
                    <a:pt x="15245" y="3132"/>
                  </a:cubicBezTo>
                  <a:lnTo>
                    <a:pt x="14927" y="3132"/>
                  </a:lnTo>
                  <a:lnTo>
                    <a:pt x="14927" y="2340"/>
                  </a:lnTo>
                  <a:close/>
                  <a:moveTo>
                    <a:pt x="6418" y="2301"/>
                  </a:moveTo>
                  <a:cubicBezTo>
                    <a:pt x="6538" y="2301"/>
                    <a:pt x="6635" y="2383"/>
                    <a:pt x="6710" y="2547"/>
                  </a:cubicBezTo>
                  <a:cubicBezTo>
                    <a:pt x="6784" y="2711"/>
                    <a:pt x="6822" y="2927"/>
                    <a:pt x="6822" y="3195"/>
                  </a:cubicBezTo>
                  <a:lnTo>
                    <a:pt x="5948" y="3195"/>
                  </a:lnTo>
                  <a:cubicBezTo>
                    <a:pt x="5968" y="2906"/>
                    <a:pt x="6019" y="2685"/>
                    <a:pt x="6100" y="2531"/>
                  </a:cubicBezTo>
                  <a:cubicBezTo>
                    <a:pt x="6182" y="2378"/>
                    <a:pt x="6287" y="2301"/>
                    <a:pt x="6418" y="2301"/>
                  </a:cubicBezTo>
                  <a:close/>
                  <a:moveTo>
                    <a:pt x="25797" y="2332"/>
                  </a:moveTo>
                  <a:lnTo>
                    <a:pt x="25797" y="3400"/>
                  </a:lnTo>
                  <a:lnTo>
                    <a:pt x="25555" y="3400"/>
                  </a:lnTo>
                  <a:cubicBezTo>
                    <a:pt x="25441" y="3400"/>
                    <a:pt x="25359" y="3358"/>
                    <a:pt x="25309" y="3274"/>
                  </a:cubicBezTo>
                  <a:cubicBezTo>
                    <a:pt x="25260" y="3190"/>
                    <a:pt x="25235" y="3053"/>
                    <a:pt x="25235" y="2864"/>
                  </a:cubicBezTo>
                  <a:cubicBezTo>
                    <a:pt x="25235" y="2672"/>
                    <a:pt x="25260" y="2536"/>
                    <a:pt x="25309" y="2455"/>
                  </a:cubicBezTo>
                  <a:cubicBezTo>
                    <a:pt x="25359" y="2373"/>
                    <a:pt x="25441" y="2332"/>
                    <a:pt x="25555" y="2332"/>
                  </a:cubicBezTo>
                  <a:close/>
                  <a:moveTo>
                    <a:pt x="3778" y="2388"/>
                  </a:moveTo>
                  <a:cubicBezTo>
                    <a:pt x="3922" y="2388"/>
                    <a:pt x="4032" y="2498"/>
                    <a:pt x="4108" y="2718"/>
                  </a:cubicBezTo>
                  <a:cubicBezTo>
                    <a:pt x="4184" y="2939"/>
                    <a:pt x="4222" y="3259"/>
                    <a:pt x="4222" y="3680"/>
                  </a:cubicBezTo>
                  <a:cubicBezTo>
                    <a:pt x="4222" y="4100"/>
                    <a:pt x="4184" y="4420"/>
                    <a:pt x="4108" y="4641"/>
                  </a:cubicBezTo>
                  <a:cubicBezTo>
                    <a:pt x="4032" y="4861"/>
                    <a:pt x="3922" y="4972"/>
                    <a:pt x="3778" y="4972"/>
                  </a:cubicBezTo>
                  <a:cubicBezTo>
                    <a:pt x="3634" y="4972"/>
                    <a:pt x="3524" y="4861"/>
                    <a:pt x="3447" y="4639"/>
                  </a:cubicBezTo>
                  <a:cubicBezTo>
                    <a:pt x="3370" y="4417"/>
                    <a:pt x="3331" y="4097"/>
                    <a:pt x="3331" y="3680"/>
                  </a:cubicBezTo>
                  <a:cubicBezTo>
                    <a:pt x="3331" y="3262"/>
                    <a:pt x="3370" y="2942"/>
                    <a:pt x="3447" y="2720"/>
                  </a:cubicBezTo>
                  <a:cubicBezTo>
                    <a:pt x="3524" y="2498"/>
                    <a:pt x="3634" y="2388"/>
                    <a:pt x="3778" y="2388"/>
                  </a:cubicBezTo>
                  <a:close/>
                  <a:moveTo>
                    <a:pt x="9141" y="2388"/>
                  </a:moveTo>
                  <a:cubicBezTo>
                    <a:pt x="9285" y="2388"/>
                    <a:pt x="9395" y="2498"/>
                    <a:pt x="9471" y="2718"/>
                  </a:cubicBezTo>
                  <a:cubicBezTo>
                    <a:pt x="9547" y="2939"/>
                    <a:pt x="9585" y="3259"/>
                    <a:pt x="9585" y="3680"/>
                  </a:cubicBezTo>
                  <a:cubicBezTo>
                    <a:pt x="9585" y="4100"/>
                    <a:pt x="9547" y="4420"/>
                    <a:pt x="9471" y="4641"/>
                  </a:cubicBezTo>
                  <a:cubicBezTo>
                    <a:pt x="9395" y="4861"/>
                    <a:pt x="9285" y="4972"/>
                    <a:pt x="9141" y="4972"/>
                  </a:cubicBezTo>
                  <a:cubicBezTo>
                    <a:pt x="8997" y="4972"/>
                    <a:pt x="8887" y="4861"/>
                    <a:pt x="8810" y="4639"/>
                  </a:cubicBezTo>
                  <a:cubicBezTo>
                    <a:pt x="8733" y="4417"/>
                    <a:pt x="8694" y="4097"/>
                    <a:pt x="8694" y="3680"/>
                  </a:cubicBezTo>
                  <a:cubicBezTo>
                    <a:pt x="8694" y="3262"/>
                    <a:pt x="8733" y="2942"/>
                    <a:pt x="8810" y="2720"/>
                  </a:cubicBezTo>
                  <a:cubicBezTo>
                    <a:pt x="8887" y="2498"/>
                    <a:pt x="8997" y="2388"/>
                    <a:pt x="9141" y="2388"/>
                  </a:cubicBezTo>
                  <a:close/>
                  <a:moveTo>
                    <a:pt x="11788" y="4014"/>
                  </a:moveTo>
                  <a:cubicBezTo>
                    <a:pt x="11888" y="4014"/>
                    <a:pt x="11963" y="4054"/>
                    <a:pt x="12012" y="4132"/>
                  </a:cubicBezTo>
                  <a:cubicBezTo>
                    <a:pt x="12062" y="4214"/>
                    <a:pt x="12087" y="4337"/>
                    <a:pt x="12087" y="4503"/>
                  </a:cubicBezTo>
                  <a:cubicBezTo>
                    <a:pt x="12087" y="4668"/>
                    <a:pt x="12062" y="4792"/>
                    <a:pt x="12012" y="4873"/>
                  </a:cubicBezTo>
                  <a:cubicBezTo>
                    <a:pt x="11962" y="4957"/>
                    <a:pt x="11887" y="4999"/>
                    <a:pt x="11788" y="4999"/>
                  </a:cubicBezTo>
                  <a:lnTo>
                    <a:pt x="11448" y="4999"/>
                  </a:lnTo>
                  <a:lnTo>
                    <a:pt x="11448" y="4014"/>
                  </a:lnTo>
                  <a:close/>
                  <a:moveTo>
                    <a:pt x="15267" y="4014"/>
                  </a:moveTo>
                  <a:cubicBezTo>
                    <a:pt x="15366" y="4014"/>
                    <a:pt x="15441" y="4055"/>
                    <a:pt x="15491" y="4136"/>
                  </a:cubicBezTo>
                  <a:cubicBezTo>
                    <a:pt x="15541" y="4218"/>
                    <a:pt x="15566" y="4340"/>
                    <a:pt x="15566" y="4503"/>
                  </a:cubicBezTo>
                  <a:cubicBezTo>
                    <a:pt x="15566" y="4668"/>
                    <a:pt x="15541" y="4792"/>
                    <a:pt x="15491" y="4875"/>
                  </a:cubicBezTo>
                  <a:cubicBezTo>
                    <a:pt x="15441" y="4958"/>
                    <a:pt x="15366" y="4999"/>
                    <a:pt x="15267" y="4999"/>
                  </a:cubicBezTo>
                  <a:lnTo>
                    <a:pt x="14927" y="4999"/>
                  </a:lnTo>
                  <a:lnTo>
                    <a:pt x="14927" y="4014"/>
                  </a:lnTo>
                  <a:close/>
                  <a:moveTo>
                    <a:pt x="17982" y="3896"/>
                  </a:moveTo>
                  <a:lnTo>
                    <a:pt x="17982" y="4058"/>
                  </a:lnTo>
                  <a:cubicBezTo>
                    <a:pt x="17982" y="4344"/>
                    <a:pt x="17939" y="4582"/>
                    <a:pt x="17853" y="4773"/>
                  </a:cubicBezTo>
                  <a:cubicBezTo>
                    <a:pt x="17766" y="4963"/>
                    <a:pt x="17660" y="5058"/>
                    <a:pt x="17533" y="5058"/>
                  </a:cubicBezTo>
                  <a:cubicBezTo>
                    <a:pt x="17432" y="5058"/>
                    <a:pt x="17353" y="5008"/>
                    <a:pt x="17296" y="4907"/>
                  </a:cubicBezTo>
                  <a:cubicBezTo>
                    <a:pt x="17239" y="4805"/>
                    <a:pt x="17210" y="4666"/>
                    <a:pt x="17210" y="4487"/>
                  </a:cubicBezTo>
                  <a:cubicBezTo>
                    <a:pt x="17210" y="4293"/>
                    <a:pt x="17245" y="4146"/>
                    <a:pt x="17316" y="4046"/>
                  </a:cubicBezTo>
                  <a:cubicBezTo>
                    <a:pt x="17387" y="3946"/>
                    <a:pt x="17492" y="3896"/>
                    <a:pt x="17633" y="3896"/>
                  </a:cubicBezTo>
                  <a:close/>
                  <a:moveTo>
                    <a:pt x="1" y="1470"/>
                  </a:moveTo>
                  <a:lnTo>
                    <a:pt x="1" y="5881"/>
                  </a:lnTo>
                  <a:lnTo>
                    <a:pt x="673" y="5881"/>
                  </a:lnTo>
                  <a:lnTo>
                    <a:pt x="673" y="2478"/>
                  </a:lnTo>
                  <a:lnTo>
                    <a:pt x="1340" y="2478"/>
                  </a:lnTo>
                  <a:lnTo>
                    <a:pt x="1340" y="5881"/>
                  </a:lnTo>
                  <a:lnTo>
                    <a:pt x="2013" y="5881"/>
                  </a:lnTo>
                  <a:lnTo>
                    <a:pt x="2013" y="1470"/>
                  </a:lnTo>
                  <a:close/>
                  <a:moveTo>
                    <a:pt x="10776" y="1470"/>
                  </a:moveTo>
                  <a:lnTo>
                    <a:pt x="10776" y="5881"/>
                  </a:lnTo>
                  <a:lnTo>
                    <a:pt x="11830" y="5881"/>
                  </a:lnTo>
                  <a:cubicBezTo>
                    <a:pt x="12114" y="5881"/>
                    <a:pt x="12332" y="5774"/>
                    <a:pt x="12485" y="5558"/>
                  </a:cubicBezTo>
                  <a:cubicBezTo>
                    <a:pt x="12639" y="5343"/>
                    <a:pt x="12716" y="4996"/>
                    <a:pt x="12716" y="4519"/>
                  </a:cubicBezTo>
                  <a:cubicBezTo>
                    <a:pt x="12716" y="4041"/>
                    <a:pt x="12639" y="3691"/>
                    <a:pt x="12485" y="3471"/>
                  </a:cubicBezTo>
                  <a:cubicBezTo>
                    <a:pt x="12332" y="3253"/>
                    <a:pt x="12114" y="3144"/>
                    <a:pt x="11830" y="3144"/>
                  </a:cubicBezTo>
                  <a:lnTo>
                    <a:pt x="11448" y="3144"/>
                  </a:lnTo>
                  <a:lnTo>
                    <a:pt x="11448" y="1470"/>
                  </a:lnTo>
                  <a:close/>
                  <a:moveTo>
                    <a:pt x="12947" y="1470"/>
                  </a:moveTo>
                  <a:lnTo>
                    <a:pt x="12947" y="5881"/>
                  </a:lnTo>
                  <a:lnTo>
                    <a:pt x="13620" y="5881"/>
                  </a:lnTo>
                  <a:lnTo>
                    <a:pt x="13620" y="1470"/>
                  </a:lnTo>
                  <a:close/>
                  <a:moveTo>
                    <a:pt x="14255" y="1470"/>
                  </a:moveTo>
                  <a:lnTo>
                    <a:pt x="14255" y="5881"/>
                  </a:lnTo>
                  <a:lnTo>
                    <a:pt x="15310" y="5881"/>
                  </a:lnTo>
                  <a:cubicBezTo>
                    <a:pt x="15608" y="5881"/>
                    <a:pt x="15831" y="5777"/>
                    <a:pt x="15977" y="5568"/>
                  </a:cubicBezTo>
                  <a:cubicBezTo>
                    <a:pt x="16124" y="5359"/>
                    <a:pt x="16197" y="5042"/>
                    <a:pt x="16197" y="4617"/>
                  </a:cubicBezTo>
                  <a:cubicBezTo>
                    <a:pt x="16197" y="4339"/>
                    <a:pt x="16163" y="4104"/>
                    <a:pt x="16095" y="3914"/>
                  </a:cubicBezTo>
                  <a:cubicBezTo>
                    <a:pt x="16026" y="3724"/>
                    <a:pt x="15930" y="3593"/>
                    <a:pt x="15806" y="3522"/>
                  </a:cubicBezTo>
                  <a:cubicBezTo>
                    <a:pt x="15903" y="3448"/>
                    <a:pt x="15977" y="3336"/>
                    <a:pt x="16028" y="3185"/>
                  </a:cubicBezTo>
                  <a:cubicBezTo>
                    <a:pt x="16079" y="3034"/>
                    <a:pt x="16105" y="2851"/>
                    <a:pt x="16105" y="2636"/>
                  </a:cubicBezTo>
                  <a:cubicBezTo>
                    <a:pt x="16105" y="2229"/>
                    <a:pt x="16035" y="1933"/>
                    <a:pt x="15896" y="1747"/>
                  </a:cubicBezTo>
                  <a:cubicBezTo>
                    <a:pt x="15756" y="1562"/>
                    <a:pt x="15530" y="1470"/>
                    <a:pt x="15218" y="1470"/>
                  </a:cubicBezTo>
                  <a:close/>
                  <a:moveTo>
                    <a:pt x="19286" y="1470"/>
                  </a:moveTo>
                  <a:lnTo>
                    <a:pt x="19286" y="5881"/>
                  </a:lnTo>
                  <a:lnTo>
                    <a:pt x="19958" y="5881"/>
                  </a:lnTo>
                  <a:lnTo>
                    <a:pt x="19958" y="4018"/>
                  </a:lnTo>
                  <a:lnTo>
                    <a:pt x="20625" y="4018"/>
                  </a:lnTo>
                  <a:lnTo>
                    <a:pt x="20625" y="5881"/>
                  </a:lnTo>
                  <a:lnTo>
                    <a:pt x="21298" y="5881"/>
                  </a:lnTo>
                  <a:lnTo>
                    <a:pt x="21298" y="1470"/>
                  </a:lnTo>
                  <a:lnTo>
                    <a:pt x="20625" y="1470"/>
                  </a:lnTo>
                  <a:lnTo>
                    <a:pt x="20625" y="3148"/>
                  </a:lnTo>
                  <a:lnTo>
                    <a:pt x="19958" y="3148"/>
                  </a:lnTo>
                  <a:lnTo>
                    <a:pt x="19958" y="1470"/>
                  </a:lnTo>
                  <a:close/>
                  <a:moveTo>
                    <a:pt x="21944" y="1470"/>
                  </a:moveTo>
                  <a:lnTo>
                    <a:pt x="21944" y="5881"/>
                  </a:lnTo>
                  <a:lnTo>
                    <a:pt x="22643" y="5881"/>
                  </a:lnTo>
                  <a:lnTo>
                    <a:pt x="23321" y="3534"/>
                  </a:lnTo>
                  <a:lnTo>
                    <a:pt x="23321" y="5881"/>
                  </a:lnTo>
                  <a:lnTo>
                    <a:pt x="23993" y="5881"/>
                  </a:lnTo>
                  <a:lnTo>
                    <a:pt x="23993" y="1470"/>
                  </a:lnTo>
                  <a:lnTo>
                    <a:pt x="23294" y="1470"/>
                  </a:lnTo>
                  <a:lnTo>
                    <a:pt x="22616" y="3817"/>
                  </a:lnTo>
                  <a:lnTo>
                    <a:pt x="22616" y="1470"/>
                  </a:lnTo>
                  <a:close/>
                  <a:moveTo>
                    <a:pt x="25446" y="1470"/>
                  </a:moveTo>
                  <a:cubicBezTo>
                    <a:pt x="25144" y="1470"/>
                    <a:pt x="24926" y="1572"/>
                    <a:pt x="24791" y="1777"/>
                  </a:cubicBezTo>
                  <a:cubicBezTo>
                    <a:pt x="24656" y="1982"/>
                    <a:pt x="24589" y="2293"/>
                    <a:pt x="24589" y="2711"/>
                  </a:cubicBezTo>
                  <a:cubicBezTo>
                    <a:pt x="24589" y="2989"/>
                    <a:pt x="24628" y="3240"/>
                    <a:pt x="24707" y="3465"/>
                  </a:cubicBezTo>
                  <a:cubicBezTo>
                    <a:pt x="24786" y="3689"/>
                    <a:pt x="24879" y="3866"/>
                    <a:pt x="24985" y="3995"/>
                  </a:cubicBezTo>
                  <a:lnTo>
                    <a:pt x="24435" y="5881"/>
                  </a:lnTo>
                  <a:lnTo>
                    <a:pt x="25091" y="5881"/>
                  </a:lnTo>
                  <a:lnTo>
                    <a:pt x="25560" y="4270"/>
                  </a:lnTo>
                  <a:lnTo>
                    <a:pt x="25797" y="4270"/>
                  </a:lnTo>
                  <a:lnTo>
                    <a:pt x="25797" y="5881"/>
                  </a:lnTo>
                  <a:lnTo>
                    <a:pt x="26469" y="5881"/>
                  </a:lnTo>
                  <a:lnTo>
                    <a:pt x="26469" y="1470"/>
                  </a:lnTo>
                  <a:close/>
                  <a:moveTo>
                    <a:pt x="31135" y="1"/>
                  </a:moveTo>
                  <a:lnTo>
                    <a:pt x="30484" y="284"/>
                  </a:lnTo>
                  <a:lnTo>
                    <a:pt x="30484" y="1316"/>
                  </a:lnTo>
                  <a:lnTo>
                    <a:pt x="31139" y="1033"/>
                  </a:lnTo>
                  <a:lnTo>
                    <a:pt x="31139" y="4834"/>
                  </a:lnTo>
                  <a:lnTo>
                    <a:pt x="30500" y="4834"/>
                  </a:lnTo>
                  <a:lnTo>
                    <a:pt x="30500" y="5881"/>
                  </a:lnTo>
                  <a:lnTo>
                    <a:pt x="32462" y="5881"/>
                  </a:lnTo>
                  <a:lnTo>
                    <a:pt x="32462" y="4834"/>
                  </a:lnTo>
                  <a:lnTo>
                    <a:pt x="31823" y="4834"/>
                  </a:lnTo>
                  <a:lnTo>
                    <a:pt x="31823" y="1"/>
                  </a:lnTo>
                  <a:close/>
                  <a:moveTo>
                    <a:pt x="6421" y="1363"/>
                  </a:moveTo>
                  <a:cubicBezTo>
                    <a:pt x="6058" y="1363"/>
                    <a:pt x="5773" y="1570"/>
                    <a:pt x="5566" y="1982"/>
                  </a:cubicBezTo>
                  <a:cubicBezTo>
                    <a:pt x="5359" y="2394"/>
                    <a:pt x="5255" y="2960"/>
                    <a:pt x="5255" y="3680"/>
                  </a:cubicBezTo>
                  <a:cubicBezTo>
                    <a:pt x="5255" y="4412"/>
                    <a:pt x="5360" y="4981"/>
                    <a:pt x="5571" y="5387"/>
                  </a:cubicBezTo>
                  <a:cubicBezTo>
                    <a:pt x="5782" y="5793"/>
                    <a:pt x="6078" y="5996"/>
                    <a:pt x="6459" y="5996"/>
                  </a:cubicBezTo>
                  <a:cubicBezTo>
                    <a:pt x="6618" y="5996"/>
                    <a:pt x="6777" y="5963"/>
                    <a:pt x="6936" y="5899"/>
                  </a:cubicBezTo>
                  <a:cubicBezTo>
                    <a:pt x="7095" y="5835"/>
                    <a:pt x="7254" y="5740"/>
                    <a:pt x="7413" y="5614"/>
                  </a:cubicBezTo>
                  <a:lnTo>
                    <a:pt x="7413" y="4526"/>
                  </a:lnTo>
                  <a:cubicBezTo>
                    <a:pt x="7257" y="4705"/>
                    <a:pt x="7104" y="4838"/>
                    <a:pt x="6956" y="4926"/>
                  </a:cubicBezTo>
                  <a:cubicBezTo>
                    <a:pt x="6808" y="5014"/>
                    <a:pt x="6663" y="5058"/>
                    <a:pt x="6521" y="5058"/>
                  </a:cubicBezTo>
                  <a:cubicBezTo>
                    <a:pt x="6346" y="5058"/>
                    <a:pt x="6209" y="4975"/>
                    <a:pt x="6112" y="4810"/>
                  </a:cubicBezTo>
                  <a:cubicBezTo>
                    <a:pt x="6014" y="4645"/>
                    <a:pt x="5957" y="4396"/>
                    <a:pt x="5941" y="4066"/>
                  </a:cubicBezTo>
                  <a:lnTo>
                    <a:pt x="7513" y="4066"/>
                  </a:lnTo>
                  <a:lnTo>
                    <a:pt x="7513" y="3664"/>
                  </a:lnTo>
                  <a:cubicBezTo>
                    <a:pt x="7513" y="2965"/>
                    <a:pt x="7414" y="2407"/>
                    <a:pt x="7215" y="1990"/>
                  </a:cubicBezTo>
                  <a:cubicBezTo>
                    <a:pt x="7017" y="1572"/>
                    <a:pt x="6752" y="1363"/>
                    <a:pt x="6421" y="1363"/>
                  </a:cubicBezTo>
                  <a:close/>
                  <a:moveTo>
                    <a:pt x="17586" y="1363"/>
                  </a:moveTo>
                  <a:cubicBezTo>
                    <a:pt x="17440" y="1363"/>
                    <a:pt x="17295" y="1382"/>
                    <a:pt x="17150" y="1421"/>
                  </a:cubicBezTo>
                  <a:cubicBezTo>
                    <a:pt x="17005" y="1459"/>
                    <a:pt x="16860" y="1514"/>
                    <a:pt x="16716" y="1588"/>
                  </a:cubicBezTo>
                  <a:lnTo>
                    <a:pt x="16716" y="2663"/>
                  </a:lnTo>
                  <a:cubicBezTo>
                    <a:pt x="16822" y="2542"/>
                    <a:pt x="16938" y="2452"/>
                    <a:pt x="17062" y="2391"/>
                  </a:cubicBezTo>
                  <a:cubicBezTo>
                    <a:pt x="17186" y="2331"/>
                    <a:pt x="17320" y="2301"/>
                    <a:pt x="17464" y="2301"/>
                  </a:cubicBezTo>
                  <a:cubicBezTo>
                    <a:pt x="17641" y="2301"/>
                    <a:pt x="17772" y="2353"/>
                    <a:pt x="17856" y="2456"/>
                  </a:cubicBezTo>
                  <a:cubicBezTo>
                    <a:pt x="17940" y="2560"/>
                    <a:pt x="17982" y="2724"/>
                    <a:pt x="17982" y="2947"/>
                  </a:cubicBezTo>
                  <a:lnTo>
                    <a:pt x="17982" y="3057"/>
                  </a:lnTo>
                  <a:lnTo>
                    <a:pt x="17586" y="3057"/>
                  </a:lnTo>
                  <a:cubicBezTo>
                    <a:pt x="17223" y="3057"/>
                    <a:pt x="16956" y="3178"/>
                    <a:pt x="16786" y="3420"/>
                  </a:cubicBezTo>
                  <a:cubicBezTo>
                    <a:pt x="16617" y="3661"/>
                    <a:pt x="16532" y="4041"/>
                    <a:pt x="16532" y="4558"/>
                  </a:cubicBezTo>
                  <a:cubicBezTo>
                    <a:pt x="16532" y="4983"/>
                    <a:pt x="16600" y="5329"/>
                    <a:pt x="16736" y="5596"/>
                  </a:cubicBezTo>
                  <a:cubicBezTo>
                    <a:pt x="16872" y="5862"/>
                    <a:pt x="17048" y="5996"/>
                    <a:pt x="17266" y="5996"/>
                  </a:cubicBezTo>
                  <a:cubicBezTo>
                    <a:pt x="17428" y="5996"/>
                    <a:pt x="17565" y="5935"/>
                    <a:pt x="17678" y="5812"/>
                  </a:cubicBezTo>
                  <a:cubicBezTo>
                    <a:pt x="17791" y="5690"/>
                    <a:pt x="17892" y="5495"/>
                    <a:pt x="17982" y="5228"/>
                  </a:cubicBezTo>
                  <a:lnTo>
                    <a:pt x="17982" y="5881"/>
                  </a:lnTo>
                  <a:lnTo>
                    <a:pt x="18660" y="5881"/>
                  </a:lnTo>
                  <a:lnTo>
                    <a:pt x="18660" y="3364"/>
                  </a:lnTo>
                  <a:cubicBezTo>
                    <a:pt x="18660" y="2658"/>
                    <a:pt x="18576" y="2148"/>
                    <a:pt x="18408" y="1834"/>
                  </a:cubicBezTo>
                  <a:cubicBezTo>
                    <a:pt x="18239" y="1520"/>
                    <a:pt x="17965" y="1363"/>
                    <a:pt x="17586" y="1363"/>
                  </a:cubicBezTo>
                  <a:close/>
                  <a:moveTo>
                    <a:pt x="4028" y="1363"/>
                  </a:moveTo>
                  <a:cubicBezTo>
                    <a:pt x="3882" y="1363"/>
                    <a:pt x="3752" y="1424"/>
                    <a:pt x="3639" y="1547"/>
                  </a:cubicBezTo>
                  <a:cubicBezTo>
                    <a:pt x="3527" y="1669"/>
                    <a:pt x="3424" y="1858"/>
                    <a:pt x="3331" y="2116"/>
                  </a:cubicBezTo>
                  <a:lnTo>
                    <a:pt x="3331" y="1470"/>
                  </a:lnTo>
                  <a:lnTo>
                    <a:pt x="2659" y="1470"/>
                  </a:lnTo>
                  <a:lnTo>
                    <a:pt x="2659" y="7559"/>
                  </a:lnTo>
                  <a:lnTo>
                    <a:pt x="3331" y="7559"/>
                  </a:lnTo>
                  <a:lnTo>
                    <a:pt x="3331" y="5243"/>
                  </a:lnTo>
                  <a:cubicBezTo>
                    <a:pt x="3424" y="5501"/>
                    <a:pt x="3527" y="5690"/>
                    <a:pt x="3639" y="5812"/>
                  </a:cubicBezTo>
                  <a:cubicBezTo>
                    <a:pt x="3752" y="5935"/>
                    <a:pt x="3882" y="5996"/>
                    <a:pt x="4028" y="5996"/>
                  </a:cubicBezTo>
                  <a:cubicBezTo>
                    <a:pt x="4287" y="5996"/>
                    <a:pt x="4500" y="5780"/>
                    <a:pt x="4667" y="5348"/>
                  </a:cubicBezTo>
                  <a:cubicBezTo>
                    <a:pt x="4833" y="4916"/>
                    <a:pt x="4917" y="4360"/>
                    <a:pt x="4917" y="3680"/>
                  </a:cubicBezTo>
                  <a:cubicBezTo>
                    <a:pt x="4917" y="2999"/>
                    <a:pt x="4833" y="2443"/>
                    <a:pt x="4667" y="2011"/>
                  </a:cubicBezTo>
                  <a:cubicBezTo>
                    <a:pt x="4500" y="1579"/>
                    <a:pt x="4287" y="1363"/>
                    <a:pt x="4028" y="1363"/>
                  </a:cubicBezTo>
                  <a:close/>
                  <a:moveTo>
                    <a:pt x="9391" y="1363"/>
                  </a:moveTo>
                  <a:cubicBezTo>
                    <a:pt x="9245" y="1363"/>
                    <a:pt x="9115" y="1424"/>
                    <a:pt x="9002" y="1547"/>
                  </a:cubicBezTo>
                  <a:cubicBezTo>
                    <a:pt x="8890" y="1669"/>
                    <a:pt x="8787" y="1858"/>
                    <a:pt x="8694" y="2116"/>
                  </a:cubicBezTo>
                  <a:lnTo>
                    <a:pt x="8694" y="1470"/>
                  </a:lnTo>
                  <a:lnTo>
                    <a:pt x="8022" y="1470"/>
                  </a:lnTo>
                  <a:lnTo>
                    <a:pt x="8022" y="7559"/>
                  </a:lnTo>
                  <a:lnTo>
                    <a:pt x="8694" y="7559"/>
                  </a:lnTo>
                  <a:lnTo>
                    <a:pt x="8694" y="5243"/>
                  </a:lnTo>
                  <a:cubicBezTo>
                    <a:pt x="8787" y="5501"/>
                    <a:pt x="8890" y="5690"/>
                    <a:pt x="9002" y="5812"/>
                  </a:cubicBezTo>
                  <a:cubicBezTo>
                    <a:pt x="9115" y="5935"/>
                    <a:pt x="9245" y="5996"/>
                    <a:pt x="9391" y="5996"/>
                  </a:cubicBezTo>
                  <a:cubicBezTo>
                    <a:pt x="9650" y="5996"/>
                    <a:pt x="9863" y="5780"/>
                    <a:pt x="10030" y="5348"/>
                  </a:cubicBezTo>
                  <a:cubicBezTo>
                    <a:pt x="10196" y="4916"/>
                    <a:pt x="10280" y="4360"/>
                    <a:pt x="10280" y="3680"/>
                  </a:cubicBezTo>
                  <a:cubicBezTo>
                    <a:pt x="10280" y="2999"/>
                    <a:pt x="10196" y="2443"/>
                    <a:pt x="10030" y="2011"/>
                  </a:cubicBezTo>
                  <a:cubicBezTo>
                    <a:pt x="9863" y="1579"/>
                    <a:pt x="9650" y="1363"/>
                    <a:pt x="9391" y="1363"/>
                  </a:cubicBezTo>
                  <a:close/>
                  <a:moveTo>
                    <a:pt x="28126" y="7036"/>
                  </a:moveTo>
                  <a:lnTo>
                    <a:pt x="28126" y="7784"/>
                  </a:lnTo>
                  <a:lnTo>
                    <a:pt x="30049" y="7784"/>
                  </a:lnTo>
                  <a:lnTo>
                    <a:pt x="30049" y="7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910300" y="2392175"/>
              <a:ext cx="71400" cy="179625"/>
            </a:xfrm>
            <a:custGeom>
              <a:rect b="b" l="l" r="r" t="t"/>
              <a:pathLst>
                <a:path extrusionOk="0" h="7185" w="2856">
                  <a:moveTo>
                    <a:pt x="562" y="0"/>
                  </a:moveTo>
                  <a:cubicBezTo>
                    <a:pt x="372" y="644"/>
                    <a:pt x="231" y="1260"/>
                    <a:pt x="139" y="1850"/>
                  </a:cubicBezTo>
                  <a:cubicBezTo>
                    <a:pt x="47" y="2439"/>
                    <a:pt x="1" y="3021"/>
                    <a:pt x="1" y="3597"/>
                  </a:cubicBezTo>
                  <a:cubicBezTo>
                    <a:pt x="1" y="4172"/>
                    <a:pt x="46" y="4751"/>
                    <a:pt x="138" y="5336"/>
                  </a:cubicBezTo>
                  <a:cubicBezTo>
                    <a:pt x="229" y="5920"/>
                    <a:pt x="371" y="6536"/>
                    <a:pt x="562" y="7185"/>
                  </a:cubicBezTo>
                  <a:lnTo>
                    <a:pt x="1120" y="7185"/>
                  </a:lnTo>
                  <a:cubicBezTo>
                    <a:pt x="959" y="6560"/>
                    <a:pt x="838" y="5949"/>
                    <a:pt x="759" y="5353"/>
                  </a:cubicBezTo>
                  <a:cubicBezTo>
                    <a:pt x="679" y="4757"/>
                    <a:pt x="639" y="4169"/>
                    <a:pt x="639" y="3589"/>
                  </a:cubicBezTo>
                  <a:cubicBezTo>
                    <a:pt x="639" y="3008"/>
                    <a:pt x="679" y="2421"/>
                    <a:pt x="760" y="1826"/>
                  </a:cubicBezTo>
                  <a:cubicBezTo>
                    <a:pt x="840" y="1231"/>
                    <a:pt x="960" y="623"/>
                    <a:pt x="1120" y="0"/>
                  </a:cubicBezTo>
                  <a:close/>
                  <a:moveTo>
                    <a:pt x="1736" y="0"/>
                  </a:moveTo>
                  <a:cubicBezTo>
                    <a:pt x="1896" y="623"/>
                    <a:pt x="2017" y="1231"/>
                    <a:pt x="2097" y="1826"/>
                  </a:cubicBezTo>
                  <a:cubicBezTo>
                    <a:pt x="2177" y="2421"/>
                    <a:pt x="2217" y="3008"/>
                    <a:pt x="2217" y="3589"/>
                  </a:cubicBezTo>
                  <a:cubicBezTo>
                    <a:pt x="2217" y="4169"/>
                    <a:pt x="2177" y="4757"/>
                    <a:pt x="2097" y="5353"/>
                  </a:cubicBezTo>
                  <a:cubicBezTo>
                    <a:pt x="2017" y="5949"/>
                    <a:pt x="1896" y="6560"/>
                    <a:pt x="1736" y="7185"/>
                  </a:cubicBezTo>
                  <a:lnTo>
                    <a:pt x="2294" y="7185"/>
                  </a:lnTo>
                  <a:cubicBezTo>
                    <a:pt x="2486" y="6536"/>
                    <a:pt x="2627" y="5920"/>
                    <a:pt x="2719" y="5336"/>
                  </a:cubicBezTo>
                  <a:cubicBezTo>
                    <a:pt x="2810" y="4751"/>
                    <a:pt x="2856" y="4172"/>
                    <a:pt x="2856" y="3597"/>
                  </a:cubicBezTo>
                  <a:cubicBezTo>
                    <a:pt x="2856" y="3021"/>
                    <a:pt x="2810" y="2439"/>
                    <a:pt x="2718" y="1850"/>
                  </a:cubicBezTo>
                  <a:cubicBezTo>
                    <a:pt x="2626" y="1260"/>
                    <a:pt x="2484" y="644"/>
                    <a:pt x="2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2146825" y="2178150"/>
              <a:ext cx="843575" cy="549600"/>
            </a:xfrm>
            <a:custGeom>
              <a:rect b="b" l="l" r="r" t="t"/>
              <a:pathLst>
                <a:path extrusionOk="0" h="21984" w="33743">
                  <a:moveTo>
                    <a:pt x="1" y="0"/>
                  </a:moveTo>
                  <a:lnTo>
                    <a:pt x="1" y="21983"/>
                  </a:lnTo>
                  <a:lnTo>
                    <a:pt x="33742" y="21983"/>
                  </a:lnTo>
                  <a:lnTo>
                    <a:pt x="3374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2101625" y="2083350"/>
              <a:ext cx="838275" cy="538500"/>
            </a:xfrm>
            <a:custGeom>
              <a:rect b="b" l="l" r="r" t="t"/>
              <a:pathLst>
                <a:path extrusionOk="0" h="21540" w="33531">
                  <a:moveTo>
                    <a:pt x="0" y="0"/>
                  </a:moveTo>
                  <a:lnTo>
                    <a:pt x="0" y="21540"/>
                  </a:lnTo>
                  <a:lnTo>
                    <a:pt x="33530" y="21540"/>
                  </a:lnTo>
                  <a:lnTo>
                    <a:pt x="3353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2258875" y="2149400"/>
              <a:ext cx="664175" cy="201800"/>
            </a:xfrm>
            <a:custGeom>
              <a:rect b="b" l="l" r="r" t="t"/>
              <a:pathLst>
                <a:path extrusionOk="0" h="8072" w="26567">
                  <a:moveTo>
                    <a:pt x="1443" y="1505"/>
                  </a:moveTo>
                  <a:cubicBezTo>
                    <a:pt x="1665" y="1505"/>
                    <a:pt x="1836" y="1676"/>
                    <a:pt x="1958" y="2018"/>
                  </a:cubicBezTo>
                  <a:cubicBezTo>
                    <a:pt x="2079" y="2359"/>
                    <a:pt x="2140" y="2839"/>
                    <a:pt x="2140" y="3459"/>
                  </a:cubicBezTo>
                  <a:cubicBezTo>
                    <a:pt x="2140" y="4076"/>
                    <a:pt x="2079" y="4556"/>
                    <a:pt x="1958" y="4897"/>
                  </a:cubicBezTo>
                  <a:cubicBezTo>
                    <a:pt x="1836" y="5238"/>
                    <a:pt x="1665" y="5409"/>
                    <a:pt x="1443" y="5409"/>
                  </a:cubicBezTo>
                  <a:cubicBezTo>
                    <a:pt x="1222" y="5409"/>
                    <a:pt x="1051" y="5238"/>
                    <a:pt x="930" y="4897"/>
                  </a:cubicBezTo>
                  <a:cubicBezTo>
                    <a:pt x="809" y="4556"/>
                    <a:pt x="748" y="4076"/>
                    <a:pt x="748" y="3459"/>
                  </a:cubicBezTo>
                  <a:cubicBezTo>
                    <a:pt x="748" y="2839"/>
                    <a:pt x="809" y="2359"/>
                    <a:pt x="930" y="2018"/>
                  </a:cubicBezTo>
                  <a:cubicBezTo>
                    <a:pt x="1051" y="1676"/>
                    <a:pt x="1222" y="1505"/>
                    <a:pt x="1443" y="1505"/>
                  </a:cubicBezTo>
                  <a:close/>
                  <a:moveTo>
                    <a:pt x="7208" y="2900"/>
                  </a:moveTo>
                  <a:cubicBezTo>
                    <a:pt x="7352" y="2900"/>
                    <a:pt x="7462" y="3010"/>
                    <a:pt x="7538" y="3231"/>
                  </a:cubicBezTo>
                  <a:cubicBezTo>
                    <a:pt x="7614" y="3451"/>
                    <a:pt x="7652" y="3772"/>
                    <a:pt x="7652" y="4192"/>
                  </a:cubicBezTo>
                  <a:cubicBezTo>
                    <a:pt x="7652" y="4612"/>
                    <a:pt x="7614" y="4932"/>
                    <a:pt x="7538" y="5153"/>
                  </a:cubicBezTo>
                  <a:cubicBezTo>
                    <a:pt x="7462" y="5374"/>
                    <a:pt x="7352" y="5484"/>
                    <a:pt x="7208" y="5484"/>
                  </a:cubicBezTo>
                  <a:cubicBezTo>
                    <a:pt x="7064" y="5484"/>
                    <a:pt x="6954" y="5373"/>
                    <a:pt x="6877" y="5151"/>
                  </a:cubicBezTo>
                  <a:cubicBezTo>
                    <a:pt x="6800" y="4929"/>
                    <a:pt x="6761" y="4609"/>
                    <a:pt x="6761" y="4192"/>
                  </a:cubicBezTo>
                  <a:cubicBezTo>
                    <a:pt x="6761" y="3774"/>
                    <a:pt x="6800" y="3455"/>
                    <a:pt x="6877" y="3233"/>
                  </a:cubicBezTo>
                  <a:cubicBezTo>
                    <a:pt x="6954" y="3011"/>
                    <a:pt x="7064" y="2900"/>
                    <a:pt x="7208" y="2900"/>
                  </a:cubicBezTo>
                  <a:close/>
                  <a:moveTo>
                    <a:pt x="4445" y="2884"/>
                  </a:moveTo>
                  <a:cubicBezTo>
                    <a:pt x="4593" y="2884"/>
                    <a:pt x="4706" y="2996"/>
                    <a:pt x="4783" y="3221"/>
                  </a:cubicBezTo>
                  <a:cubicBezTo>
                    <a:pt x="4861" y="3445"/>
                    <a:pt x="4900" y="3769"/>
                    <a:pt x="4900" y="4192"/>
                  </a:cubicBezTo>
                  <a:cubicBezTo>
                    <a:pt x="4900" y="4615"/>
                    <a:pt x="4861" y="4938"/>
                    <a:pt x="4783" y="5163"/>
                  </a:cubicBezTo>
                  <a:cubicBezTo>
                    <a:pt x="4706" y="5387"/>
                    <a:pt x="4593" y="5500"/>
                    <a:pt x="4445" y="5500"/>
                  </a:cubicBezTo>
                  <a:cubicBezTo>
                    <a:pt x="4297" y="5500"/>
                    <a:pt x="4184" y="5387"/>
                    <a:pt x="4106" y="5163"/>
                  </a:cubicBezTo>
                  <a:cubicBezTo>
                    <a:pt x="4028" y="4938"/>
                    <a:pt x="3989" y="4615"/>
                    <a:pt x="3989" y="4192"/>
                  </a:cubicBezTo>
                  <a:cubicBezTo>
                    <a:pt x="3989" y="3769"/>
                    <a:pt x="4028" y="3445"/>
                    <a:pt x="4106" y="3221"/>
                  </a:cubicBezTo>
                  <a:cubicBezTo>
                    <a:pt x="4184" y="2996"/>
                    <a:pt x="4297" y="2884"/>
                    <a:pt x="4445" y="2884"/>
                  </a:cubicBezTo>
                  <a:close/>
                  <a:moveTo>
                    <a:pt x="12481" y="2884"/>
                  </a:moveTo>
                  <a:cubicBezTo>
                    <a:pt x="12629" y="2884"/>
                    <a:pt x="12742" y="2996"/>
                    <a:pt x="12819" y="3221"/>
                  </a:cubicBezTo>
                  <a:cubicBezTo>
                    <a:pt x="12897" y="3445"/>
                    <a:pt x="12936" y="3769"/>
                    <a:pt x="12936" y="4192"/>
                  </a:cubicBezTo>
                  <a:cubicBezTo>
                    <a:pt x="12936" y="4615"/>
                    <a:pt x="12897" y="4938"/>
                    <a:pt x="12819" y="5163"/>
                  </a:cubicBezTo>
                  <a:cubicBezTo>
                    <a:pt x="12742" y="5387"/>
                    <a:pt x="12629" y="5500"/>
                    <a:pt x="12481" y="5500"/>
                  </a:cubicBezTo>
                  <a:cubicBezTo>
                    <a:pt x="12333" y="5500"/>
                    <a:pt x="12220" y="5387"/>
                    <a:pt x="12142" y="5163"/>
                  </a:cubicBezTo>
                  <a:cubicBezTo>
                    <a:pt x="12064" y="4938"/>
                    <a:pt x="12025" y="4615"/>
                    <a:pt x="12025" y="4192"/>
                  </a:cubicBezTo>
                  <a:cubicBezTo>
                    <a:pt x="12025" y="3769"/>
                    <a:pt x="12064" y="3445"/>
                    <a:pt x="12142" y="3221"/>
                  </a:cubicBezTo>
                  <a:cubicBezTo>
                    <a:pt x="12220" y="2996"/>
                    <a:pt x="12333" y="2884"/>
                    <a:pt x="12481" y="2884"/>
                  </a:cubicBezTo>
                  <a:close/>
                  <a:moveTo>
                    <a:pt x="15126" y="2884"/>
                  </a:moveTo>
                  <a:cubicBezTo>
                    <a:pt x="15272" y="2884"/>
                    <a:pt x="15384" y="2996"/>
                    <a:pt x="15462" y="3221"/>
                  </a:cubicBezTo>
                  <a:cubicBezTo>
                    <a:pt x="15540" y="3445"/>
                    <a:pt x="15579" y="3769"/>
                    <a:pt x="15579" y="4192"/>
                  </a:cubicBezTo>
                  <a:cubicBezTo>
                    <a:pt x="15579" y="4615"/>
                    <a:pt x="15540" y="4938"/>
                    <a:pt x="15462" y="5163"/>
                  </a:cubicBezTo>
                  <a:cubicBezTo>
                    <a:pt x="15384" y="5387"/>
                    <a:pt x="15272" y="5500"/>
                    <a:pt x="15126" y="5500"/>
                  </a:cubicBezTo>
                  <a:cubicBezTo>
                    <a:pt x="14977" y="5500"/>
                    <a:pt x="14863" y="5387"/>
                    <a:pt x="14785" y="5163"/>
                  </a:cubicBezTo>
                  <a:cubicBezTo>
                    <a:pt x="14707" y="4938"/>
                    <a:pt x="14668" y="4615"/>
                    <a:pt x="14668" y="4192"/>
                  </a:cubicBezTo>
                  <a:cubicBezTo>
                    <a:pt x="14668" y="3769"/>
                    <a:pt x="14707" y="3445"/>
                    <a:pt x="14785" y="3221"/>
                  </a:cubicBezTo>
                  <a:cubicBezTo>
                    <a:pt x="14863" y="2996"/>
                    <a:pt x="14977" y="2884"/>
                    <a:pt x="15126" y="2884"/>
                  </a:cubicBezTo>
                  <a:close/>
                  <a:moveTo>
                    <a:pt x="10135" y="4409"/>
                  </a:moveTo>
                  <a:lnTo>
                    <a:pt x="10135" y="4570"/>
                  </a:lnTo>
                  <a:cubicBezTo>
                    <a:pt x="10135" y="4856"/>
                    <a:pt x="10092" y="5095"/>
                    <a:pt x="10005" y="5285"/>
                  </a:cubicBezTo>
                  <a:cubicBezTo>
                    <a:pt x="9919" y="5475"/>
                    <a:pt x="9813" y="5571"/>
                    <a:pt x="9686" y="5571"/>
                  </a:cubicBezTo>
                  <a:cubicBezTo>
                    <a:pt x="9585" y="5571"/>
                    <a:pt x="9505" y="5520"/>
                    <a:pt x="9448" y="5419"/>
                  </a:cubicBezTo>
                  <a:cubicBezTo>
                    <a:pt x="9391" y="5318"/>
                    <a:pt x="9363" y="5178"/>
                    <a:pt x="9363" y="4999"/>
                  </a:cubicBezTo>
                  <a:cubicBezTo>
                    <a:pt x="9363" y="4805"/>
                    <a:pt x="9398" y="4658"/>
                    <a:pt x="9469" y="4558"/>
                  </a:cubicBezTo>
                  <a:cubicBezTo>
                    <a:pt x="9540" y="4458"/>
                    <a:pt x="9645" y="4409"/>
                    <a:pt x="9786" y="4409"/>
                  </a:cubicBezTo>
                  <a:close/>
                  <a:moveTo>
                    <a:pt x="16460" y="1982"/>
                  </a:moveTo>
                  <a:lnTo>
                    <a:pt x="16460" y="2853"/>
                  </a:lnTo>
                  <a:lnTo>
                    <a:pt x="17224" y="2853"/>
                  </a:lnTo>
                  <a:lnTo>
                    <a:pt x="17224" y="6394"/>
                  </a:lnTo>
                  <a:lnTo>
                    <a:pt x="17895" y="6394"/>
                  </a:lnTo>
                  <a:lnTo>
                    <a:pt x="17895" y="2853"/>
                  </a:lnTo>
                  <a:lnTo>
                    <a:pt x="18657" y="2853"/>
                  </a:lnTo>
                  <a:lnTo>
                    <a:pt x="18657" y="1982"/>
                  </a:lnTo>
                  <a:close/>
                  <a:moveTo>
                    <a:pt x="18922" y="1982"/>
                  </a:moveTo>
                  <a:lnTo>
                    <a:pt x="18922" y="3306"/>
                  </a:lnTo>
                  <a:cubicBezTo>
                    <a:pt x="18922" y="3763"/>
                    <a:pt x="18974" y="4107"/>
                    <a:pt x="19078" y="4340"/>
                  </a:cubicBezTo>
                  <a:cubicBezTo>
                    <a:pt x="19182" y="4572"/>
                    <a:pt x="19328" y="4688"/>
                    <a:pt x="19516" y="4688"/>
                  </a:cubicBezTo>
                  <a:lnTo>
                    <a:pt x="20207" y="4688"/>
                  </a:lnTo>
                  <a:lnTo>
                    <a:pt x="20207" y="6394"/>
                  </a:lnTo>
                  <a:lnTo>
                    <a:pt x="20880" y="6394"/>
                  </a:lnTo>
                  <a:lnTo>
                    <a:pt x="20880" y="1982"/>
                  </a:lnTo>
                  <a:lnTo>
                    <a:pt x="20207" y="1982"/>
                  </a:lnTo>
                  <a:lnTo>
                    <a:pt x="20207" y="3818"/>
                  </a:lnTo>
                  <a:lnTo>
                    <a:pt x="19847" y="3818"/>
                  </a:lnTo>
                  <a:cubicBezTo>
                    <a:pt x="19752" y="3818"/>
                    <a:pt x="19686" y="3759"/>
                    <a:pt x="19649" y="3642"/>
                  </a:cubicBezTo>
                  <a:cubicBezTo>
                    <a:pt x="19613" y="3526"/>
                    <a:pt x="19595" y="3233"/>
                    <a:pt x="19595" y="2766"/>
                  </a:cubicBezTo>
                  <a:lnTo>
                    <a:pt x="19595" y="1982"/>
                  </a:lnTo>
                  <a:close/>
                  <a:moveTo>
                    <a:pt x="21639" y="1982"/>
                  </a:moveTo>
                  <a:lnTo>
                    <a:pt x="21639" y="6394"/>
                  </a:lnTo>
                  <a:lnTo>
                    <a:pt x="22337" y="6394"/>
                  </a:lnTo>
                  <a:lnTo>
                    <a:pt x="23016" y="4046"/>
                  </a:lnTo>
                  <a:lnTo>
                    <a:pt x="23016" y="6394"/>
                  </a:lnTo>
                  <a:lnTo>
                    <a:pt x="23688" y="6394"/>
                  </a:lnTo>
                  <a:lnTo>
                    <a:pt x="23688" y="1982"/>
                  </a:lnTo>
                  <a:lnTo>
                    <a:pt x="22989" y="1982"/>
                  </a:lnTo>
                  <a:lnTo>
                    <a:pt x="22311" y="4330"/>
                  </a:lnTo>
                  <a:lnTo>
                    <a:pt x="22311" y="1982"/>
                  </a:lnTo>
                  <a:close/>
                  <a:moveTo>
                    <a:pt x="24335" y="1982"/>
                  </a:moveTo>
                  <a:lnTo>
                    <a:pt x="24335" y="6394"/>
                  </a:lnTo>
                  <a:lnTo>
                    <a:pt x="25007" y="6394"/>
                  </a:lnTo>
                  <a:lnTo>
                    <a:pt x="25007" y="4948"/>
                  </a:lnTo>
                  <a:lnTo>
                    <a:pt x="25197" y="4570"/>
                  </a:lnTo>
                  <a:lnTo>
                    <a:pt x="25871" y="6394"/>
                  </a:lnTo>
                  <a:lnTo>
                    <a:pt x="26566" y="6394"/>
                  </a:lnTo>
                  <a:lnTo>
                    <a:pt x="25595" y="3774"/>
                  </a:lnTo>
                  <a:lnTo>
                    <a:pt x="26493" y="1982"/>
                  </a:lnTo>
                  <a:lnTo>
                    <a:pt x="25757" y="1982"/>
                  </a:lnTo>
                  <a:lnTo>
                    <a:pt x="25007" y="3475"/>
                  </a:lnTo>
                  <a:lnTo>
                    <a:pt x="25007" y="1982"/>
                  </a:lnTo>
                  <a:close/>
                  <a:moveTo>
                    <a:pt x="1443" y="407"/>
                  </a:moveTo>
                  <a:cubicBezTo>
                    <a:pt x="993" y="407"/>
                    <a:pt x="640" y="677"/>
                    <a:pt x="384" y="1218"/>
                  </a:cubicBezTo>
                  <a:cubicBezTo>
                    <a:pt x="128" y="1759"/>
                    <a:pt x="0" y="2506"/>
                    <a:pt x="0" y="3459"/>
                  </a:cubicBezTo>
                  <a:cubicBezTo>
                    <a:pt x="0" y="4410"/>
                    <a:pt x="128" y="5156"/>
                    <a:pt x="384" y="5697"/>
                  </a:cubicBezTo>
                  <a:cubicBezTo>
                    <a:pt x="640" y="6238"/>
                    <a:pt x="993" y="6508"/>
                    <a:pt x="1443" y="6508"/>
                  </a:cubicBezTo>
                  <a:cubicBezTo>
                    <a:pt x="1894" y="6508"/>
                    <a:pt x="2247" y="6238"/>
                    <a:pt x="2502" y="5697"/>
                  </a:cubicBezTo>
                  <a:cubicBezTo>
                    <a:pt x="2758" y="5156"/>
                    <a:pt x="2886" y="4410"/>
                    <a:pt x="2886" y="3459"/>
                  </a:cubicBezTo>
                  <a:cubicBezTo>
                    <a:pt x="2886" y="2506"/>
                    <a:pt x="2758" y="1759"/>
                    <a:pt x="2502" y="1218"/>
                  </a:cubicBezTo>
                  <a:cubicBezTo>
                    <a:pt x="2247" y="677"/>
                    <a:pt x="1894" y="407"/>
                    <a:pt x="1443" y="407"/>
                  </a:cubicBezTo>
                  <a:close/>
                  <a:moveTo>
                    <a:pt x="5168" y="1"/>
                  </a:moveTo>
                  <a:cubicBezTo>
                    <a:pt x="5097" y="24"/>
                    <a:pt x="5030" y="42"/>
                    <a:pt x="4967" y="52"/>
                  </a:cubicBezTo>
                  <a:cubicBezTo>
                    <a:pt x="4353" y="154"/>
                    <a:pt x="3971" y="259"/>
                    <a:pt x="3823" y="367"/>
                  </a:cubicBezTo>
                  <a:cubicBezTo>
                    <a:pt x="3644" y="493"/>
                    <a:pt x="3488" y="866"/>
                    <a:pt x="3354" y="1486"/>
                  </a:cubicBezTo>
                  <a:cubicBezTo>
                    <a:pt x="3281" y="1822"/>
                    <a:pt x="3245" y="2247"/>
                    <a:pt x="3245" y="2762"/>
                  </a:cubicBezTo>
                  <a:cubicBezTo>
                    <a:pt x="3245" y="2938"/>
                    <a:pt x="3254" y="3114"/>
                    <a:pt x="3273" y="3290"/>
                  </a:cubicBezTo>
                  <a:lnTo>
                    <a:pt x="3286" y="3948"/>
                  </a:lnTo>
                  <a:cubicBezTo>
                    <a:pt x="3287" y="4011"/>
                    <a:pt x="3288" y="4092"/>
                    <a:pt x="3288" y="4192"/>
                  </a:cubicBezTo>
                  <a:cubicBezTo>
                    <a:pt x="3288" y="4917"/>
                    <a:pt x="3390" y="5484"/>
                    <a:pt x="3595" y="5893"/>
                  </a:cubicBezTo>
                  <a:cubicBezTo>
                    <a:pt x="3800" y="6303"/>
                    <a:pt x="4084" y="6508"/>
                    <a:pt x="4447" y="6508"/>
                  </a:cubicBezTo>
                  <a:cubicBezTo>
                    <a:pt x="4810" y="6508"/>
                    <a:pt x="5093" y="6303"/>
                    <a:pt x="5296" y="5893"/>
                  </a:cubicBezTo>
                  <a:cubicBezTo>
                    <a:pt x="5499" y="5484"/>
                    <a:pt x="5601" y="4917"/>
                    <a:pt x="5601" y="4192"/>
                  </a:cubicBezTo>
                  <a:cubicBezTo>
                    <a:pt x="5601" y="3467"/>
                    <a:pt x="5499" y="2900"/>
                    <a:pt x="5295" y="2490"/>
                  </a:cubicBezTo>
                  <a:cubicBezTo>
                    <a:pt x="5092" y="2081"/>
                    <a:pt x="4809" y="1876"/>
                    <a:pt x="4447" y="1876"/>
                  </a:cubicBezTo>
                  <a:cubicBezTo>
                    <a:pt x="4170" y="1876"/>
                    <a:pt x="3940" y="1995"/>
                    <a:pt x="3756" y="2234"/>
                  </a:cubicBezTo>
                  <a:cubicBezTo>
                    <a:pt x="3767" y="1843"/>
                    <a:pt x="3845" y="1544"/>
                    <a:pt x="3991" y="1336"/>
                  </a:cubicBezTo>
                  <a:cubicBezTo>
                    <a:pt x="4078" y="1210"/>
                    <a:pt x="4229" y="1127"/>
                    <a:pt x="4443" y="1088"/>
                  </a:cubicBezTo>
                  <a:cubicBezTo>
                    <a:pt x="4932" y="999"/>
                    <a:pt x="5224" y="928"/>
                    <a:pt x="5319" y="875"/>
                  </a:cubicBezTo>
                  <a:lnTo>
                    <a:pt x="5168" y="1"/>
                  </a:lnTo>
                  <a:close/>
                  <a:moveTo>
                    <a:pt x="9739" y="1876"/>
                  </a:moveTo>
                  <a:cubicBezTo>
                    <a:pt x="9593" y="1876"/>
                    <a:pt x="9448" y="1895"/>
                    <a:pt x="9303" y="1933"/>
                  </a:cubicBezTo>
                  <a:cubicBezTo>
                    <a:pt x="9158" y="1971"/>
                    <a:pt x="9013" y="2027"/>
                    <a:pt x="8869" y="2100"/>
                  </a:cubicBezTo>
                  <a:lnTo>
                    <a:pt x="8869" y="3176"/>
                  </a:lnTo>
                  <a:cubicBezTo>
                    <a:pt x="8975" y="3055"/>
                    <a:pt x="9091" y="2964"/>
                    <a:pt x="9215" y="2904"/>
                  </a:cubicBezTo>
                  <a:cubicBezTo>
                    <a:pt x="9339" y="2843"/>
                    <a:pt x="9473" y="2813"/>
                    <a:pt x="9617" y="2813"/>
                  </a:cubicBezTo>
                  <a:cubicBezTo>
                    <a:pt x="9794" y="2813"/>
                    <a:pt x="9925" y="2865"/>
                    <a:pt x="10009" y="2969"/>
                  </a:cubicBezTo>
                  <a:cubicBezTo>
                    <a:pt x="10093" y="3073"/>
                    <a:pt x="10135" y="3236"/>
                    <a:pt x="10135" y="3459"/>
                  </a:cubicBezTo>
                  <a:lnTo>
                    <a:pt x="10135" y="3570"/>
                  </a:lnTo>
                  <a:lnTo>
                    <a:pt x="9739" y="3570"/>
                  </a:lnTo>
                  <a:cubicBezTo>
                    <a:pt x="9376" y="3570"/>
                    <a:pt x="9109" y="3690"/>
                    <a:pt x="8939" y="3932"/>
                  </a:cubicBezTo>
                  <a:cubicBezTo>
                    <a:pt x="8770" y="4173"/>
                    <a:pt x="8685" y="4553"/>
                    <a:pt x="8685" y="5070"/>
                  </a:cubicBezTo>
                  <a:cubicBezTo>
                    <a:pt x="8685" y="5496"/>
                    <a:pt x="8753" y="5842"/>
                    <a:pt x="8889" y="6108"/>
                  </a:cubicBezTo>
                  <a:cubicBezTo>
                    <a:pt x="9025" y="6375"/>
                    <a:pt x="9201" y="6508"/>
                    <a:pt x="9419" y="6508"/>
                  </a:cubicBezTo>
                  <a:cubicBezTo>
                    <a:pt x="9581" y="6508"/>
                    <a:pt x="9718" y="6447"/>
                    <a:pt x="9831" y="6325"/>
                  </a:cubicBezTo>
                  <a:cubicBezTo>
                    <a:pt x="9943" y="6203"/>
                    <a:pt x="10045" y="6008"/>
                    <a:pt x="10135" y="5740"/>
                  </a:cubicBezTo>
                  <a:lnTo>
                    <a:pt x="10135" y="6394"/>
                  </a:lnTo>
                  <a:lnTo>
                    <a:pt x="10813" y="6394"/>
                  </a:lnTo>
                  <a:lnTo>
                    <a:pt x="10813" y="3877"/>
                  </a:lnTo>
                  <a:cubicBezTo>
                    <a:pt x="10813" y="3170"/>
                    <a:pt x="10729" y="2660"/>
                    <a:pt x="10561" y="2346"/>
                  </a:cubicBezTo>
                  <a:cubicBezTo>
                    <a:pt x="10392" y="2033"/>
                    <a:pt x="10118" y="1876"/>
                    <a:pt x="9739" y="1876"/>
                  </a:cubicBezTo>
                  <a:close/>
                  <a:moveTo>
                    <a:pt x="13204" y="1"/>
                  </a:moveTo>
                  <a:cubicBezTo>
                    <a:pt x="13133" y="24"/>
                    <a:pt x="13066" y="42"/>
                    <a:pt x="13003" y="52"/>
                  </a:cubicBezTo>
                  <a:cubicBezTo>
                    <a:pt x="12389" y="154"/>
                    <a:pt x="12007" y="259"/>
                    <a:pt x="11859" y="367"/>
                  </a:cubicBezTo>
                  <a:cubicBezTo>
                    <a:pt x="11680" y="493"/>
                    <a:pt x="11524" y="866"/>
                    <a:pt x="11390" y="1486"/>
                  </a:cubicBezTo>
                  <a:cubicBezTo>
                    <a:pt x="11317" y="1822"/>
                    <a:pt x="11281" y="2247"/>
                    <a:pt x="11281" y="2762"/>
                  </a:cubicBezTo>
                  <a:cubicBezTo>
                    <a:pt x="11281" y="2938"/>
                    <a:pt x="11290" y="3114"/>
                    <a:pt x="11309" y="3290"/>
                  </a:cubicBezTo>
                  <a:lnTo>
                    <a:pt x="11322" y="3948"/>
                  </a:lnTo>
                  <a:cubicBezTo>
                    <a:pt x="11323" y="4011"/>
                    <a:pt x="11324" y="4092"/>
                    <a:pt x="11324" y="4192"/>
                  </a:cubicBezTo>
                  <a:cubicBezTo>
                    <a:pt x="11324" y="4917"/>
                    <a:pt x="11426" y="5484"/>
                    <a:pt x="11631" y="5893"/>
                  </a:cubicBezTo>
                  <a:cubicBezTo>
                    <a:pt x="11836" y="6303"/>
                    <a:pt x="12120" y="6508"/>
                    <a:pt x="12483" y="6508"/>
                  </a:cubicBezTo>
                  <a:cubicBezTo>
                    <a:pt x="12846" y="6508"/>
                    <a:pt x="13129" y="6303"/>
                    <a:pt x="13332" y="5893"/>
                  </a:cubicBezTo>
                  <a:cubicBezTo>
                    <a:pt x="13535" y="5484"/>
                    <a:pt x="13637" y="4917"/>
                    <a:pt x="13637" y="4192"/>
                  </a:cubicBezTo>
                  <a:cubicBezTo>
                    <a:pt x="13637" y="3467"/>
                    <a:pt x="13535" y="2900"/>
                    <a:pt x="13331" y="2490"/>
                  </a:cubicBezTo>
                  <a:cubicBezTo>
                    <a:pt x="13128" y="2081"/>
                    <a:pt x="12845" y="1876"/>
                    <a:pt x="12483" y="1876"/>
                  </a:cubicBezTo>
                  <a:cubicBezTo>
                    <a:pt x="12206" y="1876"/>
                    <a:pt x="11976" y="1995"/>
                    <a:pt x="11792" y="2234"/>
                  </a:cubicBezTo>
                  <a:cubicBezTo>
                    <a:pt x="11803" y="1843"/>
                    <a:pt x="11881" y="1544"/>
                    <a:pt x="12027" y="1336"/>
                  </a:cubicBezTo>
                  <a:cubicBezTo>
                    <a:pt x="12114" y="1210"/>
                    <a:pt x="12265" y="1127"/>
                    <a:pt x="12479" y="1088"/>
                  </a:cubicBezTo>
                  <a:cubicBezTo>
                    <a:pt x="12968" y="999"/>
                    <a:pt x="13260" y="928"/>
                    <a:pt x="13355" y="875"/>
                  </a:cubicBezTo>
                  <a:lnTo>
                    <a:pt x="13204" y="1"/>
                  </a:lnTo>
                  <a:close/>
                  <a:moveTo>
                    <a:pt x="15126" y="1876"/>
                  </a:moveTo>
                  <a:cubicBezTo>
                    <a:pt x="14763" y="1876"/>
                    <a:pt x="14479" y="2081"/>
                    <a:pt x="14274" y="2490"/>
                  </a:cubicBezTo>
                  <a:cubicBezTo>
                    <a:pt x="14069" y="2900"/>
                    <a:pt x="13967" y="3467"/>
                    <a:pt x="13967" y="4192"/>
                  </a:cubicBezTo>
                  <a:cubicBezTo>
                    <a:pt x="13967" y="4917"/>
                    <a:pt x="14069" y="5484"/>
                    <a:pt x="14274" y="5893"/>
                  </a:cubicBezTo>
                  <a:cubicBezTo>
                    <a:pt x="14479" y="6303"/>
                    <a:pt x="14763" y="6508"/>
                    <a:pt x="15126" y="6508"/>
                  </a:cubicBezTo>
                  <a:cubicBezTo>
                    <a:pt x="15488" y="6508"/>
                    <a:pt x="15771" y="6303"/>
                    <a:pt x="15974" y="5893"/>
                  </a:cubicBezTo>
                  <a:cubicBezTo>
                    <a:pt x="16178" y="5484"/>
                    <a:pt x="16279" y="4917"/>
                    <a:pt x="16279" y="4192"/>
                  </a:cubicBezTo>
                  <a:cubicBezTo>
                    <a:pt x="16279" y="3467"/>
                    <a:pt x="16178" y="2900"/>
                    <a:pt x="15974" y="2490"/>
                  </a:cubicBezTo>
                  <a:cubicBezTo>
                    <a:pt x="15771" y="2081"/>
                    <a:pt x="15488" y="1876"/>
                    <a:pt x="15126" y="1876"/>
                  </a:cubicBezTo>
                  <a:close/>
                  <a:moveTo>
                    <a:pt x="7458" y="1876"/>
                  </a:moveTo>
                  <a:cubicBezTo>
                    <a:pt x="7312" y="1876"/>
                    <a:pt x="7182" y="1937"/>
                    <a:pt x="7069" y="2059"/>
                  </a:cubicBezTo>
                  <a:cubicBezTo>
                    <a:pt x="6957" y="2181"/>
                    <a:pt x="6854" y="2371"/>
                    <a:pt x="6761" y="2628"/>
                  </a:cubicBezTo>
                  <a:lnTo>
                    <a:pt x="6761" y="1982"/>
                  </a:lnTo>
                  <a:lnTo>
                    <a:pt x="6089" y="1982"/>
                  </a:lnTo>
                  <a:lnTo>
                    <a:pt x="6089" y="8072"/>
                  </a:lnTo>
                  <a:lnTo>
                    <a:pt x="6761" y="8072"/>
                  </a:lnTo>
                  <a:lnTo>
                    <a:pt x="6761" y="5756"/>
                  </a:lnTo>
                  <a:cubicBezTo>
                    <a:pt x="6854" y="6013"/>
                    <a:pt x="6957" y="6203"/>
                    <a:pt x="7069" y="6325"/>
                  </a:cubicBezTo>
                  <a:cubicBezTo>
                    <a:pt x="7182" y="6447"/>
                    <a:pt x="7312" y="6508"/>
                    <a:pt x="7458" y="6508"/>
                  </a:cubicBezTo>
                  <a:cubicBezTo>
                    <a:pt x="7717" y="6508"/>
                    <a:pt x="7930" y="6292"/>
                    <a:pt x="8097" y="5860"/>
                  </a:cubicBezTo>
                  <a:cubicBezTo>
                    <a:pt x="8263" y="5428"/>
                    <a:pt x="8347" y="4872"/>
                    <a:pt x="8347" y="4192"/>
                  </a:cubicBezTo>
                  <a:cubicBezTo>
                    <a:pt x="8347" y="3512"/>
                    <a:pt x="8263" y="2956"/>
                    <a:pt x="8097" y="2524"/>
                  </a:cubicBezTo>
                  <a:cubicBezTo>
                    <a:pt x="7930" y="2092"/>
                    <a:pt x="7717" y="1876"/>
                    <a:pt x="7458" y="18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2165000" y="2395525"/>
              <a:ext cx="809825" cy="197250"/>
            </a:xfrm>
            <a:custGeom>
              <a:rect b="b" l="l" r="r" t="t"/>
              <a:pathLst>
                <a:path extrusionOk="0" h="7890" w="32393">
                  <a:moveTo>
                    <a:pt x="15245" y="2446"/>
                  </a:moveTo>
                  <a:cubicBezTo>
                    <a:pt x="15322" y="2446"/>
                    <a:pt x="15381" y="2479"/>
                    <a:pt x="15421" y="2545"/>
                  </a:cubicBezTo>
                  <a:cubicBezTo>
                    <a:pt x="15461" y="2610"/>
                    <a:pt x="15481" y="2709"/>
                    <a:pt x="15481" y="2840"/>
                  </a:cubicBezTo>
                  <a:cubicBezTo>
                    <a:pt x="15481" y="2971"/>
                    <a:pt x="15461" y="3071"/>
                    <a:pt x="15421" y="3138"/>
                  </a:cubicBezTo>
                  <a:cubicBezTo>
                    <a:pt x="15381" y="3205"/>
                    <a:pt x="15322" y="3238"/>
                    <a:pt x="15245" y="3238"/>
                  </a:cubicBezTo>
                  <a:lnTo>
                    <a:pt x="14927" y="3238"/>
                  </a:lnTo>
                  <a:lnTo>
                    <a:pt x="14927" y="2446"/>
                  </a:lnTo>
                  <a:close/>
                  <a:moveTo>
                    <a:pt x="6418" y="2407"/>
                  </a:moveTo>
                  <a:cubicBezTo>
                    <a:pt x="6538" y="2407"/>
                    <a:pt x="6635" y="2489"/>
                    <a:pt x="6710" y="2653"/>
                  </a:cubicBezTo>
                  <a:cubicBezTo>
                    <a:pt x="6784" y="2817"/>
                    <a:pt x="6822" y="3033"/>
                    <a:pt x="6822" y="3301"/>
                  </a:cubicBezTo>
                  <a:lnTo>
                    <a:pt x="5948" y="3301"/>
                  </a:lnTo>
                  <a:cubicBezTo>
                    <a:pt x="5968" y="3012"/>
                    <a:pt x="6019" y="2791"/>
                    <a:pt x="6100" y="2637"/>
                  </a:cubicBezTo>
                  <a:cubicBezTo>
                    <a:pt x="6182" y="2484"/>
                    <a:pt x="6288" y="2407"/>
                    <a:pt x="6418" y="2407"/>
                  </a:cubicBezTo>
                  <a:close/>
                  <a:moveTo>
                    <a:pt x="25797" y="2438"/>
                  </a:moveTo>
                  <a:lnTo>
                    <a:pt x="25797" y="3506"/>
                  </a:lnTo>
                  <a:lnTo>
                    <a:pt x="25555" y="3506"/>
                  </a:lnTo>
                  <a:cubicBezTo>
                    <a:pt x="25441" y="3506"/>
                    <a:pt x="25359" y="3464"/>
                    <a:pt x="25309" y="3380"/>
                  </a:cubicBezTo>
                  <a:cubicBezTo>
                    <a:pt x="25260" y="3296"/>
                    <a:pt x="25235" y="3159"/>
                    <a:pt x="25235" y="2970"/>
                  </a:cubicBezTo>
                  <a:cubicBezTo>
                    <a:pt x="25235" y="2778"/>
                    <a:pt x="25260" y="2642"/>
                    <a:pt x="25309" y="2561"/>
                  </a:cubicBezTo>
                  <a:cubicBezTo>
                    <a:pt x="25359" y="2479"/>
                    <a:pt x="25441" y="2438"/>
                    <a:pt x="25555" y="2438"/>
                  </a:cubicBezTo>
                  <a:close/>
                  <a:moveTo>
                    <a:pt x="3778" y="2494"/>
                  </a:moveTo>
                  <a:cubicBezTo>
                    <a:pt x="3922" y="2494"/>
                    <a:pt x="4032" y="2604"/>
                    <a:pt x="4108" y="2824"/>
                  </a:cubicBezTo>
                  <a:cubicBezTo>
                    <a:pt x="4184" y="3045"/>
                    <a:pt x="4222" y="3365"/>
                    <a:pt x="4222" y="3786"/>
                  </a:cubicBezTo>
                  <a:cubicBezTo>
                    <a:pt x="4222" y="4206"/>
                    <a:pt x="4184" y="4526"/>
                    <a:pt x="4108" y="4747"/>
                  </a:cubicBezTo>
                  <a:cubicBezTo>
                    <a:pt x="4032" y="4967"/>
                    <a:pt x="3922" y="5078"/>
                    <a:pt x="3778" y="5078"/>
                  </a:cubicBezTo>
                  <a:cubicBezTo>
                    <a:pt x="3634" y="5078"/>
                    <a:pt x="3524" y="4967"/>
                    <a:pt x="3447" y="4745"/>
                  </a:cubicBezTo>
                  <a:cubicBezTo>
                    <a:pt x="3370" y="4523"/>
                    <a:pt x="3331" y="4203"/>
                    <a:pt x="3331" y="3786"/>
                  </a:cubicBezTo>
                  <a:cubicBezTo>
                    <a:pt x="3331" y="3368"/>
                    <a:pt x="3370" y="3048"/>
                    <a:pt x="3447" y="2826"/>
                  </a:cubicBezTo>
                  <a:cubicBezTo>
                    <a:pt x="3524" y="2604"/>
                    <a:pt x="3634" y="2494"/>
                    <a:pt x="3778" y="2494"/>
                  </a:cubicBezTo>
                  <a:close/>
                  <a:moveTo>
                    <a:pt x="9141" y="2494"/>
                  </a:moveTo>
                  <a:cubicBezTo>
                    <a:pt x="9285" y="2494"/>
                    <a:pt x="9395" y="2604"/>
                    <a:pt x="9471" y="2824"/>
                  </a:cubicBezTo>
                  <a:cubicBezTo>
                    <a:pt x="9547" y="3045"/>
                    <a:pt x="9585" y="3365"/>
                    <a:pt x="9585" y="3786"/>
                  </a:cubicBezTo>
                  <a:cubicBezTo>
                    <a:pt x="9585" y="4206"/>
                    <a:pt x="9547" y="4526"/>
                    <a:pt x="9471" y="4747"/>
                  </a:cubicBezTo>
                  <a:cubicBezTo>
                    <a:pt x="9395" y="4967"/>
                    <a:pt x="9285" y="5078"/>
                    <a:pt x="9141" y="5078"/>
                  </a:cubicBezTo>
                  <a:cubicBezTo>
                    <a:pt x="8997" y="5078"/>
                    <a:pt x="8887" y="4967"/>
                    <a:pt x="8810" y="4745"/>
                  </a:cubicBezTo>
                  <a:cubicBezTo>
                    <a:pt x="8733" y="4523"/>
                    <a:pt x="8694" y="4203"/>
                    <a:pt x="8694" y="3786"/>
                  </a:cubicBezTo>
                  <a:cubicBezTo>
                    <a:pt x="8694" y="3368"/>
                    <a:pt x="8733" y="3048"/>
                    <a:pt x="8810" y="2826"/>
                  </a:cubicBezTo>
                  <a:cubicBezTo>
                    <a:pt x="8887" y="2604"/>
                    <a:pt x="8997" y="2494"/>
                    <a:pt x="9141" y="2494"/>
                  </a:cubicBezTo>
                  <a:close/>
                  <a:moveTo>
                    <a:pt x="11788" y="4120"/>
                  </a:moveTo>
                  <a:cubicBezTo>
                    <a:pt x="11888" y="4120"/>
                    <a:pt x="11963" y="4160"/>
                    <a:pt x="12012" y="4238"/>
                  </a:cubicBezTo>
                  <a:cubicBezTo>
                    <a:pt x="12062" y="4320"/>
                    <a:pt x="12087" y="4443"/>
                    <a:pt x="12087" y="4609"/>
                  </a:cubicBezTo>
                  <a:cubicBezTo>
                    <a:pt x="12087" y="4774"/>
                    <a:pt x="12062" y="4898"/>
                    <a:pt x="12012" y="4979"/>
                  </a:cubicBezTo>
                  <a:cubicBezTo>
                    <a:pt x="11962" y="5063"/>
                    <a:pt x="11887" y="5105"/>
                    <a:pt x="11788" y="5105"/>
                  </a:cubicBezTo>
                  <a:lnTo>
                    <a:pt x="11448" y="5105"/>
                  </a:lnTo>
                  <a:lnTo>
                    <a:pt x="11448" y="4120"/>
                  </a:lnTo>
                  <a:close/>
                  <a:moveTo>
                    <a:pt x="15267" y="4120"/>
                  </a:moveTo>
                  <a:cubicBezTo>
                    <a:pt x="15366" y="4120"/>
                    <a:pt x="15441" y="4161"/>
                    <a:pt x="15491" y="4242"/>
                  </a:cubicBezTo>
                  <a:cubicBezTo>
                    <a:pt x="15541" y="4324"/>
                    <a:pt x="15566" y="4446"/>
                    <a:pt x="15566" y="4609"/>
                  </a:cubicBezTo>
                  <a:cubicBezTo>
                    <a:pt x="15566" y="4774"/>
                    <a:pt x="15541" y="4898"/>
                    <a:pt x="15491" y="4981"/>
                  </a:cubicBezTo>
                  <a:cubicBezTo>
                    <a:pt x="15441" y="5064"/>
                    <a:pt x="15366" y="5105"/>
                    <a:pt x="15267" y="5105"/>
                  </a:cubicBezTo>
                  <a:lnTo>
                    <a:pt x="14927" y="5105"/>
                  </a:lnTo>
                  <a:lnTo>
                    <a:pt x="14927" y="4120"/>
                  </a:lnTo>
                  <a:close/>
                  <a:moveTo>
                    <a:pt x="17982" y="4002"/>
                  </a:moveTo>
                  <a:lnTo>
                    <a:pt x="17982" y="4164"/>
                  </a:lnTo>
                  <a:cubicBezTo>
                    <a:pt x="17982" y="4450"/>
                    <a:pt x="17939" y="4688"/>
                    <a:pt x="17853" y="4879"/>
                  </a:cubicBezTo>
                  <a:cubicBezTo>
                    <a:pt x="17766" y="5069"/>
                    <a:pt x="17660" y="5164"/>
                    <a:pt x="17533" y="5164"/>
                  </a:cubicBezTo>
                  <a:cubicBezTo>
                    <a:pt x="17432" y="5164"/>
                    <a:pt x="17353" y="5114"/>
                    <a:pt x="17296" y="5013"/>
                  </a:cubicBezTo>
                  <a:cubicBezTo>
                    <a:pt x="17239" y="4911"/>
                    <a:pt x="17210" y="4772"/>
                    <a:pt x="17210" y="4593"/>
                  </a:cubicBezTo>
                  <a:cubicBezTo>
                    <a:pt x="17210" y="4399"/>
                    <a:pt x="17245" y="4252"/>
                    <a:pt x="17316" y="4152"/>
                  </a:cubicBezTo>
                  <a:cubicBezTo>
                    <a:pt x="17387" y="4052"/>
                    <a:pt x="17493" y="4002"/>
                    <a:pt x="17633" y="4002"/>
                  </a:cubicBezTo>
                  <a:close/>
                  <a:moveTo>
                    <a:pt x="1" y="1576"/>
                  </a:moveTo>
                  <a:lnTo>
                    <a:pt x="1" y="5987"/>
                  </a:lnTo>
                  <a:lnTo>
                    <a:pt x="673" y="5987"/>
                  </a:lnTo>
                  <a:lnTo>
                    <a:pt x="673" y="2584"/>
                  </a:lnTo>
                  <a:lnTo>
                    <a:pt x="1340" y="2584"/>
                  </a:lnTo>
                  <a:lnTo>
                    <a:pt x="1340" y="5987"/>
                  </a:lnTo>
                  <a:lnTo>
                    <a:pt x="2013" y="5987"/>
                  </a:lnTo>
                  <a:lnTo>
                    <a:pt x="2013" y="1576"/>
                  </a:lnTo>
                  <a:close/>
                  <a:moveTo>
                    <a:pt x="10776" y="1576"/>
                  </a:moveTo>
                  <a:lnTo>
                    <a:pt x="10776" y="5987"/>
                  </a:lnTo>
                  <a:lnTo>
                    <a:pt x="11830" y="5987"/>
                  </a:lnTo>
                  <a:cubicBezTo>
                    <a:pt x="12114" y="5987"/>
                    <a:pt x="12332" y="5880"/>
                    <a:pt x="12485" y="5664"/>
                  </a:cubicBezTo>
                  <a:cubicBezTo>
                    <a:pt x="12639" y="5449"/>
                    <a:pt x="12716" y="5102"/>
                    <a:pt x="12716" y="4625"/>
                  </a:cubicBezTo>
                  <a:cubicBezTo>
                    <a:pt x="12716" y="4147"/>
                    <a:pt x="12639" y="3797"/>
                    <a:pt x="12485" y="3577"/>
                  </a:cubicBezTo>
                  <a:cubicBezTo>
                    <a:pt x="12332" y="3359"/>
                    <a:pt x="12114" y="3250"/>
                    <a:pt x="11830" y="3250"/>
                  </a:cubicBezTo>
                  <a:lnTo>
                    <a:pt x="11448" y="3250"/>
                  </a:lnTo>
                  <a:lnTo>
                    <a:pt x="11448" y="1576"/>
                  </a:lnTo>
                  <a:close/>
                  <a:moveTo>
                    <a:pt x="12947" y="1576"/>
                  </a:moveTo>
                  <a:lnTo>
                    <a:pt x="12947" y="5987"/>
                  </a:lnTo>
                  <a:lnTo>
                    <a:pt x="13620" y="5987"/>
                  </a:lnTo>
                  <a:lnTo>
                    <a:pt x="13620" y="1576"/>
                  </a:lnTo>
                  <a:close/>
                  <a:moveTo>
                    <a:pt x="14255" y="1576"/>
                  </a:moveTo>
                  <a:lnTo>
                    <a:pt x="14255" y="5987"/>
                  </a:lnTo>
                  <a:lnTo>
                    <a:pt x="15311" y="5987"/>
                  </a:lnTo>
                  <a:cubicBezTo>
                    <a:pt x="15609" y="5987"/>
                    <a:pt x="15831" y="5883"/>
                    <a:pt x="15977" y="5674"/>
                  </a:cubicBezTo>
                  <a:cubicBezTo>
                    <a:pt x="16124" y="5465"/>
                    <a:pt x="16197" y="5148"/>
                    <a:pt x="16197" y="4723"/>
                  </a:cubicBezTo>
                  <a:cubicBezTo>
                    <a:pt x="16197" y="4445"/>
                    <a:pt x="16163" y="4210"/>
                    <a:pt x="16095" y="4020"/>
                  </a:cubicBezTo>
                  <a:cubicBezTo>
                    <a:pt x="16027" y="3830"/>
                    <a:pt x="15930" y="3699"/>
                    <a:pt x="15806" y="3628"/>
                  </a:cubicBezTo>
                  <a:cubicBezTo>
                    <a:pt x="15903" y="3554"/>
                    <a:pt x="15977" y="3442"/>
                    <a:pt x="16028" y="3291"/>
                  </a:cubicBezTo>
                  <a:cubicBezTo>
                    <a:pt x="16079" y="3140"/>
                    <a:pt x="16105" y="2957"/>
                    <a:pt x="16105" y="2742"/>
                  </a:cubicBezTo>
                  <a:cubicBezTo>
                    <a:pt x="16105" y="2335"/>
                    <a:pt x="16035" y="2039"/>
                    <a:pt x="15896" y="1853"/>
                  </a:cubicBezTo>
                  <a:cubicBezTo>
                    <a:pt x="15756" y="1668"/>
                    <a:pt x="15530" y="1576"/>
                    <a:pt x="15218" y="1576"/>
                  </a:cubicBezTo>
                  <a:close/>
                  <a:moveTo>
                    <a:pt x="19286" y="1576"/>
                  </a:moveTo>
                  <a:lnTo>
                    <a:pt x="19286" y="5987"/>
                  </a:lnTo>
                  <a:lnTo>
                    <a:pt x="19958" y="5987"/>
                  </a:lnTo>
                  <a:lnTo>
                    <a:pt x="19958" y="4124"/>
                  </a:lnTo>
                  <a:lnTo>
                    <a:pt x="20625" y="4124"/>
                  </a:lnTo>
                  <a:lnTo>
                    <a:pt x="20625" y="5987"/>
                  </a:lnTo>
                  <a:lnTo>
                    <a:pt x="21298" y="5987"/>
                  </a:lnTo>
                  <a:lnTo>
                    <a:pt x="21298" y="1576"/>
                  </a:lnTo>
                  <a:lnTo>
                    <a:pt x="20625" y="1576"/>
                  </a:lnTo>
                  <a:lnTo>
                    <a:pt x="20625" y="3254"/>
                  </a:lnTo>
                  <a:lnTo>
                    <a:pt x="19958" y="3254"/>
                  </a:lnTo>
                  <a:lnTo>
                    <a:pt x="19958" y="1576"/>
                  </a:lnTo>
                  <a:close/>
                  <a:moveTo>
                    <a:pt x="21944" y="1576"/>
                  </a:moveTo>
                  <a:lnTo>
                    <a:pt x="21944" y="5987"/>
                  </a:lnTo>
                  <a:lnTo>
                    <a:pt x="22643" y="5987"/>
                  </a:lnTo>
                  <a:lnTo>
                    <a:pt x="23321" y="3640"/>
                  </a:lnTo>
                  <a:lnTo>
                    <a:pt x="23321" y="5987"/>
                  </a:lnTo>
                  <a:lnTo>
                    <a:pt x="23993" y="5987"/>
                  </a:lnTo>
                  <a:lnTo>
                    <a:pt x="23993" y="1576"/>
                  </a:lnTo>
                  <a:lnTo>
                    <a:pt x="23294" y="1576"/>
                  </a:lnTo>
                  <a:lnTo>
                    <a:pt x="22616" y="3923"/>
                  </a:lnTo>
                  <a:lnTo>
                    <a:pt x="22616" y="1576"/>
                  </a:lnTo>
                  <a:close/>
                  <a:moveTo>
                    <a:pt x="25446" y="1576"/>
                  </a:moveTo>
                  <a:cubicBezTo>
                    <a:pt x="25144" y="1576"/>
                    <a:pt x="24926" y="1678"/>
                    <a:pt x="24791" y="1883"/>
                  </a:cubicBezTo>
                  <a:cubicBezTo>
                    <a:pt x="24656" y="2088"/>
                    <a:pt x="24589" y="2399"/>
                    <a:pt x="24589" y="2817"/>
                  </a:cubicBezTo>
                  <a:cubicBezTo>
                    <a:pt x="24589" y="3095"/>
                    <a:pt x="24628" y="3346"/>
                    <a:pt x="24707" y="3571"/>
                  </a:cubicBezTo>
                  <a:cubicBezTo>
                    <a:pt x="24786" y="3795"/>
                    <a:pt x="24879" y="3972"/>
                    <a:pt x="24985" y="4101"/>
                  </a:cubicBezTo>
                  <a:lnTo>
                    <a:pt x="24435" y="5987"/>
                  </a:lnTo>
                  <a:lnTo>
                    <a:pt x="25091" y="5987"/>
                  </a:lnTo>
                  <a:lnTo>
                    <a:pt x="25560" y="4376"/>
                  </a:lnTo>
                  <a:lnTo>
                    <a:pt x="25797" y="4376"/>
                  </a:lnTo>
                  <a:lnTo>
                    <a:pt x="25797" y="5987"/>
                  </a:lnTo>
                  <a:lnTo>
                    <a:pt x="26469" y="5987"/>
                  </a:lnTo>
                  <a:lnTo>
                    <a:pt x="26469" y="1576"/>
                  </a:lnTo>
                  <a:close/>
                  <a:moveTo>
                    <a:pt x="31312" y="0"/>
                  </a:moveTo>
                  <a:cubicBezTo>
                    <a:pt x="31159" y="0"/>
                    <a:pt x="31003" y="30"/>
                    <a:pt x="30844" y="89"/>
                  </a:cubicBezTo>
                  <a:cubicBezTo>
                    <a:pt x="30685" y="148"/>
                    <a:pt x="30524" y="234"/>
                    <a:pt x="30361" y="347"/>
                  </a:cubicBezTo>
                  <a:lnTo>
                    <a:pt x="30361" y="1639"/>
                  </a:lnTo>
                  <a:cubicBezTo>
                    <a:pt x="30514" y="1439"/>
                    <a:pt x="30658" y="1289"/>
                    <a:pt x="30792" y="1188"/>
                  </a:cubicBezTo>
                  <a:cubicBezTo>
                    <a:pt x="30926" y="1087"/>
                    <a:pt x="31049" y="1036"/>
                    <a:pt x="31162" y="1036"/>
                  </a:cubicBezTo>
                  <a:cubicBezTo>
                    <a:pt x="31308" y="1036"/>
                    <a:pt x="31426" y="1120"/>
                    <a:pt x="31514" y="1288"/>
                  </a:cubicBezTo>
                  <a:cubicBezTo>
                    <a:pt x="31602" y="1456"/>
                    <a:pt x="31646" y="1678"/>
                    <a:pt x="31646" y="1954"/>
                  </a:cubicBezTo>
                  <a:cubicBezTo>
                    <a:pt x="31646" y="2132"/>
                    <a:pt x="31625" y="2304"/>
                    <a:pt x="31581" y="2470"/>
                  </a:cubicBezTo>
                  <a:cubicBezTo>
                    <a:pt x="31537" y="2635"/>
                    <a:pt x="31469" y="2805"/>
                    <a:pt x="31378" y="2978"/>
                  </a:cubicBezTo>
                  <a:lnTo>
                    <a:pt x="30354" y="4873"/>
                  </a:lnTo>
                  <a:lnTo>
                    <a:pt x="30354" y="5987"/>
                  </a:lnTo>
                  <a:lnTo>
                    <a:pt x="32392" y="5987"/>
                  </a:lnTo>
                  <a:lnTo>
                    <a:pt x="32392" y="4873"/>
                  </a:lnTo>
                  <a:lnTo>
                    <a:pt x="31158" y="4873"/>
                  </a:lnTo>
                  <a:lnTo>
                    <a:pt x="31757" y="3770"/>
                  </a:lnTo>
                  <a:cubicBezTo>
                    <a:pt x="32010" y="3305"/>
                    <a:pt x="32176" y="2934"/>
                    <a:pt x="32255" y="2657"/>
                  </a:cubicBezTo>
                  <a:cubicBezTo>
                    <a:pt x="32334" y="2380"/>
                    <a:pt x="32373" y="2081"/>
                    <a:pt x="32373" y="1761"/>
                  </a:cubicBezTo>
                  <a:cubicBezTo>
                    <a:pt x="32373" y="1207"/>
                    <a:pt x="32280" y="775"/>
                    <a:pt x="32094" y="465"/>
                  </a:cubicBezTo>
                  <a:cubicBezTo>
                    <a:pt x="31908" y="155"/>
                    <a:pt x="31648" y="0"/>
                    <a:pt x="31312" y="0"/>
                  </a:cubicBezTo>
                  <a:close/>
                  <a:moveTo>
                    <a:pt x="6422" y="1469"/>
                  </a:moveTo>
                  <a:cubicBezTo>
                    <a:pt x="6058" y="1469"/>
                    <a:pt x="5773" y="1676"/>
                    <a:pt x="5566" y="2088"/>
                  </a:cubicBezTo>
                  <a:cubicBezTo>
                    <a:pt x="5359" y="2500"/>
                    <a:pt x="5255" y="3066"/>
                    <a:pt x="5255" y="3786"/>
                  </a:cubicBezTo>
                  <a:cubicBezTo>
                    <a:pt x="5255" y="4518"/>
                    <a:pt x="5360" y="5087"/>
                    <a:pt x="5572" y="5493"/>
                  </a:cubicBezTo>
                  <a:cubicBezTo>
                    <a:pt x="5783" y="5899"/>
                    <a:pt x="6078" y="6102"/>
                    <a:pt x="6459" y="6102"/>
                  </a:cubicBezTo>
                  <a:cubicBezTo>
                    <a:pt x="6618" y="6102"/>
                    <a:pt x="6777" y="6069"/>
                    <a:pt x="6936" y="6005"/>
                  </a:cubicBezTo>
                  <a:cubicBezTo>
                    <a:pt x="7095" y="5941"/>
                    <a:pt x="7254" y="5846"/>
                    <a:pt x="7413" y="5720"/>
                  </a:cubicBezTo>
                  <a:lnTo>
                    <a:pt x="7413" y="4632"/>
                  </a:lnTo>
                  <a:cubicBezTo>
                    <a:pt x="7257" y="4811"/>
                    <a:pt x="7104" y="4944"/>
                    <a:pt x="6956" y="5032"/>
                  </a:cubicBezTo>
                  <a:cubicBezTo>
                    <a:pt x="6808" y="5120"/>
                    <a:pt x="6663" y="5164"/>
                    <a:pt x="6521" y="5164"/>
                  </a:cubicBezTo>
                  <a:cubicBezTo>
                    <a:pt x="6346" y="5164"/>
                    <a:pt x="6209" y="5081"/>
                    <a:pt x="6112" y="4916"/>
                  </a:cubicBezTo>
                  <a:cubicBezTo>
                    <a:pt x="6014" y="4751"/>
                    <a:pt x="5957" y="4502"/>
                    <a:pt x="5941" y="4172"/>
                  </a:cubicBezTo>
                  <a:lnTo>
                    <a:pt x="7513" y="4172"/>
                  </a:lnTo>
                  <a:lnTo>
                    <a:pt x="7513" y="3770"/>
                  </a:lnTo>
                  <a:cubicBezTo>
                    <a:pt x="7513" y="3071"/>
                    <a:pt x="7414" y="2513"/>
                    <a:pt x="7215" y="2096"/>
                  </a:cubicBezTo>
                  <a:cubicBezTo>
                    <a:pt x="7017" y="1678"/>
                    <a:pt x="6752" y="1469"/>
                    <a:pt x="6422" y="1469"/>
                  </a:cubicBezTo>
                  <a:close/>
                  <a:moveTo>
                    <a:pt x="17586" y="1469"/>
                  </a:moveTo>
                  <a:cubicBezTo>
                    <a:pt x="17441" y="1469"/>
                    <a:pt x="17295" y="1488"/>
                    <a:pt x="17150" y="1527"/>
                  </a:cubicBezTo>
                  <a:cubicBezTo>
                    <a:pt x="17005" y="1565"/>
                    <a:pt x="16860" y="1620"/>
                    <a:pt x="16716" y="1694"/>
                  </a:cubicBezTo>
                  <a:lnTo>
                    <a:pt x="16716" y="2769"/>
                  </a:lnTo>
                  <a:cubicBezTo>
                    <a:pt x="16823" y="2648"/>
                    <a:pt x="16938" y="2558"/>
                    <a:pt x="17062" y="2497"/>
                  </a:cubicBezTo>
                  <a:cubicBezTo>
                    <a:pt x="17186" y="2437"/>
                    <a:pt x="17320" y="2407"/>
                    <a:pt x="17464" y="2407"/>
                  </a:cubicBezTo>
                  <a:cubicBezTo>
                    <a:pt x="17642" y="2407"/>
                    <a:pt x="17772" y="2459"/>
                    <a:pt x="17856" y="2562"/>
                  </a:cubicBezTo>
                  <a:cubicBezTo>
                    <a:pt x="17940" y="2666"/>
                    <a:pt x="17982" y="2830"/>
                    <a:pt x="17982" y="3053"/>
                  </a:cubicBezTo>
                  <a:lnTo>
                    <a:pt x="17982" y="3163"/>
                  </a:lnTo>
                  <a:lnTo>
                    <a:pt x="17586" y="3163"/>
                  </a:lnTo>
                  <a:cubicBezTo>
                    <a:pt x="17223" y="3163"/>
                    <a:pt x="16956" y="3284"/>
                    <a:pt x="16787" y="3526"/>
                  </a:cubicBezTo>
                  <a:cubicBezTo>
                    <a:pt x="16617" y="3767"/>
                    <a:pt x="16532" y="4147"/>
                    <a:pt x="16532" y="4664"/>
                  </a:cubicBezTo>
                  <a:cubicBezTo>
                    <a:pt x="16532" y="5089"/>
                    <a:pt x="16600" y="5435"/>
                    <a:pt x="16736" y="5702"/>
                  </a:cubicBezTo>
                  <a:cubicBezTo>
                    <a:pt x="16872" y="5968"/>
                    <a:pt x="17049" y="6102"/>
                    <a:pt x="17266" y="6102"/>
                  </a:cubicBezTo>
                  <a:cubicBezTo>
                    <a:pt x="17428" y="6102"/>
                    <a:pt x="17565" y="6041"/>
                    <a:pt x="17678" y="5918"/>
                  </a:cubicBezTo>
                  <a:cubicBezTo>
                    <a:pt x="17791" y="5796"/>
                    <a:pt x="17892" y="5601"/>
                    <a:pt x="17982" y="5334"/>
                  </a:cubicBezTo>
                  <a:lnTo>
                    <a:pt x="17982" y="5987"/>
                  </a:lnTo>
                  <a:lnTo>
                    <a:pt x="18660" y="5987"/>
                  </a:lnTo>
                  <a:lnTo>
                    <a:pt x="18660" y="3470"/>
                  </a:lnTo>
                  <a:cubicBezTo>
                    <a:pt x="18660" y="2764"/>
                    <a:pt x="18576" y="2254"/>
                    <a:pt x="18408" y="1940"/>
                  </a:cubicBezTo>
                  <a:cubicBezTo>
                    <a:pt x="18239" y="1626"/>
                    <a:pt x="17965" y="1469"/>
                    <a:pt x="17586" y="1469"/>
                  </a:cubicBezTo>
                  <a:close/>
                  <a:moveTo>
                    <a:pt x="4028" y="1469"/>
                  </a:moveTo>
                  <a:cubicBezTo>
                    <a:pt x="3882" y="1469"/>
                    <a:pt x="3752" y="1530"/>
                    <a:pt x="3639" y="1653"/>
                  </a:cubicBezTo>
                  <a:cubicBezTo>
                    <a:pt x="3527" y="1775"/>
                    <a:pt x="3424" y="1964"/>
                    <a:pt x="3331" y="2222"/>
                  </a:cubicBezTo>
                  <a:lnTo>
                    <a:pt x="3331" y="1576"/>
                  </a:lnTo>
                  <a:lnTo>
                    <a:pt x="2659" y="1576"/>
                  </a:lnTo>
                  <a:lnTo>
                    <a:pt x="2659" y="7665"/>
                  </a:lnTo>
                  <a:lnTo>
                    <a:pt x="3331" y="7665"/>
                  </a:lnTo>
                  <a:lnTo>
                    <a:pt x="3331" y="5349"/>
                  </a:lnTo>
                  <a:cubicBezTo>
                    <a:pt x="3424" y="5607"/>
                    <a:pt x="3527" y="5796"/>
                    <a:pt x="3639" y="5918"/>
                  </a:cubicBezTo>
                  <a:cubicBezTo>
                    <a:pt x="3752" y="6041"/>
                    <a:pt x="3882" y="6102"/>
                    <a:pt x="4028" y="6102"/>
                  </a:cubicBezTo>
                  <a:cubicBezTo>
                    <a:pt x="4287" y="6102"/>
                    <a:pt x="4500" y="5886"/>
                    <a:pt x="4667" y="5454"/>
                  </a:cubicBezTo>
                  <a:cubicBezTo>
                    <a:pt x="4833" y="5022"/>
                    <a:pt x="4917" y="4466"/>
                    <a:pt x="4917" y="3786"/>
                  </a:cubicBezTo>
                  <a:cubicBezTo>
                    <a:pt x="4917" y="3105"/>
                    <a:pt x="4833" y="2549"/>
                    <a:pt x="4667" y="2117"/>
                  </a:cubicBezTo>
                  <a:cubicBezTo>
                    <a:pt x="4500" y="1685"/>
                    <a:pt x="4287" y="1469"/>
                    <a:pt x="4028" y="1469"/>
                  </a:cubicBezTo>
                  <a:close/>
                  <a:moveTo>
                    <a:pt x="9391" y="1469"/>
                  </a:moveTo>
                  <a:cubicBezTo>
                    <a:pt x="9245" y="1469"/>
                    <a:pt x="9115" y="1530"/>
                    <a:pt x="9002" y="1653"/>
                  </a:cubicBezTo>
                  <a:cubicBezTo>
                    <a:pt x="8890" y="1775"/>
                    <a:pt x="8787" y="1964"/>
                    <a:pt x="8694" y="2222"/>
                  </a:cubicBezTo>
                  <a:lnTo>
                    <a:pt x="8694" y="1576"/>
                  </a:lnTo>
                  <a:lnTo>
                    <a:pt x="8022" y="1576"/>
                  </a:lnTo>
                  <a:lnTo>
                    <a:pt x="8022" y="7665"/>
                  </a:lnTo>
                  <a:lnTo>
                    <a:pt x="8694" y="7665"/>
                  </a:lnTo>
                  <a:lnTo>
                    <a:pt x="8694" y="5349"/>
                  </a:lnTo>
                  <a:cubicBezTo>
                    <a:pt x="8787" y="5607"/>
                    <a:pt x="8890" y="5796"/>
                    <a:pt x="9002" y="5918"/>
                  </a:cubicBezTo>
                  <a:cubicBezTo>
                    <a:pt x="9115" y="6041"/>
                    <a:pt x="9245" y="6102"/>
                    <a:pt x="9391" y="6102"/>
                  </a:cubicBezTo>
                  <a:cubicBezTo>
                    <a:pt x="9650" y="6102"/>
                    <a:pt x="9863" y="5886"/>
                    <a:pt x="10030" y="5454"/>
                  </a:cubicBezTo>
                  <a:cubicBezTo>
                    <a:pt x="10196" y="5022"/>
                    <a:pt x="10280" y="4466"/>
                    <a:pt x="10280" y="3786"/>
                  </a:cubicBezTo>
                  <a:cubicBezTo>
                    <a:pt x="10280" y="3105"/>
                    <a:pt x="10196" y="2549"/>
                    <a:pt x="10030" y="2117"/>
                  </a:cubicBezTo>
                  <a:cubicBezTo>
                    <a:pt x="9863" y="1685"/>
                    <a:pt x="9650" y="1469"/>
                    <a:pt x="9391" y="1469"/>
                  </a:cubicBezTo>
                  <a:close/>
                  <a:moveTo>
                    <a:pt x="28126" y="7142"/>
                  </a:moveTo>
                  <a:lnTo>
                    <a:pt x="28126" y="7890"/>
                  </a:lnTo>
                  <a:lnTo>
                    <a:pt x="30049" y="7890"/>
                  </a:lnTo>
                  <a:lnTo>
                    <a:pt x="30049" y="7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2827900" y="2392175"/>
              <a:ext cx="71400" cy="179625"/>
            </a:xfrm>
            <a:custGeom>
              <a:rect b="b" l="l" r="r" t="t"/>
              <a:pathLst>
                <a:path extrusionOk="0" h="7185" w="2856">
                  <a:moveTo>
                    <a:pt x="562" y="0"/>
                  </a:moveTo>
                  <a:cubicBezTo>
                    <a:pt x="372" y="644"/>
                    <a:pt x="231" y="1260"/>
                    <a:pt x="139" y="1850"/>
                  </a:cubicBezTo>
                  <a:cubicBezTo>
                    <a:pt x="47" y="2439"/>
                    <a:pt x="1" y="3021"/>
                    <a:pt x="1" y="3597"/>
                  </a:cubicBezTo>
                  <a:cubicBezTo>
                    <a:pt x="1" y="4172"/>
                    <a:pt x="46" y="4751"/>
                    <a:pt x="138" y="5336"/>
                  </a:cubicBezTo>
                  <a:cubicBezTo>
                    <a:pt x="229" y="5920"/>
                    <a:pt x="371" y="6536"/>
                    <a:pt x="562" y="7185"/>
                  </a:cubicBezTo>
                  <a:lnTo>
                    <a:pt x="1120" y="7185"/>
                  </a:lnTo>
                  <a:cubicBezTo>
                    <a:pt x="959" y="6560"/>
                    <a:pt x="838" y="5949"/>
                    <a:pt x="759" y="5353"/>
                  </a:cubicBezTo>
                  <a:cubicBezTo>
                    <a:pt x="679" y="4757"/>
                    <a:pt x="639" y="4169"/>
                    <a:pt x="639" y="3589"/>
                  </a:cubicBezTo>
                  <a:cubicBezTo>
                    <a:pt x="639" y="3008"/>
                    <a:pt x="680" y="2421"/>
                    <a:pt x="760" y="1826"/>
                  </a:cubicBezTo>
                  <a:cubicBezTo>
                    <a:pt x="840" y="1231"/>
                    <a:pt x="960" y="623"/>
                    <a:pt x="1120" y="0"/>
                  </a:cubicBezTo>
                  <a:close/>
                  <a:moveTo>
                    <a:pt x="1736" y="0"/>
                  </a:moveTo>
                  <a:cubicBezTo>
                    <a:pt x="1897" y="623"/>
                    <a:pt x="2017" y="1231"/>
                    <a:pt x="2097" y="1826"/>
                  </a:cubicBezTo>
                  <a:cubicBezTo>
                    <a:pt x="2177" y="2421"/>
                    <a:pt x="2217" y="3008"/>
                    <a:pt x="2217" y="3589"/>
                  </a:cubicBezTo>
                  <a:cubicBezTo>
                    <a:pt x="2217" y="4169"/>
                    <a:pt x="2177" y="4757"/>
                    <a:pt x="2097" y="5353"/>
                  </a:cubicBezTo>
                  <a:cubicBezTo>
                    <a:pt x="2017" y="5949"/>
                    <a:pt x="1897" y="6560"/>
                    <a:pt x="1736" y="7185"/>
                  </a:cubicBezTo>
                  <a:lnTo>
                    <a:pt x="2294" y="7185"/>
                  </a:lnTo>
                  <a:cubicBezTo>
                    <a:pt x="2486" y="6536"/>
                    <a:pt x="2627" y="5920"/>
                    <a:pt x="2719" y="5336"/>
                  </a:cubicBezTo>
                  <a:cubicBezTo>
                    <a:pt x="2810" y="4751"/>
                    <a:pt x="2856" y="4172"/>
                    <a:pt x="2856" y="3597"/>
                  </a:cubicBezTo>
                  <a:cubicBezTo>
                    <a:pt x="2856" y="3021"/>
                    <a:pt x="2810" y="2439"/>
                    <a:pt x="2718" y="1850"/>
                  </a:cubicBezTo>
                  <a:cubicBezTo>
                    <a:pt x="2626" y="1260"/>
                    <a:pt x="2485" y="644"/>
                    <a:pt x="2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0" y="0"/>
              <a:ext cx="0" cy="0"/>
            </a:xfrm>
            <a:custGeom>
              <a:rect b="b" l="l" r="r" t="t"/>
              <a:pathLst>
                <a:path extrusionOk="0" h="0" w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1809225" y="759325"/>
              <a:ext cx="25" cy="1320025"/>
            </a:xfrm>
            <a:custGeom>
              <a:rect b="b" l="l" r="r" t="t"/>
              <a:pathLst>
                <a:path extrusionOk="0" fill="none" h="52801" w="1">
                  <a:moveTo>
                    <a:pt x="0" y="0"/>
                  </a:moveTo>
                  <a:lnTo>
                    <a:pt x="0" y="52800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1777950" y="1947225"/>
              <a:ext cx="63025" cy="132125"/>
            </a:xfrm>
            <a:custGeom>
              <a:rect b="b" l="l" r="r" t="t"/>
              <a:pathLst>
                <a:path extrusionOk="0" fill="none" h="5285" w="2521">
                  <a:moveTo>
                    <a:pt x="1" y="0"/>
                  </a:moveTo>
                  <a:lnTo>
                    <a:pt x="1251" y="5284"/>
                  </a:lnTo>
                  <a:lnTo>
                    <a:pt x="2521" y="0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1416300" y="734100"/>
              <a:ext cx="25" cy="1345250"/>
            </a:xfrm>
            <a:custGeom>
              <a:rect b="b" l="l" r="r" t="t"/>
              <a:pathLst>
                <a:path extrusionOk="0" fill="none" h="53810" w="1">
                  <a:moveTo>
                    <a:pt x="1" y="53809"/>
                  </a:moveTo>
                  <a:lnTo>
                    <a:pt x="1" y="1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1385050" y="734100"/>
              <a:ext cx="63025" cy="133150"/>
            </a:xfrm>
            <a:custGeom>
              <a:rect b="b" l="l" r="r" t="t"/>
              <a:pathLst>
                <a:path extrusionOk="0" fill="none" h="5326" w="2521">
                  <a:moveTo>
                    <a:pt x="2520" y="5325"/>
                  </a:moveTo>
                  <a:lnTo>
                    <a:pt x="1270" y="1"/>
                  </a:lnTo>
                  <a:lnTo>
                    <a:pt x="0" y="5325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2706625" y="743175"/>
              <a:ext cx="25" cy="1352300"/>
            </a:xfrm>
            <a:custGeom>
              <a:rect b="b" l="l" r="r" t="t"/>
              <a:pathLst>
                <a:path extrusionOk="0" fill="none" h="54092" w="1">
                  <a:moveTo>
                    <a:pt x="0" y="1"/>
                  </a:moveTo>
                  <a:lnTo>
                    <a:pt x="0" y="54091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2675375" y="1963350"/>
              <a:ext cx="63025" cy="132125"/>
            </a:xfrm>
            <a:custGeom>
              <a:rect b="b" l="l" r="r" t="t"/>
              <a:pathLst>
                <a:path extrusionOk="0" fill="none" h="5285" w="2521">
                  <a:moveTo>
                    <a:pt x="0" y="0"/>
                  </a:moveTo>
                  <a:lnTo>
                    <a:pt x="1250" y="5284"/>
                  </a:lnTo>
                  <a:lnTo>
                    <a:pt x="2520" y="0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2330050" y="743175"/>
              <a:ext cx="25" cy="1336175"/>
            </a:xfrm>
            <a:custGeom>
              <a:rect b="b" l="l" r="r" t="t"/>
              <a:pathLst>
                <a:path extrusionOk="0" fill="none" h="53447" w="1">
                  <a:moveTo>
                    <a:pt x="1" y="53446"/>
                  </a:moveTo>
                  <a:lnTo>
                    <a:pt x="1" y="1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2298800" y="744200"/>
              <a:ext cx="63025" cy="132125"/>
            </a:xfrm>
            <a:custGeom>
              <a:rect b="b" l="l" r="r" t="t"/>
              <a:pathLst>
                <a:path extrusionOk="0" fill="none" h="5285" w="2521">
                  <a:moveTo>
                    <a:pt x="2521" y="5284"/>
                  </a:moveTo>
                  <a:lnTo>
                    <a:pt x="1270" y="0"/>
                  </a:lnTo>
                  <a:lnTo>
                    <a:pt x="1" y="5284"/>
                  </a:lnTo>
                </a:path>
              </a:pathLst>
            </a:custGeom>
            <a:noFill/>
            <a:ln cap="rnd" cmpd="sng" w="5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5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5.2. Способы организации ввода-вывода данных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5"/>
          <p:cNvSpPr txBox="1"/>
          <p:nvPr/>
        </p:nvSpPr>
        <p:spPr>
          <a:xfrm>
            <a:off x="250825" y="2636837"/>
            <a:ext cx="7561262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последовательным опросов портов ввода/вывода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 прерываниям от портов ввода/вывода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использованием DMA-контроллера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5"/>
          <p:cNvSpPr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5"/>
          <p:cNvSpPr/>
          <p:nvPr/>
        </p:nvSpPr>
        <p:spPr>
          <a:xfrm>
            <a:off x="0" y="26050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5"/>
          <p:cNvSpPr/>
          <p:nvPr/>
        </p:nvSpPr>
        <p:spPr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"/>
          <p:cNvSpPr txBox="1"/>
          <p:nvPr>
            <p:ph type="ctrTitle"/>
          </p:nvPr>
        </p:nvSpPr>
        <p:spPr>
          <a:xfrm>
            <a:off x="315912" y="466725"/>
            <a:ext cx="735171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5.3. Организация буферов и доступа к данным при обработке сигналов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6"/>
          <p:cNvSpPr txBox="1"/>
          <p:nvPr/>
        </p:nvSpPr>
        <p:spPr>
          <a:xfrm>
            <a:off x="250825" y="1989137"/>
            <a:ext cx="75612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Организация буферов при поэлементном формировании результатов обработки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6"/>
          <p:cNvSpPr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6"/>
          <p:cNvSpPr/>
          <p:nvPr/>
        </p:nvSpPr>
        <p:spPr>
          <a:xfrm>
            <a:off x="0" y="26050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"/>
          <p:cNvSpPr/>
          <p:nvPr/>
        </p:nvSpPr>
        <p:spPr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7" y="2781300"/>
            <a:ext cx="7704137" cy="35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7"/>
          <p:cNvSpPr txBox="1"/>
          <p:nvPr/>
        </p:nvSpPr>
        <p:spPr>
          <a:xfrm>
            <a:off x="0" y="0"/>
            <a:ext cx="7885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Организация буферов при по-кадровом формировании результатов обработки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7"/>
          <p:cNvSpPr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7"/>
          <p:cNvSpPr/>
          <p:nvPr/>
        </p:nvSpPr>
        <p:spPr>
          <a:xfrm>
            <a:off x="0" y="26050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7"/>
          <p:cNvSpPr/>
          <p:nvPr/>
        </p:nvSpPr>
        <p:spPr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276225"/>
            <a:ext cx="6553200" cy="647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/>
          <p:nvPr/>
        </p:nvSpPr>
        <p:spPr>
          <a:xfrm>
            <a:off x="0" y="0"/>
            <a:ext cx="78851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Организация буферов при по-кадровом формировании результатов обработки (вариант 2)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8"/>
          <p:cNvSpPr/>
          <p:nvPr/>
        </p:nvSpPr>
        <p:spPr>
          <a:xfrm>
            <a:off x="0" y="25860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>
            <a:off x="0" y="26050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"/>
          <p:cNvSpPr/>
          <p:nvPr/>
        </p:nvSpPr>
        <p:spPr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7" y="620712"/>
            <a:ext cx="7777162" cy="5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Сеть 1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