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Cabin"/>
      <p:regular r:id="rId22"/>
      <p:bold r:id="rId23"/>
      <p:italic r:id="rId24"/>
      <p:boldItalic r:id="rId25"/>
    </p:embeddedFont>
    <p:embeddedFont>
      <p:font typeface="Cantarel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E25369-882D-4FC5-87E2-7DE03D80B0A3}">
  <a:tblStyle styleId="{4FE25369-882D-4FC5-87E2-7DE03D80B0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bin-regular.fntdata"/><Relationship Id="rId21" Type="http://schemas.openxmlformats.org/officeDocument/2006/relationships/slide" Target="slides/slide16.xml"/><Relationship Id="rId24" Type="http://schemas.openxmlformats.org/officeDocument/2006/relationships/font" Target="fonts/Cabin-italic.fntdata"/><Relationship Id="rId23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tarell-regular.fntdata"/><Relationship Id="rId25" Type="http://schemas.openxmlformats.org/officeDocument/2006/relationships/font" Target="fonts/Cabin-boldItalic.fntdata"/><Relationship Id="rId28" Type="http://schemas.openxmlformats.org/officeDocument/2006/relationships/font" Target="fonts/Cantarell-italic.fntdata"/><Relationship Id="rId27" Type="http://schemas.openxmlformats.org/officeDocument/2006/relationships/font" Target="fonts/Cantarel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tarel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Обработка прерываний в ADSP-21060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428728" y="1857364"/>
            <a:ext cx="7429552" cy="33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Источники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Этапы обработки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Таблица векторов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Вложенные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Таймер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Фиксация внешних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Генерация программных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Вложенные прерывания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357290" y="1928802"/>
            <a:ext cx="7572428" cy="475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необходимости разрешить повторный вызов обработчика прерывания следует в обработчике использовать конструкцию вида: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" lvl="0" marL="14382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" lvl="0" marL="14382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(PC, 3), (DB, CI);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" lvl="0" marL="14382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" lvl="0" marL="14382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" lvl="0" marL="14382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" lvl="0" marL="14382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RTS (LR);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Команда JUMP (CI) сбрасывает соответствующие биты в регистрах IRPTL и IMASKP,  выталкивает верхнее слово из стека статуса и превращает обработчик прерывания в обычную подпрограмму.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Выход из такого «обработчика-подпрограммы» осуществляется командой RTS (рекомендуется использовать модификатор (LR), т.к. вызов обработчика мог произойти внутри тела цикла).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357290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Принудительный выход из обработчика прерывания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Таймер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357290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таймера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02" y="1500174"/>
            <a:ext cx="3643338" cy="466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Таймер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357290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таймера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1857356" y="1500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{4FE25369-882D-4FC5-87E2-7DE03D80B0A3}</a:tableStyleId>
              </a:tblPr>
              <a:tblGrid>
                <a:gridCol w="1132500"/>
                <a:gridCol w="3305900"/>
                <a:gridCol w="1266100"/>
              </a:tblGrid>
              <a:tr h="2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Содержимое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Разрядность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TPERIOD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Период таймера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32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TCOUNT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Счетчик</a:t>
                      </a:r>
                      <a:r>
                        <a:rPr b="0" lang="ru-RU" sz="1400"/>
                        <a:t> таймер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32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24"/>
          <p:cNvSpPr txBox="1"/>
          <p:nvPr/>
        </p:nvSpPr>
        <p:spPr>
          <a:xfrm>
            <a:off x="1357290" y="2714620"/>
            <a:ext cx="757242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TCOUNT уменьшается на 1 каждый такт процессорного времени.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достижении «0»: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генерируются два прерывания: высокого (TNZHI) и низкого (TMZLI) приоритетов;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 внешнюю линию TIMEXP выставляется активный уровень на 4 такта;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в регистр TCOUNT копируется значение TPERIOD.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428728" y="492919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Инициализация и включение таймера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357290" y="5286388"/>
            <a:ext cx="757242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TPERIOD = 50;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TCOUNT = 50;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SET MODE2 TIMEN;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SET MODE1 IRPTEN;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SET IMASK TMZHI;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0763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Фиксация внешних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357290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Способы защелкивания внешних прерываний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285852" y="1541538"/>
            <a:ext cx="7572428" cy="281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Прерывания по линиям IRQ2, IRQ1, IRQ0 могут защелкиваться «по уровню» или «по фронту».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Прерывание «по уровню» считается действительным, если на соответствующей линии IRQ обнаруживается активный уровень. Сигнал прерывания «по уровню» должно быть деактивирован до выхода из обработчика.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Прерывание «по фронту» считается действительным, если на соответствующей линии IRQ в одном цикле обнаружен неактивный уровень, а в следующем – активный.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428728" y="4904914"/>
            <a:ext cx="73581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Установка режима чувствительности прерываний по линиям IRQ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071802" y="5286388"/>
            <a:ext cx="4429156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Биты IRQ0E, IRQ1E, IRQ2E в регистре MODE2: «1» - чувствительность по фронту, «0» – чувствительность по уровню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Фиксация внешних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357290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Сигналы на линиях FLAGx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285852" y="1541538"/>
            <a:ext cx="7572428" cy="3524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Линии FLAG3, FLAG2, FLAG1, FLAG0 используются для обмена управляющий и сигнальной информацией между процессором и внешними устройствами.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Каждая из линий FLAGx может быть сконфигурирована как «входная» или как «выходная»: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Установка значений для «выходных» линий и тестирование  значений для «входных» линий FLAG осуществляется путем проверки битов FLG0, FLG1, FLG2, FLG3 в регистре ASTAT.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643174" y="3286124"/>
            <a:ext cx="4429156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Биты FLG0O, FLG1O, FLG2O, FLG3O в регистре MODE2: «1» - линия входа, «0» – линия выхода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Фиксация внешних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357290" y="1357298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Прерывание от другого процессора в многопроцессорной системе (VIRPT)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1285852" y="2285992"/>
            <a:ext cx="757242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Источник прерывания – запись внешним процессором нового значения в регистр VIRPT.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 время вызова обработчика переход осуществляется не в таблицу векторов прерываний, а по адресу, записанному в VIRPT (младшие 24 бита содержат адрес, старшие 8 – произвольную информацию).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Минимальная длительность вызова обработчика – 6 тактов.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Запись значения в собственный регистр VIRPT игнорируется.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VIPD (регистр SYSTAT) отражает состояния регистра VIRPT («1» – сигнал прерывания сгенерирован, но еще не обработан). Если записать новое значение в регистр VIRPT во время обработки предыдущего вектора, то новое значение будет проигнорировано.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Программные прерывания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285852" y="2643182"/>
            <a:ext cx="75724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Программные (пользовательские) прерывания – 4 прерывания с самым низким приоритетом SFT0I, SFT1I, SFT2I, SFT3I.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Генерация программного прерывания: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SET IRPTL SFT2I;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Источники прерываний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Этапы обработки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428728" y="1571612"/>
            <a:ext cx="74295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Распознавание и защелкивание сигнала прерывания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Вычисление адреса обработчика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Помещение адреса возврата в стек PC Stack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Помещение в стек состояния значений регистров ASTAT и MODE1 (для внешних прерываний, прерываний от таймера и VIRPT)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 на обработчик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Изменение состояния регистра IMASKP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500166" y="114298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Вызов обработчика прерываний Программным секвенсором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428728" y="4469509"/>
            <a:ext cx="742955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Выталкивание из стека PC Stack адреса возврата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Выталкивание из стека состояния значений в регистры ASTAT и MODE1 (для внешних прерываний, прерываний от таймера и VIRPT)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 на адрес возврата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Изменение состояния регистра IMASKP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500166" y="4040881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Возврат из обработчика прерываний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Этапы обработки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00166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Временные диаграммы перехода на обработчик прерывания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42" y="1285860"/>
            <a:ext cx="6929486" cy="505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142976" y="6286520"/>
            <a:ext cx="8001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Время перехода на обработчик также увеличивается во время выполнения коротких циклов, доступа к «медленной» внешней памяти и т.п.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Таблица векторов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85852" y="2357430"/>
            <a:ext cx="19288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Таблица размещается начиная с адреса 0x20000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Мнемонические обозначения битов содержатся в файле  def21060.h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357290" y="928670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Смещение векторов от начала таблицы. Соответствующие биты в регистрах прерываний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968" y="1571612"/>
            <a:ext cx="561975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357290" y="1298002"/>
            <a:ext cx="757242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IRPTL – регистр защелкивания прерываний. Содержит «1» в битах, соответствующих тем прерываниям, которые уже произошли, но еще не были обработаны (не вызван обработчик). Во время обработки прерывания соответствующий ему бит в IRTPL  в конце каждого такта сбрасывается в «0», т.е. повторно прерывание не может быть защелкнуто (исключение – использование JUMP (CI)).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IMASK – регистр маски прерываний («1» – вызов обработчика прерывания разрешен, «0» - вызов обработчика прерывания запрещен). По умолчанию все прерывания, кроме прерывания сброса, запрещены.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IMASKP – регистр «указателя временной маски прерываний». Используется для отображения вызванных обработчиков прерываний.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Все регистры имеют одинаковый порядок битов, в порядке убывания приоритета прерываний.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357290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прерываний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357290" y="5857750"/>
            <a:ext cx="7572428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IRPTEN (регистр MODE1) – глобальное разрешение прерываний.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NESTM (регистр MODE1) – разрешение/запрещение режима вложенности прерываний.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357290" y="548841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Управление прерываниями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прерываний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357290" y="1816278"/>
            <a:ext cx="7572428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Ряд внутренних сигналов прерываний генерируются по флагам в регистре STKY: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арифметические прерывания (по «липким» флагам АЛУ и Умножителя);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прерывания по переполнению кругового буфера (биты CB7S, CB15S);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прерывания по переполнению стеков (по «липким» флагам» Программного секвенсора).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таких прерываний перед выходом из обработчика «липкие» флаги должны быть сброшены принудительно.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357290" y="13040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Генерация сигналов внутренних прерываний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Вложенные прерывания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357290" y="2449479"/>
            <a:ext cx="7572428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Пока не завершена обработка одного прерывания, вызов обработчика для другого прерывания невозможен.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регистре IMASKP не может быть установлено одновременно более двух битов.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Возможность  вызова обработчика конкретного прерывания определяется значением соответствующего бита в регистре IMASK.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357290" y="1580081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 запрета вложенных прерываний (бит NESTM=0)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Вложенные прерывания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357290" y="1928802"/>
            <a:ext cx="7572428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 время обработка одного прерывания, возможен вызов обработчика другого прерывания с более высоким приоритетом.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регистре IMASKP может быть установлено одновременно несколько битов, каждый из которых соответствует вызванному, но не завершенному обработчику. Бит с наивысшим приоритетом в IMASKP соответствует активному обработчику, остальные – приостановленным обработчикам.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Возможность  вызова обработчика конкретного прерывания определяется путем формирования временной маски прерывания по значениям регистров IMASK и IMASKP по следующему правилу: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из регистра IMASK во временную маску копируются разряды, начиная с № 0 и заканчивая тем разрядом, в котором находится самая старшая «1» в регистре IMASKP. Остальные разряды временной маски (в т.ч. тот, в котором в IMASKP стоит самая старшая «1») сбрасываются в «0».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357290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 разрешения вложенных прерываний (бит NESTM=1)</a:t>
            </a:r>
            <a:endParaRPr b="1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