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разработки программы обработки сигнала для ADSP-21060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28728" y="1364188"/>
            <a:ext cx="7429552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Способы организации обработки сигнала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Входные и выходные данные для данного примера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1. Поэлементная обработка сигнала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буферов и указателей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программного кода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Расчет предельной допустимой частоты дискретизации входного сигнала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2. Покадровая обработка сигнала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буферов и указателей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программного кода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Оптимизация программы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Расчет предельной допустимой частоты дискретизации входного сигнала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1432560" y="142852"/>
            <a:ext cx="7406640" cy="1143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2. Покадровая обработка сигнала. </a:t>
            </a:r>
            <a:r>
              <a:rPr b="0" i="0" lang="ru-RU" sz="21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Расчет предельной допустимой частоты дискретизации входного сигнала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1500166" y="2214554"/>
            <a:ext cx="7429552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Fmax = N / ((To * N + Po) * S)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где: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Fmax – максимальная частота дискретизации входного сигнала;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– количество процессорных тактов в цикле обработки прерывания от таймера;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 – количество процессорных тактов в цикле обработки одного буфера (без учета прерываний от таймера);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– время одного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Способы организации обработки сигнала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428728" y="1364188"/>
            <a:ext cx="742955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Поэлементная обработка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каждый раз при поступлении нового отсчета сигнала выполняется обработка </a:t>
            </a: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последних отсчетов и формирование очередного отсчета выходного сигнала.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Задержка в формировании выходного отсчета составляет [интервал_между_отсчетами]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Покадровая обработка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– поступающие отсчеты накапливаются в буфере. По заполнению буфера (N отсчетов) вызывается процедура его обработки, во время выполнения которой продолжается прием/передача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Задержка в формировании выходного отсчета составляет [2*N*интервал_между_отсчетами]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Входные и выходные данные для рассматриваемых примеров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500166" y="1928802"/>
            <a:ext cx="7429552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Ввод-вывод имитируется через файл с помощью потоков (streams) в среде отладки VisualDSP++.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Входные данные читаются из отображаемого во внешнюю память порта ввода/вывода.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Выходные данные записываются в отображаемый во внешнюю память порт ввода/вывода.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Чтение/запись значений – через одинаковые интервалы времени в соответствии с частотой дискретизации сигнала (по прерываниям от таймера).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1. Поэлементная обработка сигнала. </a:t>
            </a:r>
            <a:r>
              <a:rPr b="0" i="0" lang="ru-RU" sz="2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буферов и указателей</a:t>
            </a: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1. Поэлементная обработка сигнала. </a:t>
            </a:r>
            <a:r>
              <a:rPr b="0" i="0" lang="ru-RU" sz="2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программного кода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000100" y="1142985"/>
            <a:ext cx="81439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Реализация простейшего фильтра с обработкой данных во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временной области. Находится сумма поэелемнтных 	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произведений двух массивов                 		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#include "def21060.h"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Размер апертуры фильтра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N 4              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Делитель для нормирования (при целых коэффициентах)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Shift -2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dm_data;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buffer[N];	// Буфер для накопления вх.сигнала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pm_data;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coefs[N]="coefs.dat";	// Массив коэффициентов фильтра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Объявляем отображаемые в памяти порты ввода (res_in) и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вывода (res_out).  В LDF-файле они находятся во внешней // памяти в Bank #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dm_port1;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res_in;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.GLOBAL res_in;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.GLOBAL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RESET Interrupt Service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pm_rsti;         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nop; jump start; nop; nop;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Обработчик прерывания от таймера. Берет значение из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входного порта и дописывает во входной буфер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timer_hi;             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jump ComputeFilter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R3 = DM(res_in);	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DM(I7, 1) = R3;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nop;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Инициализация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pm_code;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Круговой буфер входного сигнала (текущего фрагмента)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B7 = 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L7 = @buffer;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M7 = 1;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Круговой буфер коэффициентов фильтра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B15 = coefs;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L15 = @coefs;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M15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R4 = Shift;	        // Для деления накопленной суммы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Минимальный период таймера для нормальной работы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TPeriod = ???;	          // Посчитать!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TCount = ???;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     // Разрешаем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MODE2 TIMEN;        // Включаем таймер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TMZHI;          // Размаскируем таймер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Бесконечный цикл для обработки событий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   idle;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jump wait;	// возврат после обработки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Вычислительная процедура для обработки целых чисел с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числом коэффициентов, являющимся степенью 2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ComputeFilter:    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MRF=0, R2=DM(I7,M7), R1=PM(I15,M15);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LCNTR=N-1, DO outsample UNTIL LCE;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outsample:                                 MRF=MRF+R2*R1 (UUI), R2=DM(I7,M7),  R1=PM(I15,M15);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 (DB), R2=MRF+R2*R1 (UUI);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 = ASHIFT R2 BY R4;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DM(res_out) = R0;	// Зависит от WS !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/******************************************************/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ctrTitle"/>
          </p:nvPr>
        </p:nvSpPr>
        <p:spPr>
          <a:xfrm>
            <a:off x="1432560" y="142852"/>
            <a:ext cx="7406640" cy="1143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1. Поэлементная обработка сигнала. </a:t>
            </a:r>
            <a:r>
              <a:rPr b="0" i="0" lang="ru-RU" sz="21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Расчет предельной допустимой частоты дискретизации входного сигнала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500166" y="2214554"/>
            <a:ext cx="7429552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Fmax = 1 / (To * S)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где: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Fmax – максимальная частота дискретизации входного сигнала;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– количество процессорных тактов в цикле обработки одного отсчета;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– время одного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2. Покадровая обработка сигнала. </a:t>
            </a:r>
            <a:r>
              <a:rPr b="0" i="0" lang="ru-RU" sz="2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буферов и указателей</a:t>
            </a: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1428728" y="71414"/>
            <a:ext cx="7406640" cy="785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2. Покадровая обработка сигнала. </a:t>
            </a:r>
            <a:r>
              <a:rPr b="0" i="0" lang="ru-RU" sz="2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программного кода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000100" y="785794"/>
            <a:ext cx="8143900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#include "def21060.h"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F        16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ShiftF  -4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dm_data;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in_port[F];		// Input Discretes From Port res_in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in_buffer[F];		// Source Values for Computing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pm_data;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out_buffer[F];		// Result Values of Computing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out_port[F];  		// Data for Output from res_out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res_in;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.GLOBAL res_in,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Reset Interrupt Service 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pm_rsti;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nop;   jump start;  nop;  nop;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Timer Interrupt Service 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timer_hi;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R7 = DM(res_in);	        // Read Value From Port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rti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DM(I7,M0)=R7, R7=PM(I15,M8);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DM(res_out) = R7;	        // Write Value to Port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Next Frame has been accumulated  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full_prt;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R8=DM(I6,M0), R9=PM(I13,M8);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LCNTR=F-1, DO end_loop UNTIL LCE;	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DM(I5,M0)=R8, PM(I14,M8)=R9;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end_loop:    R8=DM(I6,M0), R9=PM(I13,M8);   	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jump Compute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DM(I5,M0)=R8, PM(I14,M8)=R9;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bit clr STKY CB7S;	// Reset I7 flag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pm_code;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R7 = @in_buffer;         // All Buffers Have Same Lengths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// Set Pointers To Buffers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R0 = in_port;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R1 = in_buffer;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call InitPointers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R14 = out_buffer;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R15 = out_port;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   // DAG1's &amp; DAG2's modifiers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M0 = 1;	M8 = 1;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// Shift Count	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R15 = ShiftF;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// Set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TPeriod = ??????????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TCount = ???????????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 // Enable Interrupts and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bit set IMASK TMZHI | CB7I;            // TimerHi &amp; CurBuf # 7 Itrp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bit set MODE1 NESTM | IRPTEN;   // Nested &amp; Global Itrp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bit set MODE2 TIMEN;	 // Set On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	    // Infinite Cycle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	idle;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wait;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Init Pointers To Buffers**************************************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InitPointers 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// in_port &amp; in_buffer Pointers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B7 = R0;     L7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B6 = R0;     L6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B5 = R1;     L5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B4 = R1;     L4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// out_port &amp; out_buffer Pointers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B12 = R14;   L12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B13 = R14;   L13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B14 = R15;   L14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rts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B15 = R15;   L15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//*************************************************************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Processing...*************************************************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R2=DM(I4,M0); 	          // R2=in_buffer[0]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R4 = PASS R2, R5=R2;          // R4=R5=R2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R6 = PASS R2, R2=DM(I4,M0);   // Sum=R2, R2=in_buffer[1];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LCNTR=F-1, DO lp_one UNTIL LCE;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R4=MAX(R4,R2);	              // R4 - Max Value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R5=MIN(R5,R2);	              // R5 - Min Value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lp_one:  R6=R6+R2, R2=DM(I4,M0);	               // R6 - in_buffer's Sum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R6=ASHIFT R6 BY R15, R2=DM(M1,I4);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	  // R4 - Max Value of Buffer, R5 - Min Value of Buffer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LCNTR=F-1, DO lp_two UNTIL LCE;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R14=R6-R2, R2=DM(I4,M0);     // Compare CurValue - Mean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IF GE PM(I12,M8)=R5;    // Change Cur by Min Value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lp_two:  IF LT PM(I12,M8)=R4;                             // Change Cur by Max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// Last Iteration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R14=R6-R2;	    // Compare CurValue -Mean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IF GE PM(I12,M8)=R5;	  // Change Cur by Min	  IF LT PM(I12,M8)=R4;	    // Change current by Max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1432560" y="142852"/>
            <a:ext cx="7406640" cy="785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2. Покадровая обработка сигнала. </a:t>
            </a:r>
            <a:r>
              <a:rPr b="0" i="0" lang="ru-RU" sz="2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Оптимизация программы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000100" y="785795"/>
            <a:ext cx="8143900" cy="6072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include "def21060.h"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F        16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ShiftF  -4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dm_data;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in_port[F];		// Input Discretes From Port res_in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in_buffer[F];		// Source Values for Computing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pm_data;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out_buffer[F];	// Result Values of Computing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out_port[F];  	// Data for Output from res_out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.SECTION/DM     dm_port;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res_in;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.GLOBAL res_in, res_out;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Reset Interrupt Service 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pm_rsti;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nop;  jump start;  nop;  nop;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Timer Interrupt Service 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timer_hi;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R7 = DM(res_in);	// Read Value From Port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rti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DM(I7,M0)=R7, R7=PM(I15,M8);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DM(res_out) = R7;	// Write to Port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Next Frame has been accumulated 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full_prt;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jump Compute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bit tgl MODE1 SRD1H | SRD2H; // Change Set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bit clr STKY CB7S;	// Reset I7 flag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.SECTION/PM     pm_code;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R7 = @in_buffer; // All Buffers Have Same Lengths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// Set Primary Pointers To Buffers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R0 = in_port;       R1 = in_buffer;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call InitPointers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R14 = out_buffer;    R15 = out_port;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M0 = 1;  M8 = 1;  	// DAG1's &amp; DAG2's modifiers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// Set Alternative Pointers To Exchanged Buffers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bit set MODE1 SRD1H | SRD2H;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R1 = in_port;     R0 = in_buffer;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call InitPointers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R15 = out_buffer;     R14 = out_port;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M0 = 1;	   M8 = 1;	// DAG1's &amp; DAG2's modifiers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// Set Primary Pointers for Start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bit clr MODE1 SRD1H | SRD2H;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// DAG1's &amp; DAG2's modifiers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M0 = 1;	M8 = 1;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R15 = ShiftF;    		 // Shift Count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TPeriod = 0x20; 	 // Set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TCount = 0x20;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	       // Enable Interrupts and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bit set IMASK TMZHI | CB7I;	  // TimerHi&amp;CurBuf#7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bit set MODE1 NESTM | IRPTEN;          // Nested &amp; Global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bit set MODE2 TIMEN;	  // Set On Timer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// Infinite Cycle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	  idle;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jump wait;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Init Pointers To Buffers********************************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InitPointers 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// in_port &amp; in_buffer Pointers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B7 = R0;     B4 = R1;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L7 = R7;     L4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// out_port &amp; out_buffer Pointers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B12 = R14;   B15 = R15;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rts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L12 = R7;  L15 = R7;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 Processing...************************************************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Compute: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R2=DM(I4,M0); 	          // R2=in_buffer[0]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R4 = PASS R2, R5=R2;          // R4=R5=R2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R6 = PASS R2, R2=DM(I4,M0);   // Sum=R2, R2=in_buffer[1];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LCNTR=F-1, DO lp_one UNTIL LCE;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R4=MAX(R4,R2);		    // R4 - Max Value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R5=MIN(R5,R2);		    // R5 - Min Value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lp_one:  R6=R6+R2, R2=DM(I4,M0);	    // R6 - in_buffer's Sum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R6=ASHIFT R6 BY R15, R2=DM(M1,I4);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	  // R4 - Max Value of Buffer, R5 - Min Value of Buffer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LCNTR=F-1, DO lp_two UNTIL LCE;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R14=R6-R2, R2=DM(I4,M0);     // Compare CurValue - Mean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IF GE PM(I12,M8)=R5;        // Change Cur by Min Valuel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p_two:  IF LT PM(I12,M8)=R4;                             // Change Cur by Max 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// Last Iteration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R14=R6-R2;	   // Compare CurValue -Mean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 (db);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IF GE PM(I12,M8)=R5;	 // Change Cur by Min	  IF LT PM(I12,M8)=R4;	    // Change current by Max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//**************************************************</a:t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