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73" r:id="rId7"/>
    <p:sldId id="261" r:id="rId8"/>
    <p:sldId id="260" r:id="rId9"/>
    <p:sldId id="265" r:id="rId10"/>
    <p:sldId id="267" r:id="rId11"/>
    <p:sldId id="259" r:id="rId12"/>
    <p:sldId id="268" r:id="rId13"/>
    <p:sldId id="269" r:id="rId14"/>
    <p:sldId id="270" r:id="rId15"/>
    <p:sldId id="271" r:id="rId16"/>
    <p:sldId id="262" r:id="rId17"/>
    <p:sldId id="272" r:id="rId18"/>
    <p:sldId id="274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B09DE-3BB7-4CB7-8262-4323214B63AF}" v="287" vWet="289" dt="2023-12-08T22:27:22.480"/>
    <p1510:client id="{55D27B25-98D7-423F-99BD-87230D775F42}" v="7" dt="2023-12-08T22:27:29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Hiroshima" userId="S::jhirosh1@jh.edu::e479c71e-ef2f-4c8d-86d5-14678a0433ca" providerId="AD" clId="Web-{0EE368E8-54CE-D0AC-3B17-30320FD0D36B}"/>
    <pc:docChg chg="addSld">
      <pc:chgData name="Jordan Hiroshima" userId="S::jhirosh1@jh.edu::e479c71e-ef2f-4c8d-86d5-14678a0433ca" providerId="AD" clId="Web-{0EE368E8-54CE-D0AC-3B17-30320FD0D36B}" dt="2023-12-05T02:05:16.502" v="0"/>
      <pc:docMkLst>
        <pc:docMk/>
      </pc:docMkLst>
      <pc:sldChg chg="add replId">
        <pc:chgData name="Jordan Hiroshima" userId="S::jhirosh1@jh.edu::e479c71e-ef2f-4c8d-86d5-14678a0433ca" providerId="AD" clId="Web-{0EE368E8-54CE-D0AC-3B17-30320FD0D36B}" dt="2023-12-05T02:05:16.502" v="0"/>
        <pc:sldMkLst>
          <pc:docMk/>
          <pc:sldMk cId="2606676244" sldId="273"/>
        </pc:sldMkLst>
      </pc:sldChg>
    </pc:docChg>
  </pc:docChgLst>
  <pc:docChgLst>
    <pc:chgData name="Thomas Green" userId="S::tgreen88@jh.edu::82eb70e5-99cb-485b-9aeb-7ff71912d36c" providerId="AD" clId="Web-{12B7A4B6-75C7-4570-8414-166C7C336A0E}"/>
    <pc:docChg chg="modSld">
      <pc:chgData name="Thomas Green" userId="S::tgreen88@jh.edu::82eb70e5-99cb-485b-9aeb-7ff71912d36c" providerId="AD" clId="Web-{12B7A4B6-75C7-4570-8414-166C7C336A0E}" dt="2023-12-01T04:09:35.212" v="1" actId="14100"/>
      <pc:docMkLst>
        <pc:docMk/>
      </pc:docMkLst>
      <pc:sldChg chg="modSp">
        <pc:chgData name="Thomas Green" userId="S::tgreen88@jh.edu::82eb70e5-99cb-485b-9aeb-7ff71912d36c" providerId="AD" clId="Web-{12B7A4B6-75C7-4570-8414-166C7C336A0E}" dt="2023-12-01T04:09:35.212" v="1" actId="14100"/>
        <pc:sldMkLst>
          <pc:docMk/>
          <pc:sldMk cId="1221793946" sldId="259"/>
        </pc:sldMkLst>
        <pc:spChg chg="mod">
          <ac:chgData name="Thomas Green" userId="S::tgreen88@jh.edu::82eb70e5-99cb-485b-9aeb-7ff71912d36c" providerId="AD" clId="Web-{12B7A4B6-75C7-4570-8414-166C7C336A0E}" dt="2023-12-01T04:09:35.212" v="1" actId="14100"/>
          <ac:spMkLst>
            <pc:docMk/>
            <pc:sldMk cId="1221793946" sldId="259"/>
            <ac:spMk id="2" creationId="{1114CAB5-7498-CB64-AA3C-0934D3319EC4}"/>
          </ac:spMkLst>
        </pc:spChg>
      </pc:sldChg>
    </pc:docChg>
  </pc:docChgLst>
  <pc:docChgLst>
    <pc:chgData name="Thomas Green" userId="S::tgreen88@jh.edu::82eb70e5-99cb-485b-9aeb-7ff71912d36c" providerId="AD" clId="Web-{3C7925C5-15FE-919B-A346-7237EA73CC3A}"/>
    <pc:docChg chg="addSld delSld modSld sldOrd">
      <pc:chgData name="Thomas Green" userId="S::tgreen88@jh.edu::82eb70e5-99cb-485b-9aeb-7ff71912d36c" providerId="AD" clId="Web-{3C7925C5-15FE-919B-A346-7237EA73CC3A}" dt="2023-12-03T23:06:39.615" v="728" actId="20577"/>
      <pc:docMkLst>
        <pc:docMk/>
      </pc:docMkLst>
      <pc:sldChg chg="modSp ord">
        <pc:chgData name="Thomas Green" userId="S::tgreen88@jh.edu::82eb70e5-99cb-485b-9aeb-7ff71912d36c" providerId="AD" clId="Web-{3C7925C5-15FE-919B-A346-7237EA73CC3A}" dt="2023-12-03T22:14:40.555" v="105" actId="20577"/>
        <pc:sldMkLst>
          <pc:docMk/>
          <pc:sldMk cId="1221793946" sldId="259"/>
        </pc:sldMkLst>
        <pc:spChg chg="mod">
          <ac:chgData name="Thomas Green" userId="S::tgreen88@jh.edu::82eb70e5-99cb-485b-9aeb-7ff71912d36c" providerId="AD" clId="Web-{3C7925C5-15FE-919B-A346-7237EA73CC3A}" dt="2023-12-03T22:12:41.703" v="50" actId="20577"/>
          <ac:spMkLst>
            <pc:docMk/>
            <pc:sldMk cId="1221793946" sldId="259"/>
            <ac:spMk id="2" creationId="{1114CAB5-7498-CB64-AA3C-0934D3319EC4}"/>
          </ac:spMkLst>
        </pc:spChg>
        <pc:spChg chg="mod">
          <ac:chgData name="Thomas Green" userId="S::tgreen88@jh.edu::82eb70e5-99cb-485b-9aeb-7ff71912d36c" providerId="AD" clId="Web-{3C7925C5-15FE-919B-A346-7237EA73CC3A}" dt="2023-12-03T22:14:40.555" v="105" actId="20577"/>
          <ac:spMkLst>
            <pc:docMk/>
            <pc:sldMk cId="1221793946" sldId="259"/>
            <ac:spMk id="3" creationId="{1B9CFA01-E6D2-80D2-8953-DDE0350FCF90}"/>
          </ac:spMkLst>
        </pc:spChg>
      </pc:sldChg>
      <pc:sldChg chg="del">
        <pc:chgData name="Thomas Green" userId="S::tgreen88@jh.edu::82eb70e5-99cb-485b-9aeb-7ff71912d36c" providerId="AD" clId="Web-{3C7925C5-15FE-919B-A346-7237EA73CC3A}" dt="2023-12-03T22:11:58.888" v="43"/>
        <pc:sldMkLst>
          <pc:docMk/>
          <pc:sldMk cId="18994737" sldId="266"/>
        </pc:sldMkLst>
      </pc:sldChg>
      <pc:sldChg chg="addSp modSp add replId">
        <pc:chgData name="Thomas Green" userId="S::tgreen88@jh.edu::82eb70e5-99cb-485b-9aeb-7ff71912d36c" providerId="AD" clId="Web-{3C7925C5-15FE-919B-A346-7237EA73CC3A}" dt="2023-12-03T22:12:25.561" v="46" actId="20577"/>
        <pc:sldMkLst>
          <pc:docMk/>
          <pc:sldMk cId="2741379766" sldId="267"/>
        </pc:sldMkLst>
        <pc:spChg chg="mod">
          <ac:chgData name="Thomas Green" userId="S::tgreen88@jh.edu::82eb70e5-99cb-485b-9aeb-7ff71912d36c" providerId="AD" clId="Web-{3C7925C5-15FE-919B-A346-7237EA73CC3A}" dt="2023-12-03T22:12:25.561" v="46" actId="20577"/>
          <ac:spMkLst>
            <pc:docMk/>
            <pc:sldMk cId="2741379766" sldId="267"/>
            <ac:spMk id="2" creationId="{1114CAB5-7498-CB64-AA3C-0934D3319EC4}"/>
          </ac:spMkLst>
        </pc:spChg>
        <pc:spChg chg="mod">
          <ac:chgData name="Thomas Green" userId="S::tgreen88@jh.edu::82eb70e5-99cb-485b-9aeb-7ff71912d36c" providerId="AD" clId="Web-{3C7925C5-15FE-919B-A346-7237EA73CC3A}" dt="2023-12-03T22:11:09.837" v="35" actId="1076"/>
          <ac:spMkLst>
            <pc:docMk/>
            <pc:sldMk cId="2741379766" sldId="267"/>
            <ac:spMk id="3" creationId="{1B9CFA01-E6D2-80D2-8953-DDE0350FCF90}"/>
          </ac:spMkLst>
        </pc:spChg>
        <pc:spChg chg="add mod">
          <ac:chgData name="Thomas Green" userId="S::tgreen88@jh.edu::82eb70e5-99cb-485b-9aeb-7ff71912d36c" providerId="AD" clId="Web-{3C7925C5-15FE-919B-A346-7237EA73CC3A}" dt="2023-12-03T22:11:37.652" v="42" actId="1076"/>
          <ac:spMkLst>
            <pc:docMk/>
            <pc:sldMk cId="2741379766" sldId="267"/>
            <ac:spMk id="5" creationId="{D279A102-087C-FDDD-FF4E-AACB81EB6126}"/>
          </ac:spMkLst>
        </pc:spChg>
        <pc:spChg chg="add mod">
          <ac:chgData name="Thomas Green" userId="S::tgreen88@jh.edu::82eb70e5-99cb-485b-9aeb-7ff71912d36c" providerId="AD" clId="Web-{3C7925C5-15FE-919B-A346-7237EA73CC3A}" dt="2023-12-03T22:10:47.430" v="31" actId="1076"/>
          <ac:spMkLst>
            <pc:docMk/>
            <pc:sldMk cId="2741379766" sldId="267"/>
            <ac:spMk id="6" creationId="{D1330312-1759-8A4C-27AA-7A3F414A4C58}"/>
          </ac:spMkLst>
        </pc:spChg>
      </pc:sldChg>
      <pc:sldChg chg="modSp add del replId">
        <pc:chgData name="Thomas Green" userId="S::tgreen88@jh.edu::82eb70e5-99cb-485b-9aeb-7ff71912d36c" providerId="AD" clId="Web-{3C7925C5-15FE-919B-A346-7237EA73CC3A}" dt="2023-12-03T22:08:15.529" v="8"/>
        <pc:sldMkLst>
          <pc:docMk/>
          <pc:sldMk cId="177126377" sldId="268"/>
        </pc:sldMkLst>
        <pc:spChg chg="mod">
          <ac:chgData name="Thomas Green" userId="S::tgreen88@jh.edu::82eb70e5-99cb-485b-9aeb-7ff71912d36c" providerId="AD" clId="Web-{3C7925C5-15FE-919B-A346-7237EA73CC3A}" dt="2023-12-03T22:08:12.450" v="7" actId="1076"/>
          <ac:spMkLst>
            <pc:docMk/>
            <pc:sldMk cId="177126377" sldId="268"/>
            <ac:spMk id="3" creationId="{1B9CFA01-E6D2-80D2-8953-DDE0350FCF90}"/>
          </ac:spMkLst>
        </pc:spChg>
      </pc:sldChg>
      <pc:sldChg chg="modSp add ord replId">
        <pc:chgData name="Thomas Green" userId="S::tgreen88@jh.edu::82eb70e5-99cb-485b-9aeb-7ff71912d36c" providerId="AD" clId="Web-{3C7925C5-15FE-919B-A346-7237EA73CC3A}" dt="2023-12-03T22:57:25.563" v="437"/>
        <pc:sldMkLst>
          <pc:docMk/>
          <pc:sldMk cId="2390168504" sldId="268"/>
        </pc:sldMkLst>
        <pc:spChg chg="mod">
          <ac:chgData name="Thomas Green" userId="S::tgreen88@jh.edu::82eb70e5-99cb-485b-9aeb-7ff71912d36c" providerId="AD" clId="Web-{3C7925C5-15FE-919B-A346-7237EA73CC3A}" dt="2023-12-03T22:51:18.125" v="165" actId="20577"/>
          <ac:spMkLst>
            <pc:docMk/>
            <pc:sldMk cId="2390168504" sldId="268"/>
            <ac:spMk id="2" creationId="{1114CAB5-7498-CB64-AA3C-0934D3319EC4}"/>
          </ac:spMkLst>
        </pc:spChg>
        <pc:spChg chg="mod">
          <ac:chgData name="Thomas Green" userId="S::tgreen88@jh.edu::82eb70e5-99cb-485b-9aeb-7ff71912d36c" providerId="AD" clId="Web-{3C7925C5-15FE-919B-A346-7237EA73CC3A}" dt="2023-12-03T22:52:33.019" v="237" actId="20577"/>
          <ac:spMkLst>
            <pc:docMk/>
            <pc:sldMk cId="2390168504" sldId="268"/>
            <ac:spMk id="3" creationId="{1B9CFA01-E6D2-80D2-8953-DDE0350FCF90}"/>
          </ac:spMkLst>
        </pc:spChg>
      </pc:sldChg>
      <pc:sldChg chg="modSp add replId">
        <pc:chgData name="Thomas Green" userId="S::tgreen88@jh.edu::82eb70e5-99cb-485b-9aeb-7ff71912d36c" providerId="AD" clId="Web-{3C7925C5-15FE-919B-A346-7237EA73CC3A}" dt="2023-12-03T22:57:18.078" v="436" actId="20577"/>
        <pc:sldMkLst>
          <pc:docMk/>
          <pc:sldMk cId="3962031574" sldId="269"/>
        </pc:sldMkLst>
        <pc:spChg chg="mod">
          <ac:chgData name="Thomas Green" userId="S::tgreen88@jh.edu::82eb70e5-99cb-485b-9aeb-7ff71912d36c" providerId="AD" clId="Web-{3C7925C5-15FE-919B-A346-7237EA73CC3A}" dt="2023-12-03T22:53:03.036" v="255" actId="20577"/>
          <ac:spMkLst>
            <pc:docMk/>
            <pc:sldMk cId="3962031574" sldId="269"/>
            <ac:spMk id="2" creationId="{1114CAB5-7498-CB64-AA3C-0934D3319EC4}"/>
          </ac:spMkLst>
        </pc:spChg>
        <pc:spChg chg="mod">
          <ac:chgData name="Thomas Green" userId="S::tgreen88@jh.edu::82eb70e5-99cb-485b-9aeb-7ff71912d36c" providerId="AD" clId="Web-{3C7925C5-15FE-919B-A346-7237EA73CC3A}" dt="2023-12-03T22:57:18.078" v="436" actId="20577"/>
          <ac:spMkLst>
            <pc:docMk/>
            <pc:sldMk cId="3962031574" sldId="269"/>
            <ac:spMk id="3" creationId="{1B9CFA01-E6D2-80D2-8953-DDE0350FCF90}"/>
          </ac:spMkLst>
        </pc:spChg>
      </pc:sldChg>
      <pc:sldChg chg="addSp modSp add replId">
        <pc:chgData name="Thomas Green" userId="S::tgreen88@jh.edu::82eb70e5-99cb-485b-9aeb-7ff71912d36c" providerId="AD" clId="Web-{3C7925C5-15FE-919B-A346-7237EA73CC3A}" dt="2023-12-03T23:01:55.495" v="604" actId="20577"/>
        <pc:sldMkLst>
          <pc:docMk/>
          <pc:sldMk cId="3484036108" sldId="270"/>
        </pc:sldMkLst>
        <pc:spChg chg="mod">
          <ac:chgData name="Thomas Green" userId="S::tgreen88@jh.edu::82eb70e5-99cb-485b-9aeb-7ff71912d36c" providerId="AD" clId="Web-{3C7925C5-15FE-919B-A346-7237EA73CC3A}" dt="2023-12-03T22:57:38.547" v="440" actId="20577"/>
          <ac:spMkLst>
            <pc:docMk/>
            <pc:sldMk cId="3484036108" sldId="270"/>
            <ac:spMk id="2" creationId="{1114CAB5-7498-CB64-AA3C-0934D3319EC4}"/>
          </ac:spMkLst>
        </pc:spChg>
        <pc:spChg chg="mod">
          <ac:chgData name="Thomas Green" userId="S::tgreen88@jh.edu::82eb70e5-99cb-485b-9aeb-7ff71912d36c" providerId="AD" clId="Web-{3C7925C5-15FE-919B-A346-7237EA73CC3A}" dt="2023-12-03T22:59:27.833" v="526" actId="14100"/>
          <ac:spMkLst>
            <pc:docMk/>
            <pc:sldMk cId="3484036108" sldId="270"/>
            <ac:spMk id="3" creationId="{1B9CFA01-E6D2-80D2-8953-DDE0350FCF90}"/>
          </ac:spMkLst>
        </pc:spChg>
        <pc:spChg chg="add mod">
          <ac:chgData name="Thomas Green" userId="S::tgreen88@jh.edu::82eb70e5-99cb-485b-9aeb-7ff71912d36c" providerId="AD" clId="Web-{3C7925C5-15FE-919B-A346-7237EA73CC3A}" dt="2023-12-03T23:01:55.495" v="604" actId="20577"/>
          <ac:spMkLst>
            <pc:docMk/>
            <pc:sldMk cId="3484036108" sldId="270"/>
            <ac:spMk id="5" creationId="{90920655-158D-F4CB-C859-1829165E99D9}"/>
          </ac:spMkLst>
        </pc:spChg>
      </pc:sldChg>
      <pc:sldChg chg="modSp add replId">
        <pc:chgData name="Thomas Green" userId="S::tgreen88@jh.edu::82eb70e5-99cb-485b-9aeb-7ff71912d36c" providerId="AD" clId="Web-{3C7925C5-15FE-919B-A346-7237EA73CC3A}" dt="2023-12-03T23:06:39.615" v="728" actId="20577"/>
        <pc:sldMkLst>
          <pc:docMk/>
          <pc:sldMk cId="3460568304" sldId="271"/>
        </pc:sldMkLst>
        <pc:spChg chg="mod">
          <ac:chgData name="Thomas Green" userId="S::tgreen88@jh.edu::82eb70e5-99cb-485b-9aeb-7ff71912d36c" providerId="AD" clId="Web-{3C7925C5-15FE-919B-A346-7237EA73CC3A}" dt="2023-12-03T23:02:56.904" v="612" actId="20577"/>
          <ac:spMkLst>
            <pc:docMk/>
            <pc:sldMk cId="3460568304" sldId="271"/>
            <ac:spMk id="2" creationId="{1114CAB5-7498-CB64-AA3C-0934D3319EC4}"/>
          </ac:spMkLst>
        </pc:spChg>
        <pc:spChg chg="mod">
          <ac:chgData name="Thomas Green" userId="S::tgreen88@jh.edu::82eb70e5-99cb-485b-9aeb-7ff71912d36c" providerId="AD" clId="Web-{3C7925C5-15FE-919B-A346-7237EA73CC3A}" dt="2023-12-03T23:05:16.425" v="677" actId="20577"/>
          <ac:spMkLst>
            <pc:docMk/>
            <pc:sldMk cId="3460568304" sldId="271"/>
            <ac:spMk id="3" creationId="{1B9CFA01-E6D2-80D2-8953-DDE0350FCF90}"/>
          </ac:spMkLst>
        </pc:spChg>
        <pc:spChg chg="mod">
          <ac:chgData name="Thomas Green" userId="S::tgreen88@jh.edu::82eb70e5-99cb-485b-9aeb-7ff71912d36c" providerId="AD" clId="Web-{3C7925C5-15FE-919B-A346-7237EA73CC3A}" dt="2023-12-03T23:06:39.615" v="728" actId="20577"/>
          <ac:spMkLst>
            <pc:docMk/>
            <pc:sldMk cId="3460568304" sldId="271"/>
            <ac:spMk id="5" creationId="{90920655-158D-F4CB-C859-1829165E99D9}"/>
          </ac:spMkLst>
        </pc:spChg>
      </pc:sldChg>
    </pc:docChg>
  </pc:docChgLst>
  <pc:docChgLst>
    <pc:chgData name="Jordan Hiroshima" userId="S::jhirosh1@jh.edu::e479c71e-ef2f-4c8d-86d5-14678a0433ca" providerId="AD" clId="Web-{371860CD-A44B-19D4-0FF7-259C8863C09D}"/>
    <pc:docChg chg="sldOrd">
      <pc:chgData name="Jordan Hiroshima" userId="S::jhirosh1@jh.edu::e479c71e-ef2f-4c8d-86d5-14678a0433ca" providerId="AD" clId="Web-{371860CD-A44B-19D4-0FF7-259C8863C09D}" dt="2023-12-01T04:12:15.699" v="0"/>
      <pc:docMkLst>
        <pc:docMk/>
      </pc:docMkLst>
      <pc:sldChg chg="ord">
        <pc:chgData name="Jordan Hiroshima" userId="S::jhirosh1@jh.edu::e479c71e-ef2f-4c8d-86d5-14678a0433ca" providerId="AD" clId="Web-{371860CD-A44B-19D4-0FF7-259C8863C09D}" dt="2023-12-01T04:12:15.699" v="0"/>
        <pc:sldMkLst>
          <pc:docMk/>
          <pc:sldMk cId="4238286236" sldId="262"/>
        </pc:sldMkLst>
      </pc:sldChg>
    </pc:docChg>
  </pc:docChgLst>
  <pc:docChgLst>
    <pc:chgData name="Thanh Vo" userId="S::tvo13@jh.edu::bf37676f-71c0-47d5-96ab-09e8997aa3b6" providerId="AD" clId="Web-{5729A94E-C084-9979-87E2-6A835A3C443F}"/>
    <pc:docChg chg="modSld">
      <pc:chgData name="Thanh Vo" userId="S::tvo13@jh.edu::bf37676f-71c0-47d5-96ab-09e8997aa3b6" providerId="AD" clId="Web-{5729A94E-C084-9979-87E2-6A835A3C443F}" dt="2023-12-03T00:28:58.850" v="20" actId="1076"/>
      <pc:docMkLst>
        <pc:docMk/>
      </pc:docMkLst>
      <pc:sldChg chg="modSp">
        <pc:chgData name="Thanh Vo" userId="S::tvo13@jh.edu::bf37676f-71c0-47d5-96ab-09e8997aa3b6" providerId="AD" clId="Web-{5729A94E-C084-9979-87E2-6A835A3C443F}" dt="2023-12-03T00:03:31.274" v="1"/>
        <pc:sldMkLst>
          <pc:docMk/>
          <pc:sldMk cId="3145315564" sldId="258"/>
        </pc:sldMkLst>
        <pc:graphicFrameChg chg="modGraphic">
          <ac:chgData name="Thanh Vo" userId="S::tvo13@jh.edu::bf37676f-71c0-47d5-96ab-09e8997aa3b6" providerId="AD" clId="Web-{5729A94E-C084-9979-87E2-6A835A3C443F}" dt="2023-12-03T00:03:31.274" v="1"/>
          <ac:graphicFrameMkLst>
            <pc:docMk/>
            <pc:sldMk cId="3145315564" sldId="258"/>
            <ac:graphicFrameMk id="5" creationId="{F8A8CEA5-045B-7CD0-7AEF-4DA10861E3D0}"/>
          </ac:graphicFrameMkLst>
        </pc:graphicFrameChg>
      </pc:sldChg>
      <pc:sldChg chg="addSp delSp modSp">
        <pc:chgData name="Thanh Vo" userId="S::tvo13@jh.edu::bf37676f-71c0-47d5-96ab-09e8997aa3b6" providerId="AD" clId="Web-{5729A94E-C084-9979-87E2-6A835A3C443F}" dt="2023-12-03T00:28:58.850" v="20" actId="1076"/>
        <pc:sldMkLst>
          <pc:docMk/>
          <pc:sldMk cId="4238286236" sldId="262"/>
        </pc:sldMkLst>
        <pc:spChg chg="mod">
          <ac:chgData name="Thanh Vo" userId="S::tvo13@jh.edu::bf37676f-71c0-47d5-96ab-09e8997aa3b6" providerId="AD" clId="Web-{5729A94E-C084-9979-87E2-6A835A3C443F}" dt="2023-12-03T00:28:58.850" v="20" actId="1076"/>
          <ac:spMkLst>
            <pc:docMk/>
            <pc:sldMk cId="4238286236" sldId="262"/>
            <ac:spMk id="2" creationId="{338D85B1-A9EF-AD99-9539-4EB292C3072E}"/>
          </ac:spMkLst>
        </pc:spChg>
        <pc:spChg chg="add del mod">
          <ac:chgData name="Thanh Vo" userId="S::tvo13@jh.edu::bf37676f-71c0-47d5-96ab-09e8997aa3b6" providerId="AD" clId="Web-{5729A94E-C084-9979-87E2-6A835A3C443F}" dt="2023-12-03T00:27:46.410" v="9"/>
          <ac:spMkLst>
            <pc:docMk/>
            <pc:sldMk cId="4238286236" sldId="262"/>
            <ac:spMk id="5" creationId="{34E234AE-F113-0F4C-56E7-95BCDBA38DD5}"/>
          </ac:spMkLst>
        </pc:spChg>
        <pc:picChg chg="del">
          <ac:chgData name="Thanh Vo" userId="S::tvo13@jh.edu::bf37676f-71c0-47d5-96ab-09e8997aa3b6" providerId="AD" clId="Web-{5729A94E-C084-9979-87E2-6A835A3C443F}" dt="2023-12-03T00:06:52.078" v="2"/>
          <ac:picMkLst>
            <pc:docMk/>
            <pc:sldMk cId="4238286236" sldId="262"/>
            <ac:picMk id="4" creationId="{B46B1A0B-8ABE-3F30-06E4-0BD1BF253D89}"/>
          </ac:picMkLst>
        </pc:picChg>
        <pc:picChg chg="add del mod">
          <ac:chgData name="Thanh Vo" userId="S::tvo13@jh.edu::bf37676f-71c0-47d5-96ab-09e8997aa3b6" providerId="AD" clId="Web-{5729A94E-C084-9979-87E2-6A835A3C443F}" dt="2023-12-03T00:20:39.968" v="8"/>
          <ac:picMkLst>
            <pc:docMk/>
            <pc:sldMk cId="4238286236" sldId="262"/>
            <ac:picMk id="6" creationId="{5458A588-F2A2-E8EA-4FD2-BD85718B84E0}"/>
          </ac:picMkLst>
        </pc:picChg>
        <pc:picChg chg="add mod ord">
          <ac:chgData name="Thanh Vo" userId="S::tvo13@jh.edu::bf37676f-71c0-47d5-96ab-09e8997aa3b6" providerId="AD" clId="Web-{5729A94E-C084-9979-87E2-6A835A3C443F}" dt="2023-12-03T00:28:54.866" v="19" actId="1076"/>
          <ac:picMkLst>
            <pc:docMk/>
            <pc:sldMk cId="4238286236" sldId="262"/>
            <ac:picMk id="7" creationId="{95ECE267-466D-1BB9-E0A2-B4E66CC1764C}"/>
          </ac:picMkLst>
        </pc:picChg>
      </pc:sldChg>
    </pc:docChg>
  </pc:docChgLst>
  <pc:docChgLst>
    <pc:chgData name="Thomas Green" userId="S::tgreen88@jh.edu::82eb70e5-99cb-485b-9aeb-7ff71912d36c" providerId="AD" clId="Web-{520A6D51-2CDD-998F-8832-42CCACBCAD1B}"/>
    <pc:docChg chg="modSld">
      <pc:chgData name="Thomas Green" userId="S::tgreen88@jh.edu::82eb70e5-99cb-485b-9aeb-7ff71912d36c" providerId="AD" clId="Web-{520A6D51-2CDD-998F-8832-42CCACBCAD1B}" dt="2023-12-01T04:24:09.735" v="78" actId="14100"/>
      <pc:docMkLst>
        <pc:docMk/>
      </pc:docMkLst>
      <pc:sldChg chg="modSp">
        <pc:chgData name="Thomas Green" userId="S::tgreen88@jh.edu::82eb70e5-99cb-485b-9aeb-7ff71912d36c" providerId="AD" clId="Web-{520A6D51-2CDD-998F-8832-42CCACBCAD1B}" dt="2023-12-01T04:19:52.872" v="1" actId="1076"/>
        <pc:sldMkLst>
          <pc:docMk/>
          <pc:sldMk cId="2035098561" sldId="260"/>
        </pc:sldMkLst>
        <pc:grpChg chg="mod">
          <ac:chgData name="Thomas Green" userId="S::tgreen88@jh.edu::82eb70e5-99cb-485b-9aeb-7ff71912d36c" providerId="AD" clId="Web-{520A6D51-2CDD-998F-8832-42CCACBCAD1B}" dt="2023-12-01T04:19:43.887" v="0" actId="1076"/>
          <ac:grpSpMkLst>
            <pc:docMk/>
            <pc:sldMk cId="2035098561" sldId="260"/>
            <ac:grpSpMk id="4" creationId="{A4D20772-73FE-DE65-8773-45013D66358C}"/>
          </ac:grpSpMkLst>
        </pc:grpChg>
        <pc:picChg chg="mod">
          <ac:chgData name="Thomas Green" userId="S::tgreen88@jh.edu::82eb70e5-99cb-485b-9aeb-7ff71912d36c" providerId="AD" clId="Web-{520A6D51-2CDD-998F-8832-42CCACBCAD1B}" dt="2023-12-01T04:19:52.872" v="1" actId="1076"/>
          <ac:picMkLst>
            <pc:docMk/>
            <pc:sldMk cId="2035098561" sldId="260"/>
            <ac:picMk id="3" creationId="{576EBA74-2CD1-2059-D402-04A081EDB910}"/>
          </ac:picMkLst>
        </pc:picChg>
      </pc:sldChg>
      <pc:sldChg chg="modSp">
        <pc:chgData name="Thomas Green" userId="S::tgreen88@jh.edu::82eb70e5-99cb-485b-9aeb-7ff71912d36c" providerId="AD" clId="Web-{520A6D51-2CDD-998F-8832-42CCACBCAD1B}" dt="2023-12-01T04:24:09.735" v="78" actId="14100"/>
        <pc:sldMkLst>
          <pc:docMk/>
          <pc:sldMk cId="3179998785" sldId="265"/>
        </pc:sldMkLst>
        <pc:spChg chg="mod">
          <ac:chgData name="Thomas Green" userId="S::tgreen88@jh.edu::82eb70e5-99cb-485b-9aeb-7ff71912d36c" providerId="AD" clId="Web-{520A6D51-2CDD-998F-8832-42CCACBCAD1B}" dt="2023-12-01T04:23:44.343" v="75" actId="1076"/>
          <ac:spMkLst>
            <pc:docMk/>
            <pc:sldMk cId="3179998785" sldId="265"/>
            <ac:spMk id="5" creationId="{C8A12096-4D90-0C82-26B3-1FC40B53AD79}"/>
          </ac:spMkLst>
        </pc:spChg>
        <pc:picChg chg="mod ord">
          <ac:chgData name="Thomas Green" userId="S::tgreen88@jh.edu::82eb70e5-99cb-485b-9aeb-7ff71912d36c" providerId="AD" clId="Web-{520A6D51-2CDD-998F-8832-42CCACBCAD1B}" dt="2023-12-01T04:24:09.735" v="78" actId="14100"/>
          <ac:picMkLst>
            <pc:docMk/>
            <pc:sldMk cId="3179998785" sldId="265"/>
            <ac:picMk id="4" creationId="{8698DFE4-3971-7461-B22C-EA7EBEDEC9A6}"/>
          </ac:picMkLst>
        </pc:picChg>
        <pc:cxnChg chg="mod">
          <ac:chgData name="Thomas Green" userId="S::tgreen88@jh.edu::82eb70e5-99cb-485b-9aeb-7ff71912d36c" providerId="AD" clId="Web-{520A6D51-2CDD-998F-8832-42CCACBCAD1B}" dt="2023-12-01T04:23:57.703" v="76" actId="1076"/>
          <ac:cxnSpMkLst>
            <pc:docMk/>
            <pc:sldMk cId="3179998785" sldId="265"/>
            <ac:cxnSpMk id="6" creationId="{EDA0B34B-F947-F8B3-4CA4-3ED96FC42C09}"/>
          </ac:cxnSpMkLst>
        </pc:cxnChg>
      </pc:sldChg>
    </pc:docChg>
  </pc:docChgLst>
  <pc:docChgLst>
    <pc:chgData name="Jordan Hiroshima" userId="e479c71e-ef2f-4c8d-86d5-14678a0433ca" providerId="ADAL" clId="{AFEBF855-8B16-4669-BA18-5C1DC9FBD4EE}"/>
    <pc:docChg chg="undo custSel modSld sldOrd">
      <pc:chgData name="Jordan Hiroshima" userId="e479c71e-ef2f-4c8d-86d5-14678a0433ca" providerId="ADAL" clId="{AFEBF855-8B16-4669-BA18-5C1DC9FBD4EE}" dt="2023-12-07T02:00:27.618" v="1951"/>
      <pc:docMkLst>
        <pc:docMk/>
      </pc:docMkLst>
      <pc:sldChg chg="addSp delSp modSp mod ord">
        <pc:chgData name="Jordan Hiroshima" userId="e479c71e-ef2f-4c8d-86d5-14678a0433ca" providerId="ADAL" clId="{AFEBF855-8B16-4669-BA18-5C1DC9FBD4EE}" dt="2023-12-07T02:00:27.618" v="1951"/>
        <pc:sldMkLst>
          <pc:docMk/>
          <pc:sldMk cId="2285698266" sldId="261"/>
        </pc:sldMkLst>
        <pc:spChg chg="del">
          <ac:chgData name="Jordan Hiroshima" userId="e479c71e-ef2f-4c8d-86d5-14678a0433ca" providerId="ADAL" clId="{AFEBF855-8B16-4669-BA18-5C1DC9FBD4EE}" dt="2023-12-04T20:55:24.297" v="0" actId="478"/>
          <ac:spMkLst>
            <pc:docMk/>
            <pc:sldMk cId="2285698266" sldId="261"/>
            <ac:spMk id="3" creationId="{F8F51931-84ED-17F8-0E52-B9C43D60DC3B}"/>
          </ac:spMkLst>
        </pc:spChg>
        <pc:spChg chg="add mod">
          <ac:chgData name="Jordan Hiroshima" userId="e479c71e-ef2f-4c8d-86d5-14678a0433ca" providerId="ADAL" clId="{AFEBF855-8B16-4669-BA18-5C1DC9FBD4EE}" dt="2023-12-04T21:02:45.654" v="927" actId="12788"/>
          <ac:spMkLst>
            <pc:docMk/>
            <pc:sldMk cId="2285698266" sldId="261"/>
            <ac:spMk id="6" creationId="{20EEBB0C-F0A5-EA74-1B4C-8995682290E8}"/>
          </ac:spMkLst>
        </pc:spChg>
        <pc:graphicFrameChg chg="add del mod">
          <ac:chgData name="Jordan Hiroshima" userId="e479c71e-ef2f-4c8d-86d5-14678a0433ca" providerId="ADAL" clId="{AFEBF855-8B16-4669-BA18-5C1DC9FBD4EE}" dt="2023-12-04T20:56:29.637" v="3" actId="478"/>
          <ac:graphicFrameMkLst>
            <pc:docMk/>
            <pc:sldMk cId="2285698266" sldId="261"/>
            <ac:graphicFrameMk id="4" creationId="{0D5AC8E1-5882-B42A-B96C-ABBE664A1CF9}"/>
          </ac:graphicFrameMkLst>
        </pc:graphicFrameChg>
        <pc:graphicFrameChg chg="add mod modGraphic">
          <ac:chgData name="Jordan Hiroshima" userId="e479c71e-ef2f-4c8d-86d5-14678a0433ca" providerId="ADAL" clId="{AFEBF855-8B16-4669-BA18-5C1DC9FBD4EE}" dt="2023-12-04T21:03:32.673" v="975"/>
          <ac:graphicFrameMkLst>
            <pc:docMk/>
            <pc:sldMk cId="2285698266" sldId="261"/>
            <ac:graphicFrameMk id="5" creationId="{39DD1BA9-D175-317D-8709-83C2C678C4FF}"/>
          </ac:graphicFrameMkLst>
        </pc:graphicFrameChg>
      </pc:sldChg>
      <pc:sldChg chg="addSp delSp modSp mod ord">
        <pc:chgData name="Jordan Hiroshima" userId="e479c71e-ef2f-4c8d-86d5-14678a0433ca" providerId="ADAL" clId="{AFEBF855-8B16-4669-BA18-5C1DC9FBD4EE}" dt="2023-12-07T02:00:27.618" v="1951"/>
        <pc:sldMkLst>
          <pc:docMk/>
          <pc:sldMk cId="2606676244" sldId="273"/>
        </pc:sldMkLst>
        <pc:spChg chg="add mod">
          <ac:chgData name="Jordan Hiroshima" userId="e479c71e-ef2f-4c8d-86d5-14678a0433ca" providerId="ADAL" clId="{AFEBF855-8B16-4669-BA18-5C1DC9FBD4EE}" dt="2023-12-07T01:40:58.794" v="1949" actId="20577"/>
          <ac:spMkLst>
            <pc:docMk/>
            <pc:sldMk cId="2606676244" sldId="273"/>
            <ac:spMk id="3" creationId="{0A3AD7D1-5C2A-4067-B0A7-989B1A1207FF}"/>
          </ac:spMkLst>
        </pc:spChg>
        <pc:spChg chg="del mod">
          <ac:chgData name="Jordan Hiroshima" userId="e479c71e-ef2f-4c8d-86d5-14678a0433ca" providerId="ADAL" clId="{AFEBF855-8B16-4669-BA18-5C1DC9FBD4EE}" dt="2023-12-07T00:54:36.762" v="1842"/>
          <ac:spMkLst>
            <pc:docMk/>
            <pc:sldMk cId="2606676244" sldId="273"/>
            <ac:spMk id="6" creationId="{20EEBB0C-F0A5-EA74-1B4C-8995682290E8}"/>
          </ac:spMkLst>
        </pc:spChg>
        <pc:graphicFrameChg chg="mod modGraphic">
          <ac:chgData name="Jordan Hiroshima" userId="e479c71e-ef2f-4c8d-86d5-14678a0433ca" providerId="ADAL" clId="{AFEBF855-8B16-4669-BA18-5C1DC9FBD4EE}" dt="2023-12-07T01:40:26.038" v="1934" actId="20577"/>
          <ac:graphicFrameMkLst>
            <pc:docMk/>
            <pc:sldMk cId="2606676244" sldId="273"/>
            <ac:graphicFrameMk id="5" creationId="{39DD1BA9-D175-317D-8709-83C2C678C4FF}"/>
          </ac:graphicFrameMkLst>
        </pc:graphicFrameChg>
      </pc:sldChg>
    </pc:docChg>
  </pc:docChgLst>
  <pc:docChgLst>
    <pc:chgData name="Thomas Green" userId="S::tgreen88@jh.edu::82eb70e5-99cb-485b-9aeb-7ff71912d36c" providerId="AD" clId="Web-{CD56DAB9-A76E-72D9-FE8C-7112510B559B}"/>
    <pc:docChg chg="addSld modSld sldOrd">
      <pc:chgData name="Thomas Green" userId="S::tgreen88@jh.edu::82eb70e5-99cb-485b-9aeb-7ff71912d36c" providerId="AD" clId="Web-{CD56DAB9-A76E-72D9-FE8C-7112510B559B}" dt="2023-12-03T22:02:11.308" v="172" actId="1076"/>
      <pc:docMkLst>
        <pc:docMk/>
      </pc:docMkLst>
      <pc:sldChg chg="modSp">
        <pc:chgData name="Thomas Green" userId="S::tgreen88@jh.edu::82eb70e5-99cb-485b-9aeb-7ff71912d36c" providerId="AD" clId="Web-{CD56DAB9-A76E-72D9-FE8C-7112510B559B}" dt="2023-12-03T22:01:54.495" v="171" actId="1076"/>
        <pc:sldMkLst>
          <pc:docMk/>
          <pc:sldMk cId="1221793946" sldId="259"/>
        </pc:sldMkLst>
        <pc:spChg chg="mod">
          <ac:chgData name="Thomas Green" userId="S::tgreen88@jh.edu::82eb70e5-99cb-485b-9aeb-7ff71912d36c" providerId="AD" clId="Web-{CD56DAB9-A76E-72D9-FE8C-7112510B559B}" dt="2023-12-03T22:01:54.495" v="171" actId="1076"/>
          <ac:spMkLst>
            <pc:docMk/>
            <pc:sldMk cId="1221793946" sldId="259"/>
            <ac:spMk id="2" creationId="{1114CAB5-7498-CB64-AA3C-0934D3319EC4}"/>
          </ac:spMkLst>
        </pc:spChg>
        <pc:spChg chg="mod">
          <ac:chgData name="Thomas Green" userId="S::tgreen88@jh.edu::82eb70e5-99cb-485b-9aeb-7ff71912d36c" providerId="AD" clId="Web-{CD56DAB9-A76E-72D9-FE8C-7112510B559B}" dt="2023-12-03T21:55:59.917" v="129"/>
          <ac:spMkLst>
            <pc:docMk/>
            <pc:sldMk cId="1221793946" sldId="259"/>
            <ac:spMk id="3" creationId="{1B9CFA01-E6D2-80D2-8953-DDE0350FCF90}"/>
          </ac:spMkLst>
        </pc:spChg>
      </pc:sldChg>
      <pc:sldChg chg="addSp delSp modSp ord">
        <pc:chgData name="Thomas Green" userId="S::tgreen88@jh.edu::82eb70e5-99cb-485b-9aeb-7ff71912d36c" providerId="AD" clId="Web-{CD56DAB9-A76E-72D9-FE8C-7112510B559B}" dt="2023-12-03T21:47:23.213" v="15" actId="14100"/>
        <pc:sldMkLst>
          <pc:docMk/>
          <pc:sldMk cId="3179998785" sldId="265"/>
        </pc:sldMkLst>
        <pc:spChg chg="mod">
          <ac:chgData name="Thomas Green" userId="S::tgreen88@jh.edu::82eb70e5-99cb-485b-9aeb-7ff71912d36c" providerId="AD" clId="Web-{CD56DAB9-A76E-72D9-FE8C-7112510B559B}" dt="2023-12-03T21:46:39.165" v="10" actId="1076"/>
          <ac:spMkLst>
            <pc:docMk/>
            <pc:sldMk cId="3179998785" sldId="265"/>
            <ac:spMk id="5" creationId="{C8A12096-4D90-0C82-26B3-1FC40B53AD79}"/>
          </ac:spMkLst>
        </pc:spChg>
        <pc:spChg chg="add del mod">
          <ac:chgData name="Thomas Green" userId="S::tgreen88@jh.edu::82eb70e5-99cb-485b-9aeb-7ff71912d36c" providerId="AD" clId="Web-{CD56DAB9-A76E-72D9-FE8C-7112510B559B}" dt="2023-12-03T21:46:46.931" v="11"/>
          <ac:spMkLst>
            <pc:docMk/>
            <pc:sldMk cId="3179998785" sldId="265"/>
            <ac:spMk id="8" creationId="{39170E31-6A20-CE23-AEB4-99CCC30C3332}"/>
          </ac:spMkLst>
        </pc:spChg>
        <pc:picChg chg="add mod ord">
          <ac:chgData name="Thomas Green" userId="S::tgreen88@jh.edu::82eb70e5-99cb-485b-9aeb-7ff71912d36c" providerId="AD" clId="Web-{CD56DAB9-A76E-72D9-FE8C-7112510B559B}" dt="2023-12-03T21:47:23.213" v="15" actId="14100"/>
          <ac:picMkLst>
            <pc:docMk/>
            <pc:sldMk cId="3179998785" sldId="265"/>
            <ac:picMk id="3" creationId="{3A4E1490-6A13-7158-F2F5-BE959CACD721}"/>
          </ac:picMkLst>
        </pc:picChg>
        <pc:picChg chg="del mod">
          <ac:chgData name="Thomas Green" userId="S::tgreen88@jh.edu::82eb70e5-99cb-485b-9aeb-7ff71912d36c" providerId="AD" clId="Web-{CD56DAB9-A76E-72D9-FE8C-7112510B559B}" dt="2023-12-03T21:46:08.633" v="8"/>
          <ac:picMkLst>
            <pc:docMk/>
            <pc:sldMk cId="3179998785" sldId="265"/>
            <ac:picMk id="4" creationId="{8698DFE4-3971-7461-B22C-EA7EBEDEC9A6}"/>
          </ac:picMkLst>
        </pc:picChg>
        <pc:cxnChg chg="mod">
          <ac:chgData name="Thomas Green" userId="S::tgreen88@jh.edu::82eb70e5-99cb-485b-9aeb-7ff71912d36c" providerId="AD" clId="Web-{CD56DAB9-A76E-72D9-FE8C-7112510B559B}" dt="2023-12-03T21:47:08.838" v="13" actId="1076"/>
          <ac:cxnSpMkLst>
            <pc:docMk/>
            <pc:sldMk cId="3179998785" sldId="265"/>
            <ac:cxnSpMk id="6" creationId="{EDA0B34B-F947-F8B3-4CA4-3ED96FC42C09}"/>
          </ac:cxnSpMkLst>
        </pc:cxnChg>
      </pc:sldChg>
      <pc:sldChg chg="modSp new ord">
        <pc:chgData name="Thomas Green" userId="S::tgreen88@jh.edu::82eb70e5-99cb-485b-9aeb-7ff71912d36c" providerId="AD" clId="Web-{CD56DAB9-A76E-72D9-FE8C-7112510B559B}" dt="2023-12-03T22:02:11.308" v="172" actId="1076"/>
        <pc:sldMkLst>
          <pc:docMk/>
          <pc:sldMk cId="18994737" sldId="266"/>
        </pc:sldMkLst>
        <pc:spChg chg="mod">
          <ac:chgData name="Thomas Green" userId="S::tgreen88@jh.edu::82eb70e5-99cb-485b-9aeb-7ff71912d36c" providerId="AD" clId="Web-{CD56DAB9-A76E-72D9-FE8C-7112510B559B}" dt="2023-12-03T22:02:11.308" v="172" actId="1076"/>
          <ac:spMkLst>
            <pc:docMk/>
            <pc:sldMk cId="18994737" sldId="266"/>
            <ac:spMk id="2" creationId="{6125E31D-5A97-DBBC-AF88-9130B6BFE203}"/>
          </ac:spMkLst>
        </pc:spChg>
        <pc:spChg chg="mod">
          <ac:chgData name="Thomas Green" userId="S::tgreen88@jh.edu::82eb70e5-99cb-485b-9aeb-7ff71912d36c" providerId="AD" clId="Web-{CD56DAB9-A76E-72D9-FE8C-7112510B559B}" dt="2023-12-03T22:01:27.947" v="169" actId="20577"/>
          <ac:spMkLst>
            <pc:docMk/>
            <pc:sldMk cId="18994737" sldId="266"/>
            <ac:spMk id="3" creationId="{5C54C1E8-3C1C-1D11-03D3-9D8E7F5BFA1D}"/>
          </ac:spMkLst>
        </pc:spChg>
        <pc:spChg chg="mod">
          <ac:chgData name="Thomas Green" userId="S::tgreen88@jh.edu::82eb70e5-99cb-485b-9aeb-7ff71912d36c" providerId="AD" clId="Web-{CD56DAB9-A76E-72D9-FE8C-7112510B559B}" dt="2023-12-03T22:00:56.087" v="167" actId="20577"/>
          <ac:spMkLst>
            <pc:docMk/>
            <pc:sldMk cId="18994737" sldId="266"/>
            <ac:spMk id="4" creationId="{9269FDC2-EC7A-DD55-0D66-0D446C4B0C05}"/>
          </ac:spMkLst>
        </pc:spChg>
      </pc:sldChg>
    </pc:docChg>
  </pc:docChgLst>
  <pc:docChgLst>
    <pc:chgData name="Jessica Sahr" userId="S::jsahr1@jh.edu::523296ec-c164-4886-b236-9b6666abb1c7" providerId="AD" clId="Web-{E91CD73F-83CB-4F0D-9ECC-1C50674F1EBD}"/>
    <pc:docChg chg="modSld">
      <pc:chgData name="Jessica Sahr" userId="S::jsahr1@jh.edu::523296ec-c164-4886-b236-9b6666abb1c7" providerId="AD" clId="Web-{E91CD73F-83CB-4F0D-9ECC-1C50674F1EBD}" dt="2023-11-30T23:11:34.104" v="56"/>
      <pc:docMkLst>
        <pc:docMk/>
      </pc:docMkLst>
      <pc:sldChg chg="addSp modSp mod modShow">
        <pc:chgData name="Jessica Sahr" userId="S::jsahr1@jh.edu::523296ec-c164-4886-b236-9b6666abb1c7" providerId="AD" clId="Web-{E91CD73F-83CB-4F0D-9ECC-1C50674F1EBD}" dt="2023-11-30T23:11:34.104" v="56"/>
        <pc:sldMkLst>
          <pc:docMk/>
          <pc:sldMk cId="109857222" sldId="256"/>
        </pc:sldMkLst>
        <pc:spChg chg="mod">
          <ac:chgData name="Jessica Sahr" userId="S::jsahr1@jh.edu::523296ec-c164-4886-b236-9b6666abb1c7" providerId="AD" clId="Web-{E91CD73F-83CB-4F0D-9ECC-1C50674F1EBD}" dt="2023-11-30T23:10:29.024" v="4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ssica Sahr" userId="S::jsahr1@jh.edu::523296ec-c164-4886-b236-9b6666abb1c7" providerId="AD" clId="Web-{E91CD73F-83CB-4F0D-9ECC-1C50674F1EBD}" dt="2023-11-30T23:08:28.223" v="26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Jessica Sahr" userId="S::jsahr1@jh.edu::523296ec-c164-4886-b236-9b6666abb1c7" providerId="AD" clId="Web-{E91CD73F-83CB-4F0D-9ECC-1C50674F1EBD}" dt="2023-11-30T23:10:17.398" v="45" actId="1076"/>
          <ac:picMkLst>
            <pc:docMk/>
            <pc:sldMk cId="109857222" sldId="256"/>
            <ac:picMk id="4" creationId="{8354BFC7-8CC2-5E90-7BC2-6E66B15C0D7B}"/>
          </ac:picMkLst>
        </pc:picChg>
        <pc:picChg chg="add mod ord">
          <ac:chgData name="Jessica Sahr" userId="S::jsahr1@jh.edu::523296ec-c164-4886-b236-9b6666abb1c7" providerId="AD" clId="Web-{E91CD73F-83CB-4F0D-9ECC-1C50674F1EBD}" dt="2023-11-30T23:10:49.852" v="54"/>
          <ac:picMkLst>
            <pc:docMk/>
            <pc:sldMk cId="109857222" sldId="256"/>
            <ac:picMk id="5" creationId="{BA9C6C56-A9A1-767C-CA55-FCBDE8031709}"/>
          </ac:picMkLst>
        </pc:picChg>
      </pc:sldChg>
    </pc:docChg>
  </pc:docChgLst>
  <pc:docChgLst>
    <pc:chgData name="Jessica Sahr" userId="523296ec-c164-4886-b236-9b6666abb1c7" providerId="ADAL" clId="{505B09DE-3BB7-4CB7-8262-4323214B63AF}"/>
    <pc:docChg chg="undo custSel addSld delSld modSld sldOrd modMainMaster">
      <pc:chgData name="Jessica Sahr" userId="523296ec-c164-4886-b236-9b6666abb1c7" providerId="ADAL" clId="{505B09DE-3BB7-4CB7-8262-4323214B63AF}" dt="2023-12-05T02:23:23.396" v="2567" actId="20577"/>
      <pc:docMkLst>
        <pc:docMk/>
      </pc:docMkLst>
      <pc:sldChg chg="addSp delSp modSp mod">
        <pc:chgData name="Jessica Sahr" userId="523296ec-c164-4886-b236-9b6666abb1c7" providerId="ADAL" clId="{505B09DE-3BB7-4CB7-8262-4323214B63AF}" dt="2023-11-30T23:52:57.873" v="1482" actId="27636"/>
        <pc:sldMkLst>
          <pc:docMk/>
          <pc:sldMk cId="109857222" sldId="256"/>
        </pc:sldMkLst>
        <pc:spChg chg="mod">
          <ac:chgData name="Jessica Sahr" userId="523296ec-c164-4886-b236-9b6666abb1c7" providerId="ADAL" clId="{505B09DE-3BB7-4CB7-8262-4323214B63AF}" dt="2023-11-30T23:52:57.873" v="1482" actId="2763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essica Sahr" userId="523296ec-c164-4886-b236-9b6666abb1c7" providerId="ADAL" clId="{505B09DE-3BB7-4CB7-8262-4323214B63AF}" dt="2023-11-30T23:16:59.523" v="159" actId="478"/>
          <ac:spMkLst>
            <pc:docMk/>
            <pc:sldMk cId="109857222" sldId="256"/>
            <ac:spMk id="7" creationId="{32226730-9368-BE39-E819-6760F865B4FC}"/>
          </ac:spMkLst>
        </pc:spChg>
        <pc:picChg chg="mod">
          <ac:chgData name="Jessica Sahr" userId="523296ec-c164-4886-b236-9b6666abb1c7" providerId="ADAL" clId="{505B09DE-3BB7-4CB7-8262-4323214B63AF}" dt="2023-11-30T23:16:29.721" v="157" actId="1076"/>
          <ac:picMkLst>
            <pc:docMk/>
            <pc:sldMk cId="109857222" sldId="256"/>
            <ac:picMk id="4" creationId="{8354BFC7-8CC2-5E90-7BC2-6E66B15C0D7B}"/>
          </ac:picMkLst>
        </pc:picChg>
        <pc:picChg chg="mod">
          <ac:chgData name="Jessica Sahr" userId="523296ec-c164-4886-b236-9b6666abb1c7" providerId="ADAL" clId="{505B09DE-3BB7-4CB7-8262-4323214B63AF}" dt="2023-11-30T23:13:08.222" v="1" actId="29295"/>
          <ac:picMkLst>
            <pc:docMk/>
            <pc:sldMk cId="109857222" sldId="256"/>
            <ac:picMk id="5" creationId="{BA9C6C56-A9A1-767C-CA55-FCBDE8031709}"/>
          </ac:picMkLst>
        </pc:picChg>
      </pc:sldChg>
      <pc:sldChg chg="modSp new mod modNotesTx">
        <pc:chgData name="Jessica Sahr" userId="523296ec-c164-4886-b236-9b6666abb1c7" providerId="ADAL" clId="{505B09DE-3BB7-4CB7-8262-4323214B63AF}" dt="2023-12-05T02:09:06.132" v="2558" actId="20577"/>
        <pc:sldMkLst>
          <pc:docMk/>
          <pc:sldMk cId="2663412290" sldId="257"/>
        </pc:sldMkLst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2663412290" sldId="257"/>
            <ac:spMk id="2" creationId="{42BE4E3A-6AE3-CBF8-4540-F7083F927972}"/>
          </ac:spMkLst>
        </pc:spChg>
        <pc:spChg chg="mod">
          <ac:chgData name="Jessica Sahr" userId="523296ec-c164-4886-b236-9b6666abb1c7" providerId="ADAL" clId="{505B09DE-3BB7-4CB7-8262-4323214B63AF}" dt="2023-12-05T02:09:06.132" v="2558" actId="20577"/>
          <ac:spMkLst>
            <pc:docMk/>
            <pc:sldMk cId="2663412290" sldId="257"/>
            <ac:spMk id="3" creationId="{A7E7BB30-8687-ED40-3A0C-2854BA53F96A}"/>
          </ac:spMkLst>
        </pc:spChg>
      </pc:sldChg>
      <pc:sldChg chg="addSp delSp modSp new mod ord">
        <pc:chgData name="Jessica Sahr" userId="523296ec-c164-4886-b236-9b6666abb1c7" providerId="ADAL" clId="{505B09DE-3BB7-4CB7-8262-4323214B63AF}" dt="2023-12-01T04:15:38.601" v="2425" actId="20577"/>
        <pc:sldMkLst>
          <pc:docMk/>
          <pc:sldMk cId="3145315564" sldId="258"/>
        </pc:sldMkLst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3145315564" sldId="258"/>
            <ac:spMk id="2" creationId="{86A9AACC-8681-5332-F769-CF84947B581F}"/>
          </ac:spMkLst>
        </pc:spChg>
        <pc:spChg chg="del mod">
          <ac:chgData name="Jessica Sahr" userId="523296ec-c164-4886-b236-9b6666abb1c7" providerId="ADAL" clId="{505B09DE-3BB7-4CB7-8262-4323214B63AF}" dt="2023-12-01T00:19:35.627" v="2173" actId="478"/>
          <ac:spMkLst>
            <pc:docMk/>
            <pc:sldMk cId="3145315564" sldId="258"/>
            <ac:spMk id="3" creationId="{5783B998-C42C-0B9B-EE16-F854A59D0701}"/>
          </ac:spMkLst>
        </pc:spChg>
        <pc:spChg chg="add del mod">
          <ac:chgData name="Jessica Sahr" userId="523296ec-c164-4886-b236-9b6666abb1c7" providerId="ADAL" clId="{505B09DE-3BB7-4CB7-8262-4323214B63AF}" dt="2023-12-01T00:19:34.109" v="2172" actId="478"/>
          <ac:spMkLst>
            <pc:docMk/>
            <pc:sldMk cId="3145315564" sldId="258"/>
            <ac:spMk id="4" creationId="{8E373229-25BD-FE34-6F57-895CEA2A0818}"/>
          </ac:spMkLst>
        </pc:spChg>
        <pc:spChg chg="add del mod">
          <ac:chgData name="Jessica Sahr" userId="523296ec-c164-4886-b236-9b6666abb1c7" providerId="ADAL" clId="{505B09DE-3BB7-4CB7-8262-4323214B63AF}" dt="2023-12-01T00:19:37.517" v="2174" actId="478"/>
          <ac:spMkLst>
            <pc:docMk/>
            <pc:sldMk cId="3145315564" sldId="258"/>
            <ac:spMk id="7" creationId="{26EC66DE-B906-F910-BCEF-D53CBAE7E908}"/>
          </ac:spMkLst>
        </pc:spChg>
        <pc:graphicFrameChg chg="add mod modGraphic">
          <ac:chgData name="Jessica Sahr" userId="523296ec-c164-4886-b236-9b6666abb1c7" providerId="ADAL" clId="{505B09DE-3BB7-4CB7-8262-4323214B63AF}" dt="2023-12-01T04:15:38.601" v="2425" actId="20577"/>
          <ac:graphicFrameMkLst>
            <pc:docMk/>
            <pc:sldMk cId="3145315564" sldId="258"/>
            <ac:graphicFrameMk id="5" creationId="{F8A8CEA5-045B-7CD0-7AEF-4DA10861E3D0}"/>
          </ac:graphicFrameMkLst>
        </pc:graphicFrameChg>
      </pc:sldChg>
      <pc:sldChg chg="modSp new mod">
        <pc:chgData name="Jessica Sahr" userId="523296ec-c164-4886-b236-9b6666abb1c7" providerId="ADAL" clId="{505B09DE-3BB7-4CB7-8262-4323214B63AF}" dt="2023-12-01T01:19:45.939" v="2231" actId="20577"/>
        <pc:sldMkLst>
          <pc:docMk/>
          <pc:sldMk cId="1221793946" sldId="259"/>
        </pc:sldMkLst>
        <pc:spChg chg="mod">
          <ac:chgData name="Jessica Sahr" userId="523296ec-c164-4886-b236-9b6666abb1c7" providerId="ADAL" clId="{505B09DE-3BB7-4CB7-8262-4323214B63AF}" dt="2023-12-01T01:19:45.939" v="2231" actId="20577"/>
          <ac:spMkLst>
            <pc:docMk/>
            <pc:sldMk cId="1221793946" sldId="259"/>
            <ac:spMk id="2" creationId="{1114CAB5-7498-CB64-AA3C-0934D3319EC4}"/>
          </ac:spMkLst>
        </pc:spChg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1221793946" sldId="259"/>
            <ac:spMk id="3" creationId="{1B9CFA01-E6D2-80D2-8953-DDE0350FCF90}"/>
          </ac:spMkLst>
        </pc:spChg>
      </pc:sldChg>
      <pc:sldChg chg="addSp delSp modSp new mod ord">
        <pc:chgData name="Jessica Sahr" userId="523296ec-c164-4886-b236-9b6666abb1c7" providerId="ADAL" clId="{505B09DE-3BB7-4CB7-8262-4323214B63AF}" dt="2023-12-01T01:58:46.713" v="2233"/>
        <pc:sldMkLst>
          <pc:docMk/>
          <pc:sldMk cId="2035098561" sldId="260"/>
        </pc:sldMkLst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2035098561" sldId="260"/>
            <ac:spMk id="2" creationId="{3ECC4971-3F7E-F893-F465-BF226DF7AA2C}"/>
          </ac:spMkLst>
        </pc:spChg>
        <pc:spChg chg="del">
          <ac:chgData name="Jessica Sahr" userId="523296ec-c164-4886-b236-9b6666abb1c7" providerId="ADAL" clId="{505B09DE-3BB7-4CB7-8262-4323214B63AF}" dt="2023-11-30T23:35:10.869" v="600" actId="478"/>
          <ac:spMkLst>
            <pc:docMk/>
            <pc:sldMk cId="2035098561" sldId="260"/>
            <ac:spMk id="3" creationId="{8BB92478-7E3D-5403-4CB5-00E179FEECDC}"/>
          </ac:spMkLst>
        </pc:spChg>
        <pc:spChg chg="mod">
          <ac:chgData name="Jessica Sahr" userId="523296ec-c164-4886-b236-9b6666abb1c7" providerId="ADAL" clId="{505B09DE-3BB7-4CB7-8262-4323214B63AF}" dt="2023-11-30T23:53:16.183" v="1483" actId="1076"/>
          <ac:spMkLst>
            <pc:docMk/>
            <pc:sldMk cId="2035098561" sldId="260"/>
            <ac:spMk id="6" creationId="{472152B7-1513-3C6C-023C-F1200B5FEEBB}"/>
          </ac:spMkLst>
        </pc:spChg>
        <pc:spChg chg="mod">
          <ac:chgData name="Jessica Sahr" userId="523296ec-c164-4886-b236-9b6666abb1c7" providerId="ADAL" clId="{505B09DE-3BB7-4CB7-8262-4323214B63AF}" dt="2023-11-30T23:53:21.486" v="1484" actId="1076"/>
          <ac:spMkLst>
            <pc:docMk/>
            <pc:sldMk cId="2035098561" sldId="260"/>
            <ac:spMk id="7" creationId="{C465CD8B-FB84-FB44-B068-8E79A7ED1194}"/>
          </ac:spMkLst>
        </pc:spChg>
        <pc:spChg chg="mod">
          <ac:chgData name="Jessica Sahr" userId="523296ec-c164-4886-b236-9b6666abb1c7" providerId="ADAL" clId="{505B09DE-3BB7-4CB7-8262-4323214B63AF}" dt="2023-11-30T23:53:26.122" v="1485" actId="1076"/>
          <ac:spMkLst>
            <pc:docMk/>
            <pc:sldMk cId="2035098561" sldId="260"/>
            <ac:spMk id="16" creationId="{2AA46809-ACA6-91CA-6381-EF55A2FBFCB6}"/>
          </ac:spMkLst>
        </pc:spChg>
        <pc:spChg chg="mod">
          <ac:chgData name="Jessica Sahr" userId="523296ec-c164-4886-b236-9b6666abb1c7" providerId="ADAL" clId="{505B09DE-3BB7-4CB7-8262-4323214B63AF}" dt="2023-11-30T23:53:29.695" v="1486" actId="1076"/>
          <ac:spMkLst>
            <pc:docMk/>
            <pc:sldMk cId="2035098561" sldId="260"/>
            <ac:spMk id="18" creationId="{44CACAA2-77C6-60D6-A311-0CFC5E1976EF}"/>
          </ac:spMkLst>
        </pc:spChg>
        <pc:spChg chg="mod">
          <ac:chgData name="Jessica Sahr" userId="523296ec-c164-4886-b236-9b6666abb1c7" providerId="ADAL" clId="{505B09DE-3BB7-4CB7-8262-4323214B63AF}" dt="2023-11-30T23:35:12.012" v="601"/>
          <ac:spMkLst>
            <pc:docMk/>
            <pc:sldMk cId="2035098561" sldId="260"/>
            <ac:spMk id="19" creationId="{8E8EF398-560A-23D8-0E97-F3ACECEF0962}"/>
          </ac:spMkLst>
        </pc:spChg>
        <pc:spChg chg="mod">
          <ac:chgData name="Jessica Sahr" userId="523296ec-c164-4886-b236-9b6666abb1c7" providerId="ADAL" clId="{505B09DE-3BB7-4CB7-8262-4323214B63AF}" dt="2023-11-30T23:35:12.012" v="601"/>
          <ac:spMkLst>
            <pc:docMk/>
            <pc:sldMk cId="2035098561" sldId="260"/>
            <ac:spMk id="20" creationId="{B7B44F4C-6B7C-83A9-BB5A-359DDC11E1F1}"/>
          </ac:spMkLst>
        </pc:spChg>
        <pc:spChg chg="mod">
          <ac:chgData name="Jessica Sahr" userId="523296ec-c164-4886-b236-9b6666abb1c7" providerId="ADAL" clId="{505B09DE-3BB7-4CB7-8262-4323214B63AF}" dt="2023-11-30T23:53:32.676" v="1487" actId="1076"/>
          <ac:spMkLst>
            <pc:docMk/>
            <pc:sldMk cId="2035098561" sldId="260"/>
            <ac:spMk id="21" creationId="{90A7CC65-630E-A687-029B-6E76FDCB56A7}"/>
          </ac:spMkLst>
        </pc:spChg>
        <pc:spChg chg="mod">
          <ac:chgData name="Jessica Sahr" userId="523296ec-c164-4886-b236-9b6666abb1c7" providerId="ADAL" clId="{505B09DE-3BB7-4CB7-8262-4323214B63AF}" dt="2023-11-30T23:35:12.012" v="601"/>
          <ac:spMkLst>
            <pc:docMk/>
            <pc:sldMk cId="2035098561" sldId="260"/>
            <ac:spMk id="23" creationId="{E5F242F7-1333-714C-6E9C-4489C3844677}"/>
          </ac:spMkLst>
        </pc:spChg>
        <pc:spChg chg="mod">
          <ac:chgData name="Jessica Sahr" userId="523296ec-c164-4886-b236-9b6666abb1c7" providerId="ADAL" clId="{505B09DE-3BB7-4CB7-8262-4323214B63AF}" dt="2023-11-30T23:35:12.012" v="601"/>
          <ac:spMkLst>
            <pc:docMk/>
            <pc:sldMk cId="2035098561" sldId="260"/>
            <ac:spMk id="24" creationId="{E2679F1C-FEC2-ACD4-A602-C0EFF3F0351A}"/>
          </ac:spMkLst>
        </pc:spChg>
        <pc:spChg chg="mod">
          <ac:chgData name="Jessica Sahr" userId="523296ec-c164-4886-b236-9b6666abb1c7" providerId="ADAL" clId="{505B09DE-3BB7-4CB7-8262-4323214B63AF}" dt="2023-11-30T23:35:12.012" v="601"/>
          <ac:spMkLst>
            <pc:docMk/>
            <pc:sldMk cId="2035098561" sldId="260"/>
            <ac:spMk id="25" creationId="{A6D10734-B313-0025-7130-4D631C9D1C7B}"/>
          </ac:spMkLst>
        </pc:spChg>
        <pc:spChg chg="mod">
          <ac:chgData name="Jessica Sahr" userId="523296ec-c164-4886-b236-9b6666abb1c7" providerId="ADAL" clId="{505B09DE-3BB7-4CB7-8262-4323214B63AF}" dt="2023-11-30T23:35:12.012" v="601"/>
          <ac:spMkLst>
            <pc:docMk/>
            <pc:sldMk cId="2035098561" sldId="260"/>
            <ac:spMk id="26" creationId="{2A90A29E-53D1-165C-9B98-FF9A5E762C0A}"/>
          </ac:spMkLst>
        </pc:spChg>
        <pc:spChg chg="mod">
          <ac:chgData name="Jessica Sahr" userId="523296ec-c164-4886-b236-9b6666abb1c7" providerId="ADAL" clId="{505B09DE-3BB7-4CB7-8262-4323214B63AF}" dt="2023-11-30T23:35:12.012" v="601"/>
          <ac:spMkLst>
            <pc:docMk/>
            <pc:sldMk cId="2035098561" sldId="260"/>
            <ac:spMk id="27" creationId="{A17775E2-2E76-6B4E-7734-9F98C61FC0A2}"/>
          </ac:spMkLst>
        </pc:spChg>
        <pc:spChg chg="mod">
          <ac:chgData name="Jessica Sahr" userId="523296ec-c164-4886-b236-9b6666abb1c7" providerId="ADAL" clId="{505B09DE-3BB7-4CB7-8262-4323214B63AF}" dt="2023-11-30T23:35:12.012" v="601"/>
          <ac:spMkLst>
            <pc:docMk/>
            <pc:sldMk cId="2035098561" sldId="260"/>
            <ac:spMk id="28" creationId="{DA17018A-0B3B-4C58-B0D9-4F6B1720C65C}"/>
          </ac:spMkLst>
        </pc:spChg>
        <pc:spChg chg="mod">
          <ac:chgData name="Jessica Sahr" userId="523296ec-c164-4886-b236-9b6666abb1c7" providerId="ADAL" clId="{505B09DE-3BB7-4CB7-8262-4323214B63AF}" dt="2023-11-30T23:35:12.012" v="601"/>
          <ac:spMkLst>
            <pc:docMk/>
            <pc:sldMk cId="2035098561" sldId="260"/>
            <ac:spMk id="29" creationId="{B3E7E132-579E-B93E-B4D1-539F7E897194}"/>
          </ac:spMkLst>
        </pc:spChg>
        <pc:spChg chg="mod">
          <ac:chgData name="Jessica Sahr" userId="523296ec-c164-4886-b236-9b6666abb1c7" providerId="ADAL" clId="{505B09DE-3BB7-4CB7-8262-4323214B63AF}" dt="2023-11-30T23:53:54.321" v="1488" actId="1076"/>
          <ac:spMkLst>
            <pc:docMk/>
            <pc:sldMk cId="2035098561" sldId="260"/>
            <ac:spMk id="30" creationId="{22225926-BDDE-65A2-9B98-694A0E1940F0}"/>
          </ac:spMkLst>
        </pc:spChg>
        <pc:grpChg chg="add mod">
          <ac:chgData name="Jessica Sahr" userId="523296ec-c164-4886-b236-9b6666abb1c7" providerId="ADAL" clId="{505B09DE-3BB7-4CB7-8262-4323214B63AF}" dt="2023-11-30T23:35:24.911" v="604" actId="1076"/>
          <ac:grpSpMkLst>
            <pc:docMk/>
            <pc:sldMk cId="2035098561" sldId="260"/>
            <ac:grpSpMk id="4" creationId="{A4D20772-73FE-DE65-8773-45013D66358C}"/>
          </ac:grpSpMkLst>
        </pc:grpChg>
        <pc:picChg chg="mod">
          <ac:chgData name="Jessica Sahr" userId="523296ec-c164-4886-b236-9b6666abb1c7" providerId="ADAL" clId="{505B09DE-3BB7-4CB7-8262-4323214B63AF}" dt="2023-11-30T23:35:12.012" v="601"/>
          <ac:picMkLst>
            <pc:docMk/>
            <pc:sldMk cId="2035098561" sldId="260"/>
            <ac:picMk id="5" creationId="{1671C640-3DBA-5441-90AD-29A974FAA3C1}"/>
          </ac:picMkLst>
        </pc:picChg>
        <pc:picChg chg="mod">
          <ac:chgData name="Jessica Sahr" userId="523296ec-c164-4886-b236-9b6666abb1c7" providerId="ADAL" clId="{505B09DE-3BB7-4CB7-8262-4323214B63AF}" dt="2023-11-30T23:35:12.012" v="601"/>
          <ac:picMkLst>
            <pc:docMk/>
            <pc:sldMk cId="2035098561" sldId="260"/>
            <ac:picMk id="8" creationId="{65963736-3DA8-2B28-EAC2-23D4C98615E2}"/>
          </ac:picMkLst>
        </pc:picChg>
        <pc:picChg chg="mod">
          <ac:chgData name="Jessica Sahr" userId="523296ec-c164-4886-b236-9b6666abb1c7" providerId="ADAL" clId="{505B09DE-3BB7-4CB7-8262-4323214B63AF}" dt="2023-11-30T23:35:12.012" v="601"/>
          <ac:picMkLst>
            <pc:docMk/>
            <pc:sldMk cId="2035098561" sldId="260"/>
            <ac:picMk id="9" creationId="{8C79F11B-7A1A-715C-69D5-C8765DC679AC}"/>
          </ac:picMkLst>
        </pc:picChg>
        <pc:picChg chg="mod">
          <ac:chgData name="Jessica Sahr" userId="523296ec-c164-4886-b236-9b6666abb1c7" providerId="ADAL" clId="{505B09DE-3BB7-4CB7-8262-4323214B63AF}" dt="2023-11-30T23:35:12.012" v="601"/>
          <ac:picMkLst>
            <pc:docMk/>
            <pc:sldMk cId="2035098561" sldId="260"/>
            <ac:picMk id="10" creationId="{FF4C7501-84E4-B22C-9B13-1F6A74F01499}"/>
          </ac:picMkLst>
        </pc:picChg>
        <pc:picChg chg="mod">
          <ac:chgData name="Jessica Sahr" userId="523296ec-c164-4886-b236-9b6666abb1c7" providerId="ADAL" clId="{505B09DE-3BB7-4CB7-8262-4323214B63AF}" dt="2023-11-30T23:35:12.012" v="601"/>
          <ac:picMkLst>
            <pc:docMk/>
            <pc:sldMk cId="2035098561" sldId="260"/>
            <ac:picMk id="11" creationId="{E772AC92-A990-0030-FDCD-470FFB796D0F}"/>
          </ac:picMkLst>
        </pc:picChg>
        <pc:picChg chg="mod">
          <ac:chgData name="Jessica Sahr" userId="523296ec-c164-4886-b236-9b6666abb1c7" providerId="ADAL" clId="{505B09DE-3BB7-4CB7-8262-4323214B63AF}" dt="2023-11-30T23:35:12.012" v="601"/>
          <ac:picMkLst>
            <pc:docMk/>
            <pc:sldMk cId="2035098561" sldId="260"/>
            <ac:picMk id="12" creationId="{9BE9B277-8AC9-5AEB-5B29-5274B8A62867}"/>
          </ac:picMkLst>
        </pc:picChg>
        <pc:picChg chg="mod">
          <ac:chgData name="Jessica Sahr" userId="523296ec-c164-4886-b236-9b6666abb1c7" providerId="ADAL" clId="{505B09DE-3BB7-4CB7-8262-4323214B63AF}" dt="2023-11-30T23:35:12.012" v="601"/>
          <ac:picMkLst>
            <pc:docMk/>
            <pc:sldMk cId="2035098561" sldId="260"/>
            <ac:picMk id="13" creationId="{B66652B2-3181-3A25-BA65-BB0636E92245}"/>
          </ac:picMkLst>
        </pc:picChg>
        <pc:picChg chg="mod">
          <ac:chgData name="Jessica Sahr" userId="523296ec-c164-4886-b236-9b6666abb1c7" providerId="ADAL" clId="{505B09DE-3BB7-4CB7-8262-4323214B63AF}" dt="2023-11-30T23:35:12.012" v="601"/>
          <ac:picMkLst>
            <pc:docMk/>
            <pc:sldMk cId="2035098561" sldId="260"/>
            <ac:picMk id="14" creationId="{2EBFB01C-E44B-0875-21E2-A6E5DA28A2B3}"/>
          </ac:picMkLst>
        </pc:picChg>
        <pc:picChg chg="mod">
          <ac:chgData name="Jessica Sahr" userId="523296ec-c164-4886-b236-9b6666abb1c7" providerId="ADAL" clId="{505B09DE-3BB7-4CB7-8262-4323214B63AF}" dt="2023-11-30T23:35:12.012" v="601"/>
          <ac:picMkLst>
            <pc:docMk/>
            <pc:sldMk cId="2035098561" sldId="260"/>
            <ac:picMk id="15" creationId="{1A2A6A19-3551-73C9-07CE-D667C51825E4}"/>
          </ac:picMkLst>
        </pc:picChg>
        <pc:picChg chg="mod">
          <ac:chgData name="Jessica Sahr" userId="523296ec-c164-4886-b236-9b6666abb1c7" providerId="ADAL" clId="{505B09DE-3BB7-4CB7-8262-4323214B63AF}" dt="2023-11-30T23:35:12.012" v="601"/>
          <ac:picMkLst>
            <pc:docMk/>
            <pc:sldMk cId="2035098561" sldId="260"/>
            <ac:picMk id="17" creationId="{99CBCB84-4C3D-F668-264A-6AC365E46EF1}"/>
          </ac:picMkLst>
        </pc:picChg>
        <pc:picChg chg="mod">
          <ac:chgData name="Jessica Sahr" userId="523296ec-c164-4886-b236-9b6666abb1c7" providerId="ADAL" clId="{505B09DE-3BB7-4CB7-8262-4323214B63AF}" dt="2023-11-30T23:35:12.012" v="601"/>
          <ac:picMkLst>
            <pc:docMk/>
            <pc:sldMk cId="2035098561" sldId="260"/>
            <ac:picMk id="22" creationId="{C86895CE-B59B-0959-1A1A-1F7F808BAAB0}"/>
          </ac:picMkLst>
        </pc:picChg>
      </pc:sldChg>
      <pc:sldChg chg="modSp new mod ord">
        <pc:chgData name="Jessica Sahr" userId="523296ec-c164-4886-b236-9b6666abb1c7" providerId="ADAL" clId="{505B09DE-3BB7-4CB7-8262-4323214B63AF}" dt="2023-12-04T21:18:22.106" v="2432" actId="2085"/>
        <pc:sldMkLst>
          <pc:docMk/>
          <pc:sldMk cId="2285698266" sldId="261"/>
        </pc:sldMkLst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2285698266" sldId="261"/>
            <ac:spMk id="2" creationId="{CB76D750-9B8E-C553-62EB-EB1224CCF68C}"/>
          </ac:spMkLst>
        </pc:spChg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2285698266" sldId="261"/>
            <ac:spMk id="3" creationId="{F8F51931-84ED-17F8-0E52-B9C43D60DC3B}"/>
          </ac:spMkLst>
        </pc:spChg>
        <pc:spChg chg="mod">
          <ac:chgData name="Jessica Sahr" userId="523296ec-c164-4886-b236-9b6666abb1c7" providerId="ADAL" clId="{505B09DE-3BB7-4CB7-8262-4323214B63AF}" dt="2023-12-04T21:18:22.106" v="2432" actId="2085"/>
          <ac:spMkLst>
            <pc:docMk/>
            <pc:sldMk cId="2285698266" sldId="261"/>
            <ac:spMk id="6" creationId="{20EEBB0C-F0A5-EA74-1B4C-8995682290E8}"/>
          </ac:spMkLst>
        </pc:spChg>
      </pc:sldChg>
      <pc:sldChg chg="modSp new mod">
        <pc:chgData name="Jessica Sahr" userId="523296ec-c164-4886-b236-9b6666abb1c7" providerId="ADAL" clId="{505B09DE-3BB7-4CB7-8262-4323214B63AF}" dt="2023-11-30T23:52:10.539" v="1479"/>
        <pc:sldMkLst>
          <pc:docMk/>
          <pc:sldMk cId="4238286236" sldId="262"/>
        </pc:sldMkLst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4238286236" sldId="262"/>
            <ac:spMk id="2" creationId="{338D85B1-A9EF-AD99-9539-4EB292C3072E}"/>
          </ac:spMkLst>
        </pc:spChg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4238286236" sldId="262"/>
            <ac:spMk id="3" creationId="{5019C8EB-897C-A090-9A3A-D06063237696}"/>
          </ac:spMkLst>
        </pc:spChg>
      </pc:sldChg>
      <pc:sldChg chg="addSp modSp new mod">
        <pc:chgData name="Jessica Sahr" userId="523296ec-c164-4886-b236-9b6666abb1c7" providerId="ADAL" clId="{505B09DE-3BB7-4CB7-8262-4323214B63AF}" dt="2023-12-05T02:23:23.396" v="2567" actId="20577"/>
        <pc:sldMkLst>
          <pc:docMk/>
          <pc:sldMk cId="1988848549" sldId="263"/>
        </pc:sldMkLst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1988848549" sldId="263"/>
            <ac:spMk id="2" creationId="{CF218047-8A35-B676-B855-15397A7D85F7}"/>
          </ac:spMkLst>
        </pc:spChg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1988848549" sldId="263"/>
            <ac:spMk id="3" creationId="{E11DEE0E-1200-0F8B-D546-6BDE579082FC}"/>
          </ac:spMkLst>
        </pc:spChg>
        <pc:spChg chg="add mod">
          <ac:chgData name="Jessica Sahr" userId="523296ec-c164-4886-b236-9b6666abb1c7" providerId="ADAL" clId="{505B09DE-3BB7-4CB7-8262-4323214B63AF}" dt="2023-12-05T02:23:23.396" v="2567" actId="20577"/>
          <ac:spMkLst>
            <pc:docMk/>
            <pc:sldMk cId="1988848549" sldId="263"/>
            <ac:spMk id="5" creationId="{9D425307-97D0-2836-9E9B-91F6691D778E}"/>
          </ac:spMkLst>
        </pc:spChg>
        <pc:picChg chg="add mod modCrop">
          <ac:chgData name="Jessica Sahr" userId="523296ec-c164-4886-b236-9b6666abb1c7" providerId="ADAL" clId="{505B09DE-3BB7-4CB7-8262-4323214B63AF}" dt="2023-12-04T21:14:17.088" v="2429" actId="732"/>
          <ac:picMkLst>
            <pc:docMk/>
            <pc:sldMk cId="1988848549" sldId="263"/>
            <ac:picMk id="4" creationId="{B75FCB27-494E-CE62-D700-82F7D50C4CF8}"/>
          </ac:picMkLst>
        </pc:picChg>
      </pc:sldChg>
      <pc:sldChg chg="modSp new mod">
        <pc:chgData name="Jessica Sahr" userId="523296ec-c164-4886-b236-9b6666abb1c7" providerId="ADAL" clId="{505B09DE-3BB7-4CB7-8262-4323214B63AF}" dt="2023-11-30T23:52:10.539" v="1479"/>
        <pc:sldMkLst>
          <pc:docMk/>
          <pc:sldMk cId="2727938287" sldId="264"/>
        </pc:sldMkLst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2727938287" sldId="264"/>
            <ac:spMk id="2" creationId="{BAA4BC8C-DCDB-AC02-9024-1905EEA7905C}"/>
          </ac:spMkLst>
        </pc:spChg>
        <pc:spChg chg="mod">
          <ac:chgData name="Jessica Sahr" userId="523296ec-c164-4886-b236-9b6666abb1c7" providerId="ADAL" clId="{505B09DE-3BB7-4CB7-8262-4323214B63AF}" dt="2023-11-30T23:52:10.539" v="1479"/>
          <ac:spMkLst>
            <pc:docMk/>
            <pc:sldMk cId="2727938287" sldId="264"/>
            <ac:spMk id="3" creationId="{313383B7-4EE3-5BEC-CF5E-522A2C8C3FF6}"/>
          </ac:spMkLst>
        </pc:spChg>
      </pc:sldChg>
      <pc:sldChg chg="new del">
        <pc:chgData name="Jessica Sahr" userId="523296ec-c164-4886-b236-9b6666abb1c7" providerId="ADAL" clId="{505B09DE-3BB7-4CB7-8262-4323214B63AF}" dt="2023-12-01T01:19:34.126" v="2228" actId="47"/>
        <pc:sldMkLst>
          <pc:docMk/>
          <pc:sldMk cId="657944504" sldId="265"/>
        </pc:sldMkLst>
      </pc:sldChg>
      <pc:sldChg chg="addSp modSp add del">
        <pc:chgData name="Jessica Sahr" userId="523296ec-c164-4886-b236-9b6666abb1c7" providerId="ADAL" clId="{505B09DE-3BB7-4CB7-8262-4323214B63AF}" dt="2023-11-30T23:35:36.464" v="611" actId="47"/>
        <pc:sldMkLst>
          <pc:docMk/>
          <pc:sldMk cId="2503018454" sldId="265"/>
        </pc:sldMkLst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9" creationId="{D423F21F-5775-31FB-6C9C-748F795354E9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11" creationId="{B06DA196-7E73-E832-E9D2-029FEA4459E1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25" creationId="{5A21E7DC-A7D2-9A36-9DEA-6281BD83983B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28" creationId="{4263DF8E-4951-283E-E6A2-70797C8862D6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29" creationId="{47CC5442-B66F-E7D4-F5C0-BFA89BC2220E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30" creationId="{32CFBBE1-5465-70B5-2ACB-57839D0A4C04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31" creationId="{C080B714-FC93-F343-F743-A8CF0916EB74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34" creationId="{C94B2537-1218-9B7E-1E3B-6DA7BEF5AC25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35" creationId="{F4F2745D-46FB-1337-65BC-CA869FC72D7B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36" creationId="{084AD430-F646-9B36-FE76-2CC7557AF275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37" creationId="{F9E76525-AC41-4EC6-D467-34F9E3477C9D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38" creationId="{9A304369-EA00-BB20-A17D-1F3B92CA996D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39" creationId="{11CEE05A-D7C6-7A0B-4F50-4E458AC0E4ED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40" creationId="{90757D91-53D3-5821-66E4-897CDE514DC7}"/>
          </ac:spMkLst>
        </pc:spChg>
        <pc:spChg chg="mod">
          <ac:chgData name="Jessica Sahr" userId="523296ec-c164-4886-b236-9b6666abb1c7" providerId="ADAL" clId="{505B09DE-3BB7-4CB7-8262-4323214B63AF}" dt="2023-11-30T23:34:52.010" v="599" actId="164"/>
          <ac:spMkLst>
            <pc:docMk/>
            <pc:sldMk cId="2503018454" sldId="265"/>
            <ac:spMk id="41" creationId="{47310304-8290-20B9-859B-89F6C22F4059}"/>
          </ac:spMkLst>
        </pc:spChg>
        <pc:grpChg chg="add mod">
          <ac:chgData name="Jessica Sahr" userId="523296ec-c164-4886-b236-9b6666abb1c7" providerId="ADAL" clId="{505B09DE-3BB7-4CB7-8262-4323214B63AF}" dt="2023-11-30T23:34:52.010" v="599" actId="164"/>
          <ac:grpSpMkLst>
            <pc:docMk/>
            <pc:sldMk cId="2503018454" sldId="265"/>
            <ac:grpSpMk id="2" creationId="{36667222-7545-266D-8A66-A4438E66F34C}"/>
          </ac:grpSpMkLst>
        </pc:grpChg>
        <pc:picChg chg="mod">
          <ac:chgData name="Jessica Sahr" userId="523296ec-c164-4886-b236-9b6666abb1c7" providerId="ADAL" clId="{505B09DE-3BB7-4CB7-8262-4323214B63AF}" dt="2023-11-30T23:34:52.010" v="599" actId="164"/>
          <ac:picMkLst>
            <pc:docMk/>
            <pc:sldMk cId="2503018454" sldId="265"/>
            <ac:picMk id="8" creationId="{F21962E2-C14D-AE7B-8278-0F9A64D65243}"/>
          </ac:picMkLst>
        </pc:picChg>
        <pc:picChg chg="mod">
          <ac:chgData name="Jessica Sahr" userId="523296ec-c164-4886-b236-9b6666abb1c7" providerId="ADAL" clId="{505B09DE-3BB7-4CB7-8262-4323214B63AF}" dt="2023-11-30T23:34:52.010" v="599" actId="164"/>
          <ac:picMkLst>
            <pc:docMk/>
            <pc:sldMk cId="2503018454" sldId="265"/>
            <ac:picMk id="13" creationId="{0B4E0F23-8006-ECAB-AA11-29FEB4FADFF1}"/>
          </ac:picMkLst>
        </pc:picChg>
        <pc:picChg chg="mod">
          <ac:chgData name="Jessica Sahr" userId="523296ec-c164-4886-b236-9b6666abb1c7" providerId="ADAL" clId="{505B09DE-3BB7-4CB7-8262-4323214B63AF}" dt="2023-11-30T23:34:52.010" v="599" actId="164"/>
          <ac:picMkLst>
            <pc:docMk/>
            <pc:sldMk cId="2503018454" sldId="265"/>
            <ac:picMk id="17" creationId="{3232D300-ACBA-B7CD-BBC3-3F4C4EE620A7}"/>
          </ac:picMkLst>
        </pc:picChg>
        <pc:picChg chg="mod">
          <ac:chgData name="Jessica Sahr" userId="523296ec-c164-4886-b236-9b6666abb1c7" providerId="ADAL" clId="{505B09DE-3BB7-4CB7-8262-4323214B63AF}" dt="2023-11-30T23:34:52.010" v="599" actId="164"/>
          <ac:picMkLst>
            <pc:docMk/>
            <pc:sldMk cId="2503018454" sldId="265"/>
            <ac:picMk id="18" creationId="{893177A4-EE16-F157-66FC-F7687D9F81E3}"/>
          </ac:picMkLst>
        </pc:picChg>
        <pc:picChg chg="mod">
          <ac:chgData name="Jessica Sahr" userId="523296ec-c164-4886-b236-9b6666abb1c7" providerId="ADAL" clId="{505B09DE-3BB7-4CB7-8262-4323214B63AF}" dt="2023-11-30T23:34:52.010" v="599" actId="164"/>
          <ac:picMkLst>
            <pc:docMk/>
            <pc:sldMk cId="2503018454" sldId="265"/>
            <ac:picMk id="20" creationId="{FD6F894A-9CB1-754B-4DB4-22F15436A636}"/>
          </ac:picMkLst>
        </pc:picChg>
        <pc:picChg chg="mod">
          <ac:chgData name="Jessica Sahr" userId="523296ec-c164-4886-b236-9b6666abb1c7" providerId="ADAL" clId="{505B09DE-3BB7-4CB7-8262-4323214B63AF}" dt="2023-11-30T23:34:52.010" v="599" actId="164"/>
          <ac:picMkLst>
            <pc:docMk/>
            <pc:sldMk cId="2503018454" sldId="265"/>
            <ac:picMk id="21" creationId="{C2E55EA7-7170-BD6D-C1F6-B58F8B9CA099}"/>
          </ac:picMkLst>
        </pc:picChg>
        <pc:picChg chg="mod">
          <ac:chgData name="Jessica Sahr" userId="523296ec-c164-4886-b236-9b6666abb1c7" providerId="ADAL" clId="{505B09DE-3BB7-4CB7-8262-4323214B63AF}" dt="2023-11-30T23:34:52.010" v="599" actId="164"/>
          <ac:picMkLst>
            <pc:docMk/>
            <pc:sldMk cId="2503018454" sldId="265"/>
            <ac:picMk id="22" creationId="{3DFC7D66-2A88-9E0F-F8F6-5666F0E6EB56}"/>
          </ac:picMkLst>
        </pc:picChg>
        <pc:picChg chg="mod">
          <ac:chgData name="Jessica Sahr" userId="523296ec-c164-4886-b236-9b6666abb1c7" providerId="ADAL" clId="{505B09DE-3BB7-4CB7-8262-4323214B63AF}" dt="2023-11-30T23:34:52.010" v="599" actId="164"/>
          <ac:picMkLst>
            <pc:docMk/>
            <pc:sldMk cId="2503018454" sldId="265"/>
            <ac:picMk id="23" creationId="{53F10EE0-7BDF-8B8C-311B-4A2E7041801F}"/>
          </ac:picMkLst>
        </pc:picChg>
        <pc:picChg chg="mod">
          <ac:chgData name="Jessica Sahr" userId="523296ec-c164-4886-b236-9b6666abb1c7" providerId="ADAL" clId="{505B09DE-3BB7-4CB7-8262-4323214B63AF}" dt="2023-11-30T23:34:52.010" v="599" actId="164"/>
          <ac:picMkLst>
            <pc:docMk/>
            <pc:sldMk cId="2503018454" sldId="265"/>
            <ac:picMk id="24" creationId="{2162FCB1-5B31-FEB5-3CD8-E99C90DFEB6E}"/>
          </ac:picMkLst>
        </pc:picChg>
        <pc:picChg chg="mod">
          <ac:chgData name="Jessica Sahr" userId="523296ec-c164-4886-b236-9b6666abb1c7" providerId="ADAL" clId="{505B09DE-3BB7-4CB7-8262-4323214B63AF}" dt="2023-11-30T23:34:52.010" v="599" actId="164"/>
          <ac:picMkLst>
            <pc:docMk/>
            <pc:sldMk cId="2503018454" sldId="265"/>
            <ac:picMk id="27" creationId="{C7D3AE67-3CD3-2CA2-26F1-D02E28F7DE09}"/>
          </ac:picMkLst>
        </pc:picChg>
        <pc:picChg chg="mod">
          <ac:chgData name="Jessica Sahr" userId="523296ec-c164-4886-b236-9b6666abb1c7" providerId="ADAL" clId="{505B09DE-3BB7-4CB7-8262-4323214B63AF}" dt="2023-11-30T23:34:52.010" v="599" actId="164"/>
          <ac:picMkLst>
            <pc:docMk/>
            <pc:sldMk cId="2503018454" sldId="265"/>
            <ac:picMk id="33" creationId="{52B90826-57F4-7E02-1CD3-3E0E652ABFA5}"/>
          </ac:picMkLst>
        </pc:picChg>
      </pc:sldChg>
      <pc:sldChg chg="modSp add mod">
        <pc:chgData name="Jessica Sahr" userId="523296ec-c164-4886-b236-9b6666abb1c7" providerId="ADAL" clId="{505B09DE-3BB7-4CB7-8262-4323214B63AF}" dt="2023-12-01T01:19:40.264" v="2230" actId="20577"/>
        <pc:sldMkLst>
          <pc:docMk/>
          <pc:sldMk cId="3179998785" sldId="265"/>
        </pc:sldMkLst>
        <pc:spChg chg="mod">
          <ac:chgData name="Jessica Sahr" userId="523296ec-c164-4886-b236-9b6666abb1c7" providerId="ADAL" clId="{505B09DE-3BB7-4CB7-8262-4323214B63AF}" dt="2023-12-01T01:19:40.264" v="2230" actId="20577"/>
          <ac:spMkLst>
            <pc:docMk/>
            <pc:sldMk cId="3179998785" sldId="265"/>
            <ac:spMk id="2" creationId="{1114CAB5-7498-CB64-AA3C-0934D3319EC4}"/>
          </ac:spMkLst>
        </pc:spChg>
      </pc:sldChg>
      <pc:sldChg chg="new del">
        <pc:chgData name="Jessica Sahr" userId="523296ec-c164-4886-b236-9b6666abb1c7" providerId="ADAL" clId="{505B09DE-3BB7-4CB7-8262-4323214B63AF}" dt="2023-12-01T00:15:32.185" v="1947" actId="47"/>
        <pc:sldMkLst>
          <pc:docMk/>
          <pc:sldMk cId="3439930987" sldId="265"/>
        </pc:sldMkLst>
      </pc:sldChg>
      <pc:sldMasterChg chg="modSldLayout">
        <pc:chgData name="Jessica Sahr" userId="523296ec-c164-4886-b236-9b6666abb1c7" providerId="ADAL" clId="{505B09DE-3BB7-4CB7-8262-4323214B63AF}" dt="2023-11-30T23:30:38.121" v="596"/>
        <pc:sldMasterMkLst>
          <pc:docMk/>
          <pc:sldMasterMk cId="418212979" sldId="2147483672"/>
        </pc:sldMasterMkLst>
        <pc:sldLayoutChg chg="addSp modSp">
          <pc:chgData name="Jessica Sahr" userId="523296ec-c164-4886-b236-9b6666abb1c7" providerId="ADAL" clId="{505B09DE-3BB7-4CB7-8262-4323214B63AF}" dt="2023-11-30T23:30:13.108" v="586"/>
          <pc:sldLayoutMkLst>
            <pc:docMk/>
            <pc:sldMasterMk cId="418212979" sldId="2147483672"/>
            <pc:sldLayoutMk cId="1869298406" sldId="2147483673"/>
          </pc:sldLayoutMkLst>
          <pc:picChg chg="add mod">
            <ac:chgData name="Jessica Sahr" userId="523296ec-c164-4886-b236-9b6666abb1c7" providerId="ADAL" clId="{505B09DE-3BB7-4CB7-8262-4323214B63AF}" dt="2023-11-30T23:30:13.108" v="586"/>
            <ac:picMkLst>
              <pc:docMk/>
              <pc:sldMasterMk cId="418212979" sldId="2147483672"/>
              <pc:sldLayoutMk cId="1869298406" sldId="2147483673"/>
              <ac:picMk id="10" creationId="{8EF05E0B-ED5F-960B-F95C-A0F4232A85E7}"/>
            </ac:picMkLst>
          </pc:picChg>
        </pc:sldLayoutChg>
        <pc:sldLayoutChg chg="addSp modSp">
          <pc:chgData name="Jessica Sahr" userId="523296ec-c164-4886-b236-9b6666abb1c7" providerId="ADAL" clId="{505B09DE-3BB7-4CB7-8262-4323214B63AF}" dt="2023-11-30T23:30:28.450" v="587"/>
          <pc:sldLayoutMkLst>
            <pc:docMk/>
            <pc:sldMasterMk cId="418212979" sldId="2147483672"/>
            <pc:sldLayoutMk cId="738463865" sldId="2147483674"/>
          </pc:sldLayoutMkLst>
          <pc:picChg chg="add mod">
            <ac:chgData name="Jessica Sahr" userId="523296ec-c164-4886-b236-9b6666abb1c7" providerId="ADAL" clId="{505B09DE-3BB7-4CB7-8262-4323214B63AF}" dt="2023-11-30T23:30:28.450" v="587"/>
            <ac:picMkLst>
              <pc:docMk/>
              <pc:sldMasterMk cId="418212979" sldId="2147483672"/>
              <pc:sldLayoutMk cId="738463865" sldId="2147483674"/>
              <ac:picMk id="7" creationId="{2F34CE49-3AA1-61D2-8A5F-6851FA8A6779}"/>
            </ac:picMkLst>
          </pc:picChg>
        </pc:sldLayoutChg>
        <pc:sldLayoutChg chg="addSp modSp">
          <pc:chgData name="Jessica Sahr" userId="523296ec-c164-4886-b236-9b6666abb1c7" providerId="ADAL" clId="{505B09DE-3BB7-4CB7-8262-4323214B63AF}" dt="2023-11-30T23:30:30.008" v="588"/>
          <pc:sldLayoutMkLst>
            <pc:docMk/>
            <pc:sldMasterMk cId="418212979" sldId="2147483672"/>
            <pc:sldLayoutMk cId="3402955404" sldId="2147483675"/>
          </pc:sldLayoutMkLst>
          <pc:picChg chg="add mod">
            <ac:chgData name="Jessica Sahr" userId="523296ec-c164-4886-b236-9b6666abb1c7" providerId="ADAL" clId="{505B09DE-3BB7-4CB7-8262-4323214B63AF}" dt="2023-11-30T23:30:30.008" v="588"/>
            <ac:picMkLst>
              <pc:docMk/>
              <pc:sldMasterMk cId="418212979" sldId="2147483672"/>
              <pc:sldLayoutMk cId="3402955404" sldId="2147483675"/>
              <ac:picMk id="10" creationId="{905A0F0C-669C-DA7C-01E6-2741ABE7358A}"/>
            </ac:picMkLst>
          </pc:picChg>
        </pc:sldLayoutChg>
        <pc:sldLayoutChg chg="addSp modSp">
          <pc:chgData name="Jessica Sahr" userId="523296ec-c164-4886-b236-9b6666abb1c7" providerId="ADAL" clId="{505B09DE-3BB7-4CB7-8262-4323214B63AF}" dt="2023-11-30T23:30:31.180" v="589"/>
          <pc:sldLayoutMkLst>
            <pc:docMk/>
            <pc:sldMasterMk cId="418212979" sldId="2147483672"/>
            <pc:sldLayoutMk cId="3408039905" sldId="2147483676"/>
          </pc:sldLayoutMkLst>
          <pc:picChg chg="add mod">
            <ac:chgData name="Jessica Sahr" userId="523296ec-c164-4886-b236-9b6666abb1c7" providerId="ADAL" clId="{505B09DE-3BB7-4CB7-8262-4323214B63AF}" dt="2023-11-30T23:30:31.180" v="589"/>
            <ac:picMkLst>
              <pc:docMk/>
              <pc:sldMasterMk cId="418212979" sldId="2147483672"/>
              <pc:sldLayoutMk cId="3408039905" sldId="2147483676"/>
              <ac:picMk id="2" creationId="{D9707714-475F-5464-CEF1-3161C36B4A9D}"/>
            </ac:picMkLst>
          </pc:picChg>
        </pc:sldLayoutChg>
        <pc:sldLayoutChg chg="addSp modSp">
          <pc:chgData name="Jessica Sahr" userId="523296ec-c164-4886-b236-9b6666abb1c7" providerId="ADAL" clId="{505B09DE-3BB7-4CB7-8262-4323214B63AF}" dt="2023-11-30T23:30:31.912" v="590"/>
          <pc:sldLayoutMkLst>
            <pc:docMk/>
            <pc:sldMasterMk cId="418212979" sldId="2147483672"/>
            <pc:sldLayoutMk cId="1791667309" sldId="2147483677"/>
          </pc:sldLayoutMkLst>
          <pc:picChg chg="add mod">
            <ac:chgData name="Jessica Sahr" userId="523296ec-c164-4886-b236-9b6666abb1c7" providerId="ADAL" clId="{505B09DE-3BB7-4CB7-8262-4323214B63AF}" dt="2023-11-30T23:30:31.912" v="590"/>
            <ac:picMkLst>
              <pc:docMk/>
              <pc:sldMasterMk cId="418212979" sldId="2147483672"/>
              <pc:sldLayoutMk cId="1791667309" sldId="2147483677"/>
              <ac:picMk id="2" creationId="{837FE27A-DB97-FD1E-B31C-901952357940}"/>
            </ac:picMkLst>
          </pc:picChg>
        </pc:sldLayoutChg>
        <pc:sldLayoutChg chg="addSp modSp">
          <pc:chgData name="Jessica Sahr" userId="523296ec-c164-4886-b236-9b6666abb1c7" providerId="ADAL" clId="{505B09DE-3BB7-4CB7-8262-4323214B63AF}" dt="2023-11-30T23:30:32.715" v="591"/>
          <pc:sldLayoutMkLst>
            <pc:docMk/>
            <pc:sldMasterMk cId="418212979" sldId="2147483672"/>
            <pc:sldLayoutMk cId="3336601769" sldId="2147483678"/>
          </pc:sldLayoutMkLst>
          <pc:picChg chg="add mod">
            <ac:chgData name="Jessica Sahr" userId="523296ec-c164-4886-b236-9b6666abb1c7" providerId="ADAL" clId="{505B09DE-3BB7-4CB7-8262-4323214B63AF}" dt="2023-11-30T23:30:32.715" v="591"/>
            <ac:picMkLst>
              <pc:docMk/>
              <pc:sldMasterMk cId="418212979" sldId="2147483672"/>
              <pc:sldLayoutMk cId="3336601769" sldId="2147483678"/>
              <ac:picMk id="6" creationId="{13DB1A7D-5CBD-CDB7-FAC8-0D806D73B25D}"/>
            </ac:picMkLst>
          </pc:picChg>
        </pc:sldLayoutChg>
        <pc:sldLayoutChg chg="addSp modSp">
          <pc:chgData name="Jessica Sahr" userId="523296ec-c164-4886-b236-9b6666abb1c7" providerId="ADAL" clId="{505B09DE-3BB7-4CB7-8262-4323214B63AF}" dt="2023-11-30T23:30:33.499" v="592"/>
          <pc:sldLayoutMkLst>
            <pc:docMk/>
            <pc:sldMasterMk cId="418212979" sldId="2147483672"/>
            <pc:sldLayoutMk cId="1389211911" sldId="2147483679"/>
          </pc:sldLayoutMkLst>
          <pc:picChg chg="add mod">
            <ac:chgData name="Jessica Sahr" userId="523296ec-c164-4886-b236-9b6666abb1c7" providerId="ADAL" clId="{505B09DE-3BB7-4CB7-8262-4323214B63AF}" dt="2023-11-30T23:30:33.499" v="592"/>
            <ac:picMkLst>
              <pc:docMk/>
              <pc:sldMasterMk cId="418212979" sldId="2147483672"/>
              <pc:sldLayoutMk cId="1389211911" sldId="2147483679"/>
              <ac:picMk id="2" creationId="{BBB8494D-78FF-9756-E6AA-484982E21FC0}"/>
            </ac:picMkLst>
          </pc:picChg>
        </pc:sldLayoutChg>
        <pc:sldLayoutChg chg="addSp modSp">
          <pc:chgData name="Jessica Sahr" userId="523296ec-c164-4886-b236-9b6666abb1c7" providerId="ADAL" clId="{505B09DE-3BB7-4CB7-8262-4323214B63AF}" dt="2023-11-30T23:30:34.601" v="593"/>
          <pc:sldLayoutMkLst>
            <pc:docMk/>
            <pc:sldMasterMk cId="418212979" sldId="2147483672"/>
            <pc:sldLayoutMk cId="2379964913" sldId="2147483680"/>
          </pc:sldLayoutMkLst>
          <pc:picChg chg="add mod">
            <ac:chgData name="Jessica Sahr" userId="523296ec-c164-4886-b236-9b6666abb1c7" providerId="ADAL" clId="{505B09DE-3BB7-4CB7-8262-4323214B63AF}" dt="2023-11-30T23:30:34.601" v="593"/>
            <ac:picMkLst>
              <pc:docMk/>
              <pc:sldMasterMk cId="418212979" sldId="2147483672"/>
              <pc:sldLayoutMk cId="2379964913" sldId="2147483680"/>
              <ac:picMk id="10" creationId="{1148A1FE-296B-4478-488E-6927C6A1185E}"/>
            </ac:picMkLst>
          </pc:picChg>
        </pc:sldLayoutChg>
        <pc:sldLayoutChg chg="addSp modSp">
          <pc:chgData name="Jessica Sahr" userId="523296ec-c164-4886-b236-9b6666abb1c7" providerId="ADAL" clId="{505B09DE-3BB7-4CB7-8262-4323214B63AF}" dt="2023-11-30T23:30:36.536" v="594"/>
          <pc:sldLayoutMkLst>
            <pc:docMk/>
            <pc:sldMasterMk cId="418212979" sldId="2147483672"/>
            <pc:sldLayoutMk cId="4200144693" sldId="2147483681"/>
          </pc:sldLayoutMkLst>
          <pc:picChg chg="add mod">
            <ac:chgData name="Jessica Sahr" userId="523296ec-c164-4886-b236-9b6666abb1c7" providerId="ADAL" clId="{505B09DE-3BB7-4CB7-8262-4323214B63AF}" dt="2023-11-30T23:30:36.536" v="594"/>
            <ac:picMkLst>
              <pc:docMk/>
              <pc:sldMasterMk cId="418212979" sldId="2147483672"/>
              <pc:sldLayoutMk cId="4200144693" sldId="2147483681"/>
              <ac:picMk id="10" creationId="{55884F5E-697F-BEEC-0B07-E92C0B484E50}"/>
            </ac:picMkLst>
          </pc:picChg>
        </pc:sldLayoutChg>
        <pc:sldLayoutChg chg="addSp modSp">
          <pc:chgData name="Jessica Sahr" userId="523296ec-c164-4886-b236-9b6666abb1c7" providerId="ADAL" clId="{505B09DE-3BB7-4CB7-8262-4323214B63AF}" dt="2023-11-30T23:30:37.570" v="595"/>
          <pc:sldLayoutMkLst>
            <pc:docMk/>
            <pc:sldMasterMk cId="418212979" sldId="2147483672"/>
            <pc:sldLayoutMk cId="3343283399" sldId="2147483682"/>
          </pc:sldLayoutMkLst>
          <pc:picChg chg="add mod">
            <ac:chgData name="Jessica Sahr" userId="523296ec-c164-4886-b236-9b6666abb1c7" providerId="ADAL" clId="{505B09DE-3BB7-4CB7-8262-4323214B63AF}" dt="2023-11-30T23:30:37.570" v="595"/>
            <ac:picMkLst>
              <pc:docMk/>
              <pc:sldMasterMk cId="418212979" sldId="2147483672"/>
              <pc:sldLayoutMk cId="3343283399" sldId="2147483682"/>
              <ac:picMk id="7" creationId="{E59735E0-4D86-795B-25FB-771F83029ABA}"/>
            </ac:picMkLst>
          </pc:picChg>
        </pc:sldLayoutChg>
        <pc:sldLayoutChg chg="addSp modSp">
          <pc:chgData name="Jessica Sahr" userId="523296ec-c164-4886-b236-9b6666abb1c7" providerId="ADAL" clId="{505B09DE-3BB7-4CB7-8262-4323214B63AF}" dt="2023-11-30T23:30:38.121" v="596"/>
          <pc:sldLayoutMkLst>
            <pc:docMk/>
            <pc:sldMasterMk cId="418212979" sldId="2147483672"/>
            <pc:sldLayoutMk cId="798937069" sldId="2147483683"/>
          </pc:sldLayoutMkLst>
          <pc:picChg chg="add mod">
            <ac:chgData name="Jessica Sahr" userId="523296ec-c164-4886-b236-9b6666abb1c7" providerId="ADAL" clId="{505B09DE-3BB7-4CB7-8262-4323214B63AF}" dt="2023-11-30T23:30:38.121" v="596"/>
            <ac:picMkLst>
              <pc:docMk/>
              <pc:sldMasterMk cId="418212979" sldId="2147483672"/>
              <pc:sldLayoutMk cId="798937069" sldId="2147483683"/>
              <ac:picMk id="9" creationId="{D141324E-5932-1F92-0F78-839F0022D2FA}"/>
            </ac:picMkLst>
          </pc:picChg>
        </pc:sldLayoutChg>
      </pc:sldMasterChg>
      <pc:sldMasterChg chg="modSldLayout">
        <pc:chgData name="Jessica Sahr" userId="523296ec-c164-4886-b236-9b6666abb1c7" providerId="ADAL" clId="{505B09DE-3BB7-4CB7-8262-4323214B63AF}" dt="2023-12-01T04:11:22.678" v="2419"/>
        <pc:sldMasterMkLst>
          <pc:docMk/>
          <pc:sldMasterMk cId="202846205" sldId="2147483684"/>
        </pc:sldMasterMkLst>
        <pc:sldLayoutChg chg="addSp">
          <pc:chgData name="Jessica Sahr" userId="523296ec-c164-4886-b236-9b6666abb1c7" providerId="ADAL" clId="{505B09DE-3BB7-4CB7-8262-4323214B63AF}" dt="2023-11-30T23:51:49.180" v="1478"/>
          <pc:sldLayoutMkLst>
            <pc:docMk/>
            <pc:sldMasterMk cId="202846205" sldId="2147483684"/>
            <pc:sldLayoutMk cId="3399288206" sldId="2147483685"/>
          </pc:sldLayoutMkLst>
          <pc:picChg chg="add">
            <ac:chgData name="Jessica Sahr" userId="523296ec-c164-4886-b236-9b6666abb1c7" providerId="ADAL" clId="{505B09DE-3BB7-4CB7-8262-4323214B63AF}" dt="2023-11-30T23:51:49.180" v="1478"/>
            <ac:picMkLst>
              <pc:docMk/>
              <pc:sldMasterMk cId="202846205" sldId="2147483684"/>
              <pc:sldLayoutMk cId="3399288206" sldId="2147483685"/>
              <ac:picMk id="10" creationId="{73FFB7F6-F622-FFE0-5F5A-88E295D3D735}"/>
            </ac:picMkLst>
          </pc:picChg>
        </pc:sldLayoutChg>
        <pc:sldLayoutChg chg="addSp modSp mod">
          <pc:chgData name="Jessica Sahr" userId="523296ec-c164-4886-b236-9b6666abb1c7" providerId="ADAL" clId="{505B09DE-3BB7-4CB7-8262-4323214B63AF}" dt="2023-12-01T04:11:22.678" v="2419"/>
          <pc:sldLayoutMkLst>
            <pc:docMk/>
            <pc:sldMasterMk cId="202846205" sldId="2147483684"/>
            <pc:sldLayoutMk cId="8573908" sldId="2147483686"/>
          </pc:sldLayoutMkLst>
          <pc:spChg chg="mod">
            <ac:chgData name="Jessica Sahr" userId="523296ec-c164-4886-b236-9b6666abb1c7" providerId="ADAL" clId="{505B09DE-3BB7-4CB7-8262-4323214B63AF}" dt="2023-12-01T04:11:05.671" v="2418" actId="1076"/>
            <ac:spMkLst>
              <pc:docMk/>
              <pc:sldMasterMk cId="202846205" sldId="2147483684"/>
              <pc:sldLayoutMk cId="8573908" sldId="2147483686"/>
              <ac:spMk id="2" creationId="{00000000-0000-0000-0000-000000000000}"/>
            </ac:spMkLst>
          </pc:spChg>
          <pc:spChg chg="add mod">
            <ac:chgData name="Jessica Sahr" userId="523296ec-c164-4886-b236-9b6666abb1c7" providerId="ADAL" clId="{505B09DE-3BB7-4CB7-8262-4323214B63AF}" dt="2023-12-01T04:11:22.678" v="2419"/>
            <ac:spMkLst>
              <pc:docMk/>
              <pc:sldMasterMk cId="202846205" sldId="2147483684"/>
              <pc:sldLayoutMk cId="8573908" sldId="2147483686"/>
              <ac:spMk id="8" creationId="{F9F21807-05E0-2E9D-2880-0FA9C53AB8AF}"/>
            </ac:spMkLst>
          </pc:spChg>
          <pc:picChg chg="add">
            <ac:chgData name="Jessica Sahr" userId="523296ec-c164-4886-b236-9b6666abb1c7" providerId="ADAL" clId="{505B09DE-3BB7-4CB7-8262-4323214B63AF}" dt="2023-11-30T23:51:49.180" v="1478"/>
            <ac:picMkLst>
              <pc:docMk/>
              <pc:sldMasterMk cId="202846205" sldId="2147483684"/>
              <pc:sldLayoutMk cId="8573908" sldId="2147483686"/>
              <ac:picMk id="7" creationId="{8071BD77-E56F-E76C-A75A-99F738F08442}"/>
            </ac:picMkLst>
          </pc:picChg>
          <pc:cxnChg chg="add mod">
            <ac:chgData name="Jessica Sahr" userId="523296ec-c164-4886-b236-9b6666abb1c7" providerId="ADAL" clId="{505B09DE-3BB7-4CB7-8262-4323214B63AF}" dt="2023-12-01T04:11:22.678" v="2419"/>
            <ac:cxnSpMkLst>
              <pc:docMk/>
              <pc:sldMasterMk cId="202846205" sldId="2147483684"/>
              <pc:sldLayoutMk cId="8573908" sldId="2147483686"/>
              <ac:cxnSpMk id="9" creationId="{0D09597B-65B0-079C-5541-E4976330BD58}"/>
            </ac:cxnSpMkLst>
          </pc:cxnChg>
        </pc:sldLayoutChg>
        <pc:sldLayoutChg chg="addSp">
          <pc:chgData name="Jessica Sahr" userId="523296ec-c164-4886-b236-9b6666abb1c7" providerId="ADAL" clId="{505B09DE-3BB7-4CB7-8262-4323214B63AF}" dt="2023-11-30T23:51:49.180" v="1478"/>
          <pc:sldLayoutMkLst>
            <pc:docMk/>
            <pc:sldMasterMk cId="202846205" sldId="2147483684"/>
            <pc:sldLayoutMk cId="3959140903" sldId="2147483687"/>
          </pc:sldLayoutMkLst>
          <pc:picChg chg="add">
            <ac:chgData name="Jessica Sahr" userId="523296ec-c164-4886-b236-9b6666abb1c7" providerId="ADAL" clId="{505B09DE-3BB7-4CB7-8262-4323214B63AF}" dt="2023-11-30T23:51:49.180" v="1478"/>
            <ac:picMkLst>
              <pc:docMk/>
              <pc:sldMasterMk cId="202846205" sldId="2147483684"/>
              <pc:sldLayoutMk cId="3959140903" sldId="2147483687"/>
              <ac:picMk id="10" creationId="{B452B1AF-C419-36BE-3134-494EC4053367}"/>
            </ac:picMkLst>
          </pc:picChg>
        </pc:sldLayoutChg>
        <pc:sldLayoutChg chg="addSp">
          <pc:chgData name="Jessica Sahr" userId="523296ec-c164-4886-b236-9b6666abb1c7" providerId="ADAL" clId="{505B09DE-3BB7-4CB7-8262-4323214B63AF}" dt="2023-11-30T23:51:49.180" v="1478"/>
          <pc:sldLayoutMkLst>
            <pc:docMk/>
            <pc:sldMasterMk cId="202846205" sldId="2147483684"/>
            <pc:sldLayoutMk cId="255541524" sldId="2147483688"/>
          </pc:sldLayoutMkLst>
          <pc:picChg chg="add">
            <ac:chgData name="Jessica Sahr" userId="523296ec-c164-4886-b236-9b6666abb1c7" providerId="ADAL" clId="{505B09DE-3BB7-4CB7-8262-4323214B63AF}" dt="2023-11-30T23:51:49.180" v="1478"/>
            <ac:picMkLst>
              <pc:docMk/>
              <pc:sldMasterMk cId="202846205" sldId="2147483684"/>
              <pc:sldLayoutMk cId="255541524" sldId="2147483688"/>
              <ac:picMk id="2" creationId="{13449858-B3A1-9F12-0D03-AD5586F0B846}"/>
            </ac:picMkLst>
          </pc:picChg>
        </pc:sldLayoutChg>
        <pc:sldLayoutChg chg="addSp">
          <pc:chgData name="Jessica Sahr" userId="523296ec-c164-4886-b236-9b6666abb1c7" providerId="ADAL" clId="{505B09DE-3BB7-4CB7-8262-4323214B63AF}" dt="2023-11-30T23:51:49.180" v="1478"/>
          <pc:sldLayoutMkLst>
            <pc:docMk/>
            <pc:sldMasterMk cId="202846205" sldId="2147483684"/>
            <pc:sldLayoutMk cId="2196188186" sldId="2147483689"/>
          </pc:sldLayoutMkLst>
          <pc:picChg chg="add">
            <ac:chgData name="Jessica Sahr" userId="523296ec-c164-4886-b236-9b6666abb1c7" providerId="ADAL" clId="{505B09DE-3BB7-4CB7-8262-4323214B63AF}" dt="2023-11-30T23:51:49.180" v="1478"/>
            <ac:picMkLst>
              <pc:docMk/>
              <pc:sldMasterMk cId="202846205" sldId="2147483684"/>
              <pc:sldLayoutMk cId="2196188186" sldId="2147483689"/>
              <ac:picMk id="2" creationId="{68288E94-EA8D-33AF-712F-750F6E000E2C}"/>
            </ac:picMkLst>
          </pc:picChg>
        </pc:sldLayoutChg>
        <pc:sldLayoutChg chg="addSp modSp mod">
          <pc:chgData name="Jessica Sahr" userId="523296ec-c164-4886-b236-9b6666abb1c7" providerId="ADAL" clId="{505B09DE-3BB7-4CB7-8262-4323214B63AF}" dt="2023-12-01T04:10:26.585" v="2416" actId="13822"/>
          <pc:sldLayoutMkLst>
            <pc:docMk/>
            <pc:sldMasterMk cId="202846205" sldId="2147483684"/>
            <pc:sldLayoutMk cId="2432861553" sldId="2147483690"/>
          </pc:sldLayoutMkLst>
          <pc:spChg chg="mod">
            <ac:chgData name="Jessica Sahr" userId="523296ec-c164-4886-b236-9b6666abb1c7" providerId="ADAL" clId="{505B09DE-3BB7-4CB7-8262-4323214B63AF}" dt="2023-12-01T04:09:06.861" v="2411" actId="1076"/>
            <ac:spMkLst>
              <pc:docMk/>
              <pc:sldMasterMk cId="202846205" sldId="2147483684"/>
              <pc:sldLayoutMk cId="2432861553" sldId="2147483690"/>
              <ac:spMk id="2" creationId="{00000000-0000-0000-0000-000000000000}"/>
            </ac:spMkLst>
          </pc:spChg>
          <pc:spChg chg="add mod">
            <ac:chgData name="Jessica Sahr" userId="523296ec-c164-4886-b236-9b6666abb1c7" providerId="ADAL" clId="{505B09DE-3BB7-4CB7-8262-4323214B63AF}" dt="2023-12-01T04:10:02.218" v="2414" actId="208"/>
            <ac:spMkLst>
              <pc:docMk/>
              <pc:sldMasterMk cId="202846205" sldId="2147483684"/>
              <pc:sldLayoutMk cId="2432861553" sldId="2147483690"/>
              <ac:spMk id="7" creationId="{EE78A4B0-73F6-C836-80B1-3ADC957322A3}"/>
            </ac:spMkLst>
          </pc:spChg>
          <pc:picChg chg="add">
            <ac:chgData name="Jessica Sahr" userId="523296ec-c164-4886-b236-9b6666abb1c7" providerId="ADAL" clId="{505B09DE-3BB7-4CB7-8262-4323214B63AF}" dt="2023-11-30T23:51:49.180" v="1478"/>
            <ac:picMkLst>
              <pc:docMk/>
              <pc:sldMasterMk cId="202846205" sldId="2147483684"/>
              <pc:sldLayoutMk cId="2432861553" sldId="2147483690"/>
              <ac:picMk id="6" creationId="{2A710EF7-928C-F8D7-EB4D-AFC666588A1E}"/>
            </ac:picMkLst>
          </pc:picChg>
          <pc:cxnChg chg="add mod">
            <ac:chgData name="Jessica Sahr" userId="523296ec-c164-4886-b236-9b6666abb1c7" providerId="ADAL" clId="{505B09DE-3BB7-4CB7-8262-4323214B63AF}" dt="2023-12-01T04:10:26.585" v="2416" actId="13822"/>
            <ac:cxnSpMkLst>
              <pc:docMk/>
              <pc:sldMasterMk cId="202846205" sldId="2147483684"/>
              <pc:sldLayoutMk cId="2432861553" sldId="2147483690"/>
              <ac:cxnSpMk id="9" creationId="{98668630-2572-7187-9AC4-2186D413348F}"/>
            </ac:cxnSpMkLst>
          </pc:cxnChg>
        </pc:sldLayoutChg>
        <pc:sldLayoutChg chg="addSp">
          <pc:chgData name="Jessica Sahr" userId="523296ec-c164-4886-b236-9b6666abb1c7" providerId="ADAL" clId="{505B09DE-3BB7-4CB7-8262-4323214B63AF}" dt="2023-11-30T23:51:49.180" v="1478"/>
          <pc:sldLayoutMkLst>
            <pc:docMk/>
            <pc:sldMasterMk cId="202846205" sldId="2147483684"/>
            <pc:sldLayoutMk cId="1950476453" sldId="2147483691"/>
          </pc:sldLayoutMkLst>
          <pc:picChg chg="add">
            <ac:chgData name="Jessica Sahr" userId="523296ec-c164-4886-b236-9b6666abb1c7" providerId="ADAL" clId="{505B09DE-3BB7-4CB7-8262-4323214B63AF}" dt="2023-11-30T23:51:49.180" v="1478"/>
            <ac:picMkLst>
              <pc:docMk/>
              <pc:sldMasterMk cId="202846205" sldId="2147483684"/>
              <pc:sldLayoutMk cId="1950476453" sldId="2147483691"/>
              <ac:picMk id="2" creationId="{639295FA-E761-9FCB-AEFB-4498F260C08C}"/>
            </ac:picMkLst>
          </pc:picChg>
        </pc:sldLayoutChg>
        <pc:sldLayoutChg chg="addSp">
          <pc:chgData name="Jessica Sahr" userId="523296ec-c164-4886-b236-9b6666abb1c7" providerId="ADAL" clId="{505B09DE-3BB7-4CB7-8262-4323214B63AF}" dt="2023-11-30T23:51:49.180" v="1478"/>
          <pc:sldLayoutMkLst>
            <pc:docMk/>
            <pc:sldMasterMk cId="202846205" sldId="2147483684"/>
            <pc:sldLayoutMk cId="2032078262" sldId="2147483692"/>
          </pc:sldLayoutMkLst>
          <pc:picChg chg="add">
            <ac:chgData name="Jessica Sahr" userId="523296ec-c164-4886-b236-9b6666abb1c7" providerId="ADAL" clId="{505B09DE-3BB7-4CB7-8262-4323214B63AF}" dt="2023-11-30T23:51:49.180" v="1478"/>
            <ac:picMkLst>
              <pc:docMk/>
              <pc:sldMasterMk cId="202846205" sldId="2147483684"/>
              <pc:sldLayoutMk cId="2032078262" sldId="2147483692"/>
              <ac:picMk id="10" creationId="{B09808DC-2E43-CF4E-4DBD-0723C3F8B228}"/>
            </ac:picMkLst>
          </pc:picChg>
        </pc:sldLayoutChg>
        <pc:sldLayoutChg chg="addSp">
          <pc:chgData name="Jessica Sahr" userId="523296ec-c164-4886-b236-9b6666abb1c7" providerId="ADAL" clId="{505B09DE-3BB7-4CB7-8262-4323214B63AF}" dt="2023-11-30T23:51:49.180" v="1478"/>
          <pc:sldLayoutMkLst>
            <pc:docMk/>
            <pc:sldMasterMk cId="202846205" sldId="2147483684"/>
            <pc:sldLayoutMk cId="929881038" sldId="2147483693"/>
          </pc:sldLayoutMkLst>
          <pc:picChg chg="add">
            <ac:chgData name="Jessica Sahr" userId="523296ec-c164-4886-b236-9b6666abb1c7" providerId="ADAL" clId="{505B09DE-3BB7-4CB7-8262-4323214B63AF}" dt="2023-11-30T23:51:49.180" v="1478"/>
            <ac:picMkLst>
              <pc:docMk/>
              <pc:sldMasterMk cId="202846205" sldId="2147483684"/>
              <pc:sldLayoutMk cId="929881038" sldId="2147483693"/>
              <ac:picMk id="10" creationId="{CCCCD7C3-A1B8-E1C1-F0E1-EBB37521FBE6}"/>
            </ac:picMkLst>
          </pc:picChg>
        </pc:sldLayoutChg>
        <pc:sldLayoutChg chg="addSp">
          <pc:chgData name="Jessica Sahr" userId="523296ec-c164-4886-b236-9b6666abb1c7" providerId="ADAL" clId="{505B09DE-3BB7-4CB7-8262-4323214B63AF}" dt="2023-11-30T23:51:49.180" v="1478"/>
          <pc:sldLayoutMkLst>
            <pc:docMk/>
            <pc:sldMasterMk cId="202846205" sldId="2147483684"/>
            <pc:sldLayoutMk cId="2114937069" sldId="2147483694"/>
          </pc:sldLayoutMkLst>
          <pc:picChg chg="add">
            <ac:chgData name="Jessica Sahr" userId="523296ec-c164-4886-b236-9b6666abb1c7" providerId="ADAL" clId="{505B09DE-3BB7-4CB7-8262-4323214B63AF}" dt="2023-11-30T23:51:49.180" v="1478"/>
            <ac:picMkLst>
              <pc:docMk/>
              <pc:sldMasterMk cId="202846205" sldId="2147483684"/>
              <pc:sldLayoutMk cId="2114937069" sldId="2147483694"/>
              <ac:picMk id="7" creationId="{BFED8161-6D67-0257-5D5B-010C0644434D}"/>
            </ac:picMkLst>
          </pc:picChg>
        </pc:sldLayoutChg>
        <pc:sldLayoutChg chg="addSp">
          <pc:chgData name="Jessica Sahr" userId="523296ec-c164-4886-b236-9b6666abb1c7" providerId="ADAL" clId="{505B09DE-3BB7-4CB7-8262-4323214B63AF}" dt="2023-11-30T23:51:49.180" v="1478"/>
          <pc:sldLayoutMkLst>
            <pc:docMk/>
            <pc:sldMasterMk cId="202846205" sldId="2147483684"/>
            <pc:sldLayoutMk cId="3303476934" sldId="2147483695"/>
          </pc:sldLayoutMkLst>
          <pc:picChg chg="add">
            <ac:chgData name="Jessica Sahr" userId="523296ec-c164-4886-b236-9b6666abb1c7" providerId="ADAL" clId="{505B09DE-3BB7-4CB7-8262-4323214B63AF}" dt="2023-11-30T23:51:49.180" v="1478"/>
            <ac:picMkLst>
              <pc:docMk/>
              <pc:sldMasterMk cId="202846205" sldId="2147483684"/>
              <pc:sldLayoutMk cId="3303476934" sldId="2147483695"/>
              <ac:picMk id="9" creationId="{2F506826-00FD-BAC6-A6E6-D2DBD2C57FE2}"/>
            </ac:picMkLst>
          </pc:picChg>
        </pc:sldLayoutChg>
      </pc:sldMasterChg>
    </pc:docChg>
  </pc:docChgLst>
  <pc:docChgLst>
    <pc:chgData name="Thanh Vo" userId="S::tvo13@jh.edu::bf37676f-71c0-47d5-96ab-09e8997aa3b6" providerId="AD" clId="Web-{D0FB054A-A506-CDA4-898C-1B29B4EB3158}"/>
    <pc:docChg chg="addSld modSld">
      <pc:chgData name="Thanh Vo" userId="S::tvo13@jh.edu::bf37676f-71c0-47d5-96ab-09e8997aa3b6" providerId="AD" clId="Web-{D0FB054A-A506-CDA4-898C-1B29B4EB3158}" dt="2023-12-05T03:12:16.426" v="61" actId="1076"/>
      <pc:docMkLst>
        <pc:docMk/>
      </pc:docMkLst>
      <pc:sldChg chg="modSp">
        <pc:chgData name="Thanh Vo" userId="S::tvo13@jh.edu::bf37676f-71c0-47d5-96ab-09e8997aa3b6" providerId="AD" clId="Web-{D0FB054A-A506-CDA4-898C-1B29B4EB3158}" dt="2023-12-04T21:44:32.996" v="22"/>
        <pc:sldMkLst>
          <pc:docMk/>
          <pc:sldMk cId="3145315564" sldId="258"/>
        </pc:sldMkLst>
        <pc:graphicFrameChg chg="modGraphic">
          <ac:chgData name="Thanh Vo" userId="S::tvo13@jh.edu::bf37676f-71c0-47d5-96ab-09e8997aa3b6" providerId="AD" clId="Web-{D0FB054A-A506-CDA4-898C-1B29B4EB3158}" dt="2023-12-04T21:44:32.996" v="22"/>
          <ac:graphicFrameMkLst>
            <pc:docMk/>
            <pc:sldMk cId="3145315564" sldId="258"/>
            <ac:graphicFrameMk id="5" creationId="{F8A8CEA5-045B-7CD0-7AEF-4DA10861E3D0}"/>
          </ac:graphicFrameMkLst>
        </pc:graphicFrameChg>
      </pc:sldChg>
      <pc:sldChg chg="addSp delSp modSp">
        <pc:chgData name="Thanh Vo" userId="S::tvo13@jh.edu::bf37676f-71c0-47d5-96ab-09e8997aa3b6" providerId="AD" clId="Web-{D0FB054A-A506-CDA4-898C-1B29B4EB3158}" dt="2023-12-05T03:12:16.426" v="61" actId="1076"/>
        <pc:sldMkLst>
          <pc:docMk/>
          <pc:sldMk cId="4238286236" sldId="262"/>
        </pc:sldMkLst>
        <pc:spChg chg="add del mod">
          <ac:chgData name="Thanh Vo" userId="S::tvo13@jh.edu::bf37676f-71c0-47d5-96ab-09e8997aa3b6" providerId="AD" clId="Web-{D0FB054A-A506-CDA4-898C-1B29B4EB3158}" dt="2023-12-05T03:11:44.174" v="57"/>
          <ac:spMkLst>
            <pc:docMk/>
            <pc:sldMk cId="4238286236" sldId="262"/>
            <ac:spMk id="4" creationId="{ED0AC7FD-D977-EF35-0006-3E34BBB1E6C1}"/>
          </ac:spMkLst>
        </pc:spChg>
        <pc:picChg chg="add mod ord">
          <ac:chgData name="Thanh Vo" userId="S::tvo13@jh.edu::bf37676f-71c0-47d5-96ab-09e8997aa3b6" providerId="AD" clId="Web-{D0FB054A-A506-CDA4-898C-1B29B4EB3158}" dt="2023-12-05T03:12:16.426" v="61" actId="1076"/>
          <ac:picMkLst>
            <pc:docMk/>
            <pc:sldMk cId="4238286236" sldId="262"/>
            <ac:picMk id="5" creationId="{94478AD1-9C87-5CC9-486F-6F1EF4ACBD20}"/>
          </ac:picMkLst>
        </pc:picChg>
        <pc:picChg chg="del">
          <ac:chgData name="Thanh Vo" userId="S::tvo13@jh.edu::bf37676f-71c0-47d5-96ab-09e8997aa3b6" providerId="AD" clId="Web-{D0FB054A-A506-CDA4-898C-1B29B4EB3158}" dt="2023-12-05T03:11:41.142" v="56"/>
          <ac:picMkLst>
            <pc:docMk/>
            <pc:sldMk cId="4238286236" sldId="262"/>
            <ac:picMk id="7" creationId="{95ECE267-466D-1BB9-E0A2-B4E66CC1764C}"/>
          </ac:picMkLst>
        </pc:picChg>
      </pc:sldChg>
      <pc:sldChg chg="addSp delSp modSp mod setBg">
        <pc:chgData name="Thanh Vo" userId="S::tvo13@jh.edu::bf37676f-71c0-47d5-96ab-09e8997aa3b6" providerId="AD" clId="Web-{D0FB054A-A506-CDA4-898C-1B29B4EB3158}" dt="2023-12-05T02:11:22.423" v="55" actId="14100"/>
        <pc:sldMkLst>
          <pc:docMk/>
          <pc:sldMk cId="2727938287" sldId="264"/>
        </pc:sldMkLst>
        <pc:spChg chg="mod">
          <ac:chgData name="Thanh Vo" userId="S::tvo13@jh.edu::bf37676f-71c0-47d5-96ab-09e8997aa3b6" providerId="AD" clId="Web-{D0FB054A-A506-CDA4-898C-1B29B4EB3158}" dt="2023-12-05T02:11:22.423" v="55" actId="14100"/>
          <ac:spMkLst>
            <pc:docMk/>
            <pc:sldMk cId="2727938287" sldId="264"/>
            <ac:spMk id="2" creationId="{BAA4BC8C-DCDB-AC02-9024-1905EEA7905C}"/>
          </ac:spMkLst>
        </pc:spChg>
        <pc:spChg chg="add del mod">
          <ac:chgData name="Thanh Vo" userId="S::tvo13@jh.edu::bf37676f-71c0-47d5-96ab-09e8997aa3b6" providerId="AD" clId="Web-{D0FB054A-A506-CDA4-898C-1B29B4EB3158}" dt="2023-12-05T01:52:40.186" v="33"/>
          <ac:spMkLst>
            <pc:docMk/>
            <pc:sldMk cId="2727938287" sldId="264"/>
            <ac:spMk id="3" creationId="{313383B7-4EE3-5BEC-CF5E-522A2C8C3FF6}"/>
          </ac:spMkLst>
        </pc:spChg>
        <pc:spChg chg="add del mod">
          <ac:chgData name="Thanh Vo" userId="S::tvo13@jh.edu::bf37676f-71c0-47d5-96ab-09e8997aa3b6" providerId="AD" clId="Web-{D0FB054A-A506-CDA4-898C-1B29B4EB3158}" dt="2023-12-05T02:11:11.203" v="53"/>
          <ac:spMkLst>
            <pc:docMk/>
            <pc:sldMk cId="2727938287" sldId="264"/>
            <ac:spMk id="13" creationId="{59025388-E780-B3C4-42BA-5D210FFFD068}"/>
          </ac:spMkLst>
        </pc:spChg>
        <pc:spChg chg="add del">
          <ac:chgData name="Thanh Vo" userId="S::tvo13@jh.edu::bf37676f-71c0-47d5-96ab-09e8997aa3b6" providerId="AD" clId="Web-{D0FB054A-A506-CDA4-898C-1B29B4EB3158}" dt="2023-12-05T01:54:19.302" v="49"/>
          <ac:spMkLst>
            <pc:docMk/>
            <pc:sldMk cId="2727938287" sldId="264"/>
            <ac:spMk id="14" creationId="{4E4490D0-3672-446A-AC12-B4830333BDDD}"/>
          </ac:spMkLst>
        </pc:spChg>
        <pc:spChg chg="add del">
          <ac:chgData name="Thanh Vo" userId="S::tvo13@jh.edu::bf37676f-71c0-47d5-96ab-09e8997aa3b6" providerId="AD" clId="Web-{D0FB054A-A506-CDA4-898C-1B29B4EB3158}" dt="2023-12-05T01:54:19.302" v="49"/>
          <ac:spMkLst>
            <pc:docMk/>
            <pc:sldMk cId="2727938287" sldId="264"/>
            <ac:spMk id="16" creationId="{39CB82C2-DF65-4EC1-8280-F201D50F570B}"/>
          </ac:spMkLst>
        </pc:spChg>
        <pc:spChg chg="add del">
          <ac:chgData name="Thanh Vo" userId="S::tvo13@jh.edu::bf37676f-71c0-47d5-96ab-09e8997aa3b6" providerId="AD" clId="Web-{D0FB054A-A506-CDA4-898C-1B29B4EB3158}" dt="2023-12-05T01:54:19.302" v="49"/>
          <ac:spMkLst>
            <pc:docMk/>
            <pc:sldMk cId="2727938287" sldId="264"/>
            <ac:spMk id="20" creationId="{C4AAA502-5435-489E-9538-3A40E6C71461}"/>
          </ac:spMkLst>
        </pc:spChg>
        <pc:spChg chg="add del">
          <ac:chgData name="Thanh Vo" userId="S::tvo13@jh.edu::bf37676f-71c0-47d5-96ab-09e8997aa3b6" providerId="AD" clId="Web-{D0FB054A-A506-CDA4-898C-1B29B4EB3158}" dt="2023-12-05T01:54:19.302" v="49"/>
          <ac:spMkLst>
            <pc:docMk/>
            <pc:sldMk cId="2727938287" sldId="264"/>
            <ac:spMk id="24" creationId="{DE42378B-2E28-4810-8421-7A473A40E376}"/>
          </ac:spMkLst>
        </pc:spChg>
        <pc:spChg chg="add del">
          <ac:chgData name="Thanh Vo" userId="S::tvo13@jh.edu::bf37676f-71c0-47d5-96ab-09e8997aa3b6" providerId="AD" clId="Web-{D0FB054A-A506-CDA4-898C-1B29B4EB3158}" dt="2023-12-05T01:54:19.302" v="49"/>
          <ac:spMkLst>
            <pc:docMk/>
            <pc:sldMk cId="2727938287" sldId="264"/>
            <ac:spMk id="26" creationId="{0D91DD17-237F-4811-BC0E-128EB1BD7CFE}"/>
          </ac:spMkLst>
        </pc:spChg>
        <pc:spChg chg="add del">
          <ac:chgData name="Thanh Vo" userId="S::tvo13@jh.edu::bf37676f-71c0-47d5-96ab-09e8997aa3b6" providerId="AD" clId="Web-{D0FB054A-A506-CDA4-898C-1B29B4EB3158}" dt="2023-12-05T01:54:13.177" v="46"/>
          <ac:spMkLst>
            <pc:docMk/>
            <pc:sldMk cId="2727938287" sldId="264"/>
            <ac:spMk id="28" creationId="{F9E80720-23E6-4B89-B77E-04A7689F1BA8}"/>
          </ac:spMkLst>
        </pc:spChg>
        <pc:spChg chg="add del">
          <ac:chgData name="Thanh Vo" userId="S::tvo13@jh.edu::bf37676f-71c0-47d5-96ab-09e8997aa3b6" providerId="AD" clId="Web-{D0FB054A-A506-CDA4-898C-1B29B4EB3158}" dt="2023-12-05T01:54:13.177" v="46"/>
          <ac:spMkLst>
            <pc:docMk/>
            <pc:sldMk cId="2727938287" sldId="264"/>
            <ac:spMk id="29" creationId="{CD1D3CA1-3EB6-41F3-A419-8424B56BE63A}"/>
          </ac:spMkLst>
        </pc:spChg>
        <pc:spChg chg="add del">
          <ac:chgData name="Thanh Vo" userId="S::tvo13@jh.edu::bf37676f-71c0-47d5-96ab-09e8997aa3b6" providerId="AD" clId="Web-{D0FB054A-A506-CDA4-898C-1B29B4EB3158}" dt="2023-12-05T01:54:13.177" v="46"/>
          <ac:spMkLst>
            <pc:docMk/>
            <pc:sldMk cId="2727938287" sldId="264"/>
            <ac:spMk id="30" creationId="{4D87F7B2-AA36-4B58-BC2C-1BBA135E8B6B}"/>
          </ac:spMkLst>
        </pc:spChg>
        <pc:spChg chg="add del">
          <ac:chgData name="Thanh Vo" userId="S::tvo13@jh.edu::bf37676f-71c0-47d5-96ab-09e8997aa3b6" providerId="AD" clId="Web-{D0FB054A-A506-CDA4-898C-1B29B4EB3158}" dt="2023-12-05T01:54:01.442" v="42"/>
          <ac:spMkLst>
            <pc:docMk/>
            <pc:sldMk cId="2727938287" sldId="264"/>
            <ac:spMk id="31" creationId="{FB5993E2-C02B-4335-ABA5-D8EC465551E3}"/>
          </ac:spMkLst>
        </pc:spChg>
        <pc:spChg chg="add del">
          <ac:chgData name="Thanh Vo" userId="S::tvo13@jh.edu::bf37676f-71c0-47d5-96ab-09e8997aa3b6" providerId="AD" clId="Web-{D0FB054A-A506-CDA4-898C-1B29B4EB3158}" dt="2023-12-05T01:54:01.442" v="42"/>
          <ac:spMkLst>
            <pc:docMk/>
            <pc:sldMk cId="2727938287" sldId="264"/>
            <ac:spMk id="33" creationId="{C0B801A2-5622-4BE8-9AD2-C337A2CD0022}"/>
          </ac:spMkLst>
        </pc:spChg>
        <pc:spChg chg="add del">
          <ac:chgData name="Thanh Vo" userId="S::tvo13@jh.edu::bf37676f-71c0-47d5-96ab-09e8997aa3b6" providerId="AD" clId="Web-{D0FB054A-A506-CDA4-898C-1B29B4EB3158}" dt="2023-12-05T01:54:01.442" v="42"/>
          <ac:spMkLst>
            <pc:docMk/>
            <pc:sldMk cId="2727938287" sldId="264"/>
            <ac:spMk id="35" creationId="{B7AF614F-5BC3-4086-99F5-B87C5847A071}"/>
          </ac:spMkLst>
        </pc:spChg>
        <pc:graphicFrameChg chg="add del mod ord modGraphic">
          <ac:chgData name="Thanh Vo" userId="S::tvo13@jh.edu::bf37676f-71c0-47d5-96ab-09e8997aa3b6" providerId="AD" clId="Web-{D0FB054A-A506-CDA4-898C-1B29B4EB3158}" dt="2023-12-05T01:52:23.904" v="28"/>
          <ac:graphicFrameMkLst>
            <pc:docMk/>
            <pc:sldMk cId="2727938287" sldId="264"/>
            <ac:graphicFrameMk id="5" creationId="{42F6EAFE-B68B-CD44-F56D-116F78E37A30}"/>
          </ac:graphicFrameMkLst>
        </pc:graphicFrameChg>
        <pc:graphicFrameChg chg="add del mod ord modGraphic">
          <ac:chgData name="Thanh Vo" userId="S::tvo13@jh.edu::bf37676f-71c0-47d5-96ab-09e8997aa3b6" providerId="AD" clId="Web-{D0FB054A-A506-CDA4-898C-1B29B4EB3158}" dt="2023-12-05T01:52:28.294" v="30"/>
          <ac:graphicFrameMkLst>
            <pc:docMk/>
            <pc:sldMk cId="2727938287" sldId="264"/>
            <ac:graphicFrameMk id="7" creationId="{CF08F5D2-0519-106A-1E57-3B114C3C8B17}"/>
          </ac:graphicFrameMkLst>
        </pc:graphicFrameChg>
        <pc:graphicFrameChg chg="add del mod ord modGraphic">
          <ac:chgData name="Thanh Vo" userId="S::tvo13@jh.edu::bf37676f-71c0-47d5-96ab-09e8997aa3b6" providerId="AD" clId="Web-{D0FB054A-A506-CDA4-898C-1B29B4EB3158}" dt="2023-12-05T02:11:10.219" v="52"/>
          <ac:graphicFrameMkLst>
            <pc:docMk/>
            <pc:sldMk cId="2727938287" sldId="264"/>
            <ac:graphicFrameMk id="9" creationId="{C5EC2CD5-AC85-5E95-E778-662726C182A8}"/>
          </ac:graphicFrameMkLst>
        </pc:graphicFrameChg>
        <pc:graphicFrameChg chg="add del mod">
          <ac:chgData name="Thanh Vo" userId="S::tvo13@jh.edu::bf37676f-71c0-47d5-96ab-09e8997aa3b6" providerId="AD" clId="Web-{D0FB054A-A506-CDA4-898C-1B29B4EB3158}" dt="2023-12-05T02:11:07.578" v="51"/>
          <ac:graphicFrameMkLst>
            <pc:docMk/>
            <pc:sldMk cId="2727938287" sldId="264"/>
            <ac:graphicFrameMk id="11" creationId="{8BDAF0B6-B372-F57C-6C22-10E7BB7DA189}"/>
          </ac:graphicFrameMkLst>
        </pc:graphicFrameChg>
        <pc:graphicFrameChg chg="add mod ord modGraphic">
          <ac:chgData name="Thanh Vo" userId="S::tvo13@jh.edu::bf37676f-71c0-47d5-96ab-09e8997aa3b6" providerId="AD" clId="Web-{D0FB054A-A506-CDA4-898C-1B29B4EB3158}" dt="2023-12-05T02:11:14.376" v="54"/>
          <ac:graphicFrameMkLst>
            <pc:docMk/>
            <pc:sldMk cId="2727938287" sldId="264"/>
            <ac:graphicFrameMk id="17" creationId="{7EA3EA02-84A4-028E-678A-E57EF5E420A2}"/>
          </ac:graphicFrameMkLst>
        </pc:graphicFrameChg>
        <pc:cxnChg chg="add del">
          <ac:chgData name="Thanh Vo" userId="S::tvo13@jh.edu::bf37676f-71c0-47d5-96ab-09e8997aa3b6" providerId="AD" clId="Web-{D0FB054A-A506-CDA4-898C-1B29B4EB3158}" dt="2023-12-05T01:54:19.302" v="49"/>
          <ac:cxnSpMkLst>
            <pc:docMk/>
            <pc:sldMk cId="2727938287" sldId="264"/>
            <ac:cxnSpMk id="18" creationId="{7E1D4427-852B-4B37-8E76-0E9F1810BA2A}"/>
          </ac:cxnSpMkLst>
        </pc:cxnChg>
        <pc:cxnChg chg="add del">
          <ac:chgData name="Thanh Vo" userId="S::tvo13@jh.edu::bf37676f-71c0-47d5-96ab-09e8997aa3b6" providerId="AD" clId="Web-{D0FB054A-A506-CDA4-898C-1B29B4EB3158}" dt="2023-12-05T01:54:19.302" v="49"/>
          <ac:cxnSpMkLst>
            <pc:docMk/>
            <pc:sldMk cId="2727938287" sldId="264"/>
            <ac:cxnSpMk id="22" creationId="{C9AC0290-4702-4519-B0F4-C2A46880997B}"/>
          </ac:cxnSpMkLst>
        </pc:cxnChg>
      </pc:sldChg>
      <pc:sldChg chg="addSp delSp modSp add replId">
        <pc:chgData name="Thanh Vo" userId="S::tvo13@jh.edu::bf37676f-71c0-47d5-96ab-09e8997aa3b6" providerId="AD" clId="Web-{D0FB054A-A506-CDA4-898C-1B29B4EB3158}" dt="2023-12-04T21:43:57.980" v="20" actId="1076"/>
        <pc:sldMkLst>
          <pc:docMk/>
          <pc:sldMk cId="803766817" sldId="272"/>
        </pc:sldMkLst>
        <pc:spChg chg="mod">
          <ac:chgData name="Thanh Vo" userId="S::tvo13@jh.edu::bf37676f-71c0-47d5-96ab-09e8997aa3b6" providerId="AD" clId="Web-{D0FB054A-A506-CDA4-898C-1B29B4EB3158}" dt="2023-12-04T21:43:57.980" v="20" actId="1076"/>
          <ac:spMkLst>
            <pc:docMk/>
            <pc:sldMk cId="803766817" sldId="272"/>
            <ac:spMk id="2" creationId="{338D85B1-A9EF-AD99-9539-4EB292C3072E}"/>
          </ac:spMkLst>
        </pc:spChg>
        <pc:spChg chg="add del mod">
          <ac:chgData name="Thanh Vo" userId="S::tvo13@jh.edu::bf37676f-71c0-47d5-96ab-09e8997aa3b6" providerId="AD" clId="Web-{D0FB054A-A506-CDA4-898C-1B29B4EB3158}" dt="2023-12-04T21:43:01.384" v="12"/>
          <ac:spMkLst>
            <pc:docMk/>
            <pc:sldMk cId="803766817" sldId="272"/>
            <ac:spMk id="4" creationId="{D8674D8C-3E3A-FBEB-19F2-9987692DC2E3}"/>
          </ac:spMkLst>
        </pc:spChg>
        <pc:picChg chg="add mod ord">
          <ac:chgData name="Thanh Vo" userId="S::tvo13@jh.edu::bf37676f-71c0-47d5-96ab-09e8997aa3b6" providerId="AD" clId="Web-{D0FB054A-A506-CDA4-898C-1B29B4EB3158}" dt="2023-12-04T21:43:53.823" v="19" actId="1076"/>
          <ac:picMkLst>
            <pc:docMk/>
            <pc:sldMk cId="803766817" sldId="272"/>
            <ac:picMk id="5" creationId="{976D4425-E4D3-02D7-E451-A17CCB8EBF2C}"/>
          </ac:picMkLst>
        </pc:picChg>
        <pc:picChg chg="del">
          <ac:chgData name="Thanh Vo" userId="S::tvo13@jh.edu::bf37676f-71c0-47d5-96ab-09e8997aa3b6" providerId="AD" clId="Web-{D0FB054A-A506-CDA4-898C-1B29B4EB3158}" dt="2023-12-04T21:40:53.489" v="11"/>
          <ac:picMkLst>
            <pc:docMk/>
            <pc:sldMk cId="803766817" sldId="272"/>
            <ac:picMk id="7" creationId="{95ECE267-466D-1BB9-E0A2-B4E66CC1764C}"/>
          </ac:picMkLst>
        </pc:picChg>
      </pc:sldChg>
    </pc:docChg>
  </pc:docChgLst>
  <pc:docChgLst>
    <pc:chgData name="Jordan Hiroshima" userId="S::jhirosh1@jh.edu::e479c71e-ef2f-4c8d-86d5-14678a0433ca" providerId="AD" clId="Web-{A66B4ACD-7593-9C75-6909-5E507BF24076}"/>
    <pc:docChg chg="modSld">
      <pc:chgData name="Jordan Hiroshima" userId="S::jhirosh1@jh.edu::e479c71e-ef2f-4c8d-86d5-14678a0433ca" providerId="AD" clId="Web-{A66B4ACD-7593-9C75-6909-5E507BF24076}" dt="2023-12-07T00:45:13.398" v="180"/>
      <pc:docMkLst>
        <pc:docMk/>
      </pc:docMkLst>
      <pc:sldChg chg="modSp">
        <pc:chgData name="Jordan Hiroshima" userId="S::jhirosh1@jh.edu::e479c71e-ef2f-4c8d-86d5-14678a0433ca" providerId="AD" clId="Web-{A66B4ACD-7593-9C75-6909-5E507BF24076}" dt="2023-12-07T00:45:13.398" v="180"/>
        <pc:sldMkLst>
          <pc:docMk/>
          <pc:sldMk cId="2606676244" sldId="273"/>
        </pc:sldMkLst>
        <pc:graphicFrameChg chg="mod modGraphic">
          <ac:chgData name="Jordan Hiroshima" userId="S::jhirosh1@jh.edu::e479c71e-ef2f-4c8d-86d5-14678a0433ca" providerId="AD" clId="Web-{A66B4ACD-7593-9C75-6909-5E507BF24076}" dt="2023-12-07T00:45:13.398" v="180"/>
          <ac:graphicFrameMkLst>
            <pc:docMk/>
            <pc:sldMk cId="2606676244" sldId="273"/>
            <ac:graphicFrameMk id="5" creationId="{39DD1BA9-D175-317D-8709-83C2C678C4FF}"/>
          </ac:graphicFrameMkLst>
        </pc:graphicFrameChg>
      </pc:sldChg>
    </pc:docChg>
  </pc:docChgLst>
  <pc:docChgLst>
    <pc:chgData name="Thanh Vo" userId="S::tvo13@jh.edu::bf37676f-71c0-47d5-96ab-09e8997aa3b6" providerId="AD" clId="Web-{3A6066E3-0024-6070-7951-01A32D225A63}"/>
    <pc:docChg chg="modSld">
      <pc:chgData name="Thanh Vo" userId="S::tvo13@jh.edu::bf37676f-71c0-47d5-96ab-09e8997aa3b6" providerId="AD" clId="Web-{3A6066E3-0024-6070-7951-01A32D225A63}" dt="2023-12-07T21:12:23.176" v="9" actId="1076"/>
      <pc:docMkLst>
        <pc:docMk/>
      </pc:docMkLst>
      <pc:sldChg chg="modSp">
        <pc:chgData name="Thanh Vo" userId="S::tvo13@jh.edu::bf37676f-71c0-47d5-96ab-09e8997aa3b6" providerId="AD" clId="Web-{3A6066E3-0024-6070-7951-01A32D225A63}" dt="2023-12-07T21:10:47.657" v="7" actId="1076"/>
        <pc:sldMkLst>
          <pc:docMk/>
          <pc:sldMk cId="2663412290" sldId="257"/>
        </pc:sldMkLst>
        <pc:spChg chg="mod">
          <ac:chgData name="Thanh Vo" userId="S::tvo13@jh.edu::bf37676f-71c0-47d5-96ab-09e8997aa3b6" providerId="AD" clId="Web-{3A6066E3-0024-6070-7951-01A32D225A63}" dt="2023-12-07T21:10:47.657" v="7" actId="1076"/>
          <ac:spMkLst>
            <pc:docMk/>
            <pc:sldMk cId="2663412290" sldId="257"/>
            <ac:spMk id="2" creationId="{42BE4E3A-6AE3-CBF8-4540-F7083F927972}"/>
          </ac:spMkLst>
        </pc:spChg>
        <pc:spChg chg="mod">
          <ac:chgData name="Thanh Vo" userId="S::tvo13@jh.edu::bf37676f-71c0-47d5-96ab-09e8997aa3b6" providerId="AD" clId="Web-{3A6066E3-0024-6070-7951-01A32D225A63}" dt="2023-12-07T21:10:31.797" v="4" actId="20577"/>
          <ac:spMkLst>
            <pc:docMk/>
            <pc:sldMk cId="2663412290" sldId="257"/>
            <ac:spMk id="3" creationId="{A7E7BB30-8687-ED40-3A0C-2854BA53F96A}"/>
          </ac:spMkLst>
        </pc:spChg>
      </pc:sldChg>
      <pc:sldChg chg="modSp">
        <pc:chgData name="Thanh Vo" userId="S::tvo13@jh.edu::bf37676f-71c0-47d5-96ab-09e8997aa3b6" providerId="AD" clId="Web-{3A6066E3-0024-6070-7951-01A32D225A63}" dt="2023-12-07T21:12:23.176" v="9" actId="1076"/>
        <pc:sldMkLst>
          <pc:docMk/>
          <pc:sldMk cId="803766817" sldId="272"/>
        </pc:sldMkLst>
        <pc:spChg chg="mod">
          <ac:chgData name="Thanh Vo" userId="S::tvo13@jh.edu::bf37676f-71c0-47d5-96ab-09e8997aa3b6" providerId="AD" clId="Web-{3A6066E3-0024-6070-7951-01A32D225A63}" dt="2023-12-07T21:12:23.176" v="9" actId="1076"/>
          <ac:spMkLst>
            <pc:docMk/>
            <pc:sldMk cId="803766817" sldId="272"/>
            <ac:spMk id="3" creationId="{D625131E-72F3-773E-9983-F1DAC7C85985}"/>
          </ac:spMkLst>
        </pc:spChg>
      </pc:sldChg>
      <pc:sldChg chg="modSp">
        <pc:chgData name="Thanh Vo" userId="S::tvo13@jh.edu::bf37676f-71c0-47d5-96ab-09e8997aa3b6" providerId="AD" clId="Web-{3A6066E3-0024-6070-7951-01A32D225A63}" dt="2023-12-07T21:12:10.723" v="8" actId="1076"/>
        <pc:sldMkLst>
          <pc:docMk/>
          <pc:sldMk cId="3134331628" sldId="274"/>
        </pc:sldMkLst>
        <pc:spChg chg="mod">
          <ac:chgData name="Thanh Vo" userId="S::tvo13@jh.edu::bf37676f-71c0-47d5-96ab-09e8997aa3b6" providerId="AD" clId="Web-{3A6066E3-0024-6070-7951-01A32D225A63}" dt="2023-12-07T21:12:10.723" v="8" actId="1076"/>
          <ac:spMkLst>
            <pc:docMk/>
            <pc:sldMk cId="3134331628" sldId="274"/>
            <ac:spMk id="8" creationId="{7C9D6CE6-AE73-5496-CD25-63FFFC715E67}"/>
          </ac:spMkLst>
        </pc:spChg>
      </pc:sldChg>
    </pc:docChg>
  </pc:docChgLst>
  <pc:docChgLst>
    <pc:chgData name="Thanh Vo" userId="S::tvo13@jh.edu::bf37676f-71c0-47d5-96ab-09e8997aa3b6" providerId="AD" clId="Web-{55D27B25-98D7-423F-99BD-87230D775F42}"/>
    <pc:docChg chg="modSld">
      <pc:chgData name="Thanh Vo" userId="S::tvo13@jh.edu::bf37676f-71c0-47d5-96ab-09e8997aa3b6" providerId="AD" clId="Web-{55D27B25-98D7-423F-99BD-87230D775F42}" dt="2023-12-08T22:27:29.146" v="6" actId="1076"/>
      <pc:docMkLst>
        <pc:docMk/>
      </pc:docMkLst>
      <pc:sldChg chg="modSp">
        <pc:chgData name="Thanh Vo" userId="S::tvo13@jh.edu::bf37676f-71c0-47d5-96ab-09e8997aa3b6" providerId="AD" clId="Web-{55D27B25-98D7-423F-99BD-87230D775F42}" dt="2023-12-08T22:27:29.146" v="6" actId="1076"/>
        <pc:sldMkLst>
          <pc:docMk/>
          <pc:sldMk cId="4238286236" sldId="262"/>
        </pc:sldMkLst>
        <pc:picChg chg="mod">
          <ac:chgData name="Thanh Vo" userId="S::tvo13@jh.edu::bf37676f-71c0-47d5-96ab-09e8997aa3b6" providerId="AD" clId="Web-{55D27B25-98D7-423F-99BD-87230D775F42}" dt="2023-12-08T22:27:29.146" v="6" actId="1076"/>
          <ac:picMkLst>
            <pc:docMk/>
            <pc:sldMk cId="4238286236" sldId="262"/>
            <ac:picMk id="5" creationId="{94478AD1-9C87-5CC9-486F-6F1EF4ACBD20}"/>
          </ac:picMkLst>
        </pc:picChg>
      </pc:sldChg>
    </pc:docChg>
  </pc:docChgLst>
  <pc:docChgLst>
    <pc:chgData name="Thomas Green" userId="S::tgreen88@jh.edu::82eb70e5-99cb-485b-9aeb-7ff71912d36c" providerId="AD" clId="Web-{B29CDD9F-9B43-A371-CEA1-C52B8F73256E}"/>
    <pc:docChg chg="modSld sldOrd">
      <pc:chgData name="Thomas Green" userId="S::tgreen88@jh.edu::82eb70e5-99cb-485b-9aeb-7ff71912d36c" providerId="AD" clId="Web-{B29CDD9F-9B43-A371-CEA1-C52B8F73256E}" dt="2023-12-05T02:44:48.832" v="44" actId="1076"/>
      <pc:docMkLst>
        <pc:docMk/>
      </pc:docMkLst>
      <pc:sldChg chg="modSp">
        <pc:chgData name="Thomas Green" userId="S::tgreen88@jh.edu::82eb70e5-99cb-485b-9aeb-7ff71912d36c" providerId="AD" clId="Web-{B29CDD9F-9B43-A371-CEA1-C52B8F73256E}" dt="2023-12-05T02:08:28.789" v="36" actId="20577"/>
        <pc:sldMkLst>
          <pc:docMk/>
          <pc:sldMk cId="2663412290" sldId="257"/>
        </pc:sldMkLst>
        <pc:spChg chg="mod">
          <ac:chgData name="Thomas Green" userId="S::tgreen88@jh.edu::82eb70e5-99cb-485b-9aeb-7ff71912d36c" providerId="AD" clId="Web-{B29CDD9F-9B43-A371-CEA1-C52B8F73256E}" dt="2023-12-05T02:08:28.789" v="36" actId="20577"/>
          <ac:spMkLst>
            <pc:docMk/>
            <pc:sldMk cId="2663412290" sldId="257"/>
            <ac:spMk id="3" creationId="{A7E7BB30-8687-ED40-3A0C-2854BA53F96A}"/>
          </ac:spMkLst>
        </pc:spChg>
      </pc:sldChg>
      <pc:sldChg chg="addSp delSp modSp">
        <pc:chgData name="Thomas Green" userId="S::tgreen88@jh.edu::82eb70e5-99cb-485b-9aeb-7ff71912d36c" providerId="AD" clId="Web-{B29CDD9F-9B43-A371-CEA1-C52B8F73256E}" dt="2023-12-05T02:44:48.832" v="44" actId="1076"/>
        <pc:sldMkLst>
          <pc:docMk/>
          <pc:sldMk cId="3179998785" sldId="265"/>
        </pc:sldMkLst>
        <pc:picChg chg="del">
          <ac:chgData name="Thomas Green" userId="S::tgreen88@jh.edu::82eb70e5-99cb-485b-9aeb-7ff71912d36c" providerId="AD" clId="Web-{B29CDD9F-9B43-A371-CEA1-C52B8F73256E}" dt="2023-12-05T00:31:54.077" v="8"/>
          <ac:picMkLst>
            <pc:docMk/>
            <pc:sldMk cId="3179998785" sldId="265"/>
            <ac:picMk id="3" creationId="{3A4E1490-6A13-7158-F2F5-BE959CACD721}"/>
          </ac:picMkLst>
        </pc:picChg>
        <pc:picChg chg="add mod">
          <ac:chgData name="Thomas Green" userId="S::tgreen88@jh.edu::82eb70e5-99cb-485b-9aeb-7ff71912d36c" providerId="AD" clId="Web-{B29CDD9F-9B43-A371-CEA1-C52B8F73256E}" dt="2023-12-05T02:44:48.832" v="44" actId="1076"/>
          <ac:picMkLst>
            <pc:docMk/>
            <pc:sldMk cId="3179998785" sldId="265"/>
            <ac:picMk id="3" creationId="{B29E5804-C6D8-7877-354F-49658404A3A1}"/>
          </ac:picMkLst>
        </pc:picChg>
        <pc:picChg chg="add del mod">
          <ac:chgData name="Thomas Green" userId="S::tgreen88@jh.edu::82eb70e5-99cb-485b-9aeb-7ff71912d36c" providerId="AD" clId="Web-{B29CDD9F-9B43-A371-CEA1-C52B8F73256E}" dt="2023-12-05T00:31:56.577" v="9"/>
          <ac:picMkLst>
            <pc:docMk/>
            <pc:sldMk cId="3179998785" sldId="265"/>
            <ac:picMk id="4" creationId="{39716CBB-FFA6-3E99-134F-7885D5D98EAD}"/>
          </ac:picMkLst>
        </pc:picChg>
        <pc:picChg chg="add del mod ord">
          <ac:chgData name="Thomas Green" userId="S::tgreen88@jh.edu::82eb70e5-99cb-485b-9aeb-7ff71912d36c" providerId="AD" clId="Web-{B29CDD9F-9B43-A371-CEA1-C52B8F73256E}" dt="2023-12-05T02:44:18.113" v="38"/>
          <ac:picMkLst>
            <pc:docMk/>
            <pc:sldMk cId="3179998785" sldId="265"/>
            <ac:picMk id="7" creationId="{09314533-B236-4101-B46C-8B13AB000DDC}"/>
          </ac:picMkLst>
        </pc:picChg>
      </pc:sldChg>
      <pc:sldChg chg="modSp">
        <pc:chgData name="Thomas Green" userId="S::tgreen88@jh.edu::82eb70e5-99cb-485b-9aeb-7ff71912d36c" providerId="AD" clId="Web-{B29CDD9F-9B43-A371-CEA1-C52B8F73256E}" dt="2023-12-05T00:32:36.250" v="29" actId="20577"/>
        <pc:sldMkLst>
          <pc:docMk/>
          <pc:sldMk cId="2390168504" sldId="268"/>
        </pc:sldMkLst>
        <pc:spChg chg="mod">
          <ac:chgData name="Thomas Green" userId="S::tgreen88@jh.edu::82eb70e5-99cb-485b-9aeb-7ff71912d36c" providerId="AD" clId="Web-{B29CDD9F-9B43-A371-CEA1-C52B8F73256E}" dt="2023-12-05T00:32:36.250" v="29" actId="20577"/>
          <ac:spMkLst>
            <pc:docMk/>
            <pc:sldMk cId="2390168504" sldId="268"/>
            <ac:spMk id="3" creationId="{1B9CFA01-E6D2-80D2-8953-DDE0350FCF90}"/>
          </ac:spMkLst>
        </pc:spChg>
      </pc:sldChg>
      <pc:sldChg chg="ord">
        <pc:chgData name="Thomas Green" userId="S::tgreen88@jh.edu::82eb70e5-99cb-485b-9aeb-7ff71912d36c" providerId="AD" clId="Web-{B29CDD9F-9B43-A371-CEA1-C52B8F73256E}" dt="2023-12-05T02:20:39.791" v="37"/>
        <pc:sldMkLst>
          <pc:docMk/>
          <pc:sldMk cId="2606676244" sldId="273"/>
        </pc:sldMkLst>
      </pc:sldChg>
    </pc:docChg>
  </pc:docChgLst>
  <pc:docChgLst>
    <pc:chgData name="Thomas Green" userId="S::tgreen88@jh.edu::82eb70e5-99cb-485b-9aeb-7ff71912d36c" providerId="AD" clId="Web-{5A5BA673-59DE-6FC1-80EC-318721B1E05A}"/>
    <pc:docChg chg="modSld">
      <pc:chgData name="Thomas Green" userId="S::tgreen88@jh.edu::82eb70e5-99cb-485b-9aeb-7ff71912d36c" providerId="AD" clId="Web-{5A5BA673-59DE-6FC1-80EC-318721B1E05A}" dt="2023-12-01T02:21:27.738" v="78"/>
      <pc:docMkLst>
        <pc:docMk/>
      </pc:docMkLst>
      <pc:sldChg chg="addSp modSp">
        <pc:chgData name="Thomas Green" userId="S::tgreen88@jh.edu::82eb70e5-99cb-485b-9aeb-7ff71912d36c" providerId="AD" clId="Web-{5A5BA673-59DE-6FC1-80EC-318721B1E05A}" dt="2023-12-01T02:07:38.615" v="2" actId="1076"/>
        <pc:sldMkLst>
          <pc:docMk/>
          <pc:sldMk cId="2035098561" sldId="260"/>
        </pc:sldMkLst>
        <pc:grpChg chg="mod">
          <ac:chgData name="Thomas Green" userId="S::tgreen88@jh.edu::82eb70e5-99cb-485b-9aeb-7ff71912d36c" providerId="AD" clId="Web-{5A5BA673-59DE-6FC1-80EC-318721B1E05A}" dt="2023-12-01T02:07:22.708" v="0" actId="1076"/>
          <ac:grpSpMkLst>
            <pc:docMk/>
            <pc:sldMk cId="2035098561" sldId="260"/>
            <ac:grpSpMk id="4" creationId="{A4D20772-73FE-DE65-8773-45013D66358C}"/>
          </ac:grpSpMkLst>
        </pc:grpChg>
        <pc:picChg chg="add mod">
          <ac:chgData name="Thomas Green" userId="S::tgreen88@jh.edu::82eb70e5-99cb-485b-9aeb-7ff71912d36c" providerId="AD" clId="Web-{5A5BA673-59DE-6FC1-80EC-318721B1E05A}" dt="2023-12-01T02:07:38.615" v="2" actId="1076"/>
          <ac:picMkLst>
            <pc:docMk/>
            <pc:sldMk cId="2035098561" sldId="260"/>
            <ac:picMk id="3" creationId="{576EBA74-2CD1-2059-D402-04A081EDB910}"/>
          </ac:picMkLst>
        </pc:picChg>
      </pc:sldChg>
      <pc:sldChg chg="addSp delSp modSp mod setBg">
        <pc:chgData name="Thomas Green" userId="S::tgreen88@jh.edu::82eb70e5-99cb-485b-9aeb-7ff71912d36c" providerId="AD" clId="Web-{5A5BA673-59DE-6FC1-80EC-318721B1E05A}" dt="2023-12-01T02:21:27.738" v="78"/>
        <pc:sldMkLst>
          <pc:docMk/>
          <pc:sldMk cId="3179998785" sldId="265"/>
        </pc:sldMkLst>
        <pc:spChg chg="mod">
          <ac:chgData name="Thomas Green" userId="S::tgreen88@jh.edu::82eb70e5-99cb-485b-9aeb-7ff71912d36c" providerId="AD" clId="Web-{5A5BA673-59DE-6FC1-80EC-318721B1E05A}" dt="2023-12-01T02:13:12.268" v="27" actId="14100"/>
          <ac:spMkLst>
            <pc:docMk/>
            <pc:sldMk cId="3179998785" sldId="265"/>
            <ac:spMk id="2" creationId="{1114CAB5-7498-CB64-AA3C-0934D3319EC4}"/>
          </ac:spMkLst>
        </pc:spChg>
        <pc:spChg chg="del">
          <ac:chgData name="Thomas Green" userId="S::tgreen88@jh.edu::82eb70e5-99cb-485b-9aeb-7ff71912d36c" providerId="AD" clId="Web-{5A5BA673-59DE-6FC1-80EC-318721B1E05A}" dt="2023-12-01T02:09:31.479" v="3"/>
          <ac:spMkLst>
            <pc:docMk/>
            <pc:sldMk cId="3179998785" sldId="265"/>
            <ac:spMk id="3" creationId="{1B9CFA01-E6D2-80D2-8953-DDE0350FCF90}"/>
          </ac:spMkLst>
        </pc:spChg>
        <pc:spChg chg="add mod">
          <ac:chgData name="Thomas Green" userId="S::tgreen88@jh.edu::82eb70e5-99cb-485b-9aeb-7ff71912d36c" providerId="AD" clId="Web-{5A5BA673-59DE-6FC1-80EC-318721B1E05A}" dt="2023-12-01T02:19:50.782" v="72" actId="20577"/>
          <ac:spMkLst>
            <pc:docMk/>
            <pc:sldMk cId="3179998785" sldId="265"/>
            <ac:spMk id="5" creationId="{C8A12096-4D90-0C82-26B3-1FC40B53AD79}"/>
          </ac:spMkLst>
        </pc:spChg>
        <pc:spChg chg="add del">
          <ac:chgData name="Thomas Green" userId="S::tgreen88@jh.edu::82eb70e5-99cb-485b-9aeb-7ff71912d36c" providerId="AD" clId="Web-{5A5BA673-59DE-6FC1-80EC-318721B1E05A}" dt="2023-12-01T02:10:19.965" v="7"/>
          <ac:spMkLst>
            <pc:docMk/>
            <pc:sldMk cId="3179998785" sldId="265"/>
            <ac:spMk id="9" creationId="{4E4490D0-3672-446A-AC12-B4830333BDDD}"/>
          </ac:spMkLst>
        </pc:spChg>
        <pc:spChg chg="add del">
          <ac:chgData name="Thomas Green" userId="S::tgreen88@jh.edu::82eb70e5-99cb-485b-9aeb-7ff71912d36c" providerId="AD" clId="Web-{5A5BA673-59DE-6FC1-80EC-318721B1E05A}" dt="2023-12-01T02:10:19.965" v="7"/>
          <ac:spMkLst>
            <pc:docMk/>
            <pc:sldMk cId="3179998785" sldId="265"/>
            <ac:spMk id="11" creationId="{39CB82C2-DF65-4EC1-8280-F201D50F570B}"/>
          </ac:spMkLst>
        </pc:spChg>
        <pc:spChg chg="add del">
          <ac:chgData name="Thomas Green" userId="S::tgreen88@jh.edu::82eb70e5-99cb-485b-9aeb-7ff71912d36c" providerId="AD" clId="Web-{5A5BA673-59DE-6FC1-80EC-318721B1E05A}" dt="2023-12-01T02:10:19.965" v="7"/>
          <ac:spMkLst>
            <pc:docMk/>
            <pc:sldMk cId="3179998785" sldId="265"/>
            <ac:spMk id="15" creationId="{FA4CD5CB-D209-4D70-8CA4-629731C59219}"/>
          </ac:spMkLst>
        </pc:spChg>
        <pc:spChg chg="add del">
          <ac:chgData name="Thomas Green" userId="S::tgreen88@jh.edu::82eb70e5-99cb-485b-9aeb-7ff71912d36c" providerId="AD" clId="Web-{5A5BA673-59DE-6FC1-80EC-318721B1E05A}" dt="2023-12-01T02:10:19.965" v="7"/>
          <ac:spMkLst>
            <pc:docMk/>
            <pc:sldMk cId="3179998785" sldId="265"/>
            <ac:spMk id="19" creationId="{B4C27B90-DF2B-4D00-BA07-18ED774CD2F1}"/>
          </ac:spMkLst>
        </pc:spChg>
        <pc:spChg chg="add del">
          <ac:chgData name="Thomas Green" userId="S::tgreen88@jh.edu::82eb70e5-99cb-485b-9aeb-7ff71912d36c" providerId="AD" clId="Web-{5A5BA673-59DE-6FC1-80EC-318721B1E05A}" dt="2023-12-01T02:10:19.965" v="7"/>
          <ac:spMkLst>
            <pc:docMk/>
            <pc:sldMk cId="3179998785" sldId="265"/>
            <ac:spMk id="21" creationId="{593ACC25-C262-417A-8AA9-0641C772BDB6}"/>
          </ac:spMkLst>
        </pc:spChg>
        <pc:picChg chg="add mod ord">
          <ac:chgData name="Thomas Green" userId="S::tgreen88@jh.edu::82eb70e5-99cb-485b-9aeb-7ff71912d36c" providerId="AD" clId="Web-{5A5BA673-59DE-6FC1-80EC-318721B1E05A}" dt="2023-12-01T02:17:49.637" v="30" actId="1076"/>
          <ac:picMkLst>
            <pc:docMk/>
            <pc:sldMk cId="3179998785" sldId="265"/>
            <ac:picMk id="4" creationId="{8698DFE4-3971-7461-B22C-EA7EBEDEC9A6}"/>
          </ac:picMkLst>
        </pc:picChg>
        <pc:cxnChg chg="add mod">
          <ac:chgData name="Thomas Green" userId="S::tgreen88@jh.edu::82eb70e5-99cb-485b-9aeb-7ff71912d36c" providerId="AD" clId="Web-{5A5BA673-59DE-6FC1-80EC-318721B1E05A}" dt="2023-12-01T02:21:27.738" v="78"/>
          <ac:cxnSpMkLst>
            <pc:docMk/>
            <pc:sldMk cId="3179998785" sldId="265"/>
            <ac:cxnSpMk id="6" creationId="{EDA0B34B-F947-F8B3-4CA4-3ED96FC42C09}"/>
          </ac:cxnSpMkLst>
        </pc:cxnChg>
        <pc:cxnChg chg="add del">
          <ac:chgData name="Thomas Green" userId="S::tgreen88@jh.edu::82eb70e5-99cb-485b-9aeb-7ff71912d36c" providerId="AD" clId="Web-{5A5BA673-59DE-6FC1-80EC-318721B1E05A}" dt="2023-12-01T02:10:19.965" v="7"/>
          <ac:cxnSpMkLst>
            <pc:docMk/>
            <pc:sldMk cId="3179998785" sldId="265"/>
            <ac:cxnSpMk id="13" creationId="{7E1D4427-852B-4B37-8E76-0E9F1810BA2A}"/>
          </ac:cxnSpMkLst>
        </pc:cxnChg>
        <pc:cxnChg chg="add del">
          <ac:chgData name="Thomas Green" userId="S::tgreen88@jh.edu::82eb70e5-99cb-485b-9aeb-7ff71912d36c" providerId="AD" clId="Web-{5A5BA673-59DE-6FC1-80EC-318721B1E05A}" dt="2023-12-01T02:10:19.965" v="7"/>
          <ac:cxnSpMkLst>
            <pc:docMk/>
            <pc:sldMk cId="3179998785" sldId="265"/>
            <ac:cxnSpMk id="17" creationId="{5C6A2BAE-B461-4B55-8E1F-0722ABDD1393}"/>
          </ac:cxnSpMkLst>
        </pc:cxnChg>
      </pc:sldChg>
    </pc:docChg>
  </pc:docChgLst>
  <pc:docChgLst>
    <pc:chgData name="Jessica Sahr" userId="S::jsahr1@jh.edu::523296ec-c164-4886-b236-9b6666abb1c7" providerId="AD" clId="Web-{1B9B6807-9C1D-303D-2CCC-FFA8BC8F3CC6}"/>
    <pc:docChg chg="modSld">
      <pc:chgData name="Jessica Sahr" userId="S::jsahr1@jh.edu::523296ec-c164-4886-b236-9b6666abb1c7" providerId="AD" clId="Web-{1B9B6807-9C1D-303D-2CCC-FFA8BC8F3CC6}" dt="2023-12-04T21:03:47.205" v="38"/>
      <pc:docMkLst>
        <pc:docMk/>
      </pc:docMkLst>
      <pc:sldChg chg="modSp">
        <pc:chgData name="Jessica Sahr" userId="S::jsahr1@jh.edu::523296ec-c164-4886-b236-9b6666abb1c7" providerId="AD" clId="Web-{1B9B6807-9C1D-303D-2CCC-FFA8BC8F3CC6}" dt="2023-12-04T21:01:44.649" v="37"/>
        <pc:sldMkLst>
          <pc:docMk/>
          <pc:sldMk cId="3145315564" sldId="258"/>
        </pc:sldMkLst>
        <pc:graphicFrameChg chg="mod modGraphic">
          <ac:chgData name="Jessica Sahr" userId="S::jsahr1@jh.edu::523296ec-c164-4886-b236-9b6666abb1c7" providerId="AD" clId="Web-{1B9B6807-9C1D-303D-2CCC-FFA8BC8F3CC6}" dt="2023-12-04T21:01:44.649" v="37"/>
          <ac:graphicFrameMkLst>
            <pc:docMk/>
            <pc:sldMk cId="3145315564" sldId="258"/>
            <ac:graphicFrameMk id="5" creationId="{F8A8CEA5-045B-7CD0-7AEF-4DA10861E3D0}"/>
          </ac:graphicFrameMkLst>
        </pc:graphicFrameChg>
      </pc:sldChg>
      <pc:sldChg chg="delSp">
        <pc:chgData name="Jessica Sahr" userId="S::jsahr1@jh.edu::523296ec-c164-4886-b236-9b6666abb1c7" providerId="AD" clId="Web-{1B9B6807-9C1D-303D-2CCC-FFA8BC8F3CC6}" dt="2023-12-04T21:03:47.205" v="38"/>
        <pc:sldMkLst>
          <pc:docMk/>
          <pc:sldMk cId="1988848549" sldId="263"/>
        </pc:sldMkLst>
        <pc:spChg chg="del">
          <ac:chgData name="Jessica Sahr" userId="S::jsahr1@jh.edu::523296ec-c164-4886-b236-9b6666abb1c7" providerId="AD" clId="Web-{1B9B6807-9C1D-303D-2CCC-FFA8BC8F3CC6}" dt="2023-12-04T21:03:47.205" v="38"/>
          <ac:spMkLst>
            <pc:docMk/>
            <pc:sldMk cId="1988848549" sldId="263"/>
            <ac:spMk id="3" creationId="{E11DEE0E-1200-0F8B-D546-6BDE579082FC}"/>
          </ac:spMkLst>
        </pc:spChg>
      </pc:sldChg>
    </pc:docChg>
  </pc:docChgLst>
  <pc:docChgLst>
    <pc:chgData name="Thanh Vo" userId="S::tvo13@jh.edu::bf37676f-71c0-47d5-96ab-09e8997aa3b6" providerId="AD" clId="Web-{7C7E26EE-D7B6-5679-0AF6-E106EAAAA60A}"/>
    <pc:docChg chg="modSld">
      <pc:chgData name="Thanh Vo" userId="S::tvo13@jh.edu::bf37676f-71c0-47d5-96ab-09e8997aa3b6" providerId="AD" clId="Web-{7C7E26EE-D7B6-5679-0AF6-E106EAAAA60A}" dt="2023-12-07T02:35:46.790" v="18" actId="14100"/>
      <pc:docMkLst>
        <pc:docMk/>
      </pc:docMkLst>
      <pc:sldChg chg="modSp">
        <pc:chgData name="Thanh Vo" userId="S::tvo13@jh.edu::bf37676f-71c0-47d5-96ab-09e8997aa3b6" providerId="AD" clId="Web-{7C7E26EE-D7B6-5679-0AF6-E106EAAAA60A}" dt="2023-12-07T02:35:46.790" v="18" actId="14100"/>
        <pc:sldMkLst>
          <pc:docMk/>
          <pc:sldMk cId="3145315564" sldId="258"/>
        </pc:sldMkLst>
        <pc:spChg chg="mod">
          <ac:chgData name="Thanh Vo" userId="S::tvo13@jh.edu::bf37676f-71c0-47d5-96ab-09e8997aa3b6" providerId="AD" clId="Web-{7C7E26EE-D7B6-5679-0AF6-E106EAAAA60A}" dt="2023-12-07T02:35:46.790" v="18" actId="14100"/>
          <ac:spMkLst>
            <pc:docMk/>
            <pc:sldMk cId="3145315564" sldId="258"/>
            <ac:spMk id="2" creationId="{86A9AACC-8681-5332-F769-CF84947B581F}"/>
          </ac:spMkLst>
        </pc:spChg>
        <pc:graphicFrameChg chg="mod modGraphic">
          <ac:chgData name="Thanh Vo" userId="S::tvo13@jh.edu::bf37676f-71c0-47d5-96ab-09e8997aa3b6" providerId="AD" clId="Web-{7C7E26EE-D7B6-5679-0AF6-E106EAAAA60A}" dt="2023-12-07T02:35:28.899" v="17"/>
          <ac:graphicFrameMkLst>
            <pc:docMk/>
            <pc:sldMk cId="3145315564" sldId="258"/>
            <ac:graphicFrameMk id="5" creationId="{F8A8CEA5-045B-7CD0-7AEF-4DA10861E3D0}"/>
          </ac:graphicFrameMkLst>
        </pc:graphicFrameChg>
      </pc:sldChg>
      <pc:sldChg chg="addSp modSp">
        <pc:chgData name="Thanh Vo" userId="S::tvo13@jh.edu::bf37676f-71c0-47d5-96ab-09e8997aa3b6" providerId="AD" clId="Web-{7C7E26EE-D7B6-5679-0AF6-E106EAAAA60A}" dt="2023-12-07T02:15:26.368" v="2" actId="1076"/>
        <pc:sldMkLst>
          <pc:docMk/>
          <pc:sldMk cId="4238286236" sldId="262"/>
        </pc:sldMkLst>
        <pc:picChg chg="add mod">
          <ac:chgData name="Thanh Vo" userId="S::tvo13@jh.edu::bf37676f-71c0-47d5-96ab-09e8997aa3b6" providerId="AD" clId="Web-{7C7E26EE-D7B6-5679-0AF6-E106EAAAA60A}" dt="2023-12-07T02:15:26.368" v="2" actId="1076"/>
          <ac:picMkLst>
            <pc:docMk/>
            <pc:sldMk cId="4238286236" sldId="262"/>
            <ac:picMk id="3" creationId="{B1B2FF9C-7387-9D44-2FE0-1F879C6D7ED9}"/>
          </ac:picMkLst>
        </pc:picChg>
      </pc:sldChg>
    </pc:docChg>
  </pc:docChgLst>
  <pc:docChgLst>
    <pc:chgData name="Thanh Vo" userId="S::tvo13@jh.edu::bf37676f-71c0-47d5-96ab-09e8997aa3b6" providerId="AD" clId="Web-{14385E39-6061-2FF2-0065-012BABCBDAA6}"/>
    <pc:docChg chg="addSld modSld">
      <pc:chgData name="Thanh Vo" userId="S::tvo13@jh.edu::bf37676f-71c0-47d5-96ab-09e8997aa3b6" providerId="AD" clId="Web-{14385E39-6061-2FF2-0065-012BABCBDAA6}" dt="2023-12-06T17:19:07.249" v="537" actId="1076"/>
      <pc:docMkLst>
        <pc:docMk/>
      </pc:docMkLst>
      <pc:sldChg chg="modSp">
        <pc:chgData name="Thanh Vo" userId="S::tvo13@jh.edu::bf37676f-71c0-47d5-96ab-09e8997aa3b6" providerId="AD" clId="Web-{14385E39-6061-2FF2-0065-012BABCBDAA6}" dt="2023-12-06T16:53:05.591" v="198" actId="14100"/>
        <pc:sldMkLst>
          <pc:docMk/>
          <pc:sldMk cId="4238286236" sldId="262"/>
        </pc:sldMkLst>
        <pc:spChg chg="mod">
          <ac:chgData name="Thanh Vo" userId="S::tvo13@jh.edu::bf37676f-71c0-47d5-96ab-09e8997aa3b6" providerId="AD" clId="Web-{14385E39-6061-2FF2-0065-012BABCBDAA6}" dt="2023-12-06T16:53:05.591" v="198" actId="14100"/>
          <ac:spMkLst>
            <pc:docMk/>
            <pc:sldMk cId="4238286236" sldId="262"/>
            <ac:spMk id="2" creationId="{338D85B1-A9EF-AD99-9539-4EB292C3072E}"/>
          </ac:spMkLst>
        </pc:spChg>
      </pc:sldChg>
      <pc:sldChg chg="addSp delSp modSp">
        <pc:chgData name="Thanh Vo" userId="S::tvo13@jh.edu::bf37676f-71c0-47d5-96ab-09e8997aa3b6" providerId="AD" clId="Web-{14385E39-6061-2FF2-0065-012BABCBDAA6}" dt="2023-12-06T17:19:07.249" v="537" actId="1076"/>
        <pc:sldMkLst>
          <pc:docMk/>
          <pc:sldMk cId="2727938287" sldId="264"/>
        </pc:sldMkLst>
        <pc:spChg chg="add del mod">
          <ac:chgData name="Thanh Vo" userId="S::tvo13@jh.edu::bf37676f-71c0-47d5-96ab-09e8997aa3b6" providerId="AD" clId="Web-{14385E39-6061-2FF2-0065-012BABCBDAA6}" dt="2023-12-06T15:02:16.584" v="11"/>
          <ac:spMkLst>
            <pc:docMk/>
            <pc:sldMk cId="2727938287" sldId="264"/>
            <ac:spMk id="3" creationId="{C8D314C2-4D67-E9D4-10F2-549CC9A265C2}"/>
          </ac:spMkLst>
        </pc:spChg>
        <pc:spChg chg="add del mod">
          <ac:chgData name="Thanh Vo" userId="S::tvo13@jh.edu::bf37676f-71c0-47d5-96ab-09e8997aa3b6" providerId="AD" clId="Web-{14385E39-6061-2FF2-0065-012BABCBDAA6}" dt="2023-12-06T16:14:49.136" v="34"/>
          <ac:spMkLst>
            <pc:docMk/>
            <pc:sldMk cId="2727938287" sldId="264"/>
            <ac:spMk id="4" creationId="{9D8868C8-1142-B1F2-3768-AA1C61B155AC}"/>
          </ac:spMkLst>
        </pc:spChg>
        <pc:spChg chg="add del mod">
          <ac:chgData name="Thanh Vo" userId="S::tvo13@jh.edu::bf37676f-71c0-47d5-96ab-09e8997aa3b6" providerId="AD" clId="Web-{14385E39-6061-2FF2-0065-012BABCBDAA6}" dt="2023-12-06T16:15:00.042" v="36"/>
          <ac:spMkLst>
            <pc:docMk/>
            <pc:sldMk cId="2727938287" sldId="264"/>
            <ac:spMk id="5" creationId="{7F8CAE38-DDC6-94EF-8AF0-31D247519C2F}"/>
          </ac:spMkLst>
        </pc:spChg>
        <pc:spChg chg="add del mod">
          <ac:chgData name="Thanh Vo" userId="S::tvo13@jh.edu::bf37676f-71c0-47d5-96ab-09e8997aa3b6" providerId="AD" clId="Web-{14385E39-6061-2FF2-0065-012BABCBDAA6}" dt="2023-12-06T15:03:13.947" v="32"/>
          <ac:spMkLst>
            <pc:docMk/>
            <pc:sldMk cId="2727938287" sldId="264"/>
            <ac:spMk id="6" creationId="{7E1F9E0A-5E0B-C6FB-E769-F40972C7C42D}"/>
          </ac:spMkLst>
        </pc:spChg>
        <pc:spChg chg="add del mod">
          <ac:chgData name="Thanh Vo" userId="S::tvo13@jh.edu::bf37676f-71c0-47d5-96ab-09e8997aa3b6" providerId="AD" clId="Web-{14385E39-6061-2FF2-0065-012BABCBDAA6}" dt="2023-12-06T16:15:37.887" v="38"/>
          <ac:spMkLst>
            <pc:docMk/>
            <pc:sldMk cId="2727938287" sldId="264"/>
            <ac:spMk id="9" creationId="{62140516-9AB9-625A-E6D2-FA77A1D9E22A}"/>
          </ac:spMkLst>
        </pc:spChg>
        <pc:spChg chg="add del mod">
          <ac:chgData name="Thanh Vo" userId="S::tvo13@jh.edu::bf37676f-71c0-47d5-96ab-09e8997aa3b6" providerId="AD" clId="Web-{14385E39-6061-2FF2-0065-012BABCBDAA6}" dt="2023-12-06T16:17:59.577" v="41"/>
          <ac:spMkLst>
            <pc:docMk/>
            <pc:sldMk cId="2727938287" sldId="264"/>
            <ac:spMk id="13" creationId="{40D78350-9866-F6FD-B0F2-E4ABAE823AB8}"/>
          </ac:spMkLst>
        </pc:spChg>
        <pc:spChg chg="add del mod">
          <ac:chgData name="Thanh Vo" userId="S::tvo13@jh.edu::bf37676f-71c0-47d5-96ab-09e8997aa3b6" providerId="AD" clId="Web-{14385E39-6061-2FF2-0065-012BABCBDAA6}" dt="2023-12-06T16:19:06.969" v="46"/>
          <ac:spMkLst>
            <pc:docMk/>
            <pc:sldMk cId="2727938287" sldId="264"/>
            <ac:spMk id="18" creationId="{1164AEB5-A6C5-1D9B-8B6F-815F57BB139D}"/>
          </ac:spMkLst>
        </pc:spChg>
        <pc:spChg chg="add del mod">
          <ac:chgData name="Thanh Vo" userId="S::tvo13@jh.edu::bf37676f-71c0-47d5-96ab-09e8997aa3b6" providerId="AD" clId="Web-{14385E39-6061-2FF2-0065-012BABCBDAA6}" dt="2023-12-06T16:21:15.503" v="92"/>
          <ac:spMkLst>
            <pc:docMk/>
            <pc:sldMk cId="2727938287" sldId="264"/>
            <ac:spMk id="26" creationId="{0C7A5FCC-D6F6-93DB-7164-BCD4716CA8AB}"/>
          </ac:spMkLst>
        </pc:spChg>
        <pc:spChg chg="add mod">
          <ac:chgData name="Thanh Vo" userId="S::tvo13@jh.edu::bf37676f-71c0-47d5-96ab-09e8997aa3b6" providerId="AD" clId="Web-{14385E39-6061-2FF2-0065-012BABCBDAA6}" dt="2023-12-06T17:19:02.811" v="536" actId="1076"/>
          <ac:spMkLst>
            <pc:docMk/>
            <pc:sldMk cId="2727938287" sldId="264"/>
            <ac:spMk id="28" creationId="{3DFAAD50-410A-02FC-7747-3D06BBBEF8B7}"/>
          </ac:spMkLst>
        </pc:spChg>
        <pc:spChg chg="add del mod">
          <ac:chgData name="Thanh Vo" userId="S::tvo13@jh.edu::bf37676f-71c0-47d5-96ab-09e8997aa3b6" providerId="AD" clId="Web-{14385E39-6061-2FF2-0065-012BABCBDAA6}" dt="2023-12-06T16:30:24.109" v="141"/>
          <ac:spMkLst>
            <pc:docMk/>
            <pc:sldMk cId="2727938287" sldId="264"/>
            <ac:spMk id="30" creationId="{95A8BE49-B1A1-E936-E38D-3635DB194E99}"/>
          </ac:spMkLst>
        </pc:spChg>
        <pc:graphicFrameChg chg="add del mod ord modGraphic">
          <ac:chgData name="Thanh Vo" userId="S::tvo13@jh.edu::bf37676f-71c0-47d5-96ab-09e8997aa3b6" providerId="AD" clId="Web-{14385E39-6061-2FF2-0065-012BABCBDAA6}" dt="2023-12-06T16:15:31.746" v="37"/>
          <ac:graphicFrameMkLst>
            <pc:docMk/>
            <pc:sldMk cId="2727938287" sldId="264"/>
            <ac:graphicFrameMk id="7" creationId="{78C47446-0616-842C-A491-1D8B47C68416}"/>
          </ac:graphicFrameMkLst>
        </pc:graphicFrameChg>
        <pc:graphicFrameChg chg="add del mod ord modGraphic">
          <ac:chgData name="Thanh Vo" userId="S::tvo13@jh.edu::bf37676f-71c0-47d5-96ab-09e8997aa3b6" providerId="AD" clId="Web-{14385E39-6061-2FF2-0065-012BABCBDAA6}" dt="2023-12-06T16:17:57.968" v="40"/>
          <ac:graphicFrameMkLst>
            <pc:docMk/>
            <pc:sldMk cId="2727938287" sldId="264"/>
            <ac:graphicFrameMk id="11" creationId="{82697B82-ED7E-2AFE-CAA1-79CB804D7590}"/>
          </ac:graphicFrameMkLst>
        </pc:graphicFrameChg>
        <pc:graphicFrameChg chg="add del mod ord modGraphic">
          <ac:chgData name="Thanh Vo" userId="S::tvo13@jh.edu::bf37676f-71c0-47d5-96ab-09e8997aa3b6" providerId="AD" clId="Web-{14385E39-6061-2FF2-0065-012BABCBDAA6}" dt="2023-12-06T16:19:06.094" v="45"/>
          <ac:graphicFrameMkLst>
            <pc:docMk/>
            <pc:sldMk cId="2727938287" sldId="264"/>
            <ac:graphicFrameMk id="15" creationId="{C0364377-203A-4B98-6777-62B7B6057FE0}"/>
          </ac:graphicFrameMkLst>
        </pc:graphicFrameChg>
        <pc:graphicFrameChg chg="del mod">
          <ac:chgData name="Thanh Vo" userId="S::tvo13@jh.edu::bf37676f-71c0-47d5-96ab-09e8997aa3b6" providerId="AD" clId="Web-{14385E39-6061-2FF2-0065-012BABCBDAA6}" dt="2023-12-06T16:14:48.495" v="33"/>
          <ac:graphicFrameMkLst>
            <pc:docMk/>
            <pc:sldMk cId="2727938287" sldId="264"/>
            <ac:graphicFrameMk id="17" creationId="{7EA3EA02-84A4-028E-678A-E57EF5E420A2}"/>
          </ac:graphicFrameMkLst>
        </pc:graphicFrameChg>
        <pc:graphicFrameChg chg="add del mod ord modGraphic">
          <ac:chgData name="Thanh Vo" userId="S::tvo13@jh.edu::bf37676f-71c0-47d5-96ab-09e8997aa3b6" providerId="AD" clId="Web-{14385E39-6061-2FF2-0065-012BABCBDAA6}" dt="2023-12-06T16:30:23.327" v="140"/>
          <ac:graphicFrameMkLst>
            <pc:docMk/>
            <pc:sldMk cId="2727938287" sldId="264"/>
            <ac:graphicFrameMk id="20" creationId="{132FF23A-89EB-A021-8150-248BCEF60A60}"/>
          </ac:graphicFrameMkLst>
        </pc:graphicFrameChg>
        <pc:graphicFrameChg chg="add del mod">
          <ac:chgData name="Thanh Vo" userId="S::tvo13@jh.edu::bf37676f-71c0-47d5-96ab-09e8997aa3b6" providerId="AD" clId="Web-{14385E39-6061-2FF2-0065-012BABCBDAA6}" dt="2023-12-06T16:19:38.579" v="49"/>
          <ac:graphicFrameMkLst>
            <pc:docMk/>
            <pc:sldMk cId="2727938287" sldId="264"/>
            <ac:graphicFrameMk id="22" creationId="{2F2BD544-3655-1A5D-D415-004CD84DBA80}"/>
          </ac:graphicFrameMkLst>
        </pc:graphicFrameChg>
        <pc:graphicFrameChg chg="add del mod">
          <ac:chgData name="Thanh Vo" userId="S::tvo13@jh.edu::bf37676f-71c0-47d5-96ab-09e8997aa3b6" providerId="AD" clId="Web-{14385E39-6061-2FF2-0065-012BABCBDAA6}" dt="2023-12-06T16:20:04.846" v="51"/>
          <ac:graphicFrameMkLst>
            <pc:docMk/>
            <pc:sldMk cId="2727938287" sldId="264"/>
            <ac:graphicFrameMk id="24" creationId="{87AE0645-3E36-377B-23E4-9F7B886329AB}"/>
          </ac:graphicFrameMkLst>
        </pc:graphicFrameChg>
        <pc:graphicFrameChg chg="add mod ord modGraphic">
          <ac:chgData name="Thanh Vo" userId="S::tvo13@jh.edu::bf37676f-71c0-47d5-96ab-09e8997aa3b6" providerId="AD" clId="Web-{14385E39-6061-2FF2-0065-012BABCBDAA6}" dt="2023-12-06T17:19:07.249" v="537" actId="1076"/>
          <ac:graphicFrameMkLst>
            <pc:docMk/>
            <pc:sldMk cId="2727938287" sldId="264"/>
            <ac:graphicFrameMk id="32" creationId="{2F14E768-93D2-DC7A-F0EF-403A500F8BF3}"/>
          </ac:graphicFrameMkLst>
        </pc:graphicFrameChg>
      </pc:sldChg>
      <pc:sldChg chg="addSp modSp">
        <pc:chgData name="Thanh Vo" userId="S::tvo13@jh.edu::bf37676f-71c0-47d5-96ab-09e8997aa3b6" providerId="AD" clId="Web-{14385E39-6061-2FF2-0065-012BABCBDAA6}" dt="2023-12-06T16:53:42.326" v="202" actId="14100"/>
        <pc:sldMkLst>
          <pc:docMk/>
          <pc:sldMk cId="803766817" sldId="272"/>
        </pc:sldMkLst>
        <pc:spChg chg="mod">
          <ac:chgData name="Thanh Vo" userId="S::tvo13@jh.edu::bf37676f-71c0-47d5-96ab-09e8997aa3b6" providerId="AD" clId="Web-{14385E39-6061-2FF2-0065-012BABCBDAA6}" dt="2023-12-06T16:51:53.714" v="178" actId="14100"/>
          <ac:spMkLst>
            <pc:docMk/>
            <pc:sldMk cId="803766817" sldId="272"/>
            <ac:spMk id="2" creationId="{338D85B1-A9EF-AD99-9539-4EB292C3072E}"/>
          </ac:spMkLst>
        </pc:spChg>
        <pc:spChg chg="add mod">
          <ac:chgData name="Thanh Vo" userId="S::tvo13@jh.edu::bf37676f-71c0-47d5-96ab-09e8997aa3b6" providerId="AD" clId="Web-{14385E39-6061-2FF2-0065-012BABCBDAA6}" dt="2023-12-06T16:53:42.326" v="202" actId="14100"/>
          <ac:spMkLst>
            <pc:docMk/>
            <pc:sldMk cId="803766817" sldId="272"/>
            <ac:spMk id="3" creationId="{D625131E-72F3-773E-9983-F1DAC7C85985}"/>
          </ac:spMkLst>
        </pc:spChg>
        <pc:picChg chg="mod">
          <ac:chgData name="Thanh Vo" userId="S::tvo13@jh.edu::bf37676f-71c0-47d5-96ab-09e8997aa3b6" providerId="AD" clId="Web-{14385E39-6061-2FF2-0065-012BABCBDAA6}" dt="2023-12-06T16:22:38.661" v="118" actId="1076"/>
          <ac:picMkLst>
            <pc:docMk/>
            <pc:sldMk cId="803766817" sldId="272"/>
            <ac:picMk id="5" creationId="{976D4425-E4D3-02D7-E451-A17CCB8EBF2C}"/>
          </ac:picMkLst>
        </pc:picChg>
      </pc:sldChg>
      <pc:sldChg chg="addSp delSp modSp add replId">
        <pc:chgData name="Thanh Vo" userId="S::tvo13@jh.edu::bf37676f-71c0-47d5-96ab-09e8997aa3b6" providerId="AD" clId="Web-{14385E39-6061-2FF2-0065-012BABCBDAA6}" dt="2023-12-06T16:53:53.061" v="204" actId="20577"/>
        <pc:sldMkLst>
          <pc:docMk/>
          <pc:sldMk cId="3134331628" sldId="274"/>
        </pc:sldMkLst>
        <pc:spChg chg="mod">
          <ac:chgData name="Thanh Vo" userId="S::tvo13@jh.edu::bf37676f-71c0-47d5-96ab-09e8997aa3b6" providerId="AD" clId="Web-{14385E39-6061-2FF2-0065-012BABCBDAA6}" dt="2023-12-06T16:50:56.822" v="163" actId="20577"/>
          <ac:spMkLst>
            <pc:docMk/>
            <pc:sldMk cId="3134331628" sldId="274"/>
            <ac:spMk id="2" creationId="{338D85B1-A9EF-AD99-9539-4EB292C3072E}"/>
          </ac:spMkLst>
        </pc:spChg>
        <pc:spChg chg="add del mod">
          <ac:chgData name="Thanh Vo" userId="S::tvo13@jh.edu::bf37676f-71c0-47d5-96ab-09e8997aa3b6" providerId="AD" clId="Web-{14385E39-6061-2FF2-0065-012BABCBDAA6}" dt="2023-12-06T16:50:24.540" v="157"/>
          <ac:spMkLst>
            <pc:docMk/>
            <pc:sldMk cId="3134331628" sldId="274"/>
            <ac:spMk id="4" creationId="{EB683B25-E690-2B7A-DD2C-522EB130DAD2}"/>
          </ac:spMkLst>
        </pc:spChg>
        <pc:spChg chg="add mod">
          <ac:chgData name="Thanh Vo" userId="S::tvo13@jh.edu::bf37676f-71c0-47d5-96ab-09e8997aa3b6" providerId="AD" clId="Web-{14385E39-6061-2FF2-0065-012BABCBDAA6}" dt="2023-12-06T16:53:53.061" v="204" actId="20577"/>
          <ac:spMkLst>
            <pc:docMk/>
            <pc:sldMk cId="3134331628" sldId="274"/>
            <ac:spMk id="8" creationId="{7C9D6CE6-AE73-5496-CD25-63FFFC715E67}"/>
          </ac:spMkLst>
        </pc:spChg>
        <pc:picChg chg="del">
          <ac:chgData name="Thanh Vo" userId="S::tvo13@jh.edu::bf37676f-71c0-47d5-96ab-09e8997aa3b6" providerId="AD" clId="Web-{14385E39-6061-2FF2-0065-012BABCBDAA6}" dt="2023-12-06T16:50:20.478" v="155"/>
          <ac:picMkLst>
            <pc:docMk/>
            <pc:sldMk cId="3134331628" sldId="274"/>
            <ac:picMk id="5" creationId="{976D4425-E4D3-02D7-E451-A17CCB8EBF2C}"/>
          </ac:picMkLst>
        </pc:picChg>
        <pc:picChg chg="add mod ord">
          <ac:chgData name="Thanh Vo" userId="S::tvo13@jh.edu::bf37676f-71c0-47d5-96ab-09e8997aa3b6" providerId="AD" clId="Web-{14385E39-6061-2FF2-0065-012BABCBDAA6}" dt="2023-12-06T16:52:35.856" v="195" actId="1076"/>
          <ac:picMkLst>
            <pc:docMk/>
            <pc:sldMk cId="3134331628" sldId="274"/>
            <ac:picMk id="6" creationId="{CCE79EC2-70A8-BBD0-CE5B-8995851FF8A3}"/>
          </ac:picMkLst>
        </pc:picChg>
        <pc:picChg chg="add del mod">
          <ac:chgData name="Thanh Vo" userId="S::tvo13@jh.edu::bf37676f-71c0-47d5-96ab-09e8997aa3b6" providerId="AD" clId="Web-{14385E39-6061-2FF2-0065-012BABCBDAA6}" dt="2023-12-06T16:51:09.182" v="165"/>
          <ac:picMkLst>
            <pc:docMk/>
            <pc:sldMk cId="3134331628" sldId="274"/>
            <ac:picMk id="7" creationId="{1FB568A4-266F-577F-4791-04060D77A7DC}"/>
          </ac:picMkLst>
        </pc:picChg>
      </pc:sldChg>
    </pc:docChg>
  </pc:docChgLst>
  <pc:docChgLst>
    <pc:chgData name="Thanh Vo" userId="S::tvo13@jh.edu::bf37676f-71c0-47d5-96ab-09e8997aa3b6" providerId="AD" clId="Web-{6272A2F7-C9C1-25E6-9B77-A1B595C139D1}"/>
    <pc:docChg chg="modSld">
      <pc:chgData name="Thanh Vo" userId="S::tvo13@jh.edu::bf37676f-71c0-47d5-96ab-09e8997aa3b6" providerId="AD" clId="Web-{6272A2F7-C9C1-25E6-9B77-A1B595C139D1}" dt="2023-12-01T02:07:45.512" v="11" actId="1076"/>
      <pc:docMkLst>
        <pc:docMk/>
      </pc:docMkLst>
      <pc:sldChg chg="addSp delSp modSp">
        <pc:chgData name="Thanh Vo" userId="S::tvo13@jh.edu::bf37676f-71c0-47d5-96ab-09e8997aa3b6" providerId="AD" clId="Web-{6272A2F7-C9C1-25E6-9B77-A1B595C139D1}" dt="2023-12-01T02:07:45.512" v="11" actId="1076"/>
        <pc:sldMkLst>
          <pc:docMk/>
          <pc:sldMk cId="4238286236" sldId="262"/>
        </pc:sldMkLst>
        <pc:spChg chg="mod">
          <ac:chgData name="Thanh Vo" userId="S::tvo13@jh.edu::bf37676f-71c0-47d5-96ab-09e8997aa3b6" providerId="AD" clId="Web-{6272A2F7-C9C1-25E6-9B77-A1B595C139D1}" dt="2023-12-01T02:07:45.512" v="11" actId="1076"/>
          <ac:spMkLst>
            <pc:docMk/>
            <pc:sldMk cId="4238286236" sldId="262"/>
            <ac:spMk id="2" creationId="{338D85B1-A9EF-AD99-9539-4EB292C3072E}"/>
          </ac:spMkLst>
        </pc:spChg>
        <pc:spChg chg="del mod">
          <ac:chgData name="Thanh Vo" userId="S::tvo13@jh.edu::bf37676f-71c0-47d5-96ab-09e8997aa3b6" providerId="AD" clId="Web-{6272A2F7-C9C1-25E6-9B77-A1B595C139D1}" dt="2023-12-01T02:03:55.074" v="2"/>
          <ac:spMkLst>
            <pc:docMk/>
            <pc:sldMk cId="4238286236" sldId="262"/>
            <ac:spMk id="3" creationId="{5019C8EB-897C-A090-9A3A-D06063237696}"/>
          </ac:spMkLst>
        </pc:spChg>
        <pc:picChg chg="add mod ord">
          <ac:chgData name="Thanh Vo" userId="S::tvo13@jh.edu::bf37676f-71c0-47d5-96ab-09e8997aa3b6" providerId="AD" clId="Web-{6272A2F7-C9C1-25E6-9B77-A1B595C139D1}" dt="2023-12-01T02:04:45.655" v="8" actId="1076"/>
          <ac:picMkLst>
            <pc:docMk/>
            <pc:sldMk cId="4238286236" sldId="262"/>
            <ac:picMk id="4" creationId="{B46B1A0B-8ABE-3F30-06E4-0BD1BF253D8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62D715-96DA-7A38-0332-8186B98F6C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994FE-C1A9-C840-4E3F-DDF150E56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19FB-C381-4284-81B6-1CA9FE28435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E2634-00C6-32B5-22D7-11EA098AFE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2C3E3-3A8A-05EB-3F0C-AD8973CD6E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B20C-00C3-47C9-B5D2-B04A7B5BC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02FC-F463-45B5-80CD-AB760AA410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EEEB-7940-4B6A-A438-802CDE95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9753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44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55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26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2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70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8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74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9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Fix formatting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1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3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FEEEB-7940-4B6A-A438-802CDE955D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3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73FFB7F6-F622-FFE0-5F5A-88E295D3D7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8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FED8161-6D67-0257-5D5B-010C06444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3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2F506826-00FD-BAC6-A6E6-D2DBD2C57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692289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071BD77-E56F-E76C-A75A-99F738F08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F21807-05E0-2E9D-2880-0FA9C53AB8AF}"/>
              </a:ext>
            </a:extLst>
          </p:cNvPr>
          <p:cNvSpPr/>
          <p:nvPr userDrawn="1"/>
        </p:nvSpPr>
        <p:spPr>
          <a:xfrm>
            <a:off x="1097280" y="1614616"/>
            <a:ext cx="10115203" cy="214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09597B-65B0-079C-5541-E4976330BD58}"/>
              </a:ext>
            </a:extLst>
          </p:cNvPr>
          <p:cNvCxnSpPr/>
          <p:nvPr userDrawn="1"/>
        </p:nvCxnSpPr>
        <p:spPr>
          <a:xfrm>
            <a:off x="914400" y="864149"/>
            <a:ext cx="1021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B452B1AF-C419-36BE-3134-494EC405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13449858-B3A1-9F12-0D03-AD5586F0B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68288E94-EA8D-33AF-712F-750F6E000E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8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586608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A710EF7-928C-F8D7-EB4D-AFC666588A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78A4B0-73F6-C836-80B1-3ADC957322A3}"/>
              </a:ext>
            </a:extLst>
          </p:cNvPr>
          <p:cNvSpPr/>
          <p:nvPr userDrawn="1"/>
        </p:nvSpPr>
        <p:spPr>
          <a:xfrm>
            <a:off x="1097280" y="1614616"/>
            <a:ext cx="10115203" cy="214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668630-2572-7187-9AC4-2186D413348F}"/>
              </a:ext>
            </a:extLst>
          </p:cNvPr>
          <p:cNvCxnSpPr/>
          <p:nvPr userDrawn="1"/>
        </p:nvCxnSpPr>
        <p:spPr>
          <a:xfrm>
            <a:off x="914400" y="864149"/>
            <a:ext cx="1021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6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639295FA-E761-9FCB-AEFB-4498F260C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B09808DC-2E43-CF4E-4DBD-0723C3F8B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7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CCCCD7C3-A1B8-E1C1-F0E1-EBB37521FB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A9C6C56-A9A1-767C-CA55-FCBDE80317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54000" y="3003138"/>
            <a:ext cx="4393259" cy="3382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>
                <a:latin typeface="Tahoma"/>
                <a:ea typeface="Tahoma"/>
                <a:cs typeface="Tahoma"/>
              </a:rPr>
              <a:t>Autonomous Underwater Vehicle (AUV) Prototype </a:t>
            </a:r>
            <a:br>
              <a:rPr lang="en-US" sz="3200" b="1">
                <a:latin typeface="Tahoma"/>
                <a:ea typeface="Tahoma"/>
                <a:cs typeface="Tahoma"/>
              </a:rPr>
            </a:br>
            <a:r>
              <a:rPr lang="en-US" sz="3200" b="1">
                <a:latin typeface="Tahoma"/>
                <a:ea typeface="Tahoma"/>
                <a:cs typeface="Tahoma"/>
              </a:rPr>
              <a:t>Phase I and II Proposals</a:t>
            </a:r>
            <a:br>
              <a:rPr lang="en-US" sz="3200" b="1" i="1">
                <a:latin typeface="Tahoma"/>
                <a:ea typeface="Tahoma"/>
                <a:cs typeface="Tahoma"/>
              </a:rPr>
            </a:br>
            <a:br>
              <a:rPr lang="en-US" sz="2400" b="1" i="1">
                <a:latin typeface="Tahoma"/>
                <a:ea typeface="Tahoma"/>
                <a:cs typeface="Tahoma"/>
              </a:rPr>
            </a:br>
            <a:r>
              <a:rPr lang="en-US" sz="2400" b="1" i="1">
                <a:latin typeface="Tahoma"/>
                <a:ea typeface="Tahoma"/>
                <a:cs typeface="Tahoma"/>
              </a:rPr>
              <a:t>by:</a:t>
            </a:r>
            <a:br>
              <a:rPr lang="en-US" sz="2400" b="1" i="1">
                <a:latin typeface="Tahoma"/>
                <a:ea typeface="Tahoma"/>
                <a:cs typeface="Tahoma"/>
              </a:rPr>
            </a:br>
            <a:br>
              <a:rPr lang="en-US" sz="2400" b="1" i="1">
                <a:latin typeface="Tahoma"/>
                <a:ea typeface="Tahoma"/>
                <a:cs typeface="Tahoma"/>
              </a:rPr>
            </a:br>
            <a:br>
              <a:rPr lang="en-US" sz="2400" b="1" i="1">
                <a:latin typeface="Tahoma"/>
                <a:ea typeface="Tahoma"/>
                <a:cs typeface="Tahoma"/>
              </a:rPr>
            </a:br>
            <a:r>
              <a:rPr lang="en-US" sz="2400" b="1" i="1">
                <a:latin typeface="Tahoma"/>
                <a:ea typeface="Tahoma"/>
                <a:cs typeface="Tahoma"/>
              </a:rPr>
              <a:t>               </a:t>
            </a:r>
            <a:r>
              <a:rPr lang="en-US" sz="2400" b="1">
                <a:latin typeface="Tahoma"/>
                <a:ea typeface="Tahoma"/>
                <a:cs typeface="Tahoma"/>
              </a:rPr>
              <a:t>SOLUTIONS</a:t>
            </a:r>
            <a:br>
              <a:rPr lang="en-US" sz="2400" b="1" i="1">
                <a:latin typeface="Tahoma"/>
                <a:ea typeface="Tahoma"/>
                <a:cs typeface="Tahoma"/>
              </a:rPr>
            </a:br>
            <a:br>
              <a:rPr lang="en-US" sz="2400" b="1" i="1">
                <a:latin typeface="Tahoma"/>
                <a:ea typeface="Tahoma"/>
                <a:cs typeface="Tahoma"/>
              </a:rPr>
            </a:br>
            <a:br>
              <a:rPr lang="en-US" sz="2400" b="1" i="1">
                <a:latin typeface="Tahoma"/>
                <a:ea typeface="Tahoma"/>
                <a:cs typeface="Tahoma"/>
              </a:rPr>
            </a:br>
            <a:endParaRPr lang="en-US" sz="2400" b="1" i="1">
              <a:latin typeface="Tahoma"/>
              <a:ea typeface="Tahoma"/>
              <a:cs typeface="Taho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Thomas Green, Thanh Vo, Jordan Hiroshima, Jessica Sahr</a:t>
            </a:r>
            <a:endParaRPr lang="en-US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8354BFC7-8CC2-5E90-7BC2-6E66B15C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03" y="2818836"/>
            <a:ext cx="724371" cy="5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CAB5-7498-CB64-AA3C-0934D331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73704"/>
            <a:ext cx="10058400" cy="1450757"/>
          </a:xfrm>
        </p:spPr>
        <p:txBody>
          <a:bodyPr/>
          <a:lstStyle/>
          <a:p>
            <a:r>
              <a:rPr lang="en-US"/>
              <a:t>SOW – Systems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FA01-E6D2-80D2-8953-DDE0350F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62930"/>
            <a:ext cx="10058400" cy="490616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Systems Engineering Management Plan (SEMP)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Test Engineering Management Plan (TEMP)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Requirement Specifications for all hardware and software configuration items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Systems Engineering Technical Reviews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ea typeface="Calibri"/>
                <a:cs typeface="Calibri"/>
              </a:rPr>
              <a:t>System Functional Review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ea typeface="Calibri"/>
                <a:cs typeface="Calibri"/>
              </a:rPr>
              <a:t>Preliminary Design Review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ea typeface="Calibri"/>
                <a:cs typeface="Calibri"/>
              </a:rPr>
              <a:t>Demonstration Test Readiness Review</a:t>
            </a:r>
          </a:p>
        </p:txBody>
      </p:sp>
    </p:spTree>
    <p:extLst>
      <p:ext uri="{BB962C8B-B14F-4D97-AF65-F5344CB8AC3E}">
        <p14:creationId xmlns:p14="http://schemas.microsoft.com/office/powerpoint/2010/main" val="239016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CAB5-7498-CB64-AA3C-0934D331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73704"/>
            <a:ext cx="10058400" cy="1450757"/>
          </a:xfrm>
        </p:spPr>
        <p:txBody>
          <a:bodyPr/>
          <a:lstStyle/>
          <a:p>
            <a:r>
              <a:rPr lang="en-US"/>
              <a:t>SOW – Hardware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FA01-E6D2-80D2-8953-DDE0350F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62930"/>
            <a:ext cx="10058400" cy="4906164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Trade studies and selection of: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Motor, Battery, Servomotors for propulsion system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Sonar, Infrared, Optical and Inertial Navigation sensors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Radios for communication module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Autonomous Controller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Development/Integration of: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Propulsion system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Payload (sensor) module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Communication module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Controller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Manipulator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Structural housing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Transport, launch and recovery system (adapted from existing hardware)</a:t>
            </a:r>
          </a:p>
        </p:txBody>
      </p:sp>
    </p:spTree>
    <p:extLst>
      <p:ext uri="{BB962C8B-B14F-4D97-AF65-F5344CB8AC3E}">
        <p14:creationId xmlns:p14="http://schemas.microsoft.com/office/powerpoint/2010/main" val="396203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CAB5-7498-CB64-AA3C-0934D331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73704"/>
            <a:ext cx="10058400" cy="1450757"/>
          </a:xfrm>
        </p:spPr>
        <p:txBody>
          <a:bodyPr/>
          <a:lstStyle/>
          <a:p>
            <a:r>
              <a:rPr lang="en-US"/>
              <a:t>SOW –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FA01-E6D2-80D2-8953-DDE0350F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62930"/>
            <a:ext cx="4824664" cy="490616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Development/Integration of: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AUV software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Navigation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Propulsion &amp; Steering Control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Sensor Operation &amp; Data Collection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Communication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Target Acquisition &amp; Positioning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Manipulator Operation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Manual Override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 sz="260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920655-158D-F4CB-C859-1829165E99D9}"/>
              </a:ext>
            </a:extLst>
          </p:cNvPr>
          <p:cNvSpPr txBox="1">
            <a:spLocks/>
          </p:cNvSpPr>
          <p:nvPr/>
        </p:nvSpPr>
        <p:spPr>
          <a:xfrm>
            <a:off x="6294313" y="961001"/>
            <a:ext cx="4824664" cy="490616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Mission Planning Software</a:t>
            </a:r>
            <a:endParaRPr lang="en-US"/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GIS Map Loading</a:t>
            </a:r>
            <a:endParaRPr lang="en-US"/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Geofencing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Mission Parameters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600">
                <a:cs typeface="Calibri"/>
              </a:rPr>
              <a:t>Data Analysis Software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Imagery Analysis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Navigation Model Updates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Target Acquisition Model Updates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Sensor Analysis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03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CAB5-7498-CB64-AA3C-0934D331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73704"/>
            <a:ext cx="10058400" cy="1450757"/>
          </a:xfrm>
        </p:spPr>
        <p:txBody>
          <a:bodyPr/>
          <a:lstStyle/>
          <a:p>
            <a:r>
              <a:rPr lang="en-US"/>
              <a:t>SOW – Integration &amp;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FA01-E6D2-80D2-8953-DDE0350F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62930"/>
            <a:ext cx="4824664" cy="4906164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cs typeface="Calibri"/>
              </a:rPr>
              <a:t>Individual Module Testing (w/ Controller):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Sensor Testing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Propulsion &amp; Navigation Testing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Manipulator Testing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Communication Testing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920655-158D-F4CB-C859-1829165E99D9}"/>
              </a:ext>
            </a:extLst>
          </p:cNvPr>
          <p:cNvSpPr txBox="1">
            <a:spLocks/>
          </p:cNvSpPr>
          <p:nvPr/>
        </p:nvSpPr>
        <p:spPr>
          <a:xfrm>
            <a:off x="6294313" y="961001"/>
            <a:ext cx="4824664" cy="490616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cs typeface="Calibri"/>
              </a:rPr>
              <a:t>Integrated System Testing: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Full System Test – Dry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Full System Test – Wet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Demonstration Dry Run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Operational Demonstration</a:t>
            </a:r>
          </a:p>
          <a:p>
            <a:pPr marL="0" indent="0">
              <a:buNone/>
            </a:pPr>
            <a:endParaRPr lang="en-US" sz="28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56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94478AD1-9C87-5CC9-486F-6F1EF4ACB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904" y="110532"/>
            <a:ext cx="11921950" cy="66527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D85B1-A9EF-AD99-9539-4EB292C3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036" y="109577"/>
            <a:ext cx="4809067" cy="66994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Critical Path Network</a:t>
            </a:r>
          </a:p>
        </p:txBody>
      </p:sp>
      <p:pic>
        <p:nvPicPr>
          <p:cNvPr id="3" name="Picture 2" descr="A grid of white squares with black letters&#10;&#10;Description automatically generated">
            <a:extLst>
              <a:ext uri="{FF2B5EF4-FFF2-40B4-BE49-F238E27FC236}">
                <a16:creationId xmlns:a16="http://schemas.microsoft.com/office/drawing/2014/main" id="{B1B2FF9C-7387-9D44-2FE0-1F879C6D7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951" y="5421815"/>
            <a:ext cx="1152758" cy="11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8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project&#10;&#10;Description automatically generated">
            <a:extLst>
              <a:ext uri="{FF2B5EF4-FFF2-40B4-BE49-F238E27FC236}">
                <a16:creationId xmlns:a16="http://schemas.microsoft.com/office/drawing/2014/main" id="{976D4425-E4D3-02D7-E451-A17CCB8EB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935" y="34809"/>
            <a:ext cx="11212643" cy="67891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D85B1-A9EF-AD99-9539-4EB292C3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925" y="264798"/>
            <a:ext cx="2936993" cy="65583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Gantt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5131E-72F3-773E-9983-F1DAC7C85985}"/>
              </a:ext>
            </a:extLst>
          </p:cNvPr>
          <p:cNvSpPr txBox="1"/>
          <p:nvPr/>
        </p:nvSpPr>
        <p:spPr>
          <a:xfrm>
            <a:off x="9788406" y="893704"/>
            <a:ext cx="177423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Phase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6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85B1-A9EF-AD99-9539-4EB292C3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73" y="142502"/>
            <a:ext cx="2936993" cy="135198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Gantt Chart</a:t>
            </a:r>
            <a:br>
              <a:rPr lang="en-US"/>
            </a:br>
            <a:endParaRPr lang="en-US">
              <a:cs typeface="Calibri Light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CE79EC2-70A8-BBD0-CE5B-8995851FF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50" y="2647372"/>
            <a:ext cx="12099807" cy="7831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9D6CE6-AE73-5496-CD25-63FFFC715E67}"/>
              </a:ext>
            </a:extLst>
          </p:cNvPr>
          <p:cNvSpPr txBox="1"/>
          <p:nvPr/>
        </p:nvSpPr>
        <p:spPr>
          <a:xfrm>
            <a:off x="879592" y="101599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Phase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8047-8A35-B676-B855-15397A7D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FCB27-494E-CE62-D700-82F7D50C4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1"/>
          <a:stretch/>
        </p:blipFill>
        <p:spPr>
          <a:xfrm>
            <a:off x="0" y="1317369"/>
            <a:ext cx="11960679" cy="4368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25307-97D0-2836-9E9B-91F6691D778E}"/>
              </a:ext>
            </a:extLst>
          </p:cNvPr>
          <p:cNvSpPr txBox="1"/>
          <p:nvPr/>
        </p:nvSpPr>
        <p:spPr>
          <a:xfrm>
            <a:off x="2542674" y="6489032"/>
            <a:ext cx="74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Phase I </a:t>
            </a:r>
            <a:r>
              <a:rPr lang="en-US" err="1"/>
              <a:t>PoP</a:t>
            </a:r>
            <a:r>
              <a:rPr lang="en-US"/>
              <a:t> is 12 months, Phase II </a:t>
            </a:r>
            <a:r>
              <a:rPr lang="en-US" err="1"/>
              <a:t>PoP</a:t>
            </a:r>
            <a:r>
              <a:rPr lang="en-US"/>
              <a:t> is 24 months</a:t>
            </a:r>
          </a:p>
        </p:txBody>
      </p:sp>
    </p:spTree>
    <p:extLst>
      <p:ext uri="{BB962C8B-B14F-4D97-AF65-F5344CB8AC3E}">
        <p14:creationId xmlns:p14="http://schemas.microsoft.com/office/powerpoint/2010/main" val="198884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BC8C-DCDB-AC02-9024-1905EEA7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711"/>
            <a:ext cx="10058400" cy="688757"/>
          </a:xfrm>
        </p:spPr>
        <p:txBody>
          <a:bodyPr>
            <a:normAutofit fontScale="90000"/>
          </a:bodyPr>
          <a:lstStyle/>
          <a:p>
            <a:r>
              <a:rPr lang="en-US"/>
              <a:t>Cost Estimate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DFAAD50-410A-02FC-7747-3D06BBBEF8B7}"/>
              </a:ext>
            </a:extLst>
          </p:cNvPr>
          <p:cNvSpPr txBox="1">
            <a:spLocks/>
          </p:cNvSpPr>
          <p:nvPr/>
        </p:nvSpPr>
        <p:spPr>
          <a:xfrm>
            <a:off x="645724" y="1249856"/>
            <a:ext cx="10901848" cy="4906164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cs typeface="Calibri"/>
              </a:rPr>
              <a:t>Project Name:</a:t>
            </a:r>
          </a:p>
          <a:p>
            <a:pPr marL="383540" lvl="1" indent="-91440">
              <a:buFont typeface="Courier New" panose="020F0502020204030204" pitchFamily="34" charset="0"/>
              <a:buChar char="o"/>
            </a:pPr>
            <a:r>
              <a:rPr lang="en-US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Autonomous Underwater Vehicle (AUV) Prototype</a:t>
            </a:r>
          </a:p>
          <a:p>
            <a:pPr marL="0" indent="0">
              <a:buNone/>
            </a:pPr>
            <a:r>
              <a:rPr lang="en-US" sz="2400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Project Phases:</a:t>
            </a:r>
          </a:p>
          <a:p>
            <a:pPr marL="383540" lvl="1" indent="-91440">
              <a:buFont typeface="Courier New,monospace"/>
              <a:buChar char="o"/>
            </a:pPr>
            <a:r>
              <a:rPr lang="en-US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Phase I – Fully operational prototype development &amp; demonstration</a:t>
            </a:r>
            <a:endParaRPr lang="en-US">
              <a:ea typeface="Tahoma"/>
              <a:cs typeface="Calibri"/>
            </a:endParaRPr>
          </a:p>
          <a:p>
            <a:pPr marL="383540" lvl="1" indent="-91440">
              <a:buFont typeface="Courier New,monospace"/>
              <a:buChar char="o"/>
            </a:pPr>
            <a:r>
              <a:rPr lang="en-US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Phase II – Finalized design, transition to low-rate initial production (LRIP) &amp; full-rate production (FRP)</a:t>
            </a:r>
          </a:p>
          <a:p>
            <a:pPr marL="0" indent="0">
              <a:buNone/>
            </a:pPr>
            <a:r>
              <a:rPr lang="en-US" sz="2400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Contract Type:</a:t>
            </a:r>
          </a:p>
          <a:p>
            <a:pPr marL="383540" lvl="1" indent="-91440">
              <a:buFont typeface="Courier New,monospace"/>
              <a:buChar char="o"/>
            </a:pPr>
            <a:r>
              <a:rPr lang="en-US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CPFF @ 10% Fee</a:t>
            </a:r>
          </a:p>
          <a:p>
            <a:pPr marL="0" indent="0">
              <a:buSzTx/>
              <a:buNone/>
            </a:pPr>
            <a:r>
              <a:rPr lang="en-US" sz="2400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Project Value:</a:t>
            </a:r>
          </a:p>
          <a:p>
            <a:pPr marL="383540" lvl="1" indent="-91440">
              <a:buFont typeface="Courier New,monospace"/>
              <a:buChar char="o"/>
            </a:pPr>
            <a:r>
              <a:rPr lang="en-US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Phase I - $8,210,225</a:t>
            </a:r>
          </a:p>
          <a:p>
            <a:pPr marL="383540" lvl="1" indent="-91440">
              <a:buFont typeface="Courier New,monospace"/>
              <a:buChar char="o"/>
            </a:pPr>
            <a:r>
              <a:rPr lang="en-US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Phase II - $17,914,050</a:t>
            </a:r>
          </a:p>
          <a:p>
            <a:pPr marL="0" indent="0">
              <a:buNone/>
            </a:pPr>
            <a:r>
              <a:rPr lang="en-US" sz="2400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Project Duration:</a:t>
            </a:r>
          </a:p>
          <a:p>
            <a:pPr marL="383540" lvl="1" indent="-91440">
              <a:buFont typeface="Courier New,monospace"/>
              <a:buChar char="o"/>
            </a:pPr>
            <a:r>
              <a:rPr lang="en-US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Phase I – 1 January 2024 – 3 January 2025 (12 months)</a:t>
            </a:r>
          </a:p>
          <a:p>
            <a:pPr marL="383540" lvl="1" indent="-91440">
              <a:buFont typeface="Courier New,monospace"/>
              <a:buChar char="o"/>
            </a:pPr>
            <a:r>
              <a:rPr lang="en-US">
                <a:solidFill>
                  <a:srgbClr val="404040"/>
                </a:solidFill>
                <a:latin typeface="Calibri"/>
                <a:ea typeface="Tahoma"/>
                <a:cs typeface="Calibri"/>
              </a:rPr>
              <a:t>Phase II – 6 January 2025 – 1 January 2027 (24 months)</a:t>
            </a:r>
          </a:p>
          <a:p>
            <a:pPr marL="0" indent="0">
              <a:buNone/>
            </a:pPr>
            <a:endParaRPr lang="en-US" sz="2200">
              <a:solidFill>
                <a:srgbClr val="404040"/>
              </a:solidFill>
              <a:latin typeface="Calibri"/>
              <a:ea typeface="Tahoma"/>
              <a:cs typeface="Calibri"/>
            </a:endParaRPr>
          </a:p>
          <a:p>
            <a:pPr marL="0" indent="0">
              <a:buSzTx/>
              <a:buNone/>
            </a:pPr>
            <a:endParaRPr lang="en-US" sz="2800">
              <a:solidFill>
                <a:srgbClr val="404040"/>
              </a:solidFill>
              <a:latin typeface="Calibri"/>
              <a:ea typeface="Tahoma"/>
              <a:cs typeface="Calibri"/>
            </a:endParaRPr>
          </a:p>
          <a:p>
            <a:pPr marL="0" indent="0">
              <a:buNone/>
            </a:pPr>
            <a:endParaRPr lang="en-US" sz="2800">
              <a:solidFill>
                <a:srgbClr val="404040"/>
              </a:solidFill>
              <a:latin typeface="Calibri"/>
              <a:ea typeface="Tahoma"/>
              <a:cs typeface="Calibri"/>
            </a:endParaRPr>
          </a:p>
        </p:txBody>
      </p: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2F14E768-93D2-DC7A-F0EF-403A500F8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345544"/>
              </p:ext>
            </p:extLst>
          </p:nvPr>
        </p:nvGraphicFramePr>
        <p:xfrm>
          <a:off x="5282258" y="3240852"/>
          <a:ext cx="6389392" cy="158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169">
                  <a:extLst>
                    <a:ext uri="{9D8B030D-6E8A-4147-A177-3AD203B41FA5}">
                      <a16:colId xmlns:a16="http://schemas.microsoft.com/office/drawing/2014/main" val="2219936397"/>
                    </a:ext>
                  </a:extLst>
                </a:gridCol>
                <a:gridCol w="861346">
                  <a:extLst>
                    <a:ext uri="{9D8B030D-6E8A-4147-A177-3AD203B41FA5}">
                      <a16:colId xmlns:a16="http://schemas.microsoft.com/office/drawing/2014/main" val="4276480874"/>
                    </a:ext>
                  </a:extLst>
                </a:gridCol>
                <a:gridCol w="861346">
                  <a:extLst>
                    <a:ext uri="{9D8B030D-6E8A-4147-A177-3AD203B41FA5}">
                      <a16:colId xmlns:a16="http://schemas.microsoft.com/office/drawing/2014/main" val="2588544485"/>
                    </a:ext>
                  </a:extLst>
                </a:gridCol>
                <a:gridCol w="861346">
                  <a:extLst>
                    <a:ext uri="{9D8B030D-6E8A-4147-A177-3AD203B41FA5}">
                      <a16:colId xmlns:a16="http://schemas.microsoft.com/office/drawing/2014/main" val="1390242982"/>
                    </a:ext>
                  </a:extLst>
                </a:gridCol>
                <a:gridCol w="1105609">
                  <a:extLst>
                    <a:ext uri="{9D8B030D-6E8A-4147-A177-3AD203B41FA5}">
                      <a16:colId xmlns:a16="http://schemas.microsoft.com/office/drawing/2014/main" val="4195888230"/>
                    </a:ext>
                  </a:extLst>
                </a:gridCol>
                <a:gridCol w="1465576">
                  <a:extLst>
                    <a:ext uri="{9D8B030D-6E8A-4147-A177-3AD203B41FA5}">
                      <a16:colId xmlns:a16="http://schemas.microsoft.com/office/drawing/2014/main" val="341398378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 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Labor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Travel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Test Equipment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Manufacturing Facility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 &amp; Equipment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4687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543,900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5,669,800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341,050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1,000,000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-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39264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8,210,225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5053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29995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 II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Labor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Travel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Test Equipment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Manufacturing Facility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 (body)"/>
                        </a:rPr>
                        <a:t> &amp; Equipment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4850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747,500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$10,778,000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260,000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500,000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4,000,000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25928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17,914,050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976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93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4E3A-6AE3-CBF8-4540-F7083F92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281" y="276673"/>
            <a:ext cx="10058400" cy="585276"/>
          </a:xfrm>
        </p:spPr>
        <p:txBody>
          <a:bodyPr>
            <a:normAutofit fontScale="90000"/>
          </a:bodyPr>
          <a:lstStyle/>
          <a:p>
            <a:r>
              <a:rPr lang="en-US"/>
              <a:t>Agenda                                          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BB30-8687-ED40-3A0C-2854BA53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3390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hlinkClick r:id="rId3" action="ppaction://hlinksldjump"/>
              </a:rPr>
              <a:t>Proposal Overview</a:t>
            </a:r>
            <a:endParaRPr lang="en-US"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hlinkClick r:id="rId4" action="ppaction://hlinksldjump"/>
              </a:rPr>
              <a:t>CONOPs</a:t>
            </a:r>
            <a:endParaRPr lang="en-US"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hlinkClick r:id="rId4" action="ppaction://hlinksldjump"/>
              </a:rPr>
              <a:t>WBS/Statement</a:t>
            </a:r>
            <a:r>
              <a:rPr lang="en-US">
                <a:hlinkClick r:id="rId5" action="ppaction://hlinksldjump"/>
              </a:rPr>
              <a:t> </a:t>
            </a:r>
            <a:r>
              <a:rPr lang="en-US">
                <a:hlinkClick r:id="rId4" action="ppaction://hlinksldjump"/>
              </a:rPr>
              <a:t>of Work  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hlinkClick r:id="rId6" action="ppaction://hlinksldjump"/>
              </a:rPr>
              <a:t>Critical Path Network </a:t>
            </a:r>
            <a:r>
              <a:rPr lang="en-US"/>
              <a:t>                                                                                                       </a:t>
            </a:r>
            <a:endParaRPr lang="en-US"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hlinkClick r:id="rId7" action="ppaction://hlinksldjump"/>
              </a:rPr>
              <a:t>Schedule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hlinkClick r:id="rId8" action="ppaction://hlinksldjump"/>
              </a:rPr>
              <a:t>Cost Estimate </a:t>
            </a:r>
            <a:r>
              <a:rPr lang="en-US"/>
              <a:t>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AACC-8681-5332-F769-CF84947B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7340"/>
            <a:ext cx="10058400" cy="651128"/>
          </a:xfrm>
        </p:spPr>
        <p:txBody>
          <a:bodyPr>
            <a:normAutofit fontScale="90000"/>
          </a:bodyPr>
          <a:lstStyle/>
          <a:p>
            <a:r>
              <a:rPr lang="en-US"/>
              <a:t>Proposal Overview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A8CEA5-045B-7CD0-7AEF-4DA10861E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44035"/>
              </p:ext>
            </p:extLst>
          </p:nvPr>
        </p:nvGraphicFramePr>
        <p:xfrm>
          <a:off x="571500" y="1587499"/>
          <a:ext cx="11048997" cy="36830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5799">
                  <a:extLst>
                    <a:ext uri="{9D8B030D-6E8A-4147-A177-3AD203B41FA5}">
                      <a16:colId xmlns:a16="http://schemas.microsoft.com/office/drawing/2014/main" val="428882228"/>
                    </a:ext>
                  </a:extLst>
                </a:gridCol>
                <a:gridCol w="4148666">
                  <a:extLst>
                    <a:ext uri="{9D8B030D-6E8A-4147-A177-3AD203B41FA5}">
                      <a16:colId xmlns:a16="http://schemas.microsoft.com/office/drawing/2014/main" val="31270953"/>
                    </a:ext>
                  </a:extLst>
                </a:gridCol>
                <a:gridCol w="4944532">
                  <a:extLst>
                    <a:ext uri="{9D8B030D-6E8A-4147-A177-3AD203B41FA5}">
                      <a16:colId xmlns:a16="http://schemas.microsoft.com/office/drawing/2014/main" val="4280453397"/>
                    </a:ext>
                  </a:extLst>
                </a:gridCol>
              </a:tblGrid>
              <a:tr h="404707">
                <a:tc>
                  <a:txBody>
                    <a:bodyPr/>
                    <a:lstStyle/>
                    <a:p>
                      <a:r>
                        <a:rPr lang="en-US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Phase I –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Phase II –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Perform concept demo for production representative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Design finalization (EMD) and production LRIP/FRP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51600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r>
                        <a:rPr lang="en-US"/>
                        <a:t>Key Deliverables: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Concept Demo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Qty 1 Production Representative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Qty 42 (Qty 6 LRIP, Qty 36 FRP)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32412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r>
                        <a:rPr lang="en-US" err="1"/>
                        <a:t>PoP</a:t>
                      </a:r>
                      <a:r>
                        <a:rPr lang="en-US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EMD: 6 months</a:t>
                      </a:r>
                    </a:p>
                    <a:p>
                      <a:r>
                        <a:rPr lang="en-US"/>
                        <a:t>Production: 18 months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82115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r>
                        <a:rPr lang="en-US"/>
                        <a:t>Contract Type: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CPFF LOE/CPFF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CPFF/FFP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21513"/>
                  </a:ext>
                </a:extLst>
              </a:tr>
              <a:tr h="40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Proposal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404040"/>
                          </a:solidFill>
                          <a:latin typeface="Calibri"/>
                        </a:rPr>
                        <a:t>$8,210,225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404040"/>
                          </a:solidFill>
                          <a:latin typeface="Calibri"/>
                        </a:rPr>
                        <a:t>$17,914,050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14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31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D750-9B8E-C553-62EB-EB1224CC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Level Specifications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DD1BA9-D175-317D-8709-83C2C678C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2357"/>
              </p:ext>
            </p:extLst>
          </p:nvPr>
        </p:nvGraphicFramePr>
        <p:xfrm>
          <a:off x="7051123" y="1552575"/>
          <a:ext cx="4474127" cy="27606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4416">
                  <a:extLst>
                    <a:ext uri="{9D8B030D-6E8A-4147-A177-3AD203B41FA5}">
                      <a16:colId xmlns:a16="http://schemas.microsoft.com/office/drawing/2014/main" val="3137454696"/>
                    </a:ext>
                  </a:extLst>
                </a:gridCol>
                <a:gridCol w="2029711">
                  <a:extLst>
                    <a:ext uri="{9D8B030D-6E8A-4147-A177-3AD203B41FA5}">
                      <a16:colId xmlns:a16="http://schemas.microsoft.com/office/drawing/2014/main" val="1140544828"/>
                    </a:ext>
                  </a:extLst>
                </a:gridCol>
              </a:tblGrid>
              <a:tr h="34612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Parameter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951332"/>
                  </a:ext>
                </a:extLst>
              </a:tr>
              <a:tr h="41644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Length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3m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693382"/>
                  </a:ext>
                </a:extLst>
              </a:tr>
              <a:tr h="421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Diameter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400mm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047950"/>
                  </a:ext>
                </a:extLst>
              </a:tr>
              <a:tr h="4110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Weight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100kg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941001"/>
                  </a:ext>
                </a:extLst>
              </a:tr>
              <a:tr h="37167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Operational Depth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5ft to 200ft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865495"/>
                  </a:ext>
                </a:extLst>
              </a:tr>
              <a:tr h="41102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Range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 miles</a:t>
                      </a:r>
                      <a:endParaRPr lang="en-US" sz="14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40767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Speed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3 knots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4908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3AD7D1-5C2A-4067-B0A7-989B1A1207FF}"/>
              </a:ext>
            </a:extLst>
          </p:cNvPr>
          <p:cNvSpPr txBox="1"/>
          <p:nvPr/>
        </p:nvSpPr>
        <p:spPr>
          <a:xfrm>
            <a:off x="666750" y="1552575"/>
            <a:ext cx="5832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T3 AUV can complete all 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Surveillance and reconnaissance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Recovery of reusable underwater 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Attached recovery lines to various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Designed to operate autonomously; manual override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Ultra-high frequency on surface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Low frequency while submerged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AUV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Communication will be encrypted for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Demonstrations will be unencrypted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D750-9B8E-C553-62EB-EB1224CC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Level Specifications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DD1BA9-D175-317D-8709-83C2C678C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30562"/>
              </p:ext>
            </p:extLst>
          </p:nvPr>
        </p:nvGraphicFramePr>
        <p:xfrm>
          <a:off x="2032000" y="1065742"/>
          <a:ext cx="8128000" cy="50186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8550">
                  <a:extLst>
                    <a:ext uri="{9D8B030D-6E8A-4147-A177-3AD203B41FA5}">
                      <a16:colId xmlns:a16="http://schemas.microsoft.com/office/drawing/2014/main" val="313745469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615771458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4193371666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1140544828"/>
                    </a:ext>
                  </a:extLst>
                </a:gridCol>
              </a:tblGrid>
              <a:tr h="38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Top Level</a:t>
                      </a:r>
                    </a:p>
                  </a:txBody>
                  <a:tcPr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WBS</a:t>
                      </a:r>
                    </a:p>
                  </a:txBody>
                  <a:tcPr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Specification</a:t>
                      </a:r>
                    </a:p>
                  </a:txBody>
                  <a:tcPr>
                    <a:solidFill>
                      <a:schemeClr val="dk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SOW</a:t>
                      </a:r>
                    </a:p>
                  </a:txBody>
                  <a:tcPr>
                    <a:solidFill>
                      <a:schemeClr val="dk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95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Systems Engineering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1.2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System Engineering Management Plan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Test and Evaluation Management Plan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Configuration Item Requirement Specifications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Technical Reviews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3.2.1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3.2.2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3.2.3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3.2.4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9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Hardware Engineering</a:t>
                      </a:r>
                    </a:p>
                  </a:txBody>
                  <a:tcPr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1.3</a:t>
                      </a:r>
                    </a:p>
                  </a:txBody>
                  <a:tcPr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Propulsion and Steering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Sensor Payload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Manipulator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Communication Module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Ultra-High Frequency Radio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Low Frequency Radio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Modulator/Demodulator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AUV Controller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Structural Housing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Launch and Recovery System</a:t>
                      </a:r>
                    </a:p>
                  </a:txBody>
                  <a:tcPr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3.3.1.1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3.3.1.2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3.3.1.3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3.3.1.4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+mj-lt"/>
                        </a:rPr>
                        <a:t>3.3.1.4.1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+mj-lt"/>
                        </a:rPr>
                        <a:t>3.3.1.4.2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+mj-lt"/>
                        </a:rPr>
                        <a:t>3.3.1.4.3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3.3.1.5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3.3.1.6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3.3.1.7</a:t>
                      </a:r>
                    </a:p>
                  </a:txBody>
                  <a:tcPr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6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Software Engineering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1.4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Mission Planning Software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AUV Control Software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Data Analysis Software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3.3.3.1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3.3.3.2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3.3.3.3</a:t>
                      </a:r>
                    </a:p>
                  </a:txBody>
                  <a:tcPr>
                    <a:solidFill>
                      <a:schemeClr val="dk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54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Integration &amp; Test</a:t>
                      </a:r>
                    </a:p>
                  </a:txBody>
                  <a:tcPr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1.6</a:t>
                      </a:r>
                    </a:p>
                  </a:txBody>
                  <a:tcPr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Module Level Testing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System Integration</a:t>
                      </a:r>
                    </a:p>
                    <a:p>
                      <a:pPr algn="ctr"/>
                      <a:r>
                        <a:rPr lang="en-US" sz="1400">
                          <a:latin typeface="+mj-lt"/>
                        </a:rPr>
                        <a:t>Demonstrations</a:t>
                      </a:r>
                    </a:p>
                  </a:txBody>
                  <a:tcPr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3.3.5</a:t>
                      </a:r>
                    </a:p>
                  </a:txBody>
                  <a:tcPr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908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EEBB0C-F0A5-EA74-1B4C-8995682290E8}"/>
              </a:ext>
            </a:extLst>
          </p:cNvPr>
          <p:cNvSpPr txBox="1"/>
          <p:nvPr/>
        </p:nvSpPr>
        <p:spPr>
          <a:xfrm>
            <a:off x="263526" y="6427258"/>
            <a:ext cx="116649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requirements understood and covered under WBS and SOW</a:t>
            </a:r>
          </a:p>
        </p:txBody>
      </p:sp>
    </p:spTree>
    <p:extLst>
      <p:ext uri="{BB962C8B-B14F-4D97-AF65-F5344CB8AC3E}">
        <p14:creationId xmlns:p14="http://schemas.microsoft.com/office/powerpoint/2010/main" val="228569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4971-3F7E-F893-F465-BF226DF7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D20772-73FE-DE65-8773-45013D66358C}"/>
              </a:ext>
            </a:extLst>
          </p:cNvPr>
          <p:cNvGrpSpPr/>
          <p:nvPr/>
        </p:nvGrpSpPr>
        <p:grpSpPr>
          <a:xfrm>
            <a:off x="726908" y="1378167"/>
            <a:ext cx="7563889" cy="3980835"/>
            <a:chOff x="445580" y="302880"/>
            <a:chExt cx="11272927" cy="64888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71C640-3DBA-5441-90AD-29A974FAA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8702" y="302880"/>
              <a:ext cx="2365451" cy="1443038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472152B7-1513-3C6C-023C-F1200B5FEEBB}"/>
                </a:ext>
              </a:extLst>
            </p:cNvPr>
            <p:cNvSpPr/>
            <p:nvPr/>
          </p:nvSpPr>
          <p:spPr>
            <a:xfrm>
              <a:off x="5602807" y="717800"/>
              <a:ext cx="866446" cy="29805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C465CD8B-FB84-FB44-B068-8E79A7ED1194}"/>
                </a:ext>
              </a:extLst>
            </p:cNvPr>
            <p:cNvSpPr/>
            <p:nvPr/>
          </p:nvSpPr>
          <p:spPr>
            <a:xfrm rot="5400000">
              <a:off x="9809153" y="595227"/>
              <a:ext cx="662200" cy="940868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963736-3DA8-2B28-EAC2-23D4C9861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2536" y="2593444"/>
              <a:ext cx="2568907" cy="20145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79F11B-7A1A-715C-69D5-C8765DC67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8082" y="2421263"/>
              <a:ext cx="3400425" cy="1428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F4C7501-84E4-B22C-9B13-1F6A74F01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3373" y="4561808"/>
              <a:ext cx="2365451" cy="14430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772AC92-A990-0030-FDCD-470FFB796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12497" y="5207973"/>
              <a:ext cx="2458200" cy="9397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E9B277-8AC9-5AEB-5B29-5274B8A6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708" y="3444057"/>
              <a:ext cx="1652544" cy="37383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66652B2-3181-3A25-BA65-BB0636E9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4769" y="3698849"/>
              <a:ext cx="2470086" cy="86295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EBFB01C-E44B-0875-21E2-A6E5DA28A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3684" y="617204"/>
              <a:ext cx="1652544" cy="37383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A2A6A19-3551-73C9-07CE-D667C518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2745" y="871996"/>
              <a:ext cx="2470086" cy="862958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AA46809-ACA6-91CA-6381-EF55A2FBFCB6}"/>
                </a:ext>
              </a:extLst>
            </p:cNvPr>
            <p:cNvSpPr/>
            <p:nvPr/>
          </p:nvSpPr>
          <p:spPr>
            <a:xfrm rot="10800000">
              <a:off x="10019750" y="5143988"/>
              <a:ext cx="662200" cy="940869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9CBCB84-4C3D-F668-264A-6AC365E46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580" y="1530738"/>
              <a:ext cx="1469960" cy="630858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4CACAA2-77C6-60D6-A311-0CFC5E1976EF}"/>
                </a:ext>
              </a:extLst>
            </p:cNvPr>
            <p:cNvSpPr/>
            <p:nvPr/>
          </p:nvSpPr>
          <p:spPr>
            <a:xfrm rot="10800000">
              <a:off x="5829188" y="5706789"/>
              <a:ext cx="866446" cy="29805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Bent 18">
              <a:extLst>
                <a:ext uri="{FF2B5EF4-FFF2-40B4-BE49-F238E27FC236}">
                  <a16:creationId xmlns:a16="http://schemas.microsoft.com/office/drawing/2014/main" id="{8E8EF398-560A-23D8-0E97-F3ACECEF0962}"/>
                </a:ext>
              </a:extLst>
            </p:cNvPr>
            <p:cNvSpPr/>
            <p:nvPr/>
          </p:nvSpPr>
          <p:spPr>
            <a:xfrm>
              <a:off x="1024123" y="717800"/>
              <a:ext cx="662200" cy="630859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7B44F4C-6B7C-83A9-BB5A-359DDC11E1F1}"/>
                </a:ext>
              </a:extLst>
            </p:cNvPr>
            <p:cNvSpPr/>
            <p:nvPr/>
          </p:nvSpPr>
          <p:spPr>
            <a:xfrm rot="16200000">
              <a:off x="847111" y="2841137"/>
              <a:ext cx="594876" cy="33486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Bent 20">
              <a:extLst>
                <a:ext uri="{FF2B5EF4-FFF2-40B4-BE49-F238E27FC236}">
                  <a16:creationId xmlns:a16="http://schemas.microsoft.com/office/drawing/2014/main" id="{90A7CC65-630E-A687-029B-6E76FDCB56A7}"/>
                </a:ext>
              </a:extLst>
            </p:cNvPr>
            <p:cNvSpPr/>
            <p:nvPr/>
          </p:nvSpPr>
          <p:spPr>
            <a:xfrm rot="16200000">
              <a:off x="1163457" y="5183857"/>
              <a:ext cx="662200" cy="940868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6895CE-B59B-0959-1A1A-1F7F808BA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74822" y="4640999"/>
              <a:ext cx="1733550" cy="44767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F242F7-1333-714C-6E9C-4489C3844677}"/>
                </a:ext>
              </a:extLst>
            </p:cNvPr>
            <p:cNvSpPr txBox="1"/>
            <p:nvPr/>
          </p:nvSpPr>
          <p:spPr>
            <a:xfrm>
              <a:off x="3019956" y="1753834"/>
              <a:ext cx="18194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Transport to Area</a:t>
              </a:r>
            </a:p>
            <a:p>
              <a:pPr algn="ctr"/>
              <a:r>
                <a:rPr lang="en-US"/>
                <a:t>of Operations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679F1C-FEC2-ACD4-A602-C0EFF3F0351A}"/>
                </a:ext>
              </a:extLst>
            </p:cNvPr>
            <p:cNvSpPr txBox="1"/>
            <p:nvPr/>
          </p:nvSpPr>
          <p:spPr>
            <a:xfrm>
              <a:off x="6934766" y="1745918"/>
              <a:ext cx="253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Load Mission Parameters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D10734-B313-0025-7130-4D631C9D1C7B}"/>
                </a:ext>
              </a:extLst>
            </p:cNvPr>
            <p:cNvSpPr txBox="1"/>
            <p:nvPr/>
          </p:nvSpPr>
          <p:spPr>
            <a:xfrm>
              <a:off x="9468088" y="4452622"/>
              <a:ext cx="1778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Perform Mission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90A29E-53D1-165C-9B98-FF9A5E762C0A}"/>
                </a:ext>
              </a:extLst>
            </p:cNvPr>
            <p:cNvSpPr txBox="1"/>
            <p:nvPr/>
          </p:nvSpPr>
          <p:spPr>
            <a:xfrm>
              <a:off x="7018702" y="6018635"/>
              <a:ext cx="2518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Offload Sensor Data, </a:t>
              </a:r>
              <a:r>
                <a:rPr lang="en-US" err="1"/>
                <a:t>etc</a:t>
              </a:r>
              <a:r>
                <a:rPr lang="en-US"/>
                <a:t>;</a:t>
              </a:r>
            </a:p>
            <a:p>
              <a:pPr algn="ctr"/>
              <a:r>
                <a:rPr lang="en-US"/>
                <a:t>Data Analysis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7775E2-2E76-6B4E-7734-9F98C61FC0A2}"/>
                </a:ext>
              </a:extLst>
            </p:cNvPr>
            <p:cNvSpPr txBox="1"/>
            <p:nvPr/>
          </p:nvSpPr>
          <p:spPr>
            <a:xfrm>
              <a:off x="3019956" y="6145437"/>
              <a:ext cx="259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Freshwater Washdown &amp; </a:t>
              </a:r>
            </a:p>
            <a:p>
              <a:pPr algn="ctr"/>
              <a:r>
                <a:rPr lang="en-US"/>
                <a:t>Maintenance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17018A-0B3B-4C58-B0D9-4F6B1720C65C}"/>
                </a:ext>
              </a:extLst>
            </p:cNvPr>
            <p:cNvSpPr txBox="1"/>
            <p:nvPr/>
          </p:nvSpPr>
          <p:spPr>
            <a:xfrm>
              <a:off x="706697" y="4518852"/>
              <a:ext cx="18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Transport to Base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E7E132-579E-B93E-B4D1-539F7E897194}"/>
                </a:ext>
              </a:extLst>
            </p:cNvPr>
            <p:cNvSpPr txBox="1"/>
            <p:nvPr/>
          </p:nvSpPr>
          <p:spPr>
            <a:xfrm>
              <a:off x="732809" y="2123368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Storage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225926-BDDE-65A2-9B98-694A0E1940F0}"/>
                </a:ext>
              </a:extLst>
            </p:cNvPr>
            <p:cNvSpPr/>
            <p:nvPr/>
          </p:nvSpPr>
          <p:spPr>
            <a:xfrm>
              <a:off x="4771082" y="2816436"/>
              <a:ext cx="2982653" cy="155522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Basic AUV </a:t>
              </a:r>
            </a:p>
            <a:p>
              <a:pPr algn="ctr"/>
              <a:r>
                <a:rPr lang="en-US" sz="28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CONOPS</a:t>
              </a:r>
            </a:p>
          </p:txBody>
        </p:sp>
      </p:grp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76EBA74-2CD1-2059-D402-04A081EDB9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6887" y="2013998"/>
            <a:ext cx="25241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9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CAB5-7498-CB64-AA3C-0934D331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Breakdown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2096-4D90-0C82-26B3-1FC40B53AD79}"/>
              </a:ext>
            </a:extLst>
          </p:cNvPr>
          <p:cNvSpPr txBox="1"/>
          <p:nvPr/>
        </p:nvSpPr>
        <p:spPr>
          <a:xfrm>
            <a:off x="8804265" y="1759038"/>
            <a:ext cx="3281748" cy="3339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u="sng">
                <a:ea typeface="+mn-lt"/>
                <a:cs typeface="+mn-lt"/>
              </a:rPr>
              <a:t>Example to Tier 4 for Software</a:t>
            </a:r>
          </a:p>
          <a:p>
            <a:r>
              <a:rPr lang="en-US" sz="1300">
                <a:ea typeface="+mn-lt"/>
                <a:cs typeface="+mn-lt"/>
              </a:rPr>
              <a:t>1.4. Software (SW) Engineering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 1.4.1. AUV Software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      1.4.1.1. Navigation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      1.3.1.2. Propulsion &amp; Steering Ctrl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      1.4.1.2. Sensor Op &amp; Data Collection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      1.4.1.3. Communication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      1.4.1.4. "Target" Acquisition &amp; Posit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      1.4.1.5. Manipulator Operation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      1.4.1.6. Manual Override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 1.4.2. Mission Planning SW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      1.4.2.1. GIS Maps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      1.4.2.2. Mission Parameters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 1.4.3. Data Analysis SW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      1.4.3.1. Imagery Analysis</a:t>
            </a:r>
            <a:endParaRPr lang="en-US" sz="1300"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            1.4.3.3. Navigation Model Update</a:t>
            </a:r>
            <a:endParaRPr lang="en-US" sz="130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A0B34B-F947-F8B3-4CA4-3ED96FC42C09}"/>
              </a:ext>
            </a:extLst>
          </p:cNvPr>
          <p:cNvCxnSpPr/>
          <p:nvPr/>
        </p:nvCxnSpPr>
        <p:spPr>
          <a:xfrm>
            <a:off x="8754356" y="1977018"/>
            <a:ext cx="16702" cy="2741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work breakdown structure&#10;&#10;Description automatically generated">
            <a:extLst>
              <a:ext uri="{FF2B5EF4-FFF2-40B4-BE49-F238E27FC236}">
                <a16:creationId xmlns:a16="http://schemas.microsoft.com/office/drawing/2014/main" id="{B29E5804-C6D8-7877-354F-49658404A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9" y="918556"/>
            <a:ext cx="8530770" cy="53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9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CAB5-7498-CB64-AA3C-0934D331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73704"/>
            <a:ext cx="10058400" cy="1450757"/>
          </a:xfrm>
        </p:spPr>
        <p:txBody>
          <a:bodyPr/>
          <a:lstStyle/>
          <a:p>
            <a:r>
              <a:rPr lang="en-US"/>
              <a:t>Statement of Work (SOW)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FA01-E6D2-80D2-8953-DDE0350F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63468"/>
            <a:ext cx="4604085" cy="393901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sz="28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3200">
                <a:ea typeface="Calibri"/>
                <a:cs typeface="Calibri"/>
              </a:rPr>
              <a:t>Program Management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>
                <a:ea typeface="Calibri"/>
                <a:cs typeface="Calibri"/>
              </a:rPr>
              <a:t>Systems Engineering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>
                <a:ea typeface="Calibri"/>
                <a:cs typeface="Calibri"/>
              </a:rPr>
              <a:t>Hardware Engineering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>
                <a:ea typeface="Calibri"/>
                <a:cs typeface="Calibri"/>
              </a:rPr>
              <a:t>Software Engineering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79A102-087C-FDDD-FF4E-AACB81EB6126}"/>
              </a:ext>
            </a:extLst>
          </p:cNvPr>
          <p:cNvSpPr txBox="1">
            <a:spLocks/>
          </p:cNvSpPr>
          <p:nvPr/>
        </p:nvSpPr>
        <p:spPr>
          <a:xfrm>
            <a:off x="6368757" y="1291176"/>
            <a:ext cx="4604085" cy="382177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F0502020204030204" pitchFamily="34" charset="0"/>
              <a:buChar char="•"/>
            </a:pPr>
            <a:endParaRPr lang="en-US" sz="32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3200">
                <a:ea typeface="Calibri"/>
                <a:cs typeface="Calibri"/>
              </a:rPr>
              <a:t>Specialty Engineering, e.g. </a:t>
            </a:r>
            <a:endParaRPr lang="en-US" sz="3200"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800">
                <a:ea typeface="Calibri"/>
                <a:cs typeface="Calibri"/>
              </a:rPr>
              <a:t>Reliability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800">
                <a:ea typeface="Calibri"/>
                <a:cs typeface="Calibri"/>
              </a:rPr>
              <a:t>Structural Modeling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>
                <a:ea typeface="Calibri"/>
                <a:cs typeface="Calibri"/>
              </a:rPr>
              <a:t>Support &amp; Training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>
                <a:ea typeface="Calibri"/>
                <a:cs typeface="Calibri"/>
              </a:rPr>
              <a:t>Integration &amp;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30312-1759-8A4C-27AA-7A3F414A4C58}"/>
              </a:ext>
            </a:extLst>
          </p:cNvPr>
          <p:cNvSpPr txBox="1"/>
          <p:nvPr/>
        </p:nvSpPr>
        <p:spPr>
          <a:xfrm>
            <a:off x="976923" y="1045307"/>
            <a:ext cx="10236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404040"/>
                </a:solidFill>
                <a:cs typeface="Calibri"/>
              </a:rPr>
              <a:t>The Statement of Work covers the following development activities: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CAB5-7498-CB64-AA3C-0934D331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73704"/>
            <a:ext cx="10058400" cy="1450757"/>
          </a:xfrm>
        </p:spPr>
        <p:txBody>
          <a:bodyPr/>
          <a:lstStyle/>
          <a:p>
            <a:r>
              <a:rPr lang="en-US"/>
              <a:t>SOW – Program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FA01-E6D2-80D2-8953-DDE0350F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62930"/>
            <a:ext cx="10058400" cy="490616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Monthly Status Review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Monthly Status Report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Program Management Reviews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Integrated Master Schedule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Quality Management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Configuration &amp;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221793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F0000"/>
      </a:lt2>
      <a:accent1>
        <a:srgbClr val="FF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j48ZWxlbWVudCB1aWQ9ImRlY2VjYmQ2LWRhM2ItNDZmZS04ZjAwLWY5ZDlkZWVhMmVlMSIgdmFsdWU9IiIgeG1sbnM9Imh0dHA6Ly93d3cuYm9sZG9uamFtZXMuY29tLzIwMDgvMDEvc2llL2ludGVybmFsL2xhYmVsIiAvPjxlbGVtZW50IHVpZD0iYmJhOTRjNjUtYWMzZC00ZjM0LWIyZTEtOGRlMTFlZjZmMDFjIiB2YWx1ZT0iIiB4bWxucz0iaHR0cDovL3d3dy5ib2xkb25qYW1lcy5jb20vMjAwOC8wMS9zaWUvaW50ZXJuYWwvbGFiZWwiIC8+PGVsZW1lbnQgdWlkPSJhMDZkYTRkYS1hMjYzLTQxMzYtYjRmZC1mMjhhMTdkMzAxODgiIHZhbHVlPSIiIHhtbG5zPSJodHRwOi8vd3d3LmJvbGRvbmphbWVzLmNvbS8yMDA4LzAxL3NpZS9pbnRlcm5hbC9sYWJlbCIgLz48ZWxlbWVudCB1aWQ9ImJjMmI3YzAxLTZkYjEtNGU3ZC04OGQxLWZjNjE2NzRmODZmZCIgdmFsdWU9IiIgeG1sbnM9Imh0dHA6Ly93d3cuYm9sZG9uamFtZXMuY29tLzIwMDgvMDEvc2llL2ludGVybmFsL2xhYmVsIiAvPjxlbGVtZW50IHVpZD0iOTJlOTkzYTMtYWYzMi00YWZiLWFhMTktM2E0OWNkYjgyYzdhIiB2YWx1ZT0iIiB4bWxucz0iaHR0cDovL3d3dy5ib2xkb25qYW1lcy5jb20vMjAwOC8wMS9zaWUvaW50ZXJuYWwvbGFiZWwiIC8+PC9zaXNsPjxVc2VyTmFtZT5BRFhVXEUyMTEyMDc1NjwvVXNlck5hbWU+PERhdGVUaW1lPjExLzMwLzIwMjMgMTE6MTM6MjcgUE08L0RhdGVUaW1lPjxMYWJlbFN0cmluZz5FeHBvcnQgQ29udHJvbCBDb3VudHJ5OiBVUyAgfCBVbnJlc3RyaWN0ZWQgQ29udGVudCB8IFVzZSBQcmVleGlzdGluZyBNYXJraW5nIChub3QgYXBwbGllZCBieSB0aGlzIHRvb2wpIHwgT3RoZXIgSW5mb3JtYXRpb24gKE5vdCBSZXF1aXJpbmcgYW4gRXhwb3J0IENvbnRyb2wgTWFya2luZykgfCBObyB2aXN1YWwgbWFya2luZyBhcHBsaWVkIGJ5IHRoZSB0b29s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>
  <element uid="dececbd6-da3b-46fe-8f00-f9d9deea2ee1" value=""/>
  <element uid="bba94c65-ac3d-4f34-b2e1-8de11ef6f01c" value=""/>
  <element uid="a06da4da-a263-4136-b4fd-f28a17d30188" value=""/>
  <element uid="bc2b7c01-6db1-4e7d-88d1-fc61674f86fd" value=""/>
  <element uid="92e993a3-af32-4afb-aa19-3a49cdb82c7a" value=""/>
</sisl>
</file>

<file path=customXml/itemProps1.xml><?xml version="1.0" encoding="utf-8"?>
<ds:datastoreItem xmlns:ds="http://schemas.openxmlformats.org/officeDocument/2006/customXml" ds:itemID="{F34CED59-A415-421D-BD63-B67766B6BC43}">
  <ds:schemaRefs>
    <ds:schemaRef ds:uri="http://www.boldonjames.com/2016/02/Classifier/internal/wrappedLabelHistory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E4808F2-3CC8-433F-9F32-1A92EA5B3410}">
  <ds:schemaRefs>
    <ds:schemaRef ds:uri="http://www.boldonjames.com/2008/01/sie/internal/label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Application>Microsoft Office PowerPoint</Application>
  <PresentationFormat>Widescreen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Autonomous Underwater Vehicle (AUV) Prototype  Phase I and II Proposals  by:                  SOLUTIONS   </vt:lpstr>
      <vt:lpstr>Agenda                                           </vt:lpstr>
      <vt:lpstr>Proposal Overview</vt:lpstr>
      <vt:lpstr>Top Level Specifications</vt:lpstr>
      <vt:lpstr>Top Level Specifications</vt:lpstr>
      <vt:lpstr>CONOPs</vt:lpstr>
      <vt:lpstr>Work Breakdown Structure</vt:lpstr>
      <vt:lpstr>Statement of Work (SOW)</vt:lpstr>
      <vt:lpstr>SOW – Program Management</vt:lpstr>
      <vt:lpstr>SOW – Systems Engineering</vt:lpstr>
      <vt:lpstr>SOW – Hardware Engineering</vt:lpstr>
      <vt:lpstr>SOW – Software Engineering</vt:lpstr>
      <vt:lpstr>SOW – Integration &amp; Test</vt:lpstr>
      <vt:lpstr>Critical Path Network</vt:lpstr>
      <vt:lpstr>Gantt Chart</vt:lpstr>
      <vt:lpstr>Gantt Chart </vt:lpstr>
      <vt:lpstr>Schedule</vt:lpstr>
      <vt:lpstr>Cost Estimate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rtnipcontrolcode:unrestricted|rtnipcontrolcodevm:preexistingipvm|rtnexportcontrolcountry:usa|rtnexportcontrolcode:otherinfo|rtnexportcontrolcodevm:nousecvm</dc:subject>
  <dc:creator/>
  <cp:revision>1</cp:revision>
  <dcterms:created xsi:type="dcterms:W3CDTF">2023-11-30T23:07:26Z</dcterms:created>
  <dcterms:modified xsi:type="dcterms:W3CDTF">2023-12-08T22:27:40Z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b7e904ab-4fd2-483b-ab3b-49fe0935a22e</vt:lpwstr>
  </property>
  <property fmtid="{D5CDD505-2E9C-101B-9397-08002B2CF9AE}" pid="3" name="bjClsUserRVM">
    <vt:lpwstr>[]</vt:lpwstr>
  </property>
  <property fmtid="{D5CDD505-2E9C-101B-9397-08002B2CF9AE}" pid="4" name="bjSaver">
    <vt:lpwstr>qFkX/id6Dt5R0DXKNbFkmmZ1KHUqEE4c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6" name="bjDocumentLabelXML-0">
    <vt:lpwstr>ames.com/2008/01/sie/internal/label"&gt;&lt;element uid="dececbd6-da3b-46fe-8f00-f9d9deea2ee1" value="" /&gt;&lt;element uid="bba94c65-ac3d-4f34-b2e1-8de11ef6f01c" value="" /&gt;&lt;element uid="a06da4da-a263-4136-b4fd-f28a17d30188" value="" /&gt;&lt;element uid="bc2b7c01-6db1-4</vt:lpwstr>
  </property>
  <property fmtid="{D5CDD505-2E9C-101B-9397-08002B2CF9AE}" pid="7" name="bjDocumentLabelXML-1">
    <vt:lpwstr>e7d-88d1-fc61674f86fd" value="" /&gt;&lt;element uid="92e993a3-af32-4afb-aa19-3a49cdb82c7a" value="" /&gt;&lt;/sisl&gt;</vt:lpwstr>
  </property>
  <property fmtid="{D5CDD505-2E9C-101B-9397-08002B2CF9AE}" pid="8" name="bjDocumentSecurityLabel">
    <vt:lpwstr>Export Control Country: US  | Unrestricted Content | Use Preexisting Marking (not applied by this tool) | Other Information (Not Requiring an Export Control Marking) | No visual marking applied by the tool</vt:lpwstr>
  </property>
  <property fmtid="{D5CDD505-2E9C-101B-9397-08002B2CF9AE}" pid="9" name="rtnipcontrolcodevm">
    <vt:lpwstr>preexistingipvm</vt:lpwstr>
  </property>
  <property fmtid="{D5CDD505-2E9C-101B-9397-08002B2CF9AE}" pid="10" name="rtnipcontrolcode">
    <vt:lpwstr>unrestricted</vt:lpwstr>
  </property>
  <property fmtid="{D5CDD505-2E9C-101B-9397-08002B2CF9AE}" pid="11" name="rtnexportcontrolcode">
    <vt:lpwstr>otherinfo</vt:lpwstr>
  </property>
  <property fmtid="{D5CDD505-2E9C-101B-9397-08002B2CF9AE}" pid="12" name="rtnexportcontrolcountry">
    <vt:lpwstr>usa</vt:lpwstr>
  </property>
  <property fmtid="{D5CDD505-2E9C-101B-9397-08002B2CF9AE}" pid="13" name="rtnexportcontrolcodevm">
    <vt:lpwstr>nousecvm</vt:lpwstr>
  </property>
  <property fmtid="{D5CDD505-2E9C-101B-9397-08002B2CF9AE}" pid="14" name="bjLabelHistoryID">
    <vt:lpwstr>{F34CED59-A415-421D-BD63-B67766B6BC43}</vt:lpwstr>
  </property>
</Properties>
</file>