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20E-B249-DE29-C588-B1A70AF5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BE6C8-1FCA-7F79-197A-F8AD3CCCC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039B-1301-3E09-4DD2-BACAD4C5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F294-64D7-74D6-982B-6EECD739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36C4-57D0-D8D1-13DE-AB311986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E5F2-2367-DC15-0CA0-7D475A99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9BCC-8DBB-538A-417C-02B4EDA6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67C5-3C4D-E46F-E23E-E75536E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4B4D-5492-D8B7-A655-24F1A1B5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092E-9539-BDAA-B938-E08F4D3B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C32A8-31AB-1AD8-97BA-05E352E6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48CDD-23EB-E96D-258D-79DA5EA55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DA9B-5D7D-FDCB-E52C-9DFE5BAA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18BD-F9CB-DFD0-BCBF-71BB886A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F970-494E-9676-F122-2F70A6E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247-9F10-47FE-14B0-8DB26A2C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92EE-0570-F8A6-6082-C2F220B7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ED25-7694-4148-AFBE-20BBFEF7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956A-7702-0729-FA94-E5BB2AD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E367-A5DC-01FE-43D1-9B05BDD7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A2D-477B-DCF9-6027-6136792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49BA-0E71-4228-F866-B9D08A64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6C822-9ED6-1E52-36EE-91C44322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3827-ABAB-4309-9FD2-D2808DD2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6F22-4C48-E975-03AC-5EC49A89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DFB-A2DC-E134-5EA2-FAC3C7A5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C313-C431-D5D9-4548-11D6B9E9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89BCA-27D7-2356-83B4-D1DD8AA7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F833-7171-8620-ABE3-5173346F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7A2B-A456-2A58-6F2E-7D33F728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39E4-4AA3-DD42-CAFB-ACF5FA3D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DDF6-E850-1989-4F13-38F1C002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6928-0035-40B5-B0C4-94879C36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E82ED-DD5C-33A5-88A1-BAB0AE81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00AB6-709C-F30D-89D1-A5886318F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07A5F-5F8F-E349-FF14-C89487652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74581-D87B-9602-5991-A2D5EC47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10E99-92A1-7D83-C323-32BA9672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B7C8E-F07B-C4E4-D6BB-57642C65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0C85-C1AE-04F8-1512-036AB6C3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5251B-B3FC-9C7B-9437-3472803F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10F5B-5081-2A04-1089-ED7BAB6E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6A4F7-BC37-8B65-5D07-D2528BAA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5A257-B7A1-A8AD-D086-35C5D995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AF45-8AB7-02BB-A6CB-4A5E4DF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E8C2-CF86-91EE-E164-9408FA7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A0E4-FB87-68A5-D6C0-E5FEB035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0554-563C-E299-902C-9F7DF7F3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7D4D-FA5B-952A-C881-DBA9EC12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D422-5799-6D7E-1348-5BE452B3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FD8A-E04D-2417-AAF3-587F97D9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5488-3BB6-3211-910A-54D72CDA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B62D-4C1D-38F7-D791-2D82048B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37C61-B9C4-21E5-6162-18B633B7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66111-3309-B5D9-4A40-52E69B5C7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8826-233E-A123-F713-B5CC65BA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286C-9E49-F64A-268D-1590B948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E227-8732-1266-EC57-279CEA64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E3BD-EA58-140C-FA64-D0628DAE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1949-CA16-1A6E-DD31-AE0E0ECA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BEC5-7200-3285-C5B8-4D122532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FF1C-A558-48E4-A64E-45AB09B9FB8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C25A-16ED-498A-A9F3-9D8159CD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9DAB-BA05-3CF4-147E-2C4A6DEF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296FE-FC53-4AA7-A1DA-5B2B0A8F0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2A0A-D035-5AAF-E8CE-6CC3F442A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5448D-7F04-9DDE-EB45-D18EDE089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1962E2-C14D-AE7B-8278-0F9A64D6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02" y="302880"/>
            <a:ext cx="2365451" cy="14430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23F21F-5775-31FB-6C9C-748F795354E9}"/>
              </a:ext>
            </a:extLst>
          </p:cNvPr>
          <p:cNvSpPr/>
          <p:nvPr/>
        </p:nvSpPr>
        <p:spPr>
          <a:xfrm>
            <a:off x="5732544" y="991037"/>
            <a:ext cx="866445" cy="298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06DA196-7E73-E832-E9D2-029FEA4459E1}"/>
              </a:ext>
            </a:extLst>
          </p:cNvPr>
          <p:cNvSpPr/>
          <p:nvPr/>
        </p:nvSpPr>
        <p:spPr>
          <a:xfrm rot="5400000">
            <a:off x="9783631" y="950957"/>
            <a:ext cx="662200" cy="94086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E0F23-8006-ECAB-AA11-29FEB4FA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536" y="2593444"/>
            <a:ext cx="2568907" cy="2014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32D300-ACBA-B7CD-BBC3-3F4C4EE62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082" y="2421263"/>
            <a:ext cx="3400425" cy="142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3177A4-EE16-F157-66FC-F7687D9F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73" y="4561808"/>
            <a:ext cx="2365451" cy="1443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6F894A-9CB1-754B-4DB4-22F15436A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497" y="5207973"/>
            <a:ext cx="2458200" cy="9397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E55EA7-7170-BD6D-C1F6-B58F8B9C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08" y="3444057"/>
            <a:ext cx="1652544" cy="373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FC7D66-2A88-9E0F-F8F6-5666F0E6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769" y="3698849"/>
            <a:ext cx="2470086" cy="8629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F10EE0-7BDF-8B8C-311B-4A2E70418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684" y="617204"/>
            <a:ext cx="1652544" cy="3738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62FCB1-5B31-FEB5-3CD8-E99C90DFE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745" y="871996"/>
            <a:ext cx="2470086" cy="862958"/>
          </a:xfrm>
          <a:prstGeom prst="rect">
            <a:avLst/>
          </a:prstGeom>
        </p:spPr>
      </p:pic>
      <p:sp>
        <p:nvSpPr>
          <p:cNvPr id="25" name="Arrow: Bent 24">
            <a:extLst>
              <a:ext uri="{FF2B5EF4-FFF2-40B4-BE49-F238E27FC236}">
                <a16:creationId xmlns:a16="http://schemas.microsoft.com/office/drawing/2014/main" id="{5A21E7DC-A7D2-9A36-9DEA-6281BD83983B}"/>
              </a:ext>
            </a:extLst>
          </p:cNvPr>
          <p:cNvSpPr/>
          <p:nvPr/>
        </p:nvSpPr>
        <p:spPr>
          <a:xfrm rot="10800000">
            <a:off x="9947030" y="4812892"/>
            <a:ext cx="662200" cy="94086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D3AE67-3CD3-2CA2-26F1-D02E28F7D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80" y="1530738"/>
            <a:ext cx="1469960" cy="630858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263DF8E-4951-283E-E6A2-70797C8862D6}"/>
              </a:ext>
            </a:extLst>
          </p:cNvPr>
          <p:cNvSpPr/>
          <p:nvPr/>
        </p:nvSpPr>
        <p:spPr>
          <a:xfrm rot="10800000">
            <a:off x="5877824" y="5489066"/>
            <a:ext cx="866445" cy="298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7CC5442-B66F-E7D4-F5C0-BFA89BC2220E}"/>
              </a:ext>
            </a:extLst>
          </p:cNvPr>
          <p:cNvSpPr/>
          <p:nvPr/>
        </p:nvSpPr>
        <p:spPr>
          <a:xfrm>
            <a:off x="1024123" y="717800"/>
            <a:ext cx="662200" cy="6308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2CFBBE1-5465-70B5-2ACB-57839D0A4C04}"/>
              </a:ext>
            </a:extLst>
          </p:cNvPr>
          <p:cNvSpPr/>
          <p:nvPr/>
        </p:nvSpPr>
        <p:spPr>
          <a:xfrm rot="16200000">
            <a:off x="847111" y="2841137"/>
            <a:ext cx="594876" cy="334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C080B714-FC93-F343-F743-A8CF0916EB74}"/>
              </a:ext>
            </a:extLst>
          </p:cNvPr>
          <p:cNvSpPr/>
          <p:nvPr/>
        </p:nvSpPr>
        <p:spPr>
          <a:xfrm rot="16200000">
            <a:off x="1169831" y="5143992"/>
            <a:ext cx="662200" cy="94086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B90826-57F4-7E02-1CD3-3E0E652AB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822" y="4640999"/>
            <a:ext cx="1733550" cy="447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94B2537-1218-9B7E-1E3B-6DA7BEF5AC25}"/>
              </a:ext>
            </a:extLst>
          </p:cNvPr>
          <p:cNvSpPr txBox="1"/>
          <p:nvPr/>
        </p:nvSpPr>
        <p:spPr>
          <a:xfrm>
            <a:off x="3019956" y="1753834"/>
            <a:ext cx="181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to Area</a:t>
            </a:r>
          </a:p>
          <a:p>
            <a:pPr algn="ctr"/>
            <a:r>
              <a:rPr lang="en-US" dirty="0"/>
              <a:t>of Operations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F2745D-46FB-1337-65BC-CA869FC72D7B}"/>
              </a:ext>
            </a:extLst>
          </p:cNvPr>
          <p:cNvSpPr txBox="1"/>
          <p:nvPr/>
        </p:nvSpPr>
        <p:spPr>
          <a:xfrm>
            <a:off x="6934766" y="1745918"/>
            <a:ext cx="25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Mission Parameters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4AD430-F646-9B36-FE76-2CC7557AF275}"/>
              </a:ext>
            </a:extLst>
          </p:cNvPr>
          <p:cNvSpPr txBox="1"/>
          <p:nvPr/>
        </p:nvSpPr>
        <p:spPr>
          <a:xfrm>
            <a:off x="9468088" y="4452622"/>
            <a:ext cx="177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Mission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E76525-AC41-4EC6-D467-34F9E3477C9D}"/>
              </a:ext>
            </a:extLst>
          </p:cNvPr>
          <p:cNvSpPr txBox="1"/>
          <p:nvPr/>
        </p:nvSpPr>
        <p:spPr>
          <a:xfrm>
            <a:off x="7018702" y="601863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Offload Sensor Data, </a:t>
            </a:r>
            <a:r>
              <a:rPr lang="en-US" dirty="0" err="1"/>
              <a:t>etc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Data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04369-EA00-BB20-A17D-1F3B92CA996D}"/>
              </a:ext>
            </a:extLst>
          </p:cNvPr>
          <p:cNvSpPr txBox="1"/>
          <p:nvPr/>
        </p:nvSpPr>
        <p:spPr>
          <a:xfrm>
            <a:off x="3019956" y="6145437"/>
            <a:ext cx="259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Freshwater Washdown &amp; </a:t>
            </a:r>
          </a:p>
          <a:p>
            <a:pPr algn="ctr"/>
            <a:r>
              <a:rPr lang="en-US" dirty="0"/>
              <a:t>Maintenance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EE05A-D7C6-7A0B-4F50-4E458AC0E4ED}"/>
              </a:ext>
            </a:extLst>
          </p:cNvPr>
          <p:cNvSpPr txBox="1"/>
          <p:nvPr/>
        </p:nvSpPr>
        <p:spPr>
          <a:xfrm>
            <a:off x="706697" y="4518852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to 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57D91-53D3-5821-66E4-897CDE514DC7}"/>
              </a:ext>
            </a:extLst>
          </p:cNvPr>
          <p:cNvSpPr txBox="1"/>
          <p:nvPr/>
        </p:nvSpPr>
        <p:spPr>
          <a:xfrm>
            <a:off x="732809" y="212336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310304-8290-20B9-859B-89F6C22F4059}"/>
              </a:ext>
            </a:extLst>
          </p:cNvPr>
          <p:cNvSpPr/>
          <p:nvPr/>
        </p:nvSpPr>
        <p:spPr>
          <a:xfrm>
            <a:off x="4319414" y="2438150"/>
            <a:ext cx="3157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AUV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250301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Thomas J [US] (MS)</dc:creator>
  <cp:lastModifiedBy>Green, Thomas J [US] (MS)</cp:lastModifiedBy>
  <cp:revision>1</cp:revision>
  <dcterms:created xsi:type="dcterms:W3CDTF">2023-11-29T01:32:20Z</dcterms:created>
  <dcterms:modified xsi:type="dcterms:W3CDTF">2023-11-29T01:50:16Z</dcterms:modified>
</cp:coreProperties>
</file>