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62" r:id="rId6"/>
    <p:sldId id="260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0CBF-9556-4387-922A-2871AFAED305}" type="datetimeFigureOut">
              <a:rPr lang="en-US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CE6C-1BB7-480D-8C58-14719146B3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E6C-1BB7-480D-8C58-14719146B34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easyPoll</a:t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 </a:t>
            </a:r>
            <a:r>
              <a:rPr lang="EN-US" sz="2400"/>
              <a:t>making polls great again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1523" y="4051300"/>
            <a:ext cx="4602652" cy="109696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By: Matthew Fletcher, Kevin </a:t>
            </a:r>
            <a:r>
              <a:rPr lang="EN-US" err="1"/>
              <a:t>Dalle</a:t>
            </a:r>
            <a:r>
              <a:rPr lang="EN-US"/>
              <a:t>, Nick Messina, Casey Cook, and Nick </a:t>
            </a:r>
            <a:r>
              <a:rPr lang="EN-US" err="1"/>
              <a:t>Frichette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049" y="476250"/>
            <a:ext cx="3477081" cy="147732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/>
              <a:t>I'm a believer in the polls, by the way. Rarely do you see a poll that's very far off. </a:t>
            </a:r>
            <a:endParaRPr lang="EN-US">
              <a:solidFill>
                <a:srgbClr val="000000"/>
              </a:solidFill>
              <a:latin typeface="Trebuchet MS"/>
            </a:endParaRPr>
          </a:p>
          <a:p>
            <a:pPr algn="ctr"/>
            <a:r>
              <a:rPr lang="EN-US"/>
              <a:t>-Donald Trump</a:t>
            </a:r>
            <a:endParaRPr lang="EN-US">
              <a:solidFill>
                <a:srgbClr val="000000"/>
              </a:solidFill>
              <a:latin typeface="Trebuchet MS"/>
            </a:endParaRPr>
          </a:p>
          <a:p>
            <a:pPr algn="ctr"/>
            <a:endParaRPr lang="EN-US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798029"/>
          </a:xfrm>
        </p:spPr>
        <p:txBody>
          <a:bodyPr/>
          <a:lstStyle/>
          <a:p>
            <a:r>
              <a:rPr lang="EN-US"/>
              <a:t>Problem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884682"/>
            <a:ext cx="8596312" cy="4157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DirectPoll</a:t>
            </a:r>
            <a:r>
              <a:rPr lang="EN-US"/>
              <a:t>: Targets Education and Academia</a:t>
            </a:r>
          </a:p>
          <a:p>
            <a:r>
              <a:rPr lang="EN-US"/>
              <a:t>Poll Everywhere: Targets Business</a:t>
            </a:r>
          </a:p>
          <a:p>
            <a:pPr marL="0" indent="0" algn="ctr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200" err="1">
                <a:solidFill>
                  <a:schemeClr val="tx1"/>
                </a:solidFill>
              </a:rPr>
              <a:t>easyPoll</a:t>
            </a:r>
            <a:r>
              <a:rPr lang="EN-US" sz="3200">
                <a:solidFill>
                  <a:schemeClr val="tx1"/>
                </a:solidFill>
              </a:rPr>
              <a:t> creates an interactive polling community to cater to both!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826596"/>
            <a:ext cx="8596312" cy="42154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Back End</a:t>
            </a:r>
            <a:r>
              <a:rPr lang="EN-US"/>
              <a:t>:</a:t>
            </a:r>
          </a:p>
          <a:p>
            <a:pPr lvl="1"/>
            <a:r>
              <a:rPr lang="EN-US" sz="1800"/>
              <a:t>Spring MVC</a:t>
            </a:r>
          </a:p>
          <a:p>
            <a:pPr lvl="1"/>
            <a:r>
              <a:rPr lang="EN-US" sz="1800"/>
              <a:t>Java</a:t>
            </a:r>
          </a:p>
          <a:p>
            <a:pPr lvl="1"/>
            <a:r>
              <a:rPr lang="EN-US" sz="1800"/>
              <a:t>MySQL DB</a:t>
            </a:r>
          </a:p>
          <a:p>
            <a:r>
              <a:rPr lang="EN-US" sz="2400"/>
              <a:t>Front End:</a:t>
            </a:r>
          </a:p>
          <a:p>
            <a:pPr lvl="1"/>
            <a:r>
              <a:rPr lang="EN-US" sz="1800"/>
              <a:t>HTML</a:t>
            </a:r>
          </a:p>
          <a:p>
            <a:pPr lvl="1"/>
            <a:r>
              <a:rPr lang="EN-US" sz="1800">
                <a:solidFill>
                  <a:srgbClr val="404040"/>
                </a:solidFill>
              </a:rPr>
              <a:t>CSS</a:t>
            </a:r>
            <a:endParaRPr lang="EN-US" sz="1800">
              <a:solidFill>
                <a:srgbClr val="000000"/>
              </a:solidFill>
            </a:endParaRPr>
          </a:p>
          <a:p>
            <a:pPr lvl="2"/>
            <a:r>
              <a:rPr lang="EN-US" sz="1600">
                <a:solidFill>
                  <a:srgbClr val="404040"/>
                </a:solidFill>
              </a:rPr>
              <a:t>Bootstrap</a:t>
            </a:r>
          </a:p>
          <a:p>
            <a:pPr lvl="1"/>
            <a:r>
              <a:rPr lang="EN-US" sz="1800">
                <a:solidFill>
                  <a:srgbClr val="404040"/>
                </a:solidFill>
              </a:rPr>
              <a:t>JavaScript</a:t>
            </a:r>
          </a:p>
          <a:p>
            <a:pPr lvl="2"/>
            <a:r>
              <a:rPr lang="EN-US" sz="1600" err="1">
                <a:solidFill>
                  <a:srgbClr val="404040"/>
                </a:solidFill>
              </a:rPr>
              <a:t>Jquery</a:t>
            </a:r>
          </a:p>
          <a:p>
            <a:pPr lvl="2"/>
            <a:r>
              <a:rPr lang="EN-US" sz="1600">
                <a:solidFill>
                  <a:srgbClr val="404040"/>
                </a:solidFill>
              </a:rPr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14941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64280"/>
          </a:xfrm>
        </p:spPr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826596"/>
            <a:ext cx="8596312" cy="4215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Scrum</a:t>
            </a:r>
          </a:p>
          <a:p>
            <a:pPr lvl="1"/>
            <a:r>
              <a:rPr lang="EN-US"/>
              <a:t>Met Tuesday &amp; Thursday 3:30 – 5:00</a:t>
            </a:r>
          </a:p>
          <a:p>
            <a:pPr lvl="1"/>
            <a:r>
              <a:rPr lang="EN-US"/>
              <a:t>Communicated through Facebook Messenger </a:t>
            </a:r>
          </a:p>
          <a:p>
            <a:pPr lvl="1"/>
            <a:r>
              <a:rPr lang="EN-US"/>
              <a:t>Code was shared through GitHub</a:t>
            </a:r>
          </a:p>
          <a:p>
            <a:r>
              <a:rPr lang="EN-US"/>
              <a:t>Nick </a:t>
            </a:r>
            <a:r>
              <a:rPr lang="EN-US" err="1"/>
              <a:t>Frichette</a:t>
            </a:r>
            <a:r>
              <a:rPr lang="EN-US"/>
              <a:t> – Focused work on </a:t>
            </a:r>
            <a:r>
              <a:rPr lang="EN-US" err="1"/>
              <a:t>HomeController</a:t>
            </a:r>
            <a:r>
              <a:rPr lang="EN-US"/>
              <a:t> and java code</a:t>
            </a:r>
          </a:p>
          <a:p>
            <a:r>
              <a:rPr lang="EN-US"/>
              <a:t>Matt Fletcher – Focused on overall design, database connections</a:t>
            </a:r>
          </a:p>
          <a:p>
            <a:r>
              <a:rPr lang="EN-US"/>
              <a:t>Casey Cook – HTML, UI Design</a:t>
            </a:r>
          </a:p>
          <a:p>
            <a:r>
              <a:rPr lang="EN-US"/>
              <a:t>Nick Messina – HTML, UI Design</a:t>
            </a:r>
          </a:p>
          <a:p>
            <a:r>
              <a:rPr lang="EN-US"/>
              <a:t>Kevin </a:t>
            </a:r>
            <a:r>
              <a:rPr lang="EN-US" err="1"/>
              <a:t>Dalle</a:t>
            </a:r>
            <a:r>
              <a:rPr lang="EN-US"/>
              <a:t> – Diagramming, Java Code</a:t>
            </a:r>
          </a:p>
        </p:txBody>
      </p:sp>
    </p:spTree>
    <p:extLst>
      <p:ext uri="{BB962C8B-B14F-4D97-AF65-F5344CB8AC3E}">
        <p14:creationId xmlns:p14="http://schemas.microsoft.com/office/powerpoint/2010/main" val="213619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753989"/>
            <a:ext cx="8596312" cy="4288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Setting up database was difficult</a:t>
            </a:r>
          </a:p>
          <a:p>
            <a:pPr lvl="1"/>
            <a:r>
              <a:rPr lang="EN-US"/>
              <a:t>Tried using firebase had trouble pulling data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School of IT wasn’t helpful, wasted time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Tried to set up live on our own on different hosts had trouble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Settled on localhost, MySQL database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</a:rPr>
              <a:t>Had trouble choosing a framework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Ended up using Spring Tools Suite</a:t>
            </a:r>
          </a:p>
          <a:p>
            <a:endParaRPr lang="EN-US">
              <a:solidFill>
                <a:srgbClr val="404040"/>
              </a:solidFill>
              <a:latin typeface="Trebuchet MS"/>
            </a:endParaRPr>
          </a:p>
          <a:p>
            <a:endParaRPr lang="EN-US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9555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696379"/>
          </a:xfrm>
        </p:spPr>
        <p:txBody>
          <a:bodyPr/>
          <a:lstStyle/>
          <a:p>
            <a:r>
              <a:rPr lang="EN-US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454393"/>
            <a:ext cx="8596312" cy="4200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Account User Account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Create Account Admin Account</a:t>
            </a:r>
          </a:p>
          <a:p>
            <a:r>
              <a:rPr lang="EN-US"/>
              <a:t>Create Polls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Community Polls</a:t>
            </a:r>
          </a:p>
          <a:p>
            <a:r>
              <a:rPr lang="EN-US"/>
              <a:t>Private Polls</a:t>
            </a:r>
          </a:p>
          <a:p>
            <a:r>
              <a:rPr lang="EN-US"/>
              <a:t>User Groups</a:t>
            </a:r>
          </a:p>
          <a:p>
            <a:r>
              <a:rPr lang="EN-US"/>
              <a:t>User Profile Page</a:t>
            </a:r>
          </a:p>
          <a:p>
            <a:r>
              <a:rPr lang="EN-US"/>
              <a:t>Poll/User Statistics</a:t>
            </a:r>
          </a:p>
          <a:p>
            <a:r>
              <a:rPr lang="EN-US"/>
              <a:t>Vote in Poll!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8523" y="1932317"/>
            <a:ext cx="5540914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/>
              <a:t>7635 Lines of Code Written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3127" y="2306128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/>
              <a:t>203 Total Commits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4739" y="2677189"/>
            <a:ext cx="4994441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/>
              <a:t>39 Functional Requirements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7372" y="3048000"/>
            <a:ext cx="343295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Trebuchet MS"/>
              </a:rPr>
              <a:t>Hundreds of Hours of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585" y="3857625"/>
            <a:ext cx="4159813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err="1">
                <a:solidFill>
                  <a:srgbClr val="54A021"/>
                </a:solidFill>
              </a:rPr>
              <a:t>easyPoll</a:t>
            </a:r>
            <a:endParaRPr lang="EN-US" sz="4800">
              <a:solidFill>
                <a:srgbClr val="54A02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4346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579732"/>
            <a:ext cx="8596312" cy="4462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Trebuchet MS"/>
              </a:rPr>
              <a:t>Accomplished the problem that we set out to solve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Interactive polling community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</a:rPr>
              <a:t>Improved our overall ability to design and critique software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</a:rPr>
              <a:t>Realized the value of teamwork</a:t>
            </a:r>
          </a:p>
          <a:p>
            <a:pPr lvl="1"/>
            <a:endParaRPr lang="EN-US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0082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easyPoll  making polls great again</vt:lpstr>
      <vt:lpstr>Problem Solved</vt:lpstr>
      <vt:lpstr>The Technical Specifications</vt:lpstr>
      <vt:lpstr>Design Process</vt:lpstr>
      <vt:lpstr>Setbacks</vt:lpstr>
      <vt:lpstr>Main Features</vt:lpstr>
      <vt:lpstr>By The Numbers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easyPoll  making polls great again</dc:title>
  <cp:revision>1</cp:revision>
  <dcterms:modified xsi:type="dcterms:W3CDTF">2016-12-08T04:59:42Z</dcterms:modified>
</cp:coreProperties>
</file>