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5909D-86D0-452D-8264-6C762F01B1F3}" v="9" dt="2025-07-18T11:29:31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Koenig" userId="3b2a9428a406e046" providerId="LiveId" clId="{49A5909D-86D0-452D-8264-6C762F01B1F3}"/>
    <pc:docChg chg="undo custSel addSld modSld">
      <pc:chgData name="David Koenig" userId="3b2a9428a406e046" providerId="LiveId" clId="{49A5909D-86D0-452D-8264-6C762F01B1F3}" dt="2025-07-18T11:29:31.216" v="69"/>
      <pc:docMkLst>
        <pc:docMk/>
      </pc:docMkLst>
      <pc:sldChg chg="delSp">
        <pc:chgData name="David Koenig" userId="3b2a9428a406e046" providerId="LiveId" clId="{49A5909D-86D0-452D-8264-6C762F01B1F3}" dt="2025-07-18T11:28:00.634" v="20" actId="478"/>
        <pc:sldMkLst>
          <pc:docMk/>
          <pc:sldMk cId="1296946716" sldId="256"/>
        </pc:sldMkLst>
        <pc:picChg chg="del">
          <ac:chgData name="David Koenig" userId="3b2a9428a406e046" providerId="LiveId" clId="{49A5909D-86D0-452D-8264-6C762F01B1F3}" dt="2025-07-18T11:28:00.634" v="20" actId="478"/>
          <ac:picMkLst>
            <pc:docMk/>
            <pc:sldMk cId="1296946716" sldId="256"/>
            <ac:picMk id="1026" creationId="{F4A5A9A7-0CB1-35B5-F1DE-7852844C2A1A}"/>
          </ac:picMkLst>
        </pc:picChg>
      </pc:sldChg>
      <pc:sldChg chg="addSp delSp modSp mod">
        <pc:chgData name="David Koenig" userId="3b2a9428a406e046" providerId="LiveId" clId="{49A5909D-86D0-452D-8264-6C762F01B1F3}" dt="2025-07-18T11:27:59.309" v="19" actId="478"/>
        <pc:sldMkLst>
          <pc:docMk/>
          <pc:sldMk cId="2946032951" sldId="257"/>
        </pc:sldMkLst>
        <pc:spChg chg="add del mod">
          <ac:chgData name="David Koenig" userId="3b2a9428a406e046" providerId="LiveId" clId="{49A5909D-86D0-452D-8264-6C762F01B1F3}" dt="2025-07-18T10:02:23.222" v="3" actId="478"/>
          <ac:spMkLst>
            <pc:docMk/>
            <pc:sldMk cId="2946032951" sldId="257"/>
            <ac:spMk id="2" creationId="{CD589DED-F3F4-17EE-471F-B2642811551D}"/>
          </ac:spMkLst>
        </pc:spChg>
        <pc:spChg chg="del">
          <ac:chgData name="David Koenig" userId="3b2a9428a406e046" providerId="LiveId" clId="{49A5909D-86D0-452D-8264-6C762F01B1F3}" dt="2025-07-18T10:03:09.255" v="6" actId="478"/>
          <ac:spMkLst>
            <pc:docMk/>
            <pc:sldMk cId="2946032951" sldId="257"/>
            <ac:spMk id="3" creationId="{35A06BE4-0CBE-6216-8558-75FD0A394E31}"/>
          </ac:spMkLst>
        </pc:spChg>
        <pc:spChg chg="add mod">
          <ac:chgData name="David Koenig" userId="3b2a9428a406e046" providerId="LiveId" clId="{49A5909D-86D0-452D-8264-6C762F01B1F3}" dt="2025-07-18T10:06:19.276" v="9" actId="14100"/>
          <ac:spMkLst>
            <pc:docMk/>
            <pc:sldMk cId="2946032951" sldId="257"/>
            <ac:spMk id="4" creationId="{293188AB-DC11-D2C3-60A8-E0D069AC98DC}"/>
          </ac:spMkLst>
        </pc:spChg>
        <pc:spChg chg="add mod">
          <ac:chgData name="David Koenig" userId="3b2a9428a406e046" providerId="LiveId" clId="{49A5909D-86D0-452D-8264-6C762F01B1F3}" dt="2025-07-18T11:27:54.139" v="16" actId="14100"/>
          <ac:spMkLst>
            <pc:docMk/>
            <pc:sldMk cId="2946032951" sldId="257"/>
            <ac:spMk id="5" creationId="{98D1CBB7-196D-2BCA-FA0B-00BF9C98FFC3}"/>
          </ac:spMkLst>
        </pc:spChg>
        <pc:spChg chg="add mod">
          <ac:chgData name="David Koenig" userId="3b2a9428a406e046" providerId="LiveId" clId="{49A5909D-86D0-452D-8264-6C762F01B1F3}" dt="2025-07-18T11:27:58.543" v="18" actId="1076"/>
          <ac:spMkLst>
            <pc:docMk/>
            <pc:sldMk cId="2946032951" sldId="257"/>
            <ac:spMk id="6" creationId="{A58D4F2A-5338-705D-E6F7-907AF13B109D}"/>
          </ac:spMkLst>
        </pc:spChg>
        <pc:picChg chg="del">
          <ac:chgData name="David Koenig" userId="3b2a9428a406e046" providerId="LiveId" clId="{49A5909D-86D0-452D-8264-6C762F01B1F3}" dt="2025-07-18T11:27:59.309" v="19" actId="478"/>
          <ac:picMkLst>
            <pc:docMk/>
            <pc:sldMk cId="2946032951" sldId="257"/>
            <ac:picMk id="2050" creationId="{835AA369-3FE7-EA82-A953-15339DEBA72C}"/>
          </ac:picMkLst>
        </pc:picChg>
      </pc:sldChg>
      <pc:sldChg chg="addSp delSp modSp new mod">
        <pc:chgData name="David Koenig" userId="3b2a9428a406e046" providerId="LiveId" clId="{49A5909D-86D0-452D-8264-6C762F01B1F3}" dt="2025-07-18T11:29:31.216" v="69"/>
        <pc:sldMkLst>
          <pc:docMk/>
          <pc:sldMk cId="3488982085" sldId="258"/>
        </pc:sldMkLst>
        <pc:spChg chg="del">
          <ac:chgData name="David Koenig" userId="3b2a9428a406e046" providerId="LiveId" clId="{49A5909D-86D0-452D-8264-6C762F01B1F3}" dt="2025-07-18T11:28:06.648" v="22" actId="478"/>
          <ac:spMkLst>
            <pc:docMk/>
            <pc:sldMk cId="3488982085" sldId="258"/>
            <ac:spMk id="2" creationId="{A6316B38-6099-E6A8-C86D-C4F3499DF1D5}"/>
          </ac:spMkLst>
        </pc:spChg>
        <pc:spChg chg="del">
          <ac:chgData name="David Koenig" userId="3b2a9428a406e046" providerId="LiveId" clId="{49A5909D-86D0-452D-8264-6C762F01B1F3}" dt="2025-07-18T11:28:06.648" v="22" actId="478"/>
          <ac:spMkLst>
            <pc:docMk/>
            <pc:sldMk cId="3488982085" sldId="258"/>
            <ac:spMk id="3" creationId="{60CAF0BD-2E4C-7AFF-BD51-1A004FA13A06}"/>
          </ac:spMkLst>
        </pc:spChg>
        <pc:spChg chg="add del mod">
          <ac:chgData name="David Koenig" userId="3b2a9428a406e046" providerId="LiveId" clId="{49A5909D-86D0-452D-8264-6C762F01B1F3}" dt="2025-07-18T11:29:31.216" v="69"/>
          <ac:spMkLst>
            <pc:docMk/>
            <pc:sldMk cId="3488982085" sldId="258"/>
            <ac:spMk id="4" creationId="{FBFD6738-8A77-ABE9-C3C1-D1C8E8B3E0B0}"/>
          </ac:spMkLst>
        </pc:spChg>
        <pc:spChg chg="add del mod">
          <ac:chgData name="David Koenig" userId="3b2a9428a406e046" providerId="LiveId" clId="{49A5909D-86D0-452D-8264-6C762F01B1F3}" dt="2025-07-18T11:29:07.706" v="37" actId="478"/>
          <ac:spMkLst>
            <pc:docMk/>
            <pc:sldMk cId="3488982085" sldId="258"/>
            <ac:spMk id="5" creationId="{9020DE18-A22F-6134-9EC9-0EB000314895}"/>
          </ac:spMkLst>
        </pc:spChg>
        <pc:spChg chg="add del mod">
          <ac:chgData name="David Koenig" userId="3b2a9428a406e046" providerId="LiveId" clId="{49A5909D-86D0-452D-8264-6C762F01B1F3}" dt="2025-07-18T11:29:31.216" v="69"/>
          <ac:spMkLst>
            <pc:docMk/>
            <pc:sldMk cId="3488982085" sldId="258"/>
            <ac:spMk id="6" creationId="{6C3F2078-DF39-085A-422B-27462EA8BD00}"/>
          </ac:spMkLst>
        </pc:spChg>
        <pc:spChg chg="add del mod">
          <ac:chgData name="David Koenig" userId="3b2a9428a406e046" providerId="LiveId" clId="{49A5909D-86D0-452D-8264-6C762F01B1F3}" dt="2025-07-18T11:28:57.433" v="32" actId="478"/>
          <ac:spMkLst>
            <pc:docMk/>
            <pc:sldMk cId="3488982085" sldId="258"/>
            <ac:spMk id="7" creationId="{68CFDFDC-F640-E26E-A9B2-3E1FA6105179}"/>
          </ac:spMkLst>
        </pc:spChg>
        <pc:spChg chg="add del mod">
          <ac:chgData name="David Koenig" userId="3b2a9428a406e046" providerId="LiveId" clId="{49A5909D-86D0-452D-8264-6C762F01B1F3}" dt="2025-07-18T11:29:31.216" v="69"/>
          <ac:spMkLst>
            <pc:docMk/>
            <pc:sldMk cId="3488982085" sldId="258"/>
            <ac:spMk id="8" creationId="{69B359AE-EBD6-B647-51F8-4EB834BF4FA4}"/>
          </ac:spMkLst>
        </pc:spChg>
        <pc:spChg chg="add del mod">
          <ac:chgData name="David Koenig" userId="3b2a9428a406e046" providerId="LiveId" clId="{49A5909D-86D0-452D-8264-6C762F01B1F3}" dt="2025-07-18T11:29:25.257" v="68" actId="478"/>
          <ac:spMkLst>
            <pc:docMk/>
            <pc:sldMk cId="3488982085" sldId="258"/>
            <ac:spMk id="9" creationId="{A940D421-6639-9FE1-1F1D-D5E11A8C87C1}"/>
          </ac:spMkLst>
        </pc:spChg>
        <pc:spChg chg="mod">
          <ac:chgData name="David Koenig" userId="3b2a9428a406e046" providerId="LiveId" clId="{49A5909D-86D0-452D-8264-6C762F01B1F3}" dt="2025-07-18T11:29:31.216" v="69"/>
          <ac:spMkLst>
            <pc:docMk/>
            <pc:sldMk cId="3488982085" sldId="258"/>
            <ac:spMk id="10" creationId="{9E96A0B6-F23D-699C-5718-121C2A91B0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BE14-1CD0-5EB8-8E76-ABF82BDBC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E915B-B40E-4CEB-A63E-701B6C245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17154-D26F-6997-5E38-D3D0D036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847F-60B0-46A6-9CA3-91977D4B4811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DCAA-77B7-8918-15C6-3157588F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9287-2C3F-F539-AAE0-142EE6A4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21DA-AFAA-4F5B-95DE-F14CC58AE0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622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91D3-80FD-729E-81EC-71DDB634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9CEDC-6D1B-607E-FA6D-1EFCC5B5C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2909-B145-3B1C-F0D7-52FB911B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847F-60B0-46A6-9CA3-91977D4B4811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8268-84A1-CE0C-53D3-53AD8F92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D562-18AF-F99C-EEA4-2E70561A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21DA-AFAA-4F5B-95DE-F14CC58AE0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763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47914-B3F9-1CF3-4162-EC6D085A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272BD-751B-F9CB-9DAC-9EA81C95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01EE-F3D1-117F-B213-08477938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847F-60B0-46A6-9CA3-91977D4B4811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B82C7-11F8-C688-A727-D8900269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6377-7A85-B365-BCFD-A8229C37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21DA-AFAA-4F5B-95DE-F14CC58AE0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530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7B1D-CEA7-5DF7-6589-39EBDA31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7F85-62F0-D3DF-5BD0-ACDADB2D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EC0E-CFFC-1652-315A-5BEC5CD2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847F-60B0-46A6-9CA3-91977D4B4811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EF55F-4CBB-B918-3571-B5365A47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B7A11-4D56-C983-72E6-15B91F51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21DA-AFAA-4F5B-95DE-F14CC58AE0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550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7B9F-59F7-B7F7-E85F-FA205671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A38EB-1A88-426A-F565-03ABB84B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5090-740B-72E4-6959-D71AF831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847F-60B0-46A6-9CA3-91977D4B4811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00786-4629-1720-5146-C08873EC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779EF-3461-116E-4EC7-D77E3616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21DA-AFAA-4F5B-95DE-F14CC58AE0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49B3-BBE4-B0E2-D72B-D72460D5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6AF4-5452-862A-6D1D-14591C0CA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7080C-2D63-8DE3-33E6-32D70B2CE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298C5-67F4-DE0B-CC49-09E332F5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847F-60B0-46A6-9CA3-91977D4B4811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B1EF5-64D4-91D7-7992-5E3BE8C5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034BA-D4D2-0ADC-E9B9-2AAA1E1C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21DA-AFAA-4F5B-95DE-F14CC58AE0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59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ADCC-F29F-BC62-30CE-ED113F94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8FE65-8DE5-F641-CC02-BB5697A5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3A389-A81E-98A6-C091-1CC4D7A13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E1076-D586-B2D0-AA02-F6B8887DA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ADD17-CD6F-532F-D395-FFED56ED3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9680D-928D-104B-52C9-AD4EF089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847F-60B0-46A6-9CA3-91977D4B4811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7E90D-3D69-7262-9CB8-BAA55DEC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1AA93-1DB3-9C3B-86F1-8FCC99FC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21DA-AFAA-4F5B-95DE-F14CC58AE0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982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22BC-9A72-A553-6840-8AEBF4F9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7D10C-0E24-E4A8-EA73-922DA36B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847F-60B0-46A6-9CA3-91977D4B4811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564F9-4016-EC51-B02F-51E6B0BD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444C4-5594-24B0-9112-410FE7D5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21DA-AFAA-4F5B-95DE-F14CC58AE0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93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6A542-7AD8-9A1A-D4AE-9A2DA07A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847F-60B0-46A6-9CA3-91977D4B4811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2A368-5683-B29A-9C78-00D7FFC2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D0E40-4A44-D4CB-CCDA-A7EB1690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21DA-AFAA-4F5B-95DE-F14CC58AE0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220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6E1C-FD59-3EEE-47FE-F9D1A88D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EE48-5527-7D77-9421-A355A331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938FE-84B3-35DE-A9E2-5B390AFB7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ED072-2842-953E-1568-DDF494D2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847F-60B0-46A6-9CA3-91977D4B4811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C5421-669D-8FDF-D466-E2786E20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32EC-8245-0EC3-F2FB-65C597D0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21DA-AFAA-4F5B-95DE-F14CC58AE0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364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AB19-1607-EE8C-0DDF-9C948A2B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72A73-67A6-8CDC-4932-1F5380094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8AFFA-24EC-7E62-F93B-98CBCBB3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DA2B4-2A05-1244-B04F-8ECAD98B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847F-60B0-46A6-9CA3-91977D4B4811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BE25D-F850-2CCE-EA78-8D693E1F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D81E-3F08-20B4-B88D-45DCCBDB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21DA-AFAA-4F5B-95DE-F14CC58AE0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718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AC031-8C89-C95D-5D8A-987B2FFF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4F42D-599E-D0FE-4C63-82FD728B6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9246-566E-7AE2-9CA8-2D98B20E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F847F-60B0-46A6-9CA3-91977D4B4811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7633-47CA-DD95-C490-9DE010A5C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A2580-4456-7CBF-7243-3EB36F5B1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0B21DA-AFAA-4F5B-95DE-F14CC58AE02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351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C1988CD-2F84-06F5-C6BB-988CC8F4AAD9}"/>
              </a:ext>
            </a:extLst>
          </p:cNvPr>
          <p:cNvSpPr/>
          <p:nvPr/>
        </p:nvSpPr>
        <p:spPr>
          <a:xfrm>
            <a:off x="393290" y="1779639"/>
            <a:ext cx="11395587" cy="2753032"/>
          </a:xfrm>
          <a:custGeom>
            <a:avLst/>
            <a:gdLst>
              <a:gd name="connsiteX0" fmla="*/ 0 w 11395587"/>
              <a:gd name="connsiteY0" fmla="*/ 816077 h 2753032"/>
              <a:gd name="connsiteX1" fmla="*/ 29497 w 11395587"/>
              <a:gd name="connsiteY1" fmla="*/ 1759974 h 2753032"/>
              <a:gd name="connsiteX2" fmla="*/ 3726426 w 11395587"/>
              <a:gd name="connsiteY2" fmla="*/ 2753032 h 2753032"/>
              <a:gd name="connsiteX3" fmla="*/ 4650658 w 11395587"/>
              <a:gd name="connsiteY3" fmla="*/ 2743200 h 2753032"/>
              <a:gd name="connsiteX4" fmla="*/ 5565058 w 11395587"/>
              <a:gd name="connsiteY4" fmla="*/ 2487561 h 2753032"/>
              <a:gd name="connsiteX5" fmla="*/ 9861755 w 11395587"/>
              <a:gd name="connsiteY5" fmla="*/ 2526890 h 2753032"/>
              <a:gd name="connsiteX6" fmla="*/ 9999407 w 11395587"/>
              <a:gd name="connsiteY6" fmla="*/ 1956619 h 2753032"/>
              <a:gd name="connsiteX7" fmla="*/ 11316929 w 11395587"/>
              <a:gd name="connsiteY7" fmla="*/ 1740309 h 2753032"/>
              <a:gd name="connsiteX8" fmla="*/ 11395587 w 11395587"/>
              <a:gd name="connsiteY8" fmla="*/ 1455174 h 2753032"/>
              <a:gd name="connsiteX9" fmla="*/ 11149781 w 11395587"/>
              <a:gd name="connsiteY9" fmla="*/ 344129 h 2753032"/>
              <a:gd name="connsiteX10" fmla="*/ 9478297 w 11395587"/>
              <a:gd name="connsiteY10" fmla="*/ 39329 h 2753032"/>
              <a:gd name="connsiteX11" fmla="*/ 3411794 w 11395587"/>
              <a:gd name="connsiteY11" fmla="*/ 0 h 2753032"/>
              <a:gd name="connsiteX12" fmla="*/ 2615381 w 11395587"/>
              <a:gd name="connsiteY12" fmla="*/ 619432 h 2753032"/>
              <a:gd name="connsiteX13" fmla="*/ 0 w 11395587"/>
              <a:gd name="connsiteY13" fmla="*/ 816077 h 27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95587" h="2753032">
                <a:moveTo>
                  <a:pt x="0" y="816077"/>
                </a:moveTo>
                <a:lnTo>
                  <a:pt x="29497" y="1759974"/>
                </a:lnTo>
                <a:lnTo>
                  <a:pt x="3726426" y="2753032"/>
                </a:lnTo>
                <a:lnTo>
                  <a:pt x="4650658" y="2743200"/>
                </a:lnTo>
                <a:lnTo>
                  <a:pt x="5565058" y="2487561"/>
                </a:lnTo>
                <a:lnTo>
                  <a:pt x="9861755" y="2526890"/>
                </a:lnTo>
                <a:lnTo>
                  <a:pt x="9999407" y="1956619"/>
                </a:lnTo>
                <a:lnTo>
                  <a:pt x="11316929" y="1740309"/>
                </a:lnTo>
                <a:lnTo>
                  <a:pt x="11395587" y="1455174"/>
                </a:lnTo>
                <a:lnTo>
                  <a:pt x="11149781" y="344129"/>
                </a:lnTo>
                <a:lnTo>
                  <a:pt x="9478297" y="39329"/>
                </a:lnTo>
                <a:lnTo>
                  <a:pt x="3411794" y="0"/>
                </a:lnTo>
                <a:lnTo>
                  <a:pt x="2615381" y="619432"/>
                </a:lnTo>
                <a:lnTo>
                  <a:pt x="0" y="816077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694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A6C94-7B3B-2F9A-BDA5-E28DD5A23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93188AB-DC11-D2C3-60A8-E0D069AC98DC}"/>
              </a:ext>
            </a:extLst>
          </p:cNvPr>
          <p:cNvSpPr/>
          <p:nvPr/>
        </p:nvSpPr>
        <p:spPr>
          <a:xfrm>
            <a:off x="971755" y="4080387"/>
            <a:ext cx="8013291" cy="1858296"/>
          </a:xfrm>
          <a:custGeom>
            <a:avLst/>
            <a:gdLst>
              <a:gd name="connsiteX0" fmla="*/ 0 w 8013291"/>
              <a:gd name="connsiteY0" fmla="*/ 19664 h 1612490"/>
              <a:gd name="connsiteX1" fmla="*/ 19665 w 8013291"/>
              <a:gd name="connsiteY1" fmla="*/ 1592826 h 1612490"/>
              <a:gd name="connsiteX2" fmla="*/ 5584723 w 8013291"/>
              <a:gd name="connsiteY2" fmla="*/ 1612490 h 1612490"/>
              <a:gd name="connsiteX3" fmla="*/ 6794091 w 8013291"/>
              <a:gd name="connsiteY3" fmla="*/ 1455174 h 1612490"/>
              <a:gd name="connsiteX4" fmla="*/ 8013291 w 8013291"/>
              <a:gd name="connsiteY4" fmla="*/ 934064 h 1612490"/>
              <a:gd name="connsiteX5" fmla="*/ 7993626 w 8013291"/>
              <a:gd name="connsiteY5" fmla="*/ 678426 h 1612490"/>
              <a:gd name="connsiteX6" fmla="*/ 6803923 w 8013291"/>
              <a:gd name="connsiteY6" fmla="*/ 186813 h 1612490"/>
              <a:gd name="connsiteX7" fmla="*/ 5515897 w 8013291"/>
              <a:gd name="connsiteY7" fmla="*/ 0 h 1612490"/>
              <a:gd name="connsiteX8" fmla="*/ 0 w 8013291"/>
              <a:gd name="connsiteY8" fmla="*/ 19664 h 161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13291" h="1612490">
                <a:moveTo>
                  <a:pt x="0" y="19664"/>
                </a:moveTo>
                <a:lnTo>
                  <a:pt x="19665" y="1592826"/>
                </a:lnTo>
                <a:lnTo>
                  <a:pt x="5584723" y="1612490"/>
                </a:lnTo>
                <a:lnTo>
                  <a:pt x="6794091" y="1455174"/>
                </a:lnTo>
                <a:lnTo>
                  <a:pt x="8013291" y="934064"/>
                </a:lnTo>
                <a:lnTo>
                  <a:pt x="7993626" y="678426"/>
                </a:lnTo>
                <a:lnTo>
                  <a:pt x="6803923" y="186813"/>
                </a:lnTo>
                <a:lnTo>
                  <a:pt x="5515897" y="0"/>
                </a:lnTo>
                <a:lnTo>
                  <a:pt x="0" y="19664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D1CBB7-196D-2BCA-FA0B-00BF9C98FFC3}"/>
              </a:ext>
            </a:extLst>
          </p:cNvPr>
          <p:cNvSpPr/>
          <p:nvPr/>
        </p:nvSpPr>
        <p:spPr>
          <a:xfrm>
            <a:off x="1040581" y="1474839"/>
            <a:ext cx="5704348" cy="1858296"/>
          </a:xfrm>
          <a:custGeom>
            <a:avLst/>
            <a:gdLst>
              <a:gd name="connsiteX0" fmla="*/ 0 w 8013291"/>
              <a:gd name="connsiteY0" fmla="*/ 19664 h 1612490"/>
              <a:gd name="connsiteX1" fmla="*/ 19665 w 8013291"/>
              <a:gd name="connsiteY1" fmla="*/ 1592826 h 1612490"/>
              <a:gd name="connsiteX2" fmla="*/ 5584723 w 8013291"/>
              <a:gd name="connsiteY2" fmla="*/ 1612490 h 1612490"/>
              <a:gd name="connsiteX3" fmla="*/ 6794091 w 8013291"/>
              <a:gd name="connsiteY3" fmla="*/ 1455174 h 1612490"/>
              <a:gd name="connsiteX4" fmla="*/ 8013291 w 8013291"/>
              <a:gd name="connsiteY4" fmla="*/ 934064 h 1612490"/>
              <a:gd name="connsiteX5" fmla="*/ 7993626 w 8013291"/>
              <a:gd name="connsiteY5" fmla="*/ 678426 h 1612490"/>
              <a:gd name="connsiteX6" fmla="*/ 6803923 w 8013291"/>
              <a:gd name="connsiteY6" fmla="*/ 186813 h 1612490"/>
              <a:gd name="connsiteX7" fmla="*/ 5515897 w 8013291"/>
              <a:gd name="connsiteY7" fmla="*/ 0 h 1612490"/>
              <a:gd name="connsiteX8" fmla="*/ 0 w 8013291"/>
              <a:gd name="connsiteY8" fmla="*/ 19664 h 161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13291" h="1612490">
                <a:moveTo>
                  <a:pt x="0" y="19664"/>
                </a:moveTo>
                <a:lnTo>
                  <a:pt x="19665" y="1592826"/>
                </a:lnTo>
                <a:lnTo>
                  <a:pt x="5584723" y="1612490"/>
                </a:lnTo>
                <a:lnTo>
                  <a:pt x="6794091" y="1455174"/>
                </a:lnTo>
                <a:lnTo>
                  <a:pt x="8013291" y="934064"/>
                </a:lnTo>
                <a:lnTo>
                  <a:pt x="7993626" y="678426"/>
                </a:lnTo>
                <a:lnTo>
                  <a:pt x="6803923" y="186813"/>
                </a:lnTo>
                <a:lnTo>
                  <a:pt x="5515897" y="0"/>
                </a:lnTo>
                <a:lnTo>
                  <a:pt x="0" y="19664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8D4F2A-5338-705D-E6F7-907AF13B109D}"/>
              </a:ext>
            </a:extLst>
          </p:cNvPr>
          <p:cNvSpPr/>
          <p:nvPr/>
        </p:nvSpPr>
        <p:spPr>
          <a:xfrm>
            <a:off x="7322575" y="1474839"/>
            <a:ext cx="3324942" cy="1858296"/>
          </a:xfrm>
          <a:custGeom>
            <a:avLst/>
            <a:gdLst>
              <a:gd name="connsiteX0" fmla="*/ 0 w 8013291"/>
              <a:gd name="connsiteY0" fmla="*/ 19664 h 1612490"/>
              <a:gd name="connsiteX1" fmla="*/ 19665 w 8013291"/>
              <a:gd name="connsiteY1" fmla="*/ 1592826 h 1612490"/>
              <a:gd name="connsiteX2" fmla="*/ 5584723 w 8013291"/>
              <a:gd name="connsiteY2" fmla="*/ 1612490 h 1612490"/>
              <a:gd name="connsiteX3" fmla="*/ 6794091 w 8013291"/>
              <a:gd name="connsiteY3" fmla="*/ 1455174 h 1612490"/>
              <a:gd name="connsiteX4" fmla="*/ 8013291 w 8013291"/>
              <a:gd name="connsiteY4" fmla="*/ 934064 h 1612490"/>
              <a:gd name="connsiteX5" fmla="*/ 7993626 w 8013291"/>
              <a:gd name="connsiteY5" fmla="*/ 678426 h 1612490"/>
              <a:gd name="connsiteX6" fmla="*/ 6803923 w 8013291"/>
              <a:gd name="connsiteY6" fmla="*/ 186813 h 1612490"/>
              <a:gd name="connsiteX7" fmla="*/ 5515897 w 8013291"/>
              <a:gd name="connsiteY7" fmla="*/ 0 h 1612490"/>
              <a:gd name="connsiteX8" fmla="*/ 0 w 8013291"/>
              <a:gd name="connsiteY8" fmla="*/ 19664 h 161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13291" h="1612490">
                <a:moveTo>
                  <a:pt x="0" y="19664"/>
                </a:moveTo>
                <a:lnTo>
                  <a:pt x="19665" y="1592826"/>
                </a:lnTo>
                <a:lnTo>
                  <a:pt x="5584723" y="1612490"/>
                </a:lnTo>
                <a:lnTo>
                  <a:pt x="6794091" y="1455174"/>
                </a:lnTo>
                <a:lnTo>
                  <a:pt x="8013291" y="934064"/>
                </a:lnTo>
                <a:lnTo>
                  <a:pt x="7993626" y="678426"/>
                </a:lnTo>
                <a:lnTo>
                  <a:pt x="6803923" y="186813"/>
                </a:lnTo>
                <a:lnTo>
                  <a:pt x="5515897" y="0"/>
                </a:lnTo>
                <a:lnTo>
                  <a:pt x="0" y="19664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603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96A0B6-F23D-699C-5718-121C2A91B0A5}"/>
              </a:ext>
            </a:extLst>
          </p:cNvPr>
          <p:cNvSpPr/>
          <p:nvPr/>
        </p:nvSpPr>
        <p:spPr>
          <a:xfrm>
            <a:off x="2298292" y="2261419"/>
            <a:ext cx="5786284" cy="1814052"/>
          </a:xfrm>
          <a:custGeom>
            <a:avLst/>
            <a:gdLst>
              <a:gd name="connsiteX0" fmla="*/ 907026 w 5786284"/>
              <a:gd name="connsiteY0" fmla="*/ 0 h 1814052"/>
              <a:gd name="connsiteX1" fmla="*/ 907026 w 5786284"/>
              <a:gd name="connsiteY1" fmla="*/ 0 h 1814052"/>
              <a:gd name="connsiteX2" fmla="*/ 4869424 w 5786284"/>
              <a:gd name="connsiteY2" fmla="*/ 0 h 1814052"/>
              <a:gd name="connsiteX3" fmla="*/ 4869424 w 5786284"/>
              <a:gd name="connsiteY3" fmla="*/ 497 h 1814052"/>
              <a:gd name="connsiteX4" fmla="*/ 4879258 w 5786284"/>
              <a:gd name="connsiteY4" fmla="*/ 0 h 1814052"/>
              <a:gd name="connsiteX5" fmla="*/ 5786284 w 5786284"/>
              <a:gd name="connsiteY5" fmla="*/ 907026 h 1814052"/>
              <a:gd name="connsiteX6" fmla="*/ 4879258 w 5786284"/>
              <a:gd name="connsiteY6" fmla="*/ 1814052 h 1814052"/>
              <a:gd name="connsiteX7" fmla="*/ 4869424 w 5786284"/>
              <a:gd name="connsiteY7" fmla="*/ 1813556 h 1814052"/>
              <a:gd name="connsiteX8" fmla="*/ 4869424 w 5786284"/>
              <a:gd name="connsiteY8" fmla="*/ 1814052 h 1814052"/>
              <a:gd name="connsiteX9" fmla="*/ 907026 w 5786284"/>
              <a:gd name="connsiteY9" fmla="*/ 1814052 h 1814052"/>
              <a:gd name="connsiteX10" fmla="*/ 907026 w 5786284"/>
              <a:gd name="connsiteY10" fmla="*/ 1814052 h 1814052"/>
              <a:gd name="connsiteX11" fmla="*/ 907026 w 5786284"/>
              <a:gd name="connsiteY11" fmla="*/ 1814052 h 1814052"/>
              <a:gd name="connsiteX12" fmla="*/ 814288 w 5786284"/>
              <a:gd name="connsiteY12" fmla="*/ 1809369 h 1814052"/>
              <a:gd name="connsiteX13" fmla="*/ 0 w 5786284"/>
              <a:gd name="connsiteY13" fmla="*/ 907026 h 1814052"/>
              <a:gd name="connsiteX14" fmla="*/ 814288 w 5786284"/>
              <a:gd name="connsiteY14" fmla="*/ 4683 h 1814052"/>
              <a:gd name="connsiteX15" fmla="*/ 907026 w 5786284"/>
              <a:gd name="connsiteY15" fmla="*/ 0 h 181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86284" h="1814052">
                <a:moveTo>
                  <a:pt x="907026" y="0"/>
                </a:moveTo>
                <a:lnTo>
                  <a:pt x="907026" y="0"/>
                </a:lnTo>
                <a:lnTo>
                  <a:pt x="4869424" y="0"/>
                </a:lnTo>
                <a:lnTo>
                  <a:pt x="4869424" y="497"/>
                </a:lnTo>
                <a:lnTo>
                  <a:pt x="4879258" y="0"/>
                </a:lnTo>
                <a:cubicBezTo>
                  <a:pt x="5380195" y="0"/>
                  <a:pt x="5786284" y="406089"/>
                  <a:pt x="5786284" y="907026"/>
                </a:cubicBezTo>
                <a:cubicBezTo>
                  <a:pt x="5786284" y="1407963"/>
                  <a:pt x="5380195" y="1814052"/>
                  <a:pt x="4879258" y="1814052"/>
                </a:cubicBezTo>
                <a:lnTo>
                  <a:pt x="4869424" y="1813556"/>
                </a:lnTo>
                <a:lnTo>
                  <a:pt x="4869424" y="1814052"/>
                </a:lnTo>
                <a:lnTo>
                  <a:pt x="907026" y="1814052"/>
                </a:lnTo>
                <a:lnTo>
                  <a:pt x="907026" y="1814052"/>
                </a:lnTo>
                <a:lnTo>
                  <a:pt x="907026" y="1814052"/>
                </a:lnTo>
                <a:lnTo>
                  <a:pt x="814288" y="1809369"/>
                </a:lnTo>
                <a:cubicBezTo>
                  <a:pt x="356914" y="1762920"/>
                  <a:pt x="0" y="1376655"/>
                  <a:pt x="0" y="907026"/>
                </a:cubicBezTo>
                <a:cubicBezTo>
                  <a:pt x="0" y="437398"/>
                  <a:pt x="356914" y="51132"/>
                  <a:pt x="814288" y="4683"/>
                </a:cubicBezTo>
                <a:lnTo>
                  <a:pt x="907026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898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Koenig, David</dc:creator>
  <cp:lastModifiedBy>Koenig, David</cp:lastModifiedBy>
  <cp:revision>1</cp:revision>
  <dcterms:created xsi:type="dcterms:W3CDTF">2025-07-17T17:52:24Z</dcterms:created>
  <dcterms:modified xsi:type="dcterms:W3CDTF">2025-07-18T11:29:38Z</dcterms:modified>
</cp:coreProperties>
</file>