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BC77F-0F2A-4EA6-982E-8396533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2EA859-B608-41C6-9162-DD889124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CED18-721D-439E-A482-D956A03A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F7884-53AF-44E1-9859-471653C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5B09B-0534-4F1D-9792-0DC0DBA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0DB23-0F17-42D1-AF20-B1CD0D3C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53A93-1731-4F1A-A5D2-13BC498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F24DE-3A5B-469C-9F40-0BDC2682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773F0-E02A-4C8C-B963-1D6C45B5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A3960-77A2-47BC-A0E1-D7018889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8AD026-16E9-4F09-902D-A32B36FB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E50F2-7916-454C-8328-E91A8B3B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81612-85A7-4676-9268-AC68212B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99E9E-B214-434C-8B8F-092F290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53076-4378-47BC-AAED-4DCE981E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3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D0D7C-E958-43D8-8FA1-622A0569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C4FD6-7406-4F6A-8300-525E8651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4C9D4-D21E-4206-B99C-2F45AA3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F82A4-4E79-4125-A349-8D89B9A0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1F04E-AB69-41DC-94DA-E647E533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BA189-E17E-4C02-B611-D09CF297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CC469-0AE8-42C1-AE8E-740B602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C0005-64B8-49CA-AD01-5D929F28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E8C37-291B-41F3-A11F-D23368C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A7CA1-0DCD-4B2E-881C-9FD8471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37450-7DDF-422E-AB30-289B762E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31F09-DA12-455D-8E1F-22723DCE8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F0BDC-8CE1-4225-A8FC-59151623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435FE9-E9C7-4FBD-97EA-03305329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C4D53-4C73-439F-B9CA-9A002EA3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A6CD2-CBF1-47BE-B73F-505B9F55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7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149D3-9F40-4DC7-8DA7-F19D0226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738A3-699C-4840-AEFA-753295C1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F28FA-270B-4C00-93CE-654C2CDD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8B7A95-3F50-4BCC-A5E3-237593A9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25F30E-7A50-4973-85BB-02F9BA47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A20415-FE92-4D13-8E45-32539D56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C9C27B-8F0E-4FAD-9BD1-15C1219D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91F8B2-CBD0-4277-9A58-8BB3861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8DD1-31E3-428A-9A7A-D93A73AC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5928FA-E2E5-4BD4-82B2-96D46C73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E6DBB7-1DF0-4157-AA8F-3E35E3B5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6C8056-5930-419A-8D1C-170B8B67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1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6B6505-FE37-48B5-B066-E14C5C71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B7212-D23E-4F02-AE01-1F489D8F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3572E-28E2-420B-9767-D6041A39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9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390D1-C544-4E53-909D-5941C6E1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6B24A-B42F-49B7-B03A-36F09EBF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27DEA4-2E4D-40A3-A5E2-B769EF3D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83FDD2-0C97-4375-9979-63A3134E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DA2E1-F7B2-4F4B-85D6-A2C4021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691F8-DD32-48F6-B559-0884094A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5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7741E-E12D-41F2-9DE4-FF2CF573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C21BC0-634E-4ADA-96F8-20959E724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6E1E28-A98F-4F1E-9C30-5A05CA32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5EE9D-CC56-4E2D-80A1-269CC17F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217CF-BE04-429F-82D5-8FFE1B74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B0813-C6C6-4634-8B4C-374F223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9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037D5F-9768-4540-8C4F-E1FBDA58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14BE85-CFEB-4E26-BAAB-E59E6AC3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64F47-1E84-4A5C-97B0-E5AE7C5A6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3C36-CE35-45FD-B466-EFF566FC8A14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1B89E-0074-4D2A-B13E-1F54D0F1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2EE13-A1D3-46C9-A31A-86A4CB653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1888-9082-4659-8B18-3458871C7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E81C6679-A7E3-45AA-8829-6ACB2248AC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36A3AA41-D491-439B-8489-3887B09E4BBD}"/>
              </a:ext>
            </a:extLst>
          </p:cNvPr>
          <p:cNvSpPr/>
          <p:nvPr/>
        </p:nvSpPr>
        <p:spPr>
          <a:xfrm>
            <a:off x="1996751" y="496755"/>
            <a:ext cx="9432133" cy="577341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FA13BE6-17EA-47CD-B923-49FC22A84B0D}"/>
              </a:ext>
            </a:extLst>
          </p:cNvPr>
          <p:cNvGrpSpPr/>
          <p:nvPr/>
        </p:nvGrpSpPr>
        <p:grpSpPr>
          <a:xfrm>
            <a:off x="9897340" y="953104"/>
            <a:ext cx="180001" cy="540000"/>
            <a:chOff x="4056379" y="1298336"/>
            <a:chExt cx="180001" cy="54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9B22D80-16A9-49A9-8E2B-4367817F5CD0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0998E32-D2FC-4681-AC05-5E6444737334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C4FACA9-6F22-4E4C-A9DE-86A8DBEF5BA4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2B52C65-CF32-4343-A9A3-ABCDFBA82D18}"/>
              </a:ext>
            </a:extLst>
          </p:cNvPr>
          <p:cNvCxnSpPr>
            <a:stCxn id="6" idx="0"/>
            <a:endCxn id="19" idx="4"/>
          </p:cNvCxnSpPr>
          <p:nvPr/>
        </p:nvCxnSpPr>
        <p:spPr>
          <a:xfrm flipH="1">
            <a:off x="9987340" y="953104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17E3EE5-937D-4B26-AEBD-31E039D0E212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9897340" y="1218779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EEC082F-AA55-4560-A797-3F94D55D1568}"/>
              </a:ext>
            </a:extLst>
          </p:cNvPr>
          <p:cNvGrpSpPr/>
          <p:nvPr/>
        </p:nvGrpSpPr>
        <p:grpSpPr>
          <a:xfrm>
            <a:off x="10617340" y="1668779"/>
            <a:ext cx="180001" cy="540000"/>
            <a:chOff x="4056379" y="1298336"/>
            <a:chExt cx="180001" cy="54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4CA7D6-81E6-4D21-8029-DEBC28CB1003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CD8E79F-8B01-4E66-BA3F-08DEBB37259F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E02EE48-8DB0-4E40-8A9B-90A4BE97A0D4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76F04F1-59EB-4B8C-8512-1B3A2091582E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H="1">
            <a:off x="10707340" y="1668779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D899135-0AB5-49FE-A865-CA52DB1DD65A}"/>
              </a:ext>
            </a:extLst>
          </p:cNvPr>
          <p:cNvCxnSpPr>
            <a:stCxn id="30" idx="1"/>
            <a:endCxn id="30" idx="3"/>
          </p:cNvCxnSpPr>
          <p:nvPr/>
        </p:nvCxnSpPr>
        <p:spPr>
          <a:xfrm>
            <a:off x="10617340" y="1934454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4D212B5-24BA-4D93-9365-E0D8773301DE}"/>
              </a:ext>
            </a:extLst>
          </p:cNvPr>
          <p:cNvGrpSpPr/>
          <p:nvPr/>
        </p:nvGrpSpPr>
        <p:grpSpPr>
          <a:xfrm>
            <a:off x="9897340" y="2386422"/>
            <a:ext cx="180001" cy="540000"/>
            <a:chOff x="4056379" y="1298336"/>
            <a:chExt cx="180001" cy="54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66C7327-12D1-4A40-954C-0C787176325C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A6D7307-FCB1-48F9-B9EA-8314EF23FF32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C9E349CF-8CF0-4B30-8856-63AAA46D9A1E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051045F-6F59-43B8-9E40-4BAC44D2B081}"/>
              </a:ext>
            </a:extLst>
          </p:cNvPr>
          <p:cNvCxnSpPr>
            <a:stCxn id="40" idx="0"/>
            <a:endCxn id="41" idx="4"/>
          </p:cNvCxnSpPr>
          <p:nvPr/>
        </p:nvCxnSpPr>
        <p:spPr>
          <a:xfrm flipH="1">
            <a:off x="9987340" y="2386422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BEB32EB-5B9A-4D9C-A0E9-BFF8E427112C}"/>
              </a:ext>
            </a:extLst>
          </p:cNvPr>
          <p:cNvCxnSpPr>
            <a:stCxn id="42" idx="1"/>
            <a:endCxn id="42" idx="3"/>
          </p:cNvCxnSpPr>
          <p:nvPr/>
        </p:nvCxnSpPr>
        <p:spPr>
          <a:xfrm>
            <a:off x="9897340" y="2652097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4C3A3E0-85B5-4C0B-B4BB-28A26AE27ACD}"/>
              </a:ext>
            </a:extLst>
          </p:cNvPr>
          <p:cNvGrpSpPr/>
          <p:nvPr/>
        </p:nvGrpSpPr>
        <p:grpSpPr>
          <a:xfrm>
            <a:off x="9177337" y="1664454"/>
            <a:ext cx="180001" cy="540000"/>
            <a:chOff x="4056379" y="1298336"/>
            <a:chExt cx="180001" cy="5400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DBAAB4-84A1-4081-A306-C3CB2D8A2E8F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55BB640-E58A-4A13-B2F2-62C47954D94D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E5D2BB6-AD61-427B-B9F3-2951F38A3133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EE922552-EC7B-4E6B-B693-ED43B2385546}"/>
              </a:ext>
            </a:extLst>
          </p:cNvPr>
          <p:cNvCxnSpPr>
            <a:stCxn id="47" idx="0"/>
            <a:endCxn id="48" idx="4"/>
          </p:cNvCxnSpPr>
          <p:nvPr/>
        </p:nvCxnSpPr>
        <p:spPr>
          <a:xfrm flipH="1">
            <a:off x="9267337" y="1664454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E779AF-03B4-4AC0-B168-3BBEF56B6926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9177337" y="1930129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64DEC157-2A35-422F-B816-EABE98C17299}"/>
              </a:ext>
            </a:extLst>
          </p:cNvPr>
          <p:cNvGrpSpPr/>
          <p:nvPr/>
        </p:nvGrpSpPr>
        <p:grpSpPr>
          <a:xfrm>
            <a:off x="9897340" y="3826340"/>
            <a:ext cx="180001" cy="540000"/>
            <a:chOff x="4056379" y="1298336"/>
            <a:chExt cx="180001" cy="54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C333E00-6676-49CA-9F50-0071E249C210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581FD89-3F4D-47CE-8F67-8782BE33603F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B787A27A-777C-4130-A255-1C7372485D6A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07F4015E-20CC-4A4F-9C9D-5719D1C92870}"/>
              </a:ext>
            </a:extLst>
          </p:cNvPr>
          <p:cNvCxnSpPr>
            <a:stCxn id="112" idx="0"/>
            <a:endCxn id="113" idx="4"/>
          </p:cNvCxnSpPr>
          <p:nvPr/>
        </p:nvCxnSpPr>
        <p:spPr>
          <a:xfrm flipH="1">
            <a:off x="9987340" y="3826340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BBD2D9A-2B5C-42BB-B98F-6D32CD1C067C}"/>
              </a:ext>
            </a:extLst>
          </p:cNvPr>
          <p:cNvCxnSpPr>
            <a:stCxn id="114" idx="1"/>
            <a:endCxn id="114" idx="3"/>
          </p:cNvCxnSpPr>
          <p:nvPr/>
        </p:nvCxnSpPr>
        <p:spPr>
          <a:xfrm>
            <a:off x="9897340" y="4092015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80240BB-C89B-4D1D-985B-CC5DA9D3F470}"/>
              </a:ext>
            </a:extLst>
          </p:cNvPr>
          <p:cNvGrpSpPr/>
          <p:nvPr/>
        </p:nvGrpSpPr>
        <p:grpSpPr>
          <a:xfrm>
            <a:off x="10617340" y="4542015"/>
            <a:ext cx="180001" cy="540000"/>
            <a:chOff x="4056379" y="1298336"/>
            <a:chExt cx="180001" cy="540000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F9E04923-BB95-4386-B399-21AF9C42009D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E45222F-BE6C-46F0-9D48-3CA1EB023568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9BDBF55D-823A-465A-BA4D-B8C61024D574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96D70853-D186-4234-ABCF-50D73777ACB5}"/>
              </a:ext>
            </a:extLst>
          </p:cNvPr>
          <p:cNvCxnSpPr>
            <a:stCxn id="118" idx="0"/>
            <a:endCxn id="119" idx="4"/>
          </p:cNvCxnSpPr>
          <p:nvPr/>
        </p:nvCxnSpPr>
        <p:spPr>
          <a:xfrm flipH="1">
            <a:off x="10707340" y="4542015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454DED83-01C0-49A0-AC31-7BD6CA52FF8C}"/>
              </a:ext>
            </a:extLst>
          </p:cNvPr>
          <p:cNvCxnSpPr>
            <a:stCxn id="120" idx="1"/>
            <a:endCxn id="120" idx="3"/>
          </p:cNvCxnSpPr>
          <p:nvPr/>
        </p:nvCxnSpPr>
        <p:spPr>
          <a:xfrm>
            <a:off x="10617340" y="480769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CF652C0-FC60-48FD-A0C0-8A0E383400C1}"/>
              </a:ext>
            </a:extLst>
          </p:cNvPr>
          <p:cNvGrpSpPr/>
          <p:nvPr/>
        </p:nvGrpSpPr>
        <p:grpSpPr>
          <a:xfrm>
            <a:off x="9897340" y="5259658"/>
            <a:ext cx="180001" cy="540000"/>
            <a:chOff x="4056379" y="1298336"/>
            <a:chExt cx="180001" cy="540000"/>
          </a:xfrm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7B48E21A-41A7-4DC1-B48D-34998F10725F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E8CA535B-B3B1-43EA-B2B8-52AD7EE86BDB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E45D7A3C-4540-45AD-85BE-557333E8083D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18C4C46A-5216-4E99-A87B-B578D26B646E}"/>
              </a:ext>
            </a:extLst>
          </p:cNvPr>
          <p:cNvCxnSpPr>
            <a:stCxn id="124" idx="0"/>
            <a:endCxn id="125" idx="4"/>
          </p:cNvCxnSpPr>
          <p:nvPr/>
        </p:nvCxnSpPr>
        <p:spPr>
          <a:xfrm flipH="1">
            <a:off x="9987340" y="5259658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ACA3E7F-406A-4D5A-B519-CDDEB73D7904}"/>
              </a:ext>
            </a:extLst>
          </p:cNvPr>
          <p:cNvCxnSpPr>
            <a:stCxn id="126" idx="1"/>
            <a:endCxn id="126" idx="3"/>
          </p:cNvCxnSpPr>
          <p:nvPr/>
        </p:nvCxnSpPr>
        <p:spPr>
          <a:xfrm>
            <a:off x="9897340" y="5525333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2066D3EE-275F-495A-9251-8D49096D2733}"/>
              </a:ext>
            </a:extLst>
          </p:cNvPr>
          <p:cNvGrpSpPr/>
          <p:nvPr/>
        </p:nvGrpSpPr>
        <p:grpSpPr>
          <a:xfrm>
            <a:off x="9177337" y="4537690"/>
            <a:ext cx="180001" cy="540000"/>
            <a:chOff x="4056379" y="1298336"/>
            <a:chExt cx="180001" cy="54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1B654392-F4AC-422A-8D8E-3284B526630C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22F6EFF-3059-4A3E-AD5F-D69189446B80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23A69C7-13DE-4042-96C1-007A9725E274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D19B9DF-A702-4894-B05D-140109B40FEA}"/>
              </a:ext>
            </a:extLst>
          </p:cNvPr>
          <p:cNvCxnSpPr>
            <a:stCxn id="130" idx="0"/>
            <a:endCxn id="131" idx="4"/>
          </p:cNvCxnSpPr>
          <p:nvPr/>
        </p:nvCxnSpPr>
        <p:spPr>
          <a:xfrm flipH="1">
            <a:off x="9267337" y="4537690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E87F7B47-2893-40A8-8C26-7168ED1CB501}"/>
              </a:ext>
            </a:extLst>
          </p:cNvPr>
          <p:cNvCxnSpPr>
            <a:stCxn id="132" idx="1"/>
            <a:endCxn id="132" idx="3"/>
          </p:cNvCxnSpPr>
          <p:nvPr/>
        </p:nvCxnSpPr>
        <p:spPr>
          <a:xfrm>
            <a:off x="9177337" y="4803365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21529217-C529-4887-8FB9-8A231141F94F}"/>
              </a:ext>
            </a:extLst>
          </p:cNvPr>
          <p:cNvGrpSpPr/>
          <p:nvPr/>
        </p:nvGrpSpPr>
        <p:grpSpPr>
          <a:xfrm>
            <a:off x="7008963" y="948533"/>
            <a:ext cx="180001" cy="540000"/>
            <a:chOff x="4056379" y="1298336"/>
            <a:chExt cx="180001" cy="540000"/>
          </a:xfrm>
        </p:grpSpPr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136741E9-1440-4336-BCD1-D6E1849F0D2D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25FF6CA9-18B4-41BB-BEF8-3DD7A73FDFC0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D204DF37-5890-4E0D-8AB0-F26F9E2F6E85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9F779CD3-4FA3-4C4A-B7A9-E62EC61667F5}"/>
              </a:ext>
            </a:extLst>
          </p:cNvPr>
          <p:cNvCxnSpPr>
            <a:stCxn id="150" idx="0"/>
            <a:endCxn id="151" idx="4"/>
          </p:cNvCxnSpPr>
          <p:nvPr/>
        </p:nvCxnSpPr>
        <p:spPr>
          <a:xfrm flipH="1">
            <a:off x="7098963" y="948533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E166F495-ECD5-4AFA-A145-BD9896B1ADBB}"/>
              </a:ext>
            </a:extLst>
          </p:cNvPr>
          <p:cNvCxnSpPr>
            <a:stCxn id="152" idx="1"/>
            <a:endCxn id="152" idx="3"/>
          </p:cNvCxnSpPr>
          <p:nvPr/>
        </p:nvCxnSpPr>
        <p:spPr>
          <a:xfrm>
            <a:off x="7008963" y="1214208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F726A124-3CBB-41B6-8C5E-72EEA6B2BFEA}"/>
              </a:ext>
            </a:extLst>
          </p:cNvPr>
          <p:cNvGrpSpPr/>
          <p:nvPr/>
        </p:nvGrpSpPr>
        <p:grpSpPr>
          <a:xfrm>
            <a:off x="7728963" y="1664208"/>
            <a:ext cx="180001" cy="540000"/>
            <a:chOff x="4056379" y="1298336"/>
            <a:chExt cx="180001" cy="54000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02996832-589C-4D44-B712-88C65A8A6E4B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D443EAD1-9D3C-45FB-B9D8-72A2D5B7EE2A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6078FD57-D491-4B80-8D76-26E189D534E9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46CB4EF7-B849-4573-880F-56A17309EC99}"/>
              </a:ext>
            </a:extLst>
          </p:cNvPr>
          <p:cNvCxnSpPr>
            <a:stCxn id="156" idx="0"/>
            <a:endCxn id="157" idx="4"/>
          </p:cNvCxnSpPr>
          <p:nvPr/>
        </p:nvCxnSpPr>
        <p:spPr>
          <a:xfrm flipH="1">
            <a:off x="7818963" y="1664208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81A15529-B72A-4FAC-AC33-0740314ADFD1}"/>
              </a:ext>
            </a:extLst>
          </p:cNvPr>
          <p:cNvCxnSpPr>
            <a:stCxn id="158" idx="1"/>
            <a:endCxn id="158" idx="3"/>
          </p:cNvCxnSpPr>
          <p:nvPr/>
        </p:nvCxnSpPr>
        <p:spPr>
          <a:xfrm>
            <a:off x="7728963" y="1929883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80A8FED8-8E4D-460A-BA4E-ADB06CFA11D2}"/>
              </a:ext>
            </a:extLst>
          </p:cNvPr>
          <p:cNvGrpSpPr/>
          <p:nvPr/>
        </p:nvGrpSpPr>
        <p:grpSpPr>
          <a:xfrm>
            <a:off x="7008963" y="2381851"/>
            <a:ext cx="180001" cy="540000"/>
            <a:chOff x="4056379" y="1298336"/>
            <a:chExt cx="180001" cy="54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7438B358-C400-4950-B0B9-3985B6D5D183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128CD5F0-FFB0-4358-94E0-947B5AD6B52C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8B74A6FE-6609-4717-825D-EFBC5E334022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592BBD5B-07D0-4D00-978D-7D7E1B550B85}"/>
              </a:ext>
            </a:extLst>
          </p:cNvPr>
          <p:cNvCxnSpPr>
            <a:stCxn id="162" idx="0"/>
            <a:endCxn id="163" idx="4"/>
          </p:cNvCxnSpPr>
          <p:nvPr/>
        </p:nvCxnSpPr>
        <p:spPr>
          <a:xfrm flipH="1">
            <a:off x="7098963" y="2381851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6DDD477-48AE-44B2-945C-E00833DEECA2}"/>
              </a:ext>
            </a:extLst>
          </p:cNvPr>
          <p:cNvCxnSpPr>
            <a:stCxn id="164" idx="1"/>
            <a:endCxn id="164" idx="3"/>
          </p:cNvCxnSpPr>
          <p:nvPr/>
        </p:nvCxnSpPr>
        <p:spPr>
          <a:xfrm>
            <a:off x="7008963" y="2647526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DEEECBA-F4DE-42C2-820E-3B659A1A8A6F}"/>
              </a:ext>
            </a:extLst>
          </p:cNvPr>
          <p:cNvGrpSpPr/>
          <p:nvPr/>
        </p:nvGrpSpPr>
        <p:grpSpPr>
          <a:xfrm>
            <a:off x="8448963" y="948533"/>
            <a:ext cx="180001" cy="540000"/>
            <a:chOff x="4056379" y="1298336"/>
            <a:chExt cx="180001" cy="540000"/>
          </a:xfrm>
        </p:grpSpPr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836C5F6-E2E4-47D4-87F2-06C68AD37488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339C241B-425E-47D2-A140-63D1C9F62C3B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6481A2DB-8447-44C1-BBFF-AD2A9AC280FE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DF684C03-3509-4B59-A4ED-CB3D36DFBD8F}"/>
              </a:ext>
            </a:extLst>
          </p:cNvPr>
          <p:cNvCxnSpPr>
            <a:stCxn id="169" idx="0"/>
            <a:endCxn id="170" idx="4"/>
          </p:cNvCxnSpPr>
          <p:nvPr/>
        </p:nvCxnSpPr>
        <p:spPr>
          <a:xfrm flipH="1">
            <a:off x="8538963" y="948533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64ACB1AB-7DB2-4CC5-8E89-69912FBF2833}"/>
              </a:ext>
            </a:extLst>
          </p:cNvPr>
          <p:cNvCxnSpPr>
            <a:stCxn id="171" idx="1"/>
            <a:endCxn id="171" idx="3"/>
          </p:cNvCxnSpPr>
          <p:nvPr/>
        </p:nvCxnSpPr>
        <p:spPr>
          <a:xfrm>
            <a:off x="8448963" y="1214208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B1BB1971-4CE7-4DB7-91ED-D9EAEC010FF0}"/>
              </a:ext>
            </a:extLst>
          </p:cNvPr>
          <p:cNvGrpSpPr/>
          <p:nvPr/>
        </p:nvGrpSpPr>
        <p:grpSpPr>
          <a:xfrm>
            <a:off x="8448961" y="2381851"/>
            <a:ext cx="180001" cy="540000"/>
            <a:chOff x="4056379" y="1298336"/>
            <a:chExt cx="180001" cy="540000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2507E24C-9001-4DF5-9631-AF81A0E06E4A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B2AE2110-0283-4988-9DB2-EBD37E857470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53961B21-DD8E-4091-B7D9-5192A15AF7C0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A16CBAE6-B142-4310-AB4C-E6C84C73F476}"/>
              </a:ext>
            </a:extLst>
          </p:cNvPr>
          <p:cNvCxnSpPr>
            <a:stCxn id="175" idx="0"/>
            <a:endCxn id="176" idx="4"/>
          </p:cNvCxnSpPr>
          <p:nvPr/>
        </p:nvCxnSpPr>
        <p:spPr>
          <a:xfrm flipH="1">
            <a:off x="8538961" y="2381851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1C3F681-244A-4F71-AD5D-5E18D09C1BC1}"/>
              </a:ext>
            </a:extLst>
          </p:cNvPr>
          <p:cNvCxnSpPr>
            <a:stCxn id="177" idx="1"/>
            <a:endCxn id="177" idx="3"/>
          </p:cNvCxnSpPr>
          <p:nvPr/>
        </p:nvCxnSpPr>
        <p:spPr>
          <a:xfrm>
            <a:off x="8448961" y="2647526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895F6DD4-601F-4872-9382-C8FA54F30D51}"/>
              </a:ext>
            </a:extLst>
          </p:cNvPr>
          <p:cNvGrpSpPr/>
          <p:nvPr/>
        </p:nvGrpSpPr>
        <p:grpSpPr>
          <a:xfrm>
            <a:off x="7008963" y="3821769"/>
            <a:ext cx="180001" cy="540000"/>
            <a:chOff x="4056379" y="1298336"/>
            <a:chExt cx="180001" cy="540000"/>
          </a:xfrm>
        </p:grpSpPr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83D9337C-5FE5-4BB4-9D43-8A65E8AB836C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BB515846-4F84-498C-B2CA-133FF31BC091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134F7578-BB41-4B1B-BBB0-A0EBA1C5EA2B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CCAC4667-9B0E-4157-9DAC-7155CAA6B9B4}"/>
              </a:ext>
            </a:extLst>
          </p:cNvPr>
          <p:cNvCxnSpPr>
            <a:stCxn id="183" idx="0"/>
            <a:endCxn id="184" idx="4"/>
          </p:cNvCxnSpPr>
          <p:nvPr/>
        </p:nvCxnSpPr>
        <p:spPr>
          <a:xfrm flipH="1">
            <a:off x="7098963" y="3821769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DD6C8BBE-D59C-4596-ACF0-F140F5847A87}"/>
              </a:ext>
            </a:extLst>
          </p:cNvPr>
          <p:cNvCxnSpPr>
            <a:stCxn id="185" idx="1"/>
            <a:endCxn id="185" idx="3"/>
          </p:cNvCxnSpPr>
          <p:nvPr/>
        </p:nvCxnSpPr>
        <p:spPr>
          <a:xfrm>
            <a:off x="7008963" y="4087444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ACBB5391-E94C-497B-AC9A-242029E3344C}"/>
              </a:ext>
            </a:extLst>
          </p:cNvPr>
          <p:cNvGrpSpPr/>
          <p:nvPr/>
        </p:nvGrpSpPr>
        <p:grpSpPr>
          <a:xfrm>
            <a:off x="7728963" y="4537444"/>
            <a:ext cx="180001" cy="540000"/>
            <a:chOff x="4056379" y="1298336"/>
            <a:chExt cx="180001" cy="540000"/>
          </a:xfrm>
        </p:grpSpPr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E220FDE1-DD67-45AB-8A00-F1733D357146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15BD9785-90E2-471F-AF68-DF4BC04E557E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ACE545C6-ED55-416F-BE0E-CA4669BC9B28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5128CF4F-630A-4950-B6B6-A6B2910924A5}"/>
              </a:ext>
            </a:extLst>
          </p:cNvPr>
          <p:cNvCxnSpPr>
            <a:stCxn id="189" idx="0"/>
            <a:endCxn id="190" idx="4"/>
          </p:cNvCxnSpPr>
          <p:nvPr/>
        </p:nvCxnSpPr>
        <p:spPr>
          <a:xfrm flipH="1">
            <a:off x="7818963" y="4537444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F614D7A3-D3F3-4B38-9726-CCBF829D07B4}"/>
              </a:ext>
            </a:extLst>
          </p:cNvPr>
          <p:cNvCxnSpPr>
            <a:stCxn id="191" idx="1"/>
            <a:endCxn id="191" idx="3"/>
          </p:cNvCxnSpPr>
          <p:nvPr/>
        </p:nvCxnSpPr>
        <p:spPr>
          <a:xfrm>
            <a:off x="7728963" y="4803119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8359E8BB-886D-4A33-A47B-86F1B69A71A8}"/>
              </a:ext>
            </a:extLst>
          </p:cNvPr>
          <p:cNvGrpSpPr/>
          <p:nvPr/>
        </p:nvGrpSpPr>
        <p:grpSpPr>
          <a:xfrm>
            <a:off x="7008963" y="5255087"/>
            <a:ext cx="180001" cy="540000"/>
            <a:chOff x="4056379" y="1298336"/>
            <a:chExt cx="180001" cy="540000"/>
          </a:xfrm>
        </p:grpSpPr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18180832-58E0-4C50-BD1C-34A2A25718D2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6EDD950E-CC9B-4097-B128-12386627ADC0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87479B3C-94CC-4D1E-A10C-22B8539E4BD5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CA0CC10B-C1EC-4AFC-AEED-6EA085EBAD82}"/>
              </a:ext>
            </a:extLst>
          </p:cNvPr>
          <p:cNvCxnSpPr>
            <a:stCxn id="195" idx="0"/>
            <a:endCxn id="196" idx="4"/>
          </p:cNvCxnSpPr>
          <p:nvPr/>
        </p:nvCxnSpPr>
        <p:spPr>
          <a:xfrm flipH="1">
            <a:off x="7098963" y="5255087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6A099252-E999-4293-B803-149A334DAB06}"/>
              </a:ext>
            </a:extLst>
          </p:cNvPr>
          <p:cNvCxnSpPr>
            <a:stCxn id="197" idx="1"/>
            <a:endCxn id="197" idx="3"/>
          </p:cNvCxnSpPr>
          <p:nvPr/>
        </p:nvCxnSpPr>
        <p:spPr>
          <a:xfrm>
            <a:off x="7008963" y="5520762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8B091819-95E3-4723-98EA-26C57CB1AFA4}"/>
              </a:ext>
            </a:extLst>
          </p:cNvPr>
          <p:cNvGrpSpPr/>
          <p:nvPr/>
        </p:nvGrpSpPr>
        <p:grpSpPr>
          <a:xfrm>
            <a:off x="8448963" y="3821769"/>
            <a:ext cx="180001" cy="540000"/>
            <a:chOff x="4056379" y="1298336"/>
            <a:chExt cx="180001" cy="540000"/>
          </a:xfrm>
        </p:grpSpPr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DC1846B4-12C6-43BC-B9FE-7ACA74009ADD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2A216644-AEF7-4274-877B-98E9232DCB13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721CFE19-3FC9-4BA3-AD5B-DFFCB54DC4FD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B474A052-FB3C-4ABF-ADD3-08A26887110E}"/>
              </a:ext>
            </a:extLst>
          </p:cNvPr>
          <p:cNvCxnSpPr>
            <a:stCxn id="202" idx="0"/>
            <a:endCxn id="203" idx="4"/>
          </p:cNvCxnSpPr>
          <p:nvPr/>
        </p:nvCxnSpPr>
        <p:spPr>
          <a:xfrm flipH="1">
            <a:off x="8538963" y="3821769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7C888661-B482-46E2-ACA4-996FCA56AC61}"/>
              </a:ext>
            </a:extLst>
          </p:cNvPr>
          <p:cNvCxnSpPr>
            <a:stCxn id="204" idx="1"/>
            <a:endCxn id="204" idx="3"/>
          </p:cNvCxnSpPr>
          <p:nvPr/>
        </p:nvCxnSpPr>
        <p:spPr>
          <a:xfrm>
            <a:off x="8448963" y="4087444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35191E43-C0BF-4B09-945D-C86D02754957}"/>
              </a:ext>
            </a:extLst>
          </p:cNvPr>
          <p:cNvGrpSpPr/>
          <p:nvPr/>
        </p:nvGrpSpPr>
        <p:grpSpPr>
          <a:xfrm>
            <a:off x="8448961" y="5255087"/>
            <a:ext cx="180001" cy="540000"/>
            <a:chOff x="4056379" y="1298336"/>
            <a:chExt cx="180001" cy="540000"/>
          </a:xfrm>
        </p:grpSpPr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7BA88F5D-CD7A-4B22-A3F7-59D150EBEB2A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59305EB5-966B-446B-B520-8D1E5748EE90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BFEB1E34-A89F-48C0-9401-5654AA73420E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A79BF85F-B2A2-427E-97F0-37A891E59E0A}"/>
              </a:ext>
            </a:extLst>
          </p:cNvPr>
          <p:cNvCxnSpPr>
            <a:stCxn id="208" idx="0"/>
            <a:endCxn id="209" idx="4"/>
          </p:cNvCxnSpPr>
          <p:nvPr/>
        </p:nvCxnSpPr>
        <p:spPr>
          <a:xfrm flipH="1">
            <a:off x="8538961" y="5255087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4C3BA7A5-2BFB-4F22-9BC6-14154AF42B44}"/>
              </a:ext>
            </a:extLst>
          </p:cNvPr>
          <p:cNvCxnSpPr>
            <a:stCxn id="210" idx="1"/>
            <a:endCxn id="210" idx="3"/>
          </p:cNvCxnSpPr>
          <p:nvPr/>
        </p:nvCxnSpPr>
        <p:spPr>
          <a:xfrm>
            <a:off x="8448961" y="5520762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0B17B283-C976-43CF-9CC9-7DAD193B2832}"/>
              </a:ext>
            </a:extLst>
          </p:cNvPr>
          <p:cNvGrpSpPr/>
          <p:nvPr/>
        </p:nvGrpSpPr>
        <p:grpSpPr>
          <a:xfrm>
            <a:off x="9174676" y="3115570"/>
            <a:ext cx="180001" cy="540000"/>
            <a:chOff x="4056379" y="1298336"/>
            <a:chExt cx="180001" cy="540000"/>
          </a:xfrm>
        </p:grpSpPr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0B6D1275-6547-465E-A6AD-8B97CA9443B1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CCFF4FA7-D7DD-4DEF-8E06-283CCCDB66D6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BBB015A5-F0B6-490F-AEF6-25ECE9B0D485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DD65CAB8-2265-4BCB-B6C2-2026C2FBA8C4}"/>
              </a:ext>
            </a:extLst>
          </p:cNvPr>
          <p:cNvCxnSpPr>
            <a:stCxn id="216" idx="0"/>
            <a:endCxn id="217" idx="4"/>
          </p:cNvCxnSpPr>
          <p:nvPr/>
        </p:nvCxnSpPr>
        <p:spPr>
          <a:xfrm flipH="1">
            <a:off x="9264676" y="3115570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37424137-0BCF-496A-A86A-DF539E00E4F7}"/>
              </a:ext>
            </a:extLst>
          </p:cNvPr>
          <p:cNvCxnSpPr>
            <a:stCxn id="218" idx="1"/>
            <a:endCxn id="218" idx="3"/>
          </p:cNvCxnSpPr>
          <p:nvPr/>
        </p:nvCxnSpPr>
        <p:spPr>
          <a:xfrm>
            <a:off x="9174676" y="3381245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2A413590-4AD0-4C56-8F92-46D8409F89F9}"/>
              </a:ext>
            </a:extLst>
          </p:cNvPr>
          <p:cNvSpPr/>
          <p:nvPr/>
        </p:nvSpPr>
        <p:spPr>
          <a:xfrm>
            <a:off x="1164422" y="289249"/>
            <a:ext cx="4954555" cy="6186196"/>
          </a:xfrm>
          <a:custGeom>
            <a:avLst/>
            <a:gdLst>
              <a:gd name="connsiteX0" fmla="*/ 3517640 w 4954555"/>
              <a:gd name="connsiteY0" fmla="*/ 46653 h 6186196"/>
              <a:gd name="connsiteX1" fmla="*/ 4460032 w 4954555"/>
              <a:gd name="connsiteY1" fmla="*/ 522514 h 6186196"/>
              <a:gd name="connsiteX2" fmla="*/ 4040155 w 4954555"/>
              <a:gd name="connsiteY2" fmla="*/ 923731 h 6186196"/>
              <a:gd name="connsiteX3" fmla="*/ 4954555 w 4954555"/>
              <a:gd name="connsiteY3" fmla="*/ 1446245 h 6186196"/>
              <a:gd name="connsiteX4" fmla="*/ 4068146 w 4954555"/>
              <a:gd name="connsiteY4" fmla="*/ 2006082 h 6186196"/>
              <a:gd name="connsiteX5" fmla="*/ 4236097 w 4954555"/>
              <a:gd name="connsiteY5" fmla="*/ 2276669 h 6186196"/>
              <a:gd name="connsiteX6" fmla="*/ 4292081 w 4954555"/>
              <a:gd name="connsiteY6" fmla="*/ 2920482 h 6186196"/>
              <a:gd name="connsiteX7" fmla="*/ 3965510 w 4954555"/>
              <a:gd name="connsiteY7" fmla="*/ 3041780 h 6186196"/>
              <a:gd name="connsiteX8" fmla="*/ 4245428 w 4954555"/>
              <a:gd name="connsiteY8" fmla="*/ 3648269 h 6186196"/>
              <a:gd name="connsiteX9" fmla="*/ 4376057 w 4954555"/>
              <a:gd name="connsiteY9" fmla="*/ 3853543 h 6186196"/>
              <a:gd name="connsiteX10" fmla="*/ 4273420 w 4954555"/>
              <a:gd name="connsiteY10" fmla="*/ 4544008 h 6186196"/>
              <a:gd name="connsiteX11" fmla="*/ 3862873 w 4954555"/>
              <a:gd name="connsiteY11" fmla="*/ 4711959 h 6186196"/>
              <a:gd name="connsiteX12" fmla="*/ 3900195 w 4954555"/>
              <a:gd name="connsiteY12" fmla="*/ 5234473 h 6186196"/>
              <a:gd name="connsiteX13" fmla="*/ 4581330 w 4954555"/>
              <a:gd name="connsiteY13" fmla="*/ 5710335 h 6186196"/>
              <a:gd name="connsiteX14" fmla="*/ 4441371 w 4954555"/>
              <a:gd name="connsiteY14" fmla="*/ 6186196 h 6186196"/>
              <a:gd name="connsiteX15" fmla="*/ 335902 w 4954555"/>
              <a:gd name="connsiteY15" fmla="*/ 6102220 h 6186196"/>
              <a:gd name="connsiteX16" fmla="*/ 0 w 4954555"/>
              <a:gd name="connsiteY16" fmla="*/ 4021494 h 6186196"/>
              <a:gd name="connsiteX17" fmla="*/ 83975 w 4954555"/>
              <a:gd name="connsiteY17" fmla="*/ 3834882 h 6186196"/>
              <a:gd name="connsiteX18" fmla="*/ 709126 w 4954555"/>
              <a:gd name="connsiteY18" fmla="*/ 1716833 h 6186196"/>
              <a:gd name="connsiteX19" fmla="*/ 643812 w 4954555"/>
              <a:gd name="connsiteY19" fmla="*/ 1595535 h 6186196"/>
              <a:gd name="connsiteX20" fmla="*/ 597159 w 4954555"/>
              <a:gd name="connsiteY20" fmla="*/ 1418253 h 6186196"/>
              <a:gd name="connsiteX21" fmla="*/ 765110 w 4954555"/>
              <a:gd name="connsiteY21" fmla="*/ 625151 h 6186196"/>
              <a:gd name="connsiteX22" fmla="*/ 1380930 w 4954555"/>
              <a:gd name="connsiteY22" fmla="*/ 0 h 6186196"/>
              <a:gd name="connsiteX23" fmla="*/ 3517640 w 4954555"/>
              <a:gd name="connsiteY23" fmla="*/ 46653 h 618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54555" h="6186196">
                <a:moveTo>
                  <a:pt x="3517640" y="46653"/>
                </a:moveTo>
                <a:lnTo>
                  <a:pt x="4460032" y="522514"/>
                </a:lnTo>
                <a:lnTo>
                  <a:pt x="4040155" y="923731"/>
                </a:lnTo>
                <a:lnTo>
                  <a:pt x="4954555" y="1446245"/>
                </a:lnTo>
                <a:lnTo>
                  <a:pt x="4068146" y="2006082"/>
                </a:lnTo>
                <a:lnTo>
                  <a:pt x="4236097" y="2276669"/>
                </a:lnTo>
                <a:lnTo>
                  <a:pt x="4292081" y="2920482"/>
                </a:lnTo>
                <a:lnTo>
                  <a:pt x="3965510" y="3041780"/>
                </a:lnTo>
                <a:lnTo>
                  <a:pt x="4245428" y="3648269"/>
                </a:lnTo>
                <a:lnTo>
                  <a:pt x="4376057" y="3853543"/>
                </a:lnTo>
                <a:lnTo>
                  <a:pt x="4273420" y="4544008"/>
                </a:lnTo>
                <a:lnTo>
                  <a:pt x="3862873" y="4711959"/>
                </a:lnTo>
                <a:lnTo>
                  <a:pt x="3900195" y="5234473"/>
                </a:lnTo>
                <a:lnTo>
                  <a:pt x="4581330" y="5710335"/>
                </a:lnTo>
                <a:lnTo>
                  <a:pt x="4441371" y="6186196"/>
                </a:lnTo>
                <a:lnTo>
                  <a:pt x="335902" y="6102220"/>
                </a:lnTo>
                <a:lnTo>
                  <a:pt x="0" y="4021494"/>
                </a:lnTo>
                <a:lnTo>
                  <a:pt x="83975" y="3834882"/>
                </a:lnTo>
                <a:lnTo>
                  <a:pt x="709126" y="1716833"/>
                </a:lnTo>
                <a:cubicBezTo>
                  <a:pt x="687355" y="1676400"/>
                  <a:pt x="661705" y="1637827"/>
                  <a:pt x="643812" y="1595535"/>
                </a:cubicBezTo>
                <a:cubicBezTo>
                  <a:pt x="611377" y="1518871"/>
                  <a:pt x="608769" y="1487917"/>
                  <a:pt x="597159" y="1418253"/>
                </a:cubicBezTo>
                <a:lnTo>
                  <a:pt x="765110" y="625151"/>
                </a:lnTo>
                <a:lnTo>
                  <a:pt x="1380930" y="0"/>
                </a:lnTo>
                <a:lnTo>
                  <a:pt x="3517640" y="466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8DCDC5A3-2736-4D12-A8FB-8C6A561DE6DD}"/>
              </a:ext>
            </a:extLst>
          </p:cNvPr>
          <p:cNvGrpSpPr/>
          <p:nvPr/>
        </p:nvGrpSpPr>
        <p:grpSpPr>
          <a:xfrm>
            <a:off x="10617339" y="3115570"/>
            <a:ext cx="180001" cy="540000"/>
            <a:chOff x="4056379" y="1298336"/>
            <a:chExt cx="180001" cy="54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0D479DAD-7BA1-42DD-AF4C-6302C402548C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8813EC40-441E-4215-86FB-59E7F9B47BE1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B8B98B93-E291-4F75-ACB1-66401EDFA976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D2C36690-3C01-41EE-9F16-3705EC62D794}"/>
              </a:ext>
            </a:extLst>
          </p:cNvPr>
          <p:cNvCxnSpPr>
            <a:stCxn id="223" idx="0"/>
            <a:endCxn id="224" idx="4"/>
          </p:cNvCxnSpPr>
          <p:nvPr/>
        </p:nvCxnSpPr>
        <p:spPr>
          <a:xfrm flipH="1">
            <a:off x="10707339" y="3115570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3E1111F2-9340-4171-B876-84F7FE3CD5F4}"/>
              </a:ext>
            </a:extLst>
          </p:cNvPr>
          <p:cNvCxnSpPr>
            <a:stCxn id="225" idx="1"/>
            <a:endCxn id="225" idx="3"/>
          </p:cNvCxnSpPr>
          <p:nvPr/>
        </p:nvCxnSpPr>
        <p:spPr>
          <a:xfrm>
            <a:off x="10617339" y="3381245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1AD284DF-B11D-453B-B6F4-5E4E566189E2}"/>
              </a:ext>
            </a:extLst>
          </p:cNvPr>
          <p:cNvGrpSpPr/>
          <p:nvPr/>
        </p:nvGrpSpPr>
        <p:grpSpPr>
          <a:xfrm>
            <a:off x="7728963" y="3115570"/>
            <a:ext cx="180001" cy="540000"/>
            <a:chOff x="4056379" y="1298336"/>
            <a:chExt cx="180001" cy="540000"/>
          </a:xfrm>
        </p:grpSpPr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B48BA8BF-574F-4565-8C8F-0CDAC83C3FE3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13F68925-2454-47F0-9892-27C18CF75772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C5F455A-052A-4A34-9156-A531BBDFB5A9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8F874163-AD85-4529-B81D-C706EC57575A}"/>
              </a:ext>
            </a:extLst>
          </p:cNvPr>
          <p:cNvCxnSpPr>
            <a:stCxn id="229" idx="0"/>
            <a:endCxn id="230" idx="4"/>
          </p:cNvCxnSpPr>
          <p:nvPr/>
        </p:nvCxnSpPr>
        <p:spPr>
          <a:xfrm flipH="1">
            <a:off x="7818963" y="3115570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C046B1B2-45A6-4CFB-8B32-4F93EDC2CDEB}"/>
              </a:ext>
            </a:extLst>
          </p:cNvPr>
          <p:cNvCxnSpPr>
            <a:stCxn id="231" idx="1"/>
            <a:endCxn id="231" idx="3"/>
          </p:cNvCxnSpPr>
          <p:nvPr/>
        </p:nvCxnSpPr>
        <p:spPr>
          <a:xfrm>
            <a:off x="7728963" y="3381245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C9D33E64-46A9-4A95-9A40-B6FE778B6BB2}"/>
              </a:ext>
            </a:extLst>
          </p:cNvPr>
          <p:cNvGrpSpPr/>
          <p:nvPr/>
        </p:nvGrpSpPr>
        <p:grpSpPr>
          <a:xfrm>
            <a:off x="6290962" y="1649506"/>
            <a:ext cx="180001" cy="540000"/>
            <a:chOff x="4056379" y="1298336"/>
            <a:chExt cx="180001" cy="540000"/>
          </a:xfrm>
        </p:grpSpPr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46E43CC7-01B3-4809-A284-497F27F51BF3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0A02D971-EE77-4BB2-97C7-8BE08205C5D3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957A0979-5921-44B1-8942-33B8C05EB313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C2B697CC-66F3-4DB6-8E0F-39EEE1CFF941}"/>
              </a:ext>
            </a:extLst>
          </p:cNvPr>
          <p:cNvCxnSpPr>
            <a:stCxn id="236" idx="0"/>
            <a:endCxn id="237" idx="4"/>
          </p:cNvCxnSpPr>
          <p:nvPr/>
        </p:nvCxnSpPr>
        <p:spPr>
          <a:xfrm flipH="1">
            <a:off x="6380962" y="1649506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D16034AD-7F00-4727-B814-4F249562354E}"/>
              </a:ext>
            </a:extLst>
          </p:cNvPr>
          <p:cNvCxnSpPr>
            <a:stCxn id="238" idx="1"/>
            <a:endCxn id="238" idx="3"/>
          </p:cNvCxnSpPr>
          <p:nvPr/>
        </p:nvCxnSpPr>
        <p:spPr>
          <a:xfrm>
            <a:off x="6290962" y="1915181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49D93F07-ED96-42C3-8667-B6D94492AB4E}"/>
              </a:ext>
            </a:extLst>
          </p:cNvPr>
          <p:cNvGrpSpPr/>
          <p:nvPr/>
        </p:nvGrpSpPr>
        <p:grpSpPr>
          <a:xfrm>
            <a:off x="6290962" y="4522742"/>
            <a:ext cx="180001" cy="540000"/>
            <a:chOff x="4056379" y="1298336"/>
            <a:chExt cx="180001" cy="540000"/>
          </a:xfrm>
        </p:grpSpPr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63B805FE-1644-43C4-8CAC-41824DD19F71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7B05396F-F94D-44B0-8FA4-A8C45A68E6AE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54E5C20-CF37-4A49-9CB3-DFE2585858D9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8032B047-CFCE-49FF-92AE-1A465BF90CE8}"/>
              </a:ext>
            </a:extLst>
          </p:cNvPr>
          <p:cNvCxnSpPr>
            <a:stCxn id="242" idx="0"/>
            <a:endCxn id="243" idx="4"/>
          </p:cNvCxnSpPr>
          <p:nvPr/>
        </p:nvCxnSpPr>
        <p:spPr>
          <a:xfrm flipH="1">
            <a:off x="6380962" y="4522742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BB48EF2C-E8E8-475C-9C89-E72B43826BE2}"/>
              </a:ext>
            </a:extLst>
          </p:cNvPr>
          <p:cNvCxnSpPr>
            <a:stCxn id="244" idx="1"/>
            <a:endCxn id="244" idx="3"/>
          </p:cNvCxnSpPr>
          <p:nvPr/>
        </p:nvCxnSpPr>
        <p:spPr>
          <a:xfrm>
            <a:off x="6290962" y="4788417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715EE9-8E30-45DD-8C70-EE0CD15F734E}"/>
              </a:ext>
            </a:extLst>
          </p:cNvPr>
          <p:cNvGrpSpPr/>
          <p:nvPr/>
        </p:nvGrpSpPr>
        <p:grpSpPr>
          <a:xfrm>
            <a:off x="6290962" y="3100868"/>
            <a:ext cx="180001" cy="540000"/>
            <a:chOff x="4056379" y="1298336"/>
            <a:chExt cx="180001" cy="540000"/>
          </a:xfrm>
        </p:grpSpPr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DF3AF315-CFA6-4A69-8544-ECE78C68AF74}"/>
                </a:ext>
              </a:extLst>
            </p:cNvPr>
            <p:cNvSpPr/>
            <p:nvPr/>
          </p:nvSpPr>
          <p:spPr>
            <a:xfrm>
              <a:off x="4056380" y="129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CCCCE305-A7A1-4942-BBE6-1712F2F58F34}"/>
                </a:ext>
              </a:extLst>
            </p:cNvPr>
            <p:cNvSpPr/>
            <p:nvPr/>
          </p:nvSpPr>
          <p:spPr>
            <a:xfrm>
              <a:off x="4056379" y="165833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85C6F784-FBAA-4FB0-9162-E89775DB96E1}"/>
                </a:ext>
              </a:extLst>
            </p:cNvPr>
            <p:cNvSpPr/>
            <p:nvPr/>
          </p:nvSpPr>
          <p:spPr>
            <a:xfrm>
              <a:off x="4056379" y="1375422"/>
              <a:ext cx="180000" cy="3771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B090896A-0543-4619-BDC1-45DB10D0498F}"/>
              </a:ext>
            </a:extLst>
          </p:cNvPr>
          <p:cNvCxnSpPr>
            <a:stCxn id="248" idx="0"/>
            <a:endCxn id="249" idx="4"/>
          </p:cNvCxnSpPr>
          <p:nvPr/>
        </p:nvCxnSpPr>
        <p:spPr>
          <a:xfrm flipH="1">
            <a:off x="6380962" y="3100868"/>
            <a:ext cx="1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6621A16C-0393-4DD0-AC24-632DDCBCA01A}"/>
              </a:ext>
            </a:extLst>
          </p:cNvPr>
          <p:cNvCxnSpPr>
            <a:stCxn id="250" idx="1"/>
            <a:endCxn id="250" idx="3"/>
          </p:cNvCxnSpPr>
          <p:nvPr/>
        </p:nvCxnSpPr>
        <p:spPr>
          <a:xfrm>
            <a:off x="6290962" y="3366543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03384B24-688D-4BBB-A240-CDF7DD83F04B}"/>
              </a:ext>
            </a:extLst>
          </p:cNvPr>
          <p:cNvGrpSpPr/>
          <p:nvPr/>
        </p:nvGrpSpPr>
        <p:grpSpPr>
          <a:xfrm>
            <a:off x="9474200" y="496755"/>
            <a:ext cx="266700" cy="717453"/>
            <a:chOff x="9474200" y="496755"/>
            <a:chExt cx="266700" cy="717453"/>
          </a:xfrm>
        </p:grpSpPr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E58FC8EF-14C4-440A-9D67-BA04983B4377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8F54A4E1-BC89-405A-8F48-3F161626CDE7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E2BE89CD-1CD2-4B92-A8BF-D0E90A82040E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9AD0384C-A632-404E-A1D8-323A578A7096}"/>
              </a:ext>
            </a:extLst>
          </p:cNvPr>
          <p:cNvSpPr txBox="1"/>
          <p:nvPr/>
        </p:nvSpPr>
        <p:spPr>
          <a:xfrm>
            <a:off x="9169796" y="7283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20,00</a:t>
            </a:r>
          </a:p>
        </p:txBody>
      </p: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6B2A7EBB-480A-4174-B7E4-F3DFDD095EA5}"/>
              </a:ext>
            </a:extLst>
          </p:cNvPr>
          <p:cNvGrpSpPr/>
          <p:nvPr/>
        </p:nvGrpSpPr>
        <p:grpSpPr>
          <a:xfrm>
            <a:off x="10041570" y="957641"/>
            <a:ext cx="266700" cy="535464"/>
            <a:chOff x="9474200" y="496755"/>
            <a:chExt cx="266700" cy="717453"/>
          </a:xfrm>
        </p:grpSpPr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F49AEFE7-2125-4BCE-9509-868E6C0C8407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r Verbinder 265">
              <a:extLst>
                <a:ext uri="{FF2B5EF4-FFF2-40B4-BE49-F238E27FC236}">
                  <a16:creationId xmlns:a16="http://schemas.microsoft.com/office/drawing/2014/main" id="{2A66B12E-85E6-4DD6-84C0-8D1B7D6BB749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mit Pfeil 266">
              <a:extLst>
                <a:ext uri="{FF2B5EF4-FFF2-40B4-BE49-F238E27FC236}">
                  <a16:creationId xmlns:a16="http://schemas.microsoft.com/office/drawing/2014/main" id="{4EF946A4-169F-4B2F-9F23-2795D6046698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7AA4F820-0D94-4815-8CBD-8C847982C41D}"/>
              </a:ext>
            </a:extLst>
          </p:cNvPr>
          <p:cNvSpPr txBox="1"/>
          <p:nvPr/>
        </p:nvSpPr>
        <p:spPr>
          <a:xfrm>
            <a:off x="10114662" y="108942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15,00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4839398B-97EC-4A67-BCA8-319733ACD1F3}"/>
              </a:ext>
            </a:extLst>
          </p:cNvPr>
          <p:cNvGrpSpPr/>
          <p:nvPr/>
        </p:nvGrpSpPr>
        <p:grpSpPr>
          <a:xfrm>
            <a:off x="8699067" y="1204041"/>
            <a:ext cx="266700" cy="725839"/>
            <a:chOff x="9474200" y="496755"/>
            <a:chExt cx="266700" cy="717453"/>
          </a:xfrm>
        </p:grpSpPr>
        <p:cxnSp>
          <p:nvCxnSpPr>
            <p:cNvPr id="270" name="Gerader Verbinder 269">
              <a:extLst>
                <a:ext uri="{FF2B5EF4-FFF2-40B4-BE49-F238E27FC236}">
                  <a16:creationId xmlns:a16="http://schemas.microsoft.com/office/drawing/2014/main" id="{EF6D33F7-0286-465F-A6EF-B9C962F96206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270">
              <a:extLst>
                <a:ext uri="{FF2B5EF4-FFF2-40B4-BE49-F238E27FC236}">
                  <a16:creationId xmlns:a16="http://schemas.microsoft.com/office/drawing/2014/main" id="{D097554D-FFAD-4E16-B4E0-27583241E0AE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D7A309F9-8366-4EC0-BB7C-F39CAD3A7C6F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Textfeld 272">
            <a:extLst>
              <a:ext uri="{FF2B5EF4-FFF2-40B4-BE49-F238E27FC236}">
                <a16:creationId xmlns:a16="http://schemas.microsoft.com/office/drawing/2014/main" id="{3EAAA5A3-1449-4C40-8CDD-E9A2F3B49ABD}"/>
              </a:ext>
            </a:extLst>
          </p:cNvPr>
          <p:cNvSpPr txBox="1"/>
          <p:nvPr/>
        </p:nvSpPr>
        <p:spPr>
          <a:xfrm>
            <a:off x="8769981" y="138201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20,00</a:t>
            </a:r>
          </a:p>
        </p:txBody>
      </p: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D7FFA38C-5A62-42C8-9A32-6CD440BD7ABC}"/>
              </a:ext>
            </a:extLst>
          </p:cNvPr>
          <p:cNvGrpSpPr/>
          <p:nvPr/>
        </p:nvGrpSpPr>
        <p:grpSpPr>
          <a:xfrm rot="5400000">
            <a:off x="7684036" y="632612"/>
            <a:ext cx="266700" cy="1436846"/>
            <a:chOff x="9474200" y="496755"/>
            <a:chExt cx="266700" cy="717453"/>
          </a:xfrm>
        </p:grpSpPr>
        <p:cxnSp>
          <p:nvCxnSpPr>
            <p:cNvPr id="275" name="Gerader Verbinder 274">
              <a:extLst>
                <a:ext uri="{FF2B5EF4-FFF2-40B4-BE49-F238E27FC236}">
                  <a16:creationId xmlns:a16="http://schemas.microsoft.com/office/drawing/2014/main" id="{77F071B5-134F-4199-ACFB-30A0A14190F6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8F5F862D-B2DE-46BD-8449-0065E3DA9E06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mit Pfeil 276">
              <a:extLst>
                <a:ext uri="{FF2B5EF4-FFF2-40B4-BE49-F238E27FC236}">
                  <a16:creationId xmlns:a16="http://schemas.microsoft.com/office/drawing/2014/main" id="{B67B0E41-48ED-4570-9289-6026784CE0DB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feld 277">
            <a:extLst>
              <a:ext uri="{FF2B5EF4-FFF2-40B4-BE49-F238E27FC236}">
                <a16:creationId xmlns:a16="http://schemas.microsoft.com/office/drawing/2014/main" id="{B76FC72A-02B7-4457-8194-30900AE66BD5}"/>
              </a:ext>
            </a:extLst>
          </p:cNvPr>
          <p:cNvSpPr txBox="1"/>
          <p:nvPr/>
        </p:nvSpPr>
        <p:spPr>
          <a:xfrm>
            <a:off x="7518456" y="11416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40,00</a:t>
            </a:r>
          </a:p>
        </p:txBody>
      </p:sp>
      <p:cxnSp>
        <p:nvCxnSpPr>
          <p:cNvPr id="280" name="Gerade Verbindung mit Pfeil 279">
            <a:extLst>
              <a:ext uri="{FF2B5EF4-FFF2-40B4-BE49-F238E27FC236}">
                <a16:creationId xmlns:a16="http://schemas.microsoft.com/office/drawing/2014/main" id="{957D2FFD-EBE2-47DB-9EA7-1BE9FE7F04AC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9330977" y="2178094"/>
            <a:ext cx="196440" cy="24126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feld 282">
            <a:extLst>
              <a:ext uri="{FF2B5EF4-FFF2-40B4-BE49-F238E27FC236}">
                <a16:creationId xmlns:a16="http://schemas.microsoft.com/office/drawing/2014/main" id="{F629AF8E-0472-44F6-A31B-6A597DA288A3}"/>
              </a:ext>
            </a:extLst>
          </p:cNvPr>
          <p:cNvSpPr txBox="1"/>
          <p:nvPr/>
        </p:nvSpPr>
        <p:spPr>
          <a:xfrm>
            <a:off x="9380487" y="216792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R2,50</a:t>
            </a:r>
          </a:p>
        </p:txBody>
      </p: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6EA33FD7-6010-4F76-8327-A202DE6135A9}"/>
              </a:ext>
            </a:extLst>
          </p:cNvPr>
          <p:cNvCxnSpPr>
            <a:cxnSpLocks/>
            <a:endCxn id="286" idx="2"/>
          </p:cNvCxnSpPr>
          <p:nvPr/>
        </p:nvCxnSpPr>
        <p:spPr>
          <a:xfrm flipH="1" flipV="1">
            <a:off x="11295201" y="2624525"/>
            <a:ext cx="140517" cy="2915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>
            <a:extLst>
              <a:ext uri="{FF2B5EF4-FFF2-40B4-BE49-F238E27FC236}">
                <a16:creationId xmlns:a16="http://schemas.microsoft.com/office/drawing/2014/main" id="{9619D5B0-6C30-4054-9E37-3457033FD6DF}"/>
              </a:ext>
            </a:extLst>
          </p:cNvPr>
          <p:cNvSpPr txBox="1"/>
          <p:nvPr/>
        </p:nvSpPr>
        <p:spPr>
          <a:xfrm>
            <a:off x="10830971" y="2393693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Rounding</a:t>
            </a:r>
            <a:r>
              <a:rPr lang="de-DE" sz="900" dirty="0"/>
              <a:t> 1mm </a:t>
            </a:r>
          </a:p>
        </p:txBody>
      </p: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BE8CD1C6-59F6-42EA-9ED1-B4CDA975FAF1}"/>
              </a:ext>
            </a:extLst>
          </p:cNvPr>
          <p:cNvCxnSpPr>
            <a:cxnSpLocks/>
          </p:cNvCxnSpPr>
          <p:nvPr/>
        </p:nvCxnSpPr>
        <p:spPr>
          <a:xfrm>
            <a:off x="10749087" y="2178094"/>
            <a:ext cx="451740" cy="2717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3EE4AC81-00DD-4EB8-B3E4-6B447B419AB5}"/>
              </a:ext>
            </a:extLst>
          </p:cNvPr>
          <p:cNvGrpSpPr/>
          <p:nvPr/>
        </p:nvGrpSpPr>
        <p:grpSpPr>
          <a:xfrm rot="5400000">
            <a:off x="7684032" y="2167895"/>
            <a:ext cx="266700" cy="180000"/>
            <a:chOff x="9474200" y="496755"/>
            <a:chExt cx="266700" cy="717453"/>
          </a:xfrm>
        </p:grpSpPr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225E05DC-EE6F-4C8A-AFE2-8AF2024B0FEA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D83140F1-A291-44DC-A949-EC51781FD996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mit Pfeil 294">
              <a:extLst>
                <a:ext uri="{FF2B5EF4-FFF2-40B4-BE49-F238E27FC236}">
                  <a16:creationId xmlns:a16="http://schemas.microsoft.com/office/drawing/2014/main" id="{7D990515-234C-4D6B-9D28-C2BCA16B5F83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feld 295">
            <a:extLst>
              <a:ext uri="{FF2B5EF4-FFF2-40B4-BE49-F238E27FC236}">
                <a16:creationId xmlns:a16="http://schemas.microsoft.com/office/drawing/2014/main" id="{C58E8DD6-93A7-4409-AAFC-48A3366B21D3}"/>
              </a:ext>
            </a:extLst>
          </p:cNvPr>
          <p:cNvSpPr txBox="1"/>
          <p:nvPr/>
        </p:nvSpPr>
        <p:spPr>
          <a:xfrm>
            <a:off x="7590026" y="231119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5,00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7D390B2-4730-96F1-D209-946785981E1B}"/>
              </a:ext>
            </a:extLst>
          </p:cNvPr>
          <p:cNvSpPr/>
          <p:nvPr/>
        </p:nvSpPr>
        <p:spPr>
          <a:xfrm>
            <a:off x="4412497" y="496755"/>
            <a:ext cx="180000" cy="576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50255C6-DF3B-0996-F878-14F4DBD31A99}"/>
              </a:ext>
            </a:extLst>
          </p:cNvPr>
          <p:cNvGrpSpPr/>
          <p:nvPr/>
        </p:nvGrpSpPr>
        <p:grpSpPr>
          <a:xfrm rot="5400000">
            <a:off x="4369147" y="6309329"/>
            <a:ext cx="266700" cy="180000"/>
            <a:chOff x="9474200" y="496755"/>
            <a:chExt cx="266700" cy="717453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8EDEAD-3268-D757-F5D2-096A9F4F1F8E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94635C76-6112-3A34-781C-9A8E31BDD7D9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160DAD7D-59D9-CDD5-065C-5EADEB4A1486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0CEA0EE-6BF5-4996-1626-E5943524EE7E}"/>
              </a:ext>
            </a:extLst>
          </p:cNvPr>
          <p:cNvSpPr txBox="1"/>
          <p:nvPr/>
        </p:nvSpPr>
        <p:spPr>
          <a:xfrm>
            <a:off x="4284328" y="650008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5,00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810100E-BEEE-65F1-3574-C4E2599C5C3B}"/>
              </a:ext>
            </a:extLst>
          </p:cNvPr>
          <p:cNvSpPr/>
          <p:nvPr/>
        </p:nvSpPr>
        <p:spPr>
          <a:xfrm>
            <a:off x="3346200" y="1318983"/>
            <a:ext cx="170472" cy="1447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5EE71B4-0311-4A84-29C8-746C3E7F7D3D}"/>
              </a:ext>
            </a:extLst>
          </p:cNvPr>
          <p:cNvSpPr/>
          <p:nvPr/>
        </p:nvSpPr>
        <p:spPr>
          <a:xfrm>
            <a:off x="3733539" y="1579572"/>
            <a:ext cx="72000" cy="95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24D416B-D912-34E6-7973-743F5D9E98BB}"/>
              </a:ext>
            </a:extLst>
          </p:cNvPr>
          <p:cNvSpPr/>
          <p:nvPr/>
        </p:nvSpPr>
        <p:spPr>
          <a:xfrm>
            <a:off x="3518127" y="1318983"/>
            <a:ext cx="288000" cy="260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D4F72A8-035E-D0D2-54EE-64A4E892E8B5}"/>
              </a:ext>
            </a:extLst>
          </p:cNvPr>
          <p:cNvSpPr/>
          <p:nvPr/>
        </p:nvSpPr>
        <p:spPr>
          <a:xfrm>
            <a:off x="3518609" y="1481075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68BCF29-1E5C-52B4-9FAF-B2DC82F0A3FC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627888" y="2647526"/>
            <a:ext cx="6561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87E7242-7FA5-6DD7-BD59-7A3D07C9BF87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627888" y="1214208"/>
            <a:ext cx="6381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6099D49-73F6-082E-53C9-71243CF2B0F9}"/>
              </a:ext>
            </a:extLst>
          </p:cNvPr>
          <p:cNvCxnSpPr>
            <a:cxnSpLocks/>
          </p:cNvCxnSpPr>
          <p:nvPr/>
        </p:nvCxnSpPr>
        <p:spPr>
          <a:xfrm flipH="1">
            <a:off x="627888" y="1483747"/>
            <a:ext cx="64589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016189F5-DA0A-1743-101C-18E9503202DB}"/>
              </a:ext>
            </a:extLst>
          </p:cNvPr>
          <p:cNvSpPr/>
          <p:nvPr/>
        </p:nvSpPr>
        <p:spPr>
          <a:xfrm>
            <a:off x="3513559" y="2507037"/>
            <a:ext cx="288000" cy="260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3A781DA-F766-AD0D-CEAB-D1280D8B6C14}"/>
              </a:ext>
            </a:extLst>
          </p:cNvPr>
          <p:cNvGrpSpPr/>
          <p:nvPr/>
        </p:nvGrpSpPr>
        <p:grpSpPr>
          <a:xfrm>
            <a:off x="3822352" y="1310391"/>
            <a:ext cx="266700" cy="365058"/>
            <a:chOff x="9474200" y="496755"/>
            <a:chExt cx="266700" cy="717453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5F8E287-C5DF-D430-9E11-BE80A0BE19DE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49AE936D-7B49-086B-96A9-35319F10174A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4251FF4-ACDA-96E9-4141-D9431F80F779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4A23A4B4-6B1E-DDD3-B7C2-71E63F91D815}"/>
              </a:ext>
            </a:extLst>
          </p:cNvPr>
          <p:cNvSpPr txBox="1"/>
          <p:nvPr/>
        </p:nvSpPr>
        <p:spPr>
          <a:xfrm>
            <a:off x="3891433" y="13706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10,00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44E6224-4043-FEED-19B1-94A010C37F75}"/>
              </a:ext>
            </a:extLst>
          </p:cNvPr>
          <p:cNvSpPr txBox="1"/>
          <p:nvPr/>
        </p:nvSpPr>
        <p:spPr>
          <a:xfrm>
            <a:off x="3989899" y="250703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7,00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C8DA8FF-9542-F491-9F2D-9E5E1790D366}"/>
              </a:ext>
            </a:extLst>
          </p:cNvPr>
          <p:cNvGrpSpPr/>
          <p:nvPr/>
        </p:nvGrpSpPr>
        <p:grpSpPr>
          <a:xfrm>
            <a:off x="3822431" y="2506226"/>
            <a:ext cx="266700" cy="260588"/>
            <a:chOff x="9474200" y="496755"/>
            <a:chExt cx="266700" cy="717453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F495462-458E-1321-BB44-B1328B24127D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68F5492-C5F4-7D5C-7B56-45326D9D500B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A77821D1-4AF1-9D96-7B8E-5B2CF6D0DED1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19E5ECB-44FC-85A8-BB83-96C7574D7665}"/>
              </a:ext>
            </a:extLst>
          </p:cNvPr>
          <p:cNvGrpSpPr/>
          <p:nvPr/>
        </p:nvGrpSpPr>
        <p:grpSpPr>
          <a:xfrm rot="5400000">
            <a:off x="3532391" y="1009810"/>
            <a:ext cx="266700" cy="313221"/>
            <a:chOff x="9474200" y="496755"/>
            <a:chExt cx="266700" cy="717453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89FE50B2-BC17-81A4-46ED-8B9D94DBE519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82C4334F-E995-3839-AAB3-ABA93AA35D2A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BDA3B43-F607-A603-4685-2C66EA97E9A7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C30F3022-957C-FF1D-898A-59173DD719F0}"/>
              </a:ext>
            </a:extLst>
          </p:cNvPr>
          <p:cNvSpPr txBox="1"/>
          <p:nvPr/>
        </p:nvSpPr>
        <p:spPr>
          <a:xfrm>
            <a:off x="3460757" y="87823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6,00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BF1C8A1-8292-8D9B-4F44-FD46433E6405}"/>
              </a:ext>
            </a:extLst>
          </p:cNvPr>
          <p:cNvGrpSpPr/>
          <p:nvPr/>
        </p:nvGrpSpPr>
        <p:grpSpPr>
          <a:xfrm rot="5400000">
            <a:off x="3628182" y="1827148"/>
            <a:ext cx="266700" cy="80053"/>
            <a:chOff x="9474200" y="496755"/>
            <a:chExt cx="266700" cy="717453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52F5463-AAA4-201B-EFDB-315465DD0C35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7BF96774-3EF7-8253-D03B-4BA4547391CB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07D47EC0-4BEE-55A8-348F-96AB41C6C35A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AB88076-E28D-DC2B-F798-1991E3FED23F}"/>
              </a:ext>
            </a:extLst>
          </p:cNvPr>
          <p:cNvSpPr txBox="1"/>
          <p:nvPr/>
        </p:nvSpPr>
        <p:spPr>
          <a:xfrm>
            <a:off x="3694516" y="195099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2,00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95B3F06-2901-478C-2738-CE976A5A1766}"/>
              </a:ext>
            </a:extLst>
          </p:cNvPr>
          <p:cNvSpPr/>
          <p:nvPr/>
        </p:nvSpPr>
        <p:spPr>
          <a:xfrm>
            <a:off x="605572" y="878235"/>
            <a:ext cx="1505199" cy="203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5456F61-A92B-E653-CD26-F55008889D93}"/>
              </a:ext>
            </a:extLst>
          </p:cNvPr>
          <p:cNvSpPr/>
          <p:nvPr/>
        </p:nvSpPr>
        <p:spPr>
          <a:xfrm>
            <a:off x="1192028" y="1308052"/>
            <a:ext cx="288000" cy="35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92F7E5C-954B-8C64-AC1E-054006A69027}"/>
              </a:ext>
            </a:extLst>
          </p:cNvPr>
          <p:cNvSpPr/>
          <p:nvPr/>
        </p:nvSpPr>
        <p:spPr>
          <a:xfrm>
            <a:off x="1190109" y="2495139"/>
            <a:ext cx="288000" cy="260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C6154CA-7A5A-9022-E629-CC1C23DB93A4}"/>
              </a:ext>
            </a:extLst>
          </p:cNvPr>
          <p:cNvGrpSpPr/>
          <p:nvPr/>
        </p:nvGrpSpPr>
        <p:grpSpPr>
          <a:xfrm rot="5400000">
            <a:off x="1206292" y="998879"/>
            <a:ext cx="266700" cy="313221"/>
            <a:chOff x="9474200" y="496755"/>
            <a:chExt cx="266700" cy="717453"/>
          </a:xfrm>
        </p:grpSpPr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B4AEA4C0-F4E7-EF65-2951-953A2BDBB81A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56FF804E-6AD6-5633-5C02-46797A3785CB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79A2184B-B804-A28E-2F2B-B42C5ABD69D2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0FE89175-27C2-87F4-311E-64F9646A0023}"/>
              </a:ext>
            </a:extLst>
          </p:cNvPr>
          <p:cNvSpPr txBox="1"/>
          <p:nvPr/>
        </p:nvSpPr>
        <p:spPr>
          <a:xfrm>
            <a:off x="1122466" y="86730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4,50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5C2AFFB5-C866-EC1F-13C4-CF283689973E}"/>
              </a:ext>
            </a:extLst>
          </p:cNvPr>
          <p:cNvSpPr txBox="1"/>
          <p:nvPr/>
        </p:nvSpPr>
        <p:spPr>
          <a:xfrm>
            <a:off x="2749404" y="189427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40,00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D74FB8A7-19C7-DDB6-0875-3B17311C9360}"/>
              </a:ext>
            </a:extLst>
          </p:cNvPr>
          <p:cNvGrpSpPr/>
          <p:nvPr/>
        </p:nvGrpSpPr>
        <p:grpSpPr>
          <a:xfrm>
            <a:off x="3054713" y="1315350"/>
            <a:ext cx="266700" cy="1447827"/>
            <a:chOff x="9474200" y="496755"/>
            <a:chExt cx="266700" cy="717453"/>
          </a:xfrm>
        </p:grpSpPr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0F194CD-9560-48D1-A6BB-4128C5EEA480}"/>
                </a:ext>
              </a:extLst>
            </p:cNvPr>
            <p:cNvCxnSpPr/>
            <p:nvPr/>
          </p:nvCxnSpPr>
          <p:spPr>
            <a:xfrm flipH="1">
              <a:off x="9474200" y="496755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B5CE8F09-7487-8853-90BC-92C8631538E7}"/>
                </a:ext>
              </a:extLst>
            </p:cNvPr>
            <p:cNvCxnSpPr/>
            <p:nvPr/>
          </p:nvCxnSpPr>
          <p:spPr>
            <a:xfrm flipH="1">
              <a:off x="9474200" y="1214208"/>
              <a:ext cx="26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6B7BDD96-8C3E-756B-FC6C-FBA04D6E4163}"/>
                </a:ext>
              </a:extLst>
            </p:cNvPr>
            <p:cNvCxnSpPr/>
            <p:nvPr/>
          </p:nvCxnSpPr>
          <p:spPr>
            <a:xfrm>
              <a:off x="9607550" y="496755"/>
              <a:ext cx="0" cy="717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1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Koenig, David</dc:creator>
  <cp:lastModifiedBy>David Koenig</cp:lastModifiedBy>
  <cp:revision>4</cp:revision>
  <dcterms:created xsi:type="dcterms:W3CDTF">2022-08-22T06:34:50Z</dcterms:created>
  <dcterms:modified xsi:type="dcterms:W3CDTF">2022-08-22T19:27:10Z</dcterms:modified>
</cp:coreProperties>
</file>