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125" d="100"/>
          <a:sy n="125" d="100"/>
        </p:scale>
        <p:origin x="-1062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522A-EF03-7C69-602B-2471BC8CE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4961-B6E6-7466-58AF-CC8D75F3E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180E-82DE-DC05-CDE1-AA957964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CE40-3B61-1034-27CA-DEBDBBC0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FB47-56BD-15D5-5F39-439181B2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89AE-A534-1F4B-CD6F-2A35F1CD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16C67-1E08-86D4-B354-74B04C7F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5586-4058-2EB4-E971-C61A013C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8B5B-00CB-E9E6-5281-6E73A66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F203-5048-DD68-99D0-F15FD760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6AB61-7705-C9EE-27BD-B4518233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72E50-FAD2-2C13-46F2-46043D62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5BA9-9862-E74C-DA1F-E81DFCE0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E802-4B58-A32E-ED10-9D0DEB2C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E632-46EC-0876-75D8-72A57F63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83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D2BA-567B-0CF2-56CD-07019719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5E22-ED2F-F2A0-2DED-365FCAFB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921F-A56B-6C6B-645A-D8CC1C8E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F704-F40C-6F1B-82FD-F12611FA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4254-C3AA-0948-B28F-76F69DC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6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99EA-F927-7008-63A7-BC0D73E1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2E13-BB2F-CE6F-EC15-BA4D3512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4828-F87D-3E9F-BD57-B4AAD922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9223-6BAD-49ED-265C-3716548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81E0-668B-BA71-8FF4-711E704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8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274-6EC5-04AD-4540-BCCA9950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C7FC-906A-5FAD-58F8-31CCE9B6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7CCC3-7CCA-32C0-EEE6-E16F38A6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904DC-08A1-E5CE-617F-6468AD76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E1195-1298-1DCD-B387-35CA894C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0D74-2028-C1E3-9F96-298766A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64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64DB-5F03-A608-1745-C95426E4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AC6E-3020-B732-5B74-8B289EC5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3D82-6C22-E319-BDEE-D8C578547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BCFCF-6014-866B-77D0-4C600B28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730B7-680A-0651-B1ED-5C67608A9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76158-5878-1A2A-47AA-5FCA1053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DC542-2D49-A9C1-D332-B5A2C7AD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33001-7B4A-3E2B-DBEE-FDBE4A14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47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BFA-FC56-B9F0-EB0D-468A875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17A70-D264-295B-A060-FF284AC1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91B42-16C0-F78A-6926-2FC21CE1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B4C9C-3437-2504-61A4-520028C0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1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CBD85-50BC-28E4-557F-24277883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D9E80-CFA8-1B3A-1E98-FD7B84AD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6F77-AB1A-613A-1D67-ABFB013A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2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5C9-F666-1106-86FD-BD52D90E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BBA9-E056-B1A2-3DDA-F75734E7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7501D-AB89-A57A-E551-A198DD42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D926-8033-22F9-8356-AF923E0E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14B2-3F0C-FEA6-1F2D-D7E93E1D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A842-D26B-D3B5-FBF8-222BED64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1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1AFB-808E-3C55-D27A-8DF7E56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D6F63-80F9-757C-8EE2-8B342FA5C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0002-EFDF-5AFC-037D-B11EF605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BE2E-BCC0-7550-293C-9C38BE21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90BF-7133-961E-6140-40567FAB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B354-F72D-FCB2-0BAD-9A750698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98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E23CC-319C-AD72-87E0-04A97C86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4E16-92C5-918A-89A4-34B1C1B4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27DD-4569-1C5F-78FF-4AAB8E97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1B40-8816-48F7-BB13-C5C5F19C7531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AE20-ED2E-E08D-736C-8D1D6047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2C13-E52F-46CE-439F-6BB1FA71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541D-2651-4520-909C-7EEA705024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2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4F1305-DADE-C2AB-BC92-4F4D5B082792}"/>
              </a:ext>
            </a:extLst>
          </p:cNvPr>
          <p:cNvSpPr/>
          <p:nvPr/>
        </p:nvSpPr>
        <p:spPr>
          <a:xfrm>
            <a:off x="2226128" y="1416328"/>
            <a:ext cx="2880000" cy="39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82D49-3087-2EB0-BAEC-D84C3E73AD86}"/>
              </a:ext>
            </a:extLst>
          </p:cNvPr>
          <p:cNvSpPr/>
          <p:nvPr/>
        </p:nvSpPr>
        <p:spPr>
          <a:xfrm>
            <a:off x="2123741" y="1320928"/>
            <a:ext cx="3075041" cy="415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CDBF05-117A-BB73-C93D-460879728573}"/>
              </a:ext>
            </a:extLst>
          </p:cNvPr>
          <p:cNvSpPr/>
          <p:nvPr/>
        </p:nvSpPr>
        <p:spPr>
          <a:xfrm>
            <a:off x="4550782" y="1320928"/>
            <a:ext cx="648000" cy="6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0DBC6C-B876-0E90-35BC-20AAE7C0FAB2}"/>
              </a:ext>
            </a:extLst>
          </p:cNvPr>
          <p:cNvSpPr/>
          <p:nvPr/>
        </p:nvSpPr>
        <p:spPr>
          <a:xfrm>
            <a:off x="4648928" y="141632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5CA84F2-178A-64B1-8C5F-93201BDC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612506"/>
            <a:ext cx="3684564" cy="2464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98B294-25AF-3D87-D678-4B934A312A0B}"/>
              </a:ext>
            </a:extLst>
          </p:cNvPr>
          <p:cNvSpPr txBox="1"/>
          <p:nvPr/>
        </p:nvSpPr>
        <p:spPr>
          <a:xfrm>
            <a:off x="6193707" y="5223419"/>
            <a:ext cx="29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80 + (30 - 19) = 91</a:t>
            </a:r>
          </a:p>
          <a:p>
            <a:r>
              <a:rPr lang="en-US" dirty="0"/>
              <a:t>Height = 110 + (30 – 19) = 121</a:t>
            </a:r>
            <a:endParaRPr lang="de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127219-F62D-EBDD-049D-89C1C02D95F1}"/>
              </a:ext>
            </a:extLst>
          </p:cNvPr>
          <p:cNvSpPr/>
          <p:nvPr/>
        </p:nvSpPr>
        <p:spPr>
          <a:xfrm>
            <a:off x="2133474" y="1320928"/>
            <a:ext cx="648000" cy="6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710675-1BEC-33B9-D9EC-239D1E6158D9}"/>
              </a:ext>
            </a:extLst>
          </p:cNvPr>
          <p:cNvSpPr/>
          <p:nvPr/>
        </p:nvSpPr>
        <p:spPr>
          <a:xfrm>
            <a:off x="2231620" y="141632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F2D99F-18F6-C346-29CC-F002E4A53F17}"/>
              </a:ext>
            </a:extLst>
          </p:cNvPr>
          <p:cNvSpPr/>
          <p:nvPr/>
        </p:nvSpPr>
        <p:spPr>
          <a:xfrm>
            <a:off x="2125728" y="4823728"/>
            <a:ext cx="648000" cy="6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F17195-9BD9-2AA0-F1B7-44EA435E71E3}"/>
              </a:ext>
            </a:extLst>
          </p:cNvPr>
          <p:cNvSpPr/>
          <p:nvPr/>
        </p:nvSpPr>
        <p:spPr>
          <a:xfrm>
            <a:off x="2223874" y="491912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5B63A7-7188-BC93-8953-6250C20FC727}"/>
              </a:ext>
            </a:extLst>
          </p:cNvPr>
          <p:cNvSpPr/>
          <p:nvPr/>
        </p:nvSpPr>
        <p:spPr>
          <a:xfrm>
            <a:off x="4550782" y="4827328"/>
            <a:ext cx="648000" cy="6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41C5C6-D9F3-CBF5-34BC-353DF754E40D}"/>
              </a:ext>
            </a:extLst>
          </p:cNvPr>
          <p:cNvSpPr/>
          <p:nvPr/>
        </p:nvSpPr>
        <p:spPr>
          <a:xfrm>
            <a:off x="4648928" y="492272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82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Koenig</dc:creator>
  <cp:lastModifiedBy>David Koenig</cp:lastModifiedBy>
  <cp:revision>1</cp:revision>
  <dcterms:created xsi:type="dcterms:W3CDTF">2023-04-10T09:56:55Z</dcterms:created>
  <dcterms:modified xsi:type="dcterms:W3CDTF">2023-04-10T11:23:50Z</dcterms:modified>
</cp:coreProperties>
</file>