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6915"/>
    <a:srgbClr val="07C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B94DF-719E-43DE-8358-F0717269AA8E}" v="32" dt="2023-08-17T10:56:55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Koenig" userId="3b2a9428a406e046" providerId="LiveId" clId="{214B94DF-719E-43DE-8358-F0717269AA8E}"/>
    <pc:docChg chg="undo custSel addSld modSld">
      <pc:chgData name="David Koenig" userId="3b2a9428a406e046" providerId="LiveId" clId="{214B94DF-719E-43DE-8358-F0717269AA8E}" dt="2023-08-17T10:57:57.337" v="544" actId="1076"/>
      <pc:docMkLst>
        <pc:docMk/>
      </pc:docMkLst>
      <pc:sldChg chg="addSp delSp modSp new mod">
        <pc:chgData name="David Koenig" userId="3b2a9428a406e046" providerId="LiveId" clId="{214B94DF-719E-43DE-8358-F0717269AA8E}" dt="2023-08-17T10:57:57.337" v="544" actId="1076"/>
        <pc:sldMkLst>
          <pc:docMk/>
          <pc:sldMk cId="3441222932" sldId="258"/>
        </pc:sldMkLst>
        <pc:spChg chg="del">
          <ac:chgData name="David Koenig" userId="3b2a9428a406e046" providerId="LiveId" clId="{214B94DF-719E-43DE-8358-F0717269AA8E}" dt="2023-08-17T06:13:33.723" v="1" actId="478"/>
          <ac:spMkLst>
            <pc:docMk/>
            <pc:sldMk cId="3441222932" sldId="258"/>
            <ac:spMk id="2" creationId="{57504D0B-872B-06D1-F2F2-DCF6134764D0}"/>
          </ac:spMkLst>
        </pc:spChg>
        <pc:spChg chg="del">
          <ac:chgData name="David Koenig" userId="3b2a9428a406e046" providerId="LiveId" clId="{214B94DF-719E-43DE-8358-F0717269AA8E}" dt="2023-08-17T06:13:33.723" v="1" actId="478"/>
          <ac:spMkLst>
            <pc:docMk/>
            <pc:sldMk cId="3441222932" sldId="258"/>
            <ac:spMk id="3" creationId="{D081EB18-434F-CEBB-C08D-1C4B5E73E346}"/>
          </ac:spMkLst>
        </pc:spChg>
        <pc:spChg chg="add mod or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4" creationId="{A3752F08-AC7C-CAA1-ADC5-B59144442AE5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5" creationId="{C790C86A-6E55-46BA-8032-3D9F28447BF1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6" creationId="{4F689AF2-FDF8-A148-D146-1E0236D44276}"/>
          </ac:spMkLst>
        </pc:spChg>
        <pc:spChg chg="add del mod">
          <ac:chgData name="David Koenig" userId="3b2a9428a406e046" providerId="LiveId" clId="{214B94DF-719E-43DE-8358-F0717269AA8E}" dt="2023-08-17T06:14:48.549" v="19" actId="478"/>
          <ac:spMkLst>
            <pc:docMk/>
            <pc:sldMk cId="3441222932" sldId="258"/>
            <ac:spMk id="7" creationId="{3FEFD1FA-924B-50BB-8FE5-A7B6943CE748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8" creationId="{E99B0963-9972-42FD-51BD-EDD41E834BF3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9" creationId="{0912B3EE-97A3-BFB2-6EDF-FC0E7D513C9F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10" creationId="{E348E0DF-68D9-786B-DC1C-EBE5EFC95734}"/>
          </ac:spMkLst>
        </pc:spChg>
        <pc:spChg chg="add mod">
          <ac:chgData name="David Koenig" userId="3b2a9428a406e046" providerId="LiveId" clId="{214B94DF-719E-43DE-8358-F0717269AA8E}" dt="2023-08-17T06:17:11.979" v="111" actId="164"/>
          <ac:spMkLst>
            <pc:docMk/>
            <pc:sldMk cId="3441222932" sldId="258"/>
            <ac:spMk id="11" creationId="{BBB93C6B-C834-8466-E771-36D0F281B3BB}"/>
          </ac:spMkLst>
        </pc:spChg>
        <pc:spChg chg="add mod">
          <ac:chgData name="David Koenig" userId="3b2a9428a406e046" providerId="LiveId" clId="{214B94DF-719E-43DE-8358-F0717269AA8E}" dt="2023-08-17T06:20:45.152" v="174" actId="14100"/>
          <ac:spMkLst>
            <pc:docMk/>
            <pc:sldMk cId="3441222932" sldId="258"/>
            <ac:spMk id="12" creationId="{FA9D127F-11D8-53F8-177F-9F9A855844A3}"/>
          </ac:spMkLst>
        </pc:spChg>
        <pc:spChg chg="mod">
          <ac:chgData name="David Koenig" userId="3b2a9428a406e046" providerId="LiveId" clId="{214B94DF-719E-43DE-8358-F0717269AA8E}" dt="2023-08-17T06:17:16.084" v="112" actId="571"/>
          <ac:spMkLst>
            <pc:docMk/>
            <pc:sldMk cId="3441222932" sldId="258"/>
            <ac:spMk id="15" creationId="{B9CA3647-A123-7943-0816-C2F22C679AD5}"/>
          </ac:spMkLst>
        </pc:spChg>
        <pc:spChg chg="mod">
          <ac:chgData name="David Koenig" userId="3b2a9428a406e046" providerId="LiveId" clId="{214B94DF-719E-43DE-8358-F0717269AA8E}" dt="2023-08-17T06:20:48.294" v="175" actId="14100"/>
          <ac:spMkLst>
            <pc:docMk/>
            <pc:sldMk cId="3441222932" sldId="258"/>
            <ac:spMk id="16" creationId="{9ADA1006-5FC6-622A-9AFE-3DC7A527D707}"/>
          </ac:spMkLst>
        </pc:spChg>
        <pc:spChg chg="add mod ord">
          <ac:chgData name="David Koenig" userId="3b2a9428a406e046" providerId="LiveId" clId="{214B94DF-719E-43DE-8358-F0717269AA8E}" dt="2023-08-17T06:18:22.267" v="124" actId="164"/>
          <ac:spMkLst>
            <pc:docMk/>
            <pc:sldMk cId="3441222932" sldId="258"/>
            <ac:spMk id="17" creationId="{D4258210-B9E3-1736-B74A-E48696121CFC}"/>
          </ac:spMkLst>
        </pc:spChg>
        <pc:spChg chg="add mod">
          <ac:chgData name="David Koenig" userId="3b2a9428a406e046" providerId="LiveId" clId="{214B94DF-719E-43DE-8358-F0717269AA8E}" dt="2023-08-17T06:18:22.267" v="124" actId="164"/>
          <ac:spMkLst>
            <pc:docMk/>
            <pc:sldMk cId="3441222932" sldId="258"/>
            <ac:spMk id="18" creationId="{66153945-BFD6-D8AB-0BE6-407757DEAF99}"/>
          </ac:spMkLst>
        </pc:spChg>
        <pc:spChg chg="mod topLvl">
          <ac:chgData name="David Koenig" userId="3b2a9428a406e046" providerId="LiveId" clId="{214B94DF-719E-43DE-8358-F0717269AA8E}" dt="2023-08-17T06:19:50.998" v="141" actId="164"/>
          <ac:spMkLst>
            <pc:docMk/>
            <pc:sldMk cId="3441222932" sldId="258"/>
            <ac:spMk id="21" creationId="{B2D3F2BE-CA66-F834-43B1-56EDA5168B9E}"/>
          </ac:spMkLst>
        </pc:spChg>
        <pc:spChg chg="del mod topLvl">
          <ac:chgData name="David Koenig" userId="3b2a9428a406e046" providerId="LiveId" clId="{214B94DF-719E-43DE-8358-F0717269AA8E}" dt="2023-08-17T06:19:46.095" v="140" actId="478"/>
          <ac:spMkLst>
            <pc:docMk/>
            <pc:sldMk cId="3441222932" sldId="258"/>
            <ac:spMk id="22" creationId="{0212A909-DAF1-B10A-BEE7-71BB48615B4F}"/>
          </ac:spMkLst>
        </pc:spChg>
        <pc:spChg chg="add mod">
          <ac:chgData name="David Koenig" userId="3b2a9428a406e046" providerId="LiveId" clId="{214B94DF-719E-43DE-8358-F0717269AA8E}" dt="2023-08-17T06:19:50.998" v="141" actId="164"/>
          <ac:spMkLst>
            <pc:docMk/>
            <pc:sldMk cId="3441222932" sldId="258"/>
            <ac:spMk id="23" creationId="{32B17D7C-8D60-624E-A2D9-822EE7CF1628}"/>
          </ac:spMkLst>
        </pc:spChg>
        <pc:spChg chg="mod">
          <ac:chgData name="David Koenig" userId="3b2a9428a406e046" providerId="LiveId" clId="{214B94DF-719E-43DE-8358-F0717269AA8E}" dt="2023-08-17T06:19:51.999" v="142"/>
          <ac:spMkLst>
            <pc:docMk/>
            <pc:sldMk cId="3441222932" sldId="258"/>
            <ac:spMk id="26" creationId="{9C3269A1-2A2A-875B-054A-FA886FD054CC}"/>
          </ac:spMkLst>
        </pc:spChg>
        <pc:spChg chg="mod">
          <ac:chgData name="David Koenig" userId="3b2a9428a406e046" providerId="LiveId" clId="{214B94DF-719E-43DE-8358-F0717269AA8E}" dt="2023-08-17T06:19:51.999" v="142"/>
          <ac:spMkLst>
            <pc:docMk/>
            <pc:sldMk cId="3441222932" sldId="258"/>
            <ac:spMk id="27" creationId="{345DC0DF-53A9-A38A-1E9A-D3B56A452332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28" creationId="{30DD1D53-1E4E-A8A2-7119-5EE4DBD168AB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29" creationId="{BFE13DF4-C579-E409-C757-D7E5167B84A3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0" creationId="{6735DCDE-4733-FB25-ECE8-DDA72815F90F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1" creationId="{9FF30186-95C1-E044-93C4-61C3C79DE1AF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2" creationId="{32EFA5EB-7C1F-5D3F-C4C6-F3175C94E1D2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3" creationId="{D0025A15-1E58-412C-D935-82FD88A8B0B1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4" creationId="{1BEF2E84-EC8D-B280-4838-042628DBE8E6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5" creationId="{B69CCC71-CF3A-8580-E027-8B886AF2C566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6" creationId="{3DA4A26F-5242-9B30-C167-BD50548F65A9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37" creationId="{A5995033-FD63-5AF4-D05B-97DAA4CAAD17}"/>
          </ac:spMkLst>
        </pc:spChg>
        <pc:spChg chg="add mod">
          <ac:chgData name="David Koenig" userId="3b2a9428a406e046" providerId="LiveId" clId="{214B94DF-719E-43DE-8358-F0717269AA8E}" dt="2023-08-17T06:27:39.555" v="353" actId="164"/>
          <ac:spMkLst>
            <pc:docMk/>
            <pc:sldMk cId="3441222932" sldId="258"/>
            <ac:spMk id="38" creationId="{797F3DD3-4333-7E36-15CB-5906CFBA1144}"/>
          </ac:spMkLst>
        </pc:spChg>
        <pc:spChg chg="add mod">
          <ac:chgData name="David Koenig" userId="3b2a9428a406e046" providerId="LiveId" clId="{214B94DF-719E-43DE-8358-F0717269AA8E}" dt="2023-08-17T06:27:39.555" v="353" actId="164"/>
          <ac:spMkLst>
            <pc:docMk/>
            <pc:sldMk cId="3441222932" sldId="258"/>
            <ac:spMk id="39" creationId="{1F134D05-AF11-30E0-3E41-9BF887C48A3F}"/>
          </ac:spMkLst>
        </pc:spChg>
        <pc:spChg chg="add mod">
          <ac:chgData name="David Koenig" userId="3b2a9428a406e046" providerId="LiveId" clId="{214B94DF-719E-43DE-8358-F0717269AA8E}" dt="2023-08-17T06:27:39.555" v="353" actId="164"/>
          <ac:spMkLst>
            <pc:docMk/>
            <pc:sldMk cId="3441222932" sldId="258"/>
            <ac:spMk id="40" creationId="{E82BF0A0-EBF2-E5C1-A3BF-BCCDF8C57B0C}"/>
          </ac:spMkLst>
        </pc:spChg>
        <pc:spChg chg="add mod">
          <ac:chgData name="David Koenig" userId="3b2a9428a406e046" providerId="LiveId" clId="{214B94DF-719E-43DE-8358-F0717269AA8E}" dt="2023-08-17T06:27:39.555" v="353" actId="164"/>
          <ac:spMkLst>
            <pc:docMk/>
            <pc:sldMk cId="3441222932" sldId="258"/>
            <ac:spMk id="41" creationId="{3E022341-AD1F-EB4B-81CE-B596DB54BCCA}"/>
          </ac:spMkLst>
        </pc:spChg>
        <pc:spChg chg="add mod">
          <ac:chgData name="David Koenig" userId="3b2a9428a406e046" providerId="LiveId" clId="{214B94DF-719E-43DE-8358-F0717269AA8E}" dt="2023-08-17T06:27:39.555" v="353" actId="164"/>
          <ac:spMkLst>
            <pc:docMk/>
            <pc:sldMk cId="3441222932" sldId="258"/>
            <ac:spMk id="42" creationId="{36A2F0A6-0005-7F90-F798-6B468D31484C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44" creationId="{49F5EF94-4D73-A64E-D04B-87737F2CBA52}"/>
          </ac:spMkLst>
        </pc:spChg>
        <pc:spChg chg="add mod or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45" creationId="{92B4B4BD-4F92-79CD-C283-E760A3418373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46" creationId="{52409058-6948-CC92-8758-9B2432E5567C}"/>
          </ac:spMkLst>
        </pc:spChg>
        <pc:spChg chg="add mod or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47" creationId="{F87D90B7-1DE8-85BD-6C1C-B51A8141326F}"/>
          </ac:spMkLst>
        </pc:spChg>
        <pc:spChg chg="add del mod">
          <ac:chgData name="David Koenig" userId="3b2a9428a406e046" providerId="LiveId" clId="{214B94DF-719E-43DE-8358-F0717269AA8E}" dt="2023-08-17T07:23:23.624" v="407" actId="478"/>
          <ac:spMkLst>
            <pc:docMk/>
            <pc:sldMk cId="3441222932" sldId="258"/>
            <ac:spMk id="48" creationId="{CAE139F5-0640-D83E-7185-28275ECB7CED}"/>
          </ac:spMkLst>
        </pc:spChg>
        <pc:spChg chg="add mod">
          <ac:chgData name="David Koenig" userId="3b2a9428a406e046" providerId="LiveId" clId="{214B94DF-719E-43DE-8358-F0717269AA8E}" dt="2023-08-17T07:24:08.112" v="420" actId="164"/>
          <ac:spMkLst>
            <pc:docMk/>
            <pc:sldMk cId="3441222932" sldId="258"/>
            <ac:spMk id="49" creationId="{79FC719B-3C73-DD14-4513-E0A4252D1ACB}"/>
          </ac:spMkLst>
        </pc:spChg>
        <pc:spChg chg="mod topLvl">
          <ac:chgData name="David Koenig" userId="3b2a9428a406e046" providerId="LiveId" clId="{214B94DF-719E-43DE-8358-F0717269AA8E}" dt="2023-08-17T10:57:20.981" v="490" actId="207"/>
          <ac:spMkLst>
            <pc:docMk/>
            <pc:sldMk cId="3441222932" sldId="258"/>
            <ac:spMk id="56" creationId="{8AFA5633-0402-967C-1C99-F534C81BB772}"/>
          </ac:spMkLst>
        </pc:spChg>
        <pc:spChg chg="mod topLvl">
          <ac:chgData name="David Koenig" userId="3b2a9428a406e046" providerId="LiveId" clId="{214B94DF-719E-43DE-8358-F0717269AA8E}" dt="2023-08-17T10:57:41.612" v="542" actId="207"/>
          <ac:spMkLst>
            <pc:docMk/>
            <pc:sldMk cId="3441222932" sldId="258"/>
            <ac:spMk id="57" creationId="{D9D5EDEB-8C7F-80DB-B27C-022BE5E475FE}"/>
          </ac:spMkLst>
        </pc:spChg>
        <pc:spChg chg="add mod">
          <ac:chgData name="David Koenig" userId="3b2a9428a406e046" providerId="LiveId" clId="{214B94DF-719E-43DE-8358-F0717269AA8E}" dt="2023-08-17T10:57:57.337" v="544" actId="1076"/>
          <ac:spMkLst>
            <pc:docMk/>
            <pc:sldMk cId="3441222932" sldId="258"/>
            <ac:spMk id="59" creationId="{3C0A1EE3-8646-95F8-49FA-44BFEB7245CA}"/>
          </ac:spMkLst>
        </pc:spChg>
        <pc:grpChg chg="add mo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13" creationId="{1B43B979-CCC8-74C4-CC32-70B0A0442021}"/>
          </ac:grpSpMkLst>
        </pc:grpChg>
        <pc:grpChg chg="add mo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14" creationId="{41854CB1-E3CF-8EA6-EB40-AB8C08AF4547}"/>
          </ac:grpSpMkLst>
        </pc:grpChg>
        <pc:grpChg chg="add mod or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19" creationId="{4B225E9D-9213-69CC-07CE-8A4CE3CF5E3E}"/>
          </ac:grpSpMkLst>
        </pc:grpChg>
        <pc:grpChg chg="add del mod">
          <ac:chgData name="David Koenig" userId="3b2a9428a406e046" providerId="LiveId" clId="{214B94DF-719E-43DE-8358-F0717269AA8E}" dt="2023-08-17T06:19:39.166" v="138" actId="165"/>
          <ac:grpSpMkLst>
            <pc:docMk/>
            <pc:sldMk cId="3441222932" sldId="258"/>
            <ac:grpSpMk id="20" creationId="{D2E304AA-12D2-E86B-0947-7DE94FF5A226}"/>
          </ac:grpSpMkLst>
        </pc:grpChg>
        <pc:grpChg chg="add mo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24" creationId="{DB8C9CBA-FB72-A4E6-8589-5B4FA6836961}"/>
          </ac:grpSpMkLst>
        </pc:grpChg>
        <pc:grpChg chg="add mo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25" creationId="{6A0D1FBF-8031-5273-6E10-DFD27726ECF1}"/>
          </ac:grpSpMkLst>
        </pc:grpChg>
        <pc:grpChg chg="add mo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43" creationId="{1D819D26-34F5-0AEF-C9CB-996223025CB8}"/>
          </ac:grpSpMkLst>
        </pc:grpChg>
        <pc:grpChg chg="add mod or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54" creationId="{6F7DC2CF-8AF2-ED75-AFDE-22436F2DCFFD}"/>
          </ac:grpSpMkLst>
        </pc:grpChg>
        <pc:grpChg chg="add del mod">
          <ac:chgData name="David Koenig" userId="3b2a9428a406e046" providerId="LiveId" clId="{214B94DF-719E-43DE-8358-F0717269AA8E}" dt="2023-08-17T10:56:28.793" v="470" actId="165"/>
          <ac:grpSpMkLst>
            <pc:docMk/>
            <pc:sldMk cId="3441222932" sldId="258"/>
            <ac:grpSpMk id="55" creationId="{0DECADFF-0B24-0D72-5B10-A74F3DA523AD}"/>
          </ac:grpSpMkLst>
        </pc:grpChg>
        <pc:grpChg chg="add mod">
          <ac:chgData name="David Koenig" userId="3b2a9428a406e046" providerId="LiveId" clId="{214B94DF-719E-43DE-8358-F0717269AA8E}" dt="2023-08-17T10:57:57.337" v="544" actId="1076"/>
          <ac:grpSpMkLst>
            <pc:docMk/>
            <pc:sldMk cId="3441222932" sldId="258"/>
            <ac:grpSpMk id="58" creationId="{F56E7640-1E3A-B38B-2BD9-FE3694ECC704}"/>
          </ac:grpSpMkLst>
        </pc:grpChg>
        <pc:cxnChg chg="add mod">
          <ac:chgData name="David Koenig" userId="3b2a9428a406e046" providerId="LiveId" clId="{214B94DF-719E-43DE-8358-F0717269AA8E}" dt="2023-08-17T07:24:08.112" v="420" actId="164"/>
          <ac:cxnSpMkLst>
            <pc:docMk/>
            <pc:sldMk cId="3441222932" sldId="258"/>
            <ac:cxnSpMk id="51" creationId="{4237FCB0-4A68-AE10-5878-63B8FA3D770A}"/>
          </ac:cxnSpMkLst>
        </pc:cxnChg>
      </pc:sldChg>
    </pc:docChg>
  </pc:docChgLst>
  <pc:docChgLst>
    <pc:chgData name="David Koenig" userId="3b2a9428a406e046" providerId="LiveId" clId="{D1189BE5-DB4A-45AE-94C9-083D6E046993}"/>
    <pc:docChg chg="undo custSel addSld modSld">
      <pc:chgData name="David Koenig" userId="3b2a9428a406e046" providerId="LiveId" clId="{D1189BE5-DB4A-45AE-94C9-083D6E046993}" dt="2023-07-26T06:41:26.750" v="228" actId="14100"/>
      <pc:docMkLst>
        <pc:docMk/>
      </pc:docMkLst>
      <pc:sldChg chg="addSp delSp modSp new mod">
        <pc:chgData name="David Koenig" userId="3b2a9428a406e046" providerId="LiveId" clId="{D1189BE5-DB4A-45AE-94C9-083D6E046993}" dt="2023-07-26T06:41:26.750" v="228" actId="14100"/>
        <pc:sldMkLst>
          <pc:docMk/>
          <pc:sldMk cId="3098320027" sldId="257"/>
        </pc:sldMkLst>
        <pc:spChg chg="del">
          <ac:chgData name="David Koenig" userId="3b2a9428a406e046" providerId="LiveId" clId="{D1189BE5-DB4A-45AE-94C9-083D6E046993}" dt="2023-07-26T06:11:18.241" v="1" actId="478"/>
          <ac:spMkLst>
            <pc:docMk/>
            <pc:sldMk cId="3098320027" sldId="257"/>
            <ac:spMk id="2" creationId="{492A48EE-577E-DC90-55AF-E7208A0AFC66}"/>
          </ac:spMkLst>
        </pc:spChg>
        <pc:spChg chg="del">
          <ac:chgData name="David Koenig" userId="3b2a9428a406e046" providerId="LiveId" clId="{D1189BE5-DB4A-45AE-94C9-083D6E046993}" dt="2023-07-26T06:11:18.241" v="1" actId="478"/>
          <ac:spMkLst>
            <pc:docMk/>
            <pc:sldMk cId="3098320027" sldId="257"/>
            <ac:spMk id="3" creationId="{A6BEA600-316B-7D24-7DA9-D394D1D85530}"/>
          </ac:spMkLst>
        </pc:spChg>
        <pc:spChg chg="add del mod ord">
          <ac:chgData name="David Koenig" userId="3b2a9428a406e046" providerId="LiveId" clId="{D1189BE5-DB4A-45AE-94C9-083D6E046993}" dt="2023-07-26T06:11:51.002" v="10" actId="478"/>
          <ac:spMkLst>
            <pc:docMk/>
            <pc:sldMk cId="3098320027" sldId="257"/>
            <ac:spMk id="6" creationId="{F7476635-0BBE-CA0C-E5F8-D146D9214829}"/>
          </ac:spMkLst>
        </pc:spChg>
        <pc:spChg chg="mod ord topLvl">
          <ac:chgData name="David Koenig" userId="3b2a9428a406e046" providerId="LiveId" clId="{D1189BE5-DB4A-45AE-94C9-083D6E046993}" dt="2023-07-26T06:40:26.093" v="219" actId="207"/>
          <ac:spMkLst>
            <pc:docMk/>
            <pc:sldMk cId="3098320027" sldId="257"/>
            <ac:spMk id="8" creationId="{DB264BD6-8140-DFF5-606A-4448FC383F07}"/>
          </ac:spMkLst>
        </pc:spChg>
        <pc:spChg chg="add mod ord">
          <ac:chgData name="David Koenig" userId="3b2a9428a406e046" providerId="LiveId" clId="{D1189BE5-DB4A-45AE-94C9-083D6E046993}" dt="2023-07-26T06:40:23.202" v="218" actId="1076"/>
          <ac:spMkLst>
            <pc:docMk/>
            <pc:sldMk cId="3098320027" sldId="257"/>
            <ac:spMk id="10" creationId="{B0FD9E70-1014-123A-C865-28E0C4AADACB}"/>
          </ac:spMkLst>
        </pc:spChg>
        <pc:spChg chg="add mod">
          <ac:chgData name="David Koenig" userId="3b2a9428a406e046" providerId="LiveId" clId="{D1189BE5-DB4A-45AE-94C9-083D6E046993}" dt="2023-07-26T06:12:38.554" v="52" actId="14100"/>
          <ac:spMkLst>
            <pc:docMk/>
            <pc:sldMk cId="3098320027" sldId="257"/>
            <ac:spMk id="11" creationId="{13FFEBA7-9989-0629-B378-727BF9AA6EB2}"/>
          </ac:spMkLst>
        </pc:spChg>
        <pc:spChg chg="add mod">
          <ac:chgData name="David Koenig" userId="3b2a9428a406e046" providerId="LiveId" clId="{D1189BE5-DB4A-45AE-94C9-083D6E046993}" dt="2023-07-26T06:12:35.701" v="51" actId="20577"/>
          <ac:spMkLst>
            <pc:docMk/>
            <pc:sldMk cId="3098320027" sldId="257"/>
            <ac:spMk id="12" creationId="{70D47B23-A919-776C-E6E2-AFED5FA2F341}"/>
          </ac:spMkLst>
        </pc:spChg>
        <pc:spChg chg="add mod ord">
          <ac:chgData name="David Koenig" userId="3b2a9428a406e046" providerId="LiveId" clId="{D1189BE5-DB4A-45AE-94C9-083D6E046993}" dt="2023-07-26T06:39:44.379" v="212" actId="207"/>
          <ac:spMkLst>
            <pc:docMk/>
            <pc:sldMk cId="3098320027" sldId="257"/>
            <ac:spMk id="13" creationId="{E655C49F-FBCE-21F7-FD86-B0A0D88A1559}"/>
          </ac:spMkLst>
        </pc:spChg>
        <pc:spChg chg="add mod ord">
          <ac:chgData name="David Koenig" userId="3b2a9428a406e046" providerId="LiveId" clId="{D1189BE5-DB4A-45AE-94C9-083D6E046993}" dt="2023-07-26T06:39:56.453" v="215" actId="1076"/>
          <ac:spMkLst>
            <pc:docMk/>
            <pc:sldMk cId="3098320027" sldId="257"/>
            <ac:spMk id="14" creationId="{658E09F6-E232-0081-16FE-9CB493F45395}"/>
          </ac:spMkLst>
        </pc:spChg>
        <pc:spChg chg="add mod">
          <ac:chgData name="David Koenig" userId="3b2a9428a406e046" providerId="LiveId" clId="{D1189BE5-DB4A-45AE-94C9-083D6E046993}" dt="2023-07-26T06:13:33.154" v="121" actId="14100"/>
          <ac:spMkLst>
            <pc:docMk/>
            <pc:sldMk cId="3098320027" sldId="257"/>
            <ac:spMk id="15" creationId="{A9634E41-C49E-7196-1B92-89C7CA7F839F}"/>
          </ac:spMkLst>
        </pc:spChg>
        <pc:spChg chg="add mod">
          <ac:chgData name="David Koenig" userId="3b2a9428a406e046" providerId="LiveId" clId="{D1189BE5-DB4A-45AE-94C9-083D6E046993}" dt="2023-07-26T06:13:28.663" v="120" actId="20577"/>
          <ac:spMkLst>
            <pc:docMk/>
            <pc:sldMk cId="3098320027" sldId="257"/>
            <ac:spMk id="16" creationId="{25052934-F6DA-B98E-F255-B2C8D7A7F6A9}"/>
          </ac:spMkLst>
        </pc:spChg>
        <pc:spChg chg="add mod">
          <ac:chgData name="David Koenig" userId="3b2a9428a406e046" providerId="LiveId" clId="{D1189BE5-DB4A-45AE-94C9-083D6E046993}" dt="2023-07-26T06:40:45.643" v="222" actId="1076"/>
          <ac:spMkLst>
            <pc:docMk/>
            <pc:sldMk cId="3098320027" sldId="257"/>
            <ac:spMk id="17" creationId="{2F7DCF67-682B-DA30-A8E6-86149C9E8BBE}"/>
          </ac:spMkLst>
        </pc:spChg>
        <pc:spChg chg="add mod">
          <ac:chgData name="David Koenig" userId="3b2a9428a406e046" providerId="LiveId" clId="{D1189BE5-DB4A-45AE-94C9-083D6E046993}" dt="2023-07-26T06:40:45.643" v="222" actId="1076"/>
          <ac:spMkLst>
            <pc:docMk/>
            <pc:sldMk cId="3098320027" sldId="257"/>
            <ac:spMk id="18" creationId="{FF7D58EF-F91B-F502-845A-1C9D54F8C802}"/>
          </ac:spMkLst>
        </pc:spChg>
        <pc:spChg chg="add mod">
          <ac:chgData name="David Koenig" userId="3b2a9428a406e046" providerId="LiveId" clId="{D1189BE5-DB4A-45AE-94C9-083D6E046993}" dt="2023-07-26T06:14:41.815" v="192" actId="14100"/>
          <ac:spMkLst>
            <pc:docMk/>
            <pc:sldMk cId="3098320027" sldId="257"/>
            <ac:spMk id="19" creationId="{94F1939B-62F9-7973-03E4-A2F0726511B8}"/>
          </ac:spMkLst>
        </pc:spChg>
        <pc:spChg chg="add mod">
          <ac:chgData name="David Koenig" userId="3b2a9428a406e046" providerId="LiveId" clId="{D1189BE5-DB4A-45AE-94C9-083D6E046993}" dt="2023-07-26T06:14:44.840" v="193" actId="122"/>
          <ac:spMkLst>
            <pc:docMk/>
            <pc:sldMk cId="3098320027" sldId="257"/>
            <ac:spMk id="20" creationId="{50C68845-7146-9240-EED9-01C9E25D9837}"/>
          </ac:spMkLst>
        </pc:spChg>
        <pc:spChg chg="add mod ord">
          <ac:chgData name="David Koenig" userId="3b2a9428a406e046" providerId="LiveId" clId="{D1189BE5-DB4A-45AE-94C9-083D6E046993}" dt="2023-07-26T06:41:26.750" v="228" actId="14100"/>
          <ac:spMkLst>
            <pc:docMk/>
            <pc:sldMk cId="3098320027" sldId="257"/>
            <ac:spMk id="33" creationId="{C377785A-2DA0-E340-6923-C84006DED9DB}"/>
          </ac:spMkLst>
        </pc:spChg>
        <pc:grpChg chg="add del mod">
          <ac:chgData name="David Koenig" userId="3b2a9428a406e046" providerId="LiveId" clId="{D1189BE5-DB4A-45AE-94C9-083D6E046993}" dt="2023-07-26T06:11:56.834" v="12" actId="165"/>
          <ac:grpSpMkLst>
            <pc:docMk/>
            <pc:sldMk cId="3098320027" sldId="257"/>
            <ac:grpSpMk id="7" creationId="{2A6ABB68-77CB-C3A8-2361-4283167B2472}"/>
          </ac:grpSpMkLst>
        </pc:grpChg>
        <pc:picChg chg="add mod">
          <ac:chgData name="David Koenig" userId="3b2a9428a406e046" providerId="LiveId" clId="{D1189BE5-DB4A-45AE-94C9-083D6E046993}" dt="2023-07-26T06:11:26.218" v="4" actId="1076"/>
          <ac:picMkLst>
            <pc:docMk/>
            <pc:sldMk cId="3098320027" sldId="257"/>
            <ac:picMk id="5" creationId="{15ED6BDF-8AFC-25CA-CCA1-D173CEF37705}"/>
          </ac:picMkLst>
        </pc:picChg>
        <pc:picChg chg="del mod topLvl">
          <ac:chgData name="David Koenig" userId="3b2a9428a406e046" providerId="LiveId" clId="{D1189BE5-DB4A-45AE-94C9-083D6E046993}" dt="2023-07-26T06:11:58.213" v="13" actId="478"/>
          <ac:picMkLst>
            <pc:docMk/>
            <pc:sldMk cId="3098320027" sldId="257"/>
            <ac:picMk id="9" creationId="{D309C473-631B-4E36-86A0-72334E3BE558}"/>
          </ac:picMkLst>
        </pc:picChg>
        <pc:picChg chg="add mod">
          <ac:chgData name="David Koenig" userId="3b2a9428a406e046" providerId="LiveId" clId="{D1189BE5-DB4A-45AE-94C9-083D6E046993}" dt="2023-07-26T06:41:24.590" v="227" actId="1076"/>
          <ac:picMkLst>
            <pc:docMk/>
            <pc:sldMk cId="3098320027" sldId="257"/>
            <ac:picMk id="36" creationId="{5AD27310-1EFC-F206-9551-0883A4465902}"/>
          </ac:picMkLst>
        </pc:picChg>
        <pc:cxnChg chg="add mod">
          <ac:chgData name="David Koenig" userId="3b2a9428a406e046" providerId="LiveId" clId="{D1189BE5-DB4A-45AE-94C9-083D6E046993}" dt="2023-07-26T06:39:59.256" v="216" actId="14100"/>
          <ac:cxnSpMkLst>
            <pc:docMk/>
            <pc:sldMk cId="3098320027" sldId="257"/>
            <ac:cxnSpMk id="21" creationId="{62936691-0AC1-6656-9075-1396E766BD8F}"/>
          </ac:cxnSpMkLst>
        </pc:cxnChg>
        <pc:cxnChg chg="add mod">
          <ac:chgData name="David Koenig" userId="3b2a9428a406e046" providerId="LiveId" clId="{D1189BE5-DB4A-45AE-94C9-083D6E046993}" dt="2023-07-26T06:38:35.873" v="198" actId="14100"/>
          <ac:cxnSpMkLst>
            <pc:docMk/>
            <pc:sldMk cId="3098320027" sldId="257"/>
            <ac:cxnSpMk id="23" creationId="{F02279F3-59C1-5A70-5EB8-2876393B4CD3}"/>
          </ac:cxnSpMkLst>
        </pc:cxnChg>
        <pc:cxnChg chg="add mod">
          <ac:chgData name="David Koenig" userId="3b2a9428a406e046" providerId="LiveId" clId="{D1189BE5-DB4A-45AE-94C9-083D6E046993}" dt="2023-07-26T06:40:48.861" v="223" actId="14100"/>
          <ac:cxnSpMkLst>
            <pc:docMk/>
            <pc:sldMk cId="3098320027" sldId="257"/>
            <ac:cxnSpMk id="25" creationId="{1FAA7969-5505-67AB-7BC7-D848B4D2FEE2}"/>
          </ac:cxnSpMkLst>
        </pc:cxnChg>
        <pc:cxnChg chg="add mod">
          <ac:chgData name="David Koenig" userId="3b2a9428a406e046" providerId="LiveId" clId="{D1189BE5-DB4A-45AE-94C9-083D6E046993}" dt="2023-07-26T06:38:49.335" v="202" actId="14100"/>
          <ac:cxnSpMkLst>
            <pc:docMk/>
            <pc:sldMk cId="3098320027" sldId="257"/>
            <ac:cxnSpMk id="27" creationId="{C5665362-8E22-DB99-D72D-4CBFA945BB9D}"/>
          </ac:cxnSpMkLst>
        </pc:cxnChg>
        <pc:cxnChg chg="add mod">
          <ac:chgData name="David Koenig" userId="3b2a9428a406e046" providerId="LiveId" clId="{D1189BE5-DB4A-45AE-94C9-083D6E046993}" dt="2023-07-26T06:39:08.752" v="204" actId="14100"/>
          <ac:cxnSpMkLst>
            <pc:docMk/>
            <pc:sldMk cId="3098320027" sldId="257"/>
            <ac:cxnSpMk id="29" creationId="{F95D1692-3CFC-DE25-48CE-C0DBB312705F}"/>
          </ac:cxnSpMkLst>
        </pc:cxnChg>
        <pc:cxnChg chg="add mod">
          <ac:chgData name="David Koenig" userId="3b2a9428a406e046" providerId="LiveId" clId="{D1189BE5-DB4A-45AE-94C9-083D6E046993}" dt="2023-07-26T06:40:32.481" v="220" actId="1076"/>
          <ac:cxnSpMkLst>
            <pc:docMk/>
            <pc:sldMk cId="3098320027" sldId="257"/>
            <ac:cxnSpMk id="31" creationId="{9396DC2A-A90F-BD36-DB03-480ACCF221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4C9CE-9184-E722-3C24-EA2CE93F4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8B1B-B91C-0670-2749-41252C089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1141-9FA7-78C3-65BB-CFF51798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C808-5ACA-3978-10B1-24BFA6AB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1CF3-543F-64A7-9301-6A06C29B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32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60F4-6368-A1E3-9FA4-847B069C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599A8-01EA-07F6-928B-4341EA1733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D032-7C37-8033-03B5-8E1E3DC7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0BF0-CB67-0467-1FD8-F449C18B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6003-54F4-60F5-7EBB-D3D8DD47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94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C3E546-A22C-C477-4579-C663DF38F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D9D3E-68BB-DE93-E241-6170A0DEA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ADAE-5049-33D5-38A4-B97BE295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EEFCF-59FE-1590-0860-3E3D258EE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F48EB-C0EC-D644-13AC-5C5CEA56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3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9AA0-8471-1D50-F206-C424EEE8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B6A3-C6C9-1032-ECCC-E2032BBB0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1CE8-0661-8BCE-9EC7-F47182BEA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F7C6F-1493-9736-9CEA-1D1AD5D0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4E20-C09D-D800-9CEA-896C039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8B10-11C4-AE30-BCF5-073D9945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AB0E2-64A0-655E-C2F3-F3A54EAB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DF06-CE04-1C55-5D07-594354B3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992F-569B-D167-EE19-D6EDFDE8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74466-CD95-ADB1-9D1A-7EC2D634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8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A647-FE17-1BD0-21FD-0E6DFC83B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FAC2-143B-138B-8C3D-F933192ECF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C5929-53A7-E073-00F6-414050C61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7FB2-081F-D3AB-1803-FF29998C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49E1-AFB7-46C6-3922-7A118ACE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649C0-0002-A78A-351E-CDF36B39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72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8455-6941-5CFC-F964-6C0905412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6893-9BDD-9C83-ED28-DBDA0775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51424-166C-53BF-B44A-11F417D2B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F3934-AD64-333E-DBB0-B68A3800D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FE15A-B6E4-2B44-9905-7124C99E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0CDB2-7E12-D984-1628-5CB0D8BF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1F7DD-17B6-BCAA-E42D-11C56831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CB4CC-BFFC-4B07-4909-FF921EAE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067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52A6-FB7E-F21E-6399-959E3F22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B7199-7F26-29A8-4B2D-4EA71437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65C52-D745-D23F-1611-3C46D5CF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59BFB-21D7-29DB-4273-1723CFD4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9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2A202-452E-1E18-C791-9EA80ACB1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98CDA-3065-1E2C-212C-70DBA0DE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B980E-5DB0-C7A7-BB87-1E49E923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2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B5D5-04EB-DB6C-BD8B-CE24B560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F1CD-946A-5090-4A85-F0B830D7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EB1B8-3BFB-53CF-E5D3-898B2CFF4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10454-5D82-EFC1-20F2-E7F0DF01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1DDB2-9DF9-8A5F-6F8A-AD86C45A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5991D-123D-A123-4738-92FC2665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8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6E31-9713-0FA0-73CD-CFE8A2D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08218-F7F5-8EBC-959E-75424B13A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D8568-6E06-51FC-169F-97D91A17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A00F-D936-6FE2-90ED-5D80BBF2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DE702-B5C1-4BD4-8842-7C56AF29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AA366-6FCD-9C89-EB0A-AE33EEB1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685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1E06A8-EA7F-F1E5-126F-E23CD70D9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8552F-69CE-0C34-4FEF-4436E481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82379-91B7-36DA-EA64-B4A7C1A8E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1922D-F146-49E5-A3AA-B1644CFB1FC4}" type="datetimeFigureOut">
              <a:rPr lang="de-DE" smtClean="0"/>
              <a:t>17.08.2023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5D883-3364-568E-DF6D-6E20B0B1D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9CA7F-DDC5-E481-CA6B-D0D96BCED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3F45-9456-4F0E-8863-36B83FBC53B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67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0" Type="http://schemas.openxmlformats.org/officeDocument/2006/relationships/image" Target="../media/image8.jp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81F03D31-8928-C539-20C8-8E03D993EC63}"/>
              </a:ext>
            </a:extLst>
          </p:cNvPr>
          <p:cNvSpPr/>
          <p:nvPr/>
        </p:nvSpPr>
        <p:spPr>
          <a:xfrm>
            <a:off x="1871931" y="108874"/>
            <a:ext cx="8712679" cy="6334354"/>
          </a:xfrm>
          <a:prstGeom prst="roundRect">
            <a:avLst>
              <a:gd name="adj" fmla="val 3147"/>
            </a:avLst>
          </a:prstGeom>
          <a:solidFill>
            <a:schemeClr val="bg1"/>
          </a:solidFill>
          <a:ln>
            <a:solidFill>
              <a:srgbClr val="07C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87CE21E-919F-C6F7-28B2-E4BE761A9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94" y="1197600"/>
            <a:ext cx="8436029" cy="394878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FE66D49-840D-ECB8-101B-3D0489F6A296}"/>
              </a:ext>
            </a:extLst>
          </p:cNvPr>
          <p:cNvGrpSpPr/>
          <p:nvPr/>
        </p:nvGrpSpPr>
        <p:grpSpPr>
          <a:xfrm>
            <a:off x="7610602" y="186508"/>
            <a:ext cx="702616" cy="940760"/>
            <a:chOff x="3760062" y="108874"/>
            <a:chExt cx="702616" cy="940760"/>
          </a:xfrm>
        </p:grpSpPr>
        <p:pic>
          <p:nvPicPr>
            <p:cNvPr id="13" name="Picture 12" descr="A logo of a company&#10;&#10;Description automatically generated">
              <a:extLst>
                <a:ext uri="{FF2B5EF4-FFF2-40B4-BE49-F238E27FC236}">
                  <a16:creationId xmlns:a16="http://schemas.microsoft.com/office/drawing/2014/main" id="{AEFCC26F-27DC-5229-FA2F-4821EE186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886" y="262962"/>
              <a:ext cx="630967" cy="58679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C135D2-86EC-6387-0786-AF8B3E346838}"/>
                </a:ext>
              </a:extLst>
            </p:cNvPr>
            <p:cNvSpPr/>
            <p:nvPr/>
          </p:nvSpPr>
          <p:spPr>
            <a:xfrm>
              <a:off x="3760062" y="108874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4DE229B-D892-5C58-00F7-903A17412106}"/>
              </a:ext>
            </a:extLst>
          </p:cNvPr>
          <p:cNvGrpSpPr/>
          <p:nvPr/>
        </p:nvGrpSpPr>
        <p:grpSpPr>
          <a:xfrm>
            <a:off x="6853301" y="186508"/>
            <a:ext cx="702616" cy="940760"/>
            <a:chOff x="6853301" y="135615"/>
            <a:chExt cx="702616" cy="94076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0AB809F8-6230-CB26-B158-898995A4AA3B}"/>
                </a:ext>
              </a:extLst>
            </p:cNvPr>
            <p:cNvSpPr/>
            <p:nvPr/>
          </p:nvSpPr>
          <p:spPr>
            <a:xfrm>
              <a:off x="6853301" y="135615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6" name="Picture 25" descr="A green circle with black lines in it&#10;&#10;Description automatically generated">
              <a:extLst>
                <a:ext uri="{FF2B5EF4-FFF2-40B4-BE49-F238E27FC236}">
                  <a16:creationId xmlns:a16="http://schemas.microsoft.com/office/drawing/2014/main" id="{6A62A5C3-6DF6-659B-BD95-100981237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9234" y="363879"/>
              <a:ext cx="430750" cy="43075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4ECE9B1-663C-72DF-F1CA-A2880EB551C2}"/>
              </a:ext>
            </a:extLst>
          </p:cNvPr>
          <p:cNvGrpSpPr/>
          <p:nvPr/>
        </p:nvGrpSpPr>
        <p:grpSpPr>
          <a:xfrm>
            <a:off x="7967395" y="5275296"/>
            <a:ext cx="702616" cy="940760"/>
            <a:chOff x="8685494" y="5248635"/>
            <a:chExt cx="702616" cy="940760"/>
          </a:xfrm>
        </p:grpSpPr>
        <p:pic>
          <p:nvPicPr>
            <p:cNvPr id="28" name="Picture 27" descr="A black and red headset&#10;&#10;Description automatically generated">
              <a:extLst>
                <a:ext uri="{FF2B5EF4-FFF2-40B4-BE49-F238E27FC236}">
                  <a16:creationId xmlns:a16="http://schemas.microsoft.com/office/drawing/2014/main" id="{F3D4B3EB-84A9-2A24-69F6-8B82AF25E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0520" y="5396601"/>
              <a:ext cx="514037" cy="586800"/>
            </a:xfrm>
            <a:prstGeom prst="rect">
              <a:avLst/>
            </a:prstGeom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72DAFDB-447C-AFB5-B462-7BD03AE6EA3F}"/>
                </a:ext>
              </a:extLst>
            </p:cNvPr>
            <p:cNvSpPr/>
            <p:nvPr/>
          </p:nvSpPr>
          <p:spPr>
            <a:xfrm>
              <a:off x="8767109" y="5660575"/>
              <a:ext cx="366515" cy="372137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9BA7E7E-A0A5-902E-91B3-362F5ACC0020}"/>
                </a:ext>
              </a:extLst>
            </p:cNvPr>
            <p:cNvSpPr/>
            <p:nvPr/>
          </p:nvSpPr>
          <p:spPr>
            <a:xfrm>
              <a:off x="8685494" y="5248635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AEEEBC3-FB3C-B667-36F4-CD561B3A2733}"/>
              </a:ext>
            </a:extLst>
          </p:cNvPr>
          <p:cNvGrpSpPr/>
          <p:nvPr/>
        </p:nvGrpSpPr>
        <p:grpSpPr>
          <a:xfrm>
            <a:off x="7188287" y="5285668"/>
            <a:ext cx="702616" cy="940760"/>
            <a:chOff x="7744959" y="5248635"/>
            <a:chExt cx="702616" cy="94076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E75D099-5931-7656-1898-8A3AD0E2C6F8}"/>
                </a:ext>
              </a:extLst>
            </p:cNvPr>
            <p:cNvSpPr/>
            <p:nvPr/>
          </p:nvSpPr>
          <p:spPr>
            <a:xfrm>
              <a:off x="7744959" y="5248635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6" name="Picture 35" descr="A red and silver device with many ports&#10;&#10;Description automatically generated">
              <a:extLst>
                <a:ext uri="{FF2B5EF4-FFF2-40B4-BE49-F238E27FC236}">
                  <a16:creationId xmlns:a16="http://schemas.microsoft.com/office/drawing/2014/main" id="{F10565AC-DBEB-CA8E-C57C-77E22D7FC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010" b="89806" l="9933" r="90738">
                          <a14:foregroundMark x1="20268" y1="8252" x2="59463" y2="8252"/>
                          <a14:foregroundMark x1="90738" y1="70874" x2="90738" y2="70874"/>
                          <a14:foregroundMark x1="10201" y1="64320" x2="10201" y2="643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4108" y="5542336"/>
              <a:ext cx="638959" cy="353357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197965-251D-75C5-EDDE-B7D860577180}"/>
              </a:ext>
            </a:extLst>
          </p:cNvPr>
          <p:cNvCxnSpPr>
            <a:stCxn id="24" idx="2"/>
          </p:cNvCxnSpPr>
          <p:nvPr/>
        </p:nvCxnSpPr>
        <p:spPr>
          <a:xfrm flipH="1">
            <a:off x="6853301" y="1127268"/>
            <a:ext cx="351308" cy="21507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F0C344-FFC6-FBF6-25FF-BE4079BD72FD}"/>
              </a:ext>
            </a:extLst>
          </p:cNvPr>
          <p:cNvCxnSpPr>
            <a:cxnSpLocks/>
          </p:cNvCxnSpPr>
          <p:nvPr/>
        </p:nvCxnSpPr>
        <p:spPr>
          <a:xfrm flipH="1">
            <a:off x="6385560" y="1076375"/>
            <a:ext cx="61747" cy="21317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36B66B6-8517-A265-3DCE-7BF6EB04539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539595" y="4968304"/>
            <a:ext cx="422314" cy="31736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02C3D3-0EAA-F9E8-9CDD-11728CE9662A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8318703" y="4970308"/>
            <a:ext cx="96822" cy="3049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A0C816-FBB6-703D-9C8C-EDCBB167716A}"/>
              </a:ext>
            </a:extLst>
          </p:cNvPr>
          <p:cNvCxnSpPr>
            <a:cxnSpLocks/>
          </p:cNvCxnSpPr>
          <p:nvPr/>
        </p:nvCxnSpPr>
        <p:spPr>
          <a:xfrm>
            <a:off x="2525164" y="1064841"/>
            <a:ext cx="54685" cy="657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8ECE09-2D21-CF61-0D4E-40493E9C7C08}"/>
              </a:ext>
            </a:extLst>
          </p:cNvPr>
          <p:cNvCxnSpPr>
            <a:cxnSpLocks/>
          </p:cNvCxnSpPr>
          <p:nvPr/>
        </p:nvCxnSpPr>
        <p:spPr>
          <a:xfrm>
            <a:off x="3290901" y="1058312"/>
            <a:ext cx="54685" cy="65727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F5060F-DF9A-899F-A453-75551F9B0A3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419984" y="1127268"/>
            <a:ext cx="541926" cy="21507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1587BC-FE62-8B67-66C7-19C2FDDCF7D2}"/>
              </a:ext>
            </a:extLst>
          </p:cNvPr>
          <p:cNvGrpSpPr/>
          <p:nvPr/>
        </p:nvGrpSpPr>
        <p:grpSpPr>
          <a:xfrm>
            <a:off x="9750123" y="5275296"/>
            <a:ext cx="702616" cy="940760"/>
            <a:chOff x="3760062" y="108874"/>
            <a:chExt cx="702616" cy="940760"/>
          </a:xfrm>
        </p:grpSpPr>
        <p:pic>
          <p:nvPicPr>
            <p:cNvPr id="67" name="Picture 66" descr="A logo of a company&#10;&#10;Description automatically generated">
              <a:extLst>
                <a:ext uri="{FF2B5EF4-FFF2-40B4-BE49-F238E27FC236}">
                  <a16:creationId xmlns:a16="http://schemas.microsoft.com/office/drawing/2014/main" id="{8DEE1427-DB20-43BB-F906-96B0A42AE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5886" y="262962"/>
              <a:ext cx="630967" cy="586799"/>
            </a:xfrm>
            <a:prstGeom prst="rect">
              <a:avLst/>
            </a:prstGeom>
          </p:spPr>
        </p:pic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8E1F2595-C3C4-2CDA-98D6-78E7C4B61078}"/>
                </a:ext>
              </a:extLst>
            </p:cNvPr>
            <p:cNvSpPr/>
            <p:nvPr/>
          </p:nvSpPr>
          <p:spPr>
            <a:xfrm>
              <a:off x="3760062" y="108874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F52A4D-457B-8069-9FD7-1646DD1E240C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10101431" y="5010111"/>
            <a:ext cx="134522" cy="26518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55F2E1D-7908-98B1-0AAC-913A82FD3899}"/>
              </a:ext>
            </a:extLst>
          </p:cNvPr>
          <p:cNvGrpSpPr/>
          <p:nvPr/>
        </p:nvGrpSpPr>
        <p:grpSpPr>
          <a:xfrm>
            <a:off x="8971009" y="5285667"/>
            <a:ext cx="702616" cy="940760"/>
            <a:chOff x="9592449" y="5285667"/>
            <a:chExt cx="702616" cy="94076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95120EC0-02D4-C640-37BB-10DB8EFAE5D1}"/>
                </a:ext>
              </a:extLst>
            </p:cNvPr>
            <p:cNvSpPr/>
            <p:nvPr/>
          </p:nvSpPr>
          <p:spPr>
            <a:xfrm>
              <a:off x="9592449" y="5285667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6" name="Picture 75" descr="A black circle with white logo&#10;&#10;Description automatically generated">
              <a:extLst>
                <a:ext uri="{FF2B5EF4-FFF2-40B4-BE49-F238E27FC236}">
                  <a16:creationId xmlns:a16="http://schemas.microsoft.com/office/drawing/2014/main" id="{BE61CD64-FB5B-F413-DFE4-CA42394F7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132" y="5423262"/>
              <a:ext cx="647006" cy="647006"/>
            </a:xfrm>
            <a:prstGeom prst="rect">
              <a:avLst/>
            </a:prstGeom>
          </p:spPr>
        </p:pic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D9B9B92-50F3-F497-8953-81415D0FA245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9322317" y="5010111"/>
            <a:ext cx="702616" cy="27555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 descr="A blue letter d on a black background&#10;&#10;Description automatically generated">
            <a:extLst>
              <a:ext uri="{FF2B5EF4-FFF2-40B4-BE49-F238E27FC236}">
                <a16:creationId xmlns:a16="http://schemas.microsoft.com/office/drawing/2014/main" id="{03CAB8F9-96FD-15C7-B94D-838C04CF23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066" y="108874"/>
            <a:ext cx="1006171" cy="1006171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A58D0028-959E-A114-CE41-CD94A2FC95A4}"/>
              </a:ext>
            </a:extLst>
          </p:cNvPr>
          <p:cNvGrpSpPr/>
          <p:nvPr/>
        </p:nvGrpSpPr>
        <p:grpSpPr>
          <a:xfrm>
            <a:off x="2173856" y="186508"/>
            <a:ext cx="702616" cy="940760"/>
            <a:chOff x="2173856" y="127924"/>
            <a:chExt cx="702616" cy="94076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E38EDE-498A-3B80-9F8C-8558644B652D}"/>
                </a:ext>
              </a:extLst>
            </p:cNvPr>
            <p:cNvSpPr/>
            <p:nvPr/>
          </p:nvSpPr>
          <p:spPr>
            <a:xfrm>
              <a:off x="2173856" y="127924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" name="Picture 6" descr="A microphone on a stand&#10;&#10;Description automatically generated">
              <a:extLst>
                <a:ext uri="{FF2B5EF4-FFF2-40B4-BE49-F238E27FC236}">
                  <a16:creationId xmlns:a16="http://schemas.microsoft.com/office/drawing/2014/main" id="{329551D5-6BAD-F1D1-E7BA-56AE71FEA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18" b="48956"/>
            <a:stretch/>
          </p:blipFill>
          <p:spPr>
            <a:xfrm>
              <a:off x="2259410" y="304904"/>
              <a:ext cx="517888" cy="586800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14054C-D837-A446-D449-D873DE321C5F}"/>
              </a:ext>
            </a:extLst>
          </p:cNvPr>
          <p:cNvGrpSpPr/>
          <p:nvPr/>
        </p:nvGrpSpPr>
        <p:grpSpPr>
          <a:xfrm>
            <a:off x="6096000" y="186508"/>
            <a:ext cx="702616" cy="940760"/>
            <a:chOff x="6096000" y="127924"/>
            <a:chExt cx="702616" cy="94076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73055F-D0AB-49E9-5A30-778DA7FA644D}"/>
                </a:ext>
              </a:extLst>
            </p:cNvPr>
            <p:cNvSpPr/>
            <p:nvPr/>
          </p:nvSpPr>
          <p:spPr>
            <a:xfrm>
              <a:off x="6096000" y="127924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3" name="Picture 22" descr="A black screen with white text&#10;&#10;Description automatically generated">
              <a:extLst>
                <a:ext uri="{FF2B5EF4-FFF2-40B4-BE49-F238E27FC236}">
                  <a16:creationId xmlns:a16="http://schemas.microsoft.com/office/drawing/2014/main" id="{C714BE68-3856-894A-984F-BC4C517AA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5886" y="447743"/>
              <a:ext cx="562843" cy="301121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EC63688-9AE3-FF98-4B8C-54BF0EFD0415}"/>
              </a:ext>
            </a:extLst>
          </p:cNvPr>
          <p:cNvGrpSpPr/>
          <p:nvPr/>
        </p:nvGrpSpPr>
        <p:grpSpPr>
          <a:xfrm>
            <a:off x="2966936" y="186508"/>
            <a:ext cx="702616" cy="940760"/>
            <a:chOff x="2966936" y="108874"/>
            <a:chExt cx="702616" cy="940760"/>
          </a:xfrm>
        </p:grpSpPr>
        <p:pic>
          <p:nvPicPr>
            <p:cNvPr id="11" name="Picture 10" descr="A black and red headset&#10;&#10;Description automatically generated">
              <a:extLst>
                <a:ext uri="{FF2B5EF4-FFF2-40B4-BE49-F238E27FC236}">
                  <a16:creationId xmlns:a16="http://schemas.microsoft.com/office/drawing/2014/main" id="{F64E4A20-9B59-E049-5911-33EAEE16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104" y="262961"/>
              <a:ext cx="514037" cy="586800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BB01369-9308-2A11-21BF-80BC0F02A9F7}"/>
                </a:ext>
              </a:extLst>
            </p:cNvPr>
            <p:cNvSpPr/>
            <p:nvPr/>
          </p:nvSpPr>
          <p:spPr>
            <a:xfrm>
              <a:off x="2966936" y="108874"/>
              <a:ext cx="702616" cy="940760"/>
            </a:xfrm>
            <a:prstGeom prst="round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E6D052-14A5-5F6C-BFEB-5DD866CD3870}"/>
                </a:ext>
              </a:extLst>
            </p:cNvPr>
            <p:cNvSpPr/>
            <p:nvPr/>
          </p:nvSpPr>
          <p:spPr>
            <a:xfrm>
              <a:off x="3436620" y="726004"/>
              <a:ext cx="197725" cy="2007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251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377785A-2DA0-E340-6923-C84006DED9DB}"/>
              </a:ext>
            </a:extLst>
          </p:cNvPr>
          <p:cNvSpPr/>
          <p:nvPr/>
        </p:nvSpPr>
        <p:spPr>
          <a:xfrm>
            <a:off x="634521" y="534837"/>
            <a:ext cx="8712679" cy="5805577"/>
          </a:xfrm>
          <a:prstGeom prst="roundRect">
            <a:avLst>
              <a:gd name="adj" fmla="val 3147"/>
            </a:avLst>
          </a:prstGeom>
          <a:solidFill>
            <a:schemeClr val="bg1"/>
          </a:solidFill>
          <a:ln>
            <a:solidFill>
              <a:srgbClr val="07CE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D6BDF-8AFC-25CA-CCA1-D173CEF3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491" y="743599"/>
            <a:ext cx="4421226" cy="4525746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FFEBA7-9989-0629-B378-727BF9AA6EB2}"/>
              </a:ext>
            </a:extLst>
          </p:cNvPr>
          <p:cNvSpPr/>
          <p:nvPr/>
        </p:nvSpPr>
        <p:spPr>
          <a:xfrm>
            <a:off x="7980827" y="4071270"/>
            <a:ext cx="1197629" cy="44034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47B23-A919-776C-E6E2-AFED5FA2F341}"/>
              </a:ext>
            </a:extLst>
          </p:cNvPr>
          <p:cNvSpPr txBox="1"/>
          <p:nvPr/>
        </p:nvSpPr>
        <p:spPr>
          <a:xfrm>
            <a:off x="8028076" y="4106776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Steuerung</a:t>
            </a:r>
            <a:endParaRPr lang="de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634E41-C49E-7196-1B92-89C7CA7F839F}"/>
              </a:ext>
            </a:extLst>
          </p:cNvPr>
          <p:cNvSpPr/>
          <p:nvPr/>
        </p:nvSpPr>
        <p:spPr>
          <a:xfrm>
            <a:off x="1217955" y="5674056"/>
            <a:ext cx="2751073" cy="44034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052934-F6DA-B98E-F255-B2C8D7A7F6A9}"/>
              </a:ext>
            </a:extLst>
          </p:cNvPr>
          <p:cNvSpPr txBox="1"/>
          <p:nvPr/>
        </p:nvSpPr>
        <p:spPr>
          <a:xfrm>
            <a:off x="1265205" y="5709562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Video/Audio/Bild… </a:t>
            </a:r>
            <a:r>
              <a:rPr lang="en-US" dirty="0" err="1"/>
              <a:t>Quellen</a:t>
            </a:r>
            <a:endParaRPr lang="de-DE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7DCF67-682B-DA30-A8E6-86149C9E8BBE}"/>
              </a:ext>
            </a:extLst>
          </p:cNvPr>
          <p:cNvSpPr/>
          <p:nvPr/>
        </p:nvSpPr>
        <p:spPr>
          <a:xfrm>
            <a:off x="4129294" y="5672513"/>
            <a:ext cx="2038764" cy="440345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7D58EF-F91B-F502-845A-1C9D54F8C802}"/>
              </a:ext>
            </a:extLst>
          </p:cNvPr>
          <p:cNvSpPr txBox="1"/>
          <p:nvPr/>
        </p:nvSpPr>
        <p:spPr>
          <a:xfrm>
            <a:off x="4176543" y="5708019"/>
            <a:ext cx="203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Soundeinstellungen</a:t>
            </a:r>
            <a:endParaRPr lang="de-DE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F1939B-62F9-7973-03E4-A2F0726511B8}"/>
              </a:ext>
            </a:extLst>
          </p:cNvPr>
          <p:cNvSpPr/>
          <p:nvPr/>
        </p:nvSpPr>
        <p:spPr>
          <a:xfrm>
            <a:off x="6376552" y="5489390"/>
            <a:ext cx="2689810" cy="625011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C68845-7146-9240-EED9-01C9E25D9837}"/>
              </a:ext>
            </a:extLst>
          </p:cNvPr>
          <p:cNvSpPr txBox="1"/>
          <p:nvPr/>
        </p:nvSpPr>
        <p:spPr>
          <a:xfrm>
            <a:off x="6423801" y="5524896"/>
            <a:ext cx="2751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Umschaltung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</a:t>
            </a:r>
            <a:r>
              <a:rPr lang="en-US" dirty="0" err="1"/>
              <a:t>Szenen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936691-0AC1-6656-9075-1396E766BD8F}"/>
              </a:ext>
            </a:extLst>
          </p:cNvPr>
          <p:cNvCxnSpPr>
            <a:cxnSpLocks/>
          </p:cNvCxnSpPr>
          <p:nvPr/>
        </p:nvCxnSpPr>
        <p:spPr>
          <a:xfrm>
            <a:off x="2053087" y="3147486"/>
            <a:ext cx="682527" cy="11620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2279F3-59C1-5A70-5EB8-2876393B4CD3}"/>
              </a:ext>
            </a:extLst>
          </p:cNvPr>
          <p:cNvCxnSpPr>
            <a:cxnSpLocks/>
          </p:cNvCxnSpPr>
          <p:nvPr/>
        </p:nvCxnSpPr>
        <p:spPr>
          <a:xfrm flipH="1">
            <a:off x="3244573" y="4917057"/>
            <a:ext cx="568302" cy="77475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AA7969-5505-67AB-7BC7-D848B4D2FEE2}"/>
              </a:ext>
            </a:extLst>
          </p:cNvPr>
          <p:cNvCxnSpPr>
            <a:cxnSpLocks/>
          </p:cNvCxnSpPr>
          <p:nvPr/>
        </p:nvCxnSpPr>
        <p:spPr>
          <a:xfrm>
            <a:off x="4807892" y="4804913"/>
            <a:ext cx="341272" cy="867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665362-8E22-DB99-D72D-4CBFA945BB9D}"/>
              </a:ext>
            </a:extLst>
          </p:cNvPr>
          <p:cNvCxnSpPr>
            <a:cxnSpLocks/>
          </p:cNvCxnSpPr>
          <p:nvPr/>
        </p:nvCxnSpPr>
        <p:spPr>
          <a:xfrm>
            <a:off x="6006812" y="5029200"/>
            <a:ext cx="1665981" cy="45517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95D1692-3CFC-DE25-48CE-C0DBB312705F}"/>
              </a:ext>
            </a:extLst>
          </p:cNvPr>
          <p:cNvCxnSpPr>
            <a:cxnSpLocks/>
          </p:cNvCxnSpPr>
          <p:nvPr/>
        </p:nvCxnSpPr>
        <p:spPr>
          <a:xfrm>
            <a:off x="7013275" y="4238787"/>
            <a:ext cx="973322" cy="480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96DC2A-A90F-BD36-DB03-480ACCF22172}"/>
              </a:ext>
            </a:extLst>
          </p:cNvPr>
          <p:cNvCxnSpPr>
            <a:cxnSpLocks/>
          </p:cNvCxnSpPr>
          <p:nvPr/>
        </p:nvCxnSpPr>
        <p:spPr>
          <a:xfrm flipV="1">
            <a:off x="6744911" y="1723493"/>
            <a:ext cx="1140403" cy="48260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55C49F-FBCE-21F7-FD86-B0A0D88A1559}"/>
              </a:ext>
            </a:extLst>
          </p:cNvPr>
          <p:cNvSpPr/>
          <p:nvPr/>
        </p:nvSpPr>
        <p:spPr>
          <a:xfrm>
            <a:off x="881836" y="2689388"/>
            <a:ext cx="2595158" cy="4403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E09F6-E232-0081-16FE-9CB493F45395}"/>
              </a:ext>
            </a:extLst>
          </p:cNvPr>
          <p:cNvSpPr txBox="1"/>
          <p:nvPr/>
        </p:nvSpPr>
        <p:spPr>
          <a:xfrm>
            <a:off x="809896" y="2724894"/>
            <a:ext cx="2688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Die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Szenen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264BD6-8140-DFF5-606A-4448FC383F07}"/>
              </a:ext>
            </a:extLst>
          </p:cNvPr>
          <p:cNvSpPr/>
          <p:nvPr/>
        </p:nvSpPr>
        <p:spPr>
          <a:xfrm>
            <a:off x="6946029" y="1296390"/>
            <a:ext cx="2086199" cy="4403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D9E70-1014-123A-C865-28E0C4AADACB}"/>
              </a:ext>
            </a:extLst>
          </p:cNvPr>
          <p:cNvSpPr txBox="1"/>
          <p:nvPr/>
        </p:nvSpPr>
        <p:spPr>
          <a:xfrm>
            <a:off x="6993278" y="1331896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Aktuelles</a:t>
            </a:r>
            <a:r>
              <a:rPr lang="en-US" dirty="0"/>
              <a:t> </a:t>
            </a:r>
            <a:r>
              <a:rPr lang="en-US" dirty="0" err="1"/>
              <a:t>Videobild</a:t>
            </a:r>
            <a:endParaRPr lang="de-DE" dirty="0"/>
          </a:p>
        </p:txBody>
      </p:sp>
      <p:pic>
        <p:nvPicPr>
          <p:cNvPr id="36" name="Picture 35" descr="A blue letter d on a black background&#10;&#10;Description automatically generated">
            <a:extLst>
              <a:ext uri="{FF2B5EF4-FFF2-40B4-BE49-F238E27FC236}">
                <a16:creationId xmlns:a16="http://schemas.microsoft.com/office/drawing/2014/main" id="{5AD27310-1EFC-F206-9551-0883A446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3" y="692569"/>
            <a:ext cx="1006171" cy="10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2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2B4B4BD-4F92-79CD-C283-E760A3418373}"/>
              </a:ext>
            </a:extLst>
          </p:cNvPr>
          <p:cNvSpPr/>
          <p:nvPr/>
        </p:nvSpPr>
        <p:spPr>
          <a:xfrm>
            <a:off x="279401" y="774700"/>
            <a:ext cx="11633200" cy="608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52F08-AC7C-CAA1-ADC5-B59144442AE5}"/>
              </a:ext>
            </a:extLst>
          </p:cNvPr>
          <p:cNvSpPr/>
          <p:nvPr/>
        </p:nvSpPr>
        <p:spPr>
          <a:xfrm>
            <a:off x="3175819" y="1710813"/>
            <a:ext cx="5447071" cy="2880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7D90B7-1DE8-85BD-6C1C-B51A8141326F}"/>
              </a:ext>
            </a:extLst>
          </p:cNvPr>
          <p:cNvSpPr/>
          <p:nvPr/>
        </p:nvSpPr>
        <p:spPr>
          <a:xfrm>
            <a:off x="5329404" y="3628984"/>
            <a:ext cx="1092693" cy="31161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7DC2CF-8AF2-ED75-AFDE-22436F2DCFFD}"/>
              </a:ext>
            </a:extLst>
          </p:cNvPr>
          <p:cNvGrpSpPr/>
          <p:nvPr/>
        </p:nvGrpSpPr>
        <p:grpSpPr>
          <a:xfrm rot="20813316">
            <a:off x="5090661" y="3836043"/>
            <a:ext cx="106896" cy="162854"/>
            <a:chOff x="4953000" y="3918864"/>
            <a:chExt cx="106896" cy="16285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9FC719B-3C73-DD14-4513-E0A4252D1ACB}"/>
                </a:ext>
              </a:extLst>
            </p:cNvPr>
            <p:cNvSpPr/>
            <p:nvPr/>
          </p:nvSpPr>
          <p:spPr>
            <a:xfrm>
              <a:off x="4953000" y="3918864"/>
              <a:ext cx="106896" cy="16285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237FCB0-4A68-AE10-5878-63B8FA3D770A}"/>
                </a:ext>
              </a:extLst>
            </p:cNvPr>
            <p:cNvCxnSpPr>
              <a:cxnSpLocks/>
            </p:cNvCxnSpPr>
            <p:nvPr/>
          </p:nvCxnSpPr>
          <p:spPr>
            <a:xfrm>
              <a:off x="5006448" y="3918864"/>
              <a:ext cx="0" cy="77121"/>
            </a:xfrm>
            <a:prstGeom prst="lin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90C86A-6E55-46BA-8032-3D9F28447BF1}"/>
              </a:ext>
            </a:extLst>
          </p:cNvPr>
          <p:cNvSpPr/>
          <p:nvPr/>
        </p:nvSpPr>
        <p:spPr>
          <a:xfrm>
            <a:off x="452283" y="6361471"/>
            <a:ext cx="11346427" cy="9832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689AF2-FDF8-A148-D146-1E0236D44276}"/>
              </a:ext>
            </a:extLst>
          </p:cNvPr>
          <p:cNvSpPr/>
          <p:nvPr/>
        </p:nvSpPr>
        <p:spPr>
          <a:xfrm rot="20504120">
            <a:off x="4021395" y="2212257"/>
            <a:ext cx="1799304" cy="127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Monitor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B0963-9972-42FD-51BD-EDD41E834BF3}"/>
              </a:ext>
            </a:extLst>
          </p:cNvPr>
          <p:cNvSpPr/>
          <p:nvPr/>
        </p:nvSpPr>
        <p:spPr>
          <a:xfrm rot="1095880" flipH="1">
            <a:off x="5949230" y="2212258"/>
            <a:ext cx="1799304" cy="127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Monitor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2B3EE-97A3-BFB2-6EDF-FC0E7D513C9F}"/>
              </a:ext>
            </a:extLst>
          </p:cNvPr>
          <p:cNvSpPr/>
          <p:nvPr/>
        </p:nvSpPr>
        <p:spPr>
          <a:xfrm>
            <a:off x="5742397" y="1833716"/>
            <a:ext cx="285136" cy="2458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348E0DF-68D9-786B-DC1C-EBE5EFC95734}"/>
              </a:ext>
            </a:extLst>
          </p:cNvPr>
          <p:cNvSpPr/>
          <p:nvPr/>
        </p:nvSpPr>
        <p:spPr>
          <a:xfrm>
            <a:off x="2077066" y="2179326"/>
            <a:ext cx="7615797" cy="4156865"/>
          </a:xfrm>
          <a:prstGeom prst="triangle">
            <a:avLst/>
          </a:prstGeom>
          <a:solidFill>
            <a:schemeClr val="accent1">
              <a:lumMod val="75000"/>
              <a:alpha val="4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43B979-CCC8-74C4-CC32-70B0A0442021}"/>
              </a:ext>
            </a:extLst>
          </p:cNvPr>
          <p:cNvGrpSpPr/>
          <p:nvPr/>
        </p:nvGrpSpPr>
        <p:grpSpPr>
          <a:xfrm>
            <a:off x="3262245" y="1873960"/>
            <a:ext cx="3854520" cy="3733843"/>
            <a:chOff x="3262245" y="1873960"/>
            <a:chExt cx="3854520" cy="37338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93C6B-C834-8466-E771-36D0F281B3BB}"/>
                </a:ext>
              </a:extLst>
            </p:cNvPr>
            <p:cNvSpPr/>
            <p:nvPr/>
          </p:nvSpPr>
          <p:spPr>
            <a:xfrm rot="19619020">
              <a:off x="3952568" y="1956619"/>
              <a:ext cx="285136" cy="222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FA9D127F-11D8-53F8-177F-9F9A855844A3}"/>
                </a:ext>
              </a:extLst>
            </p:cNvPr>
            <p:cNvSpPr/>
            <p:nvPr/>
          </p:nvSpPr>
          <p:spPr>
            <a:xfrm rot="19620000">
              <a:off x="3262245" y="1873960"/>
              <a:ext cx="3854520" cy="3733843"/>
            </a:xfrm>
            <a:prstGeom prst="triangle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854CB1-E3CF-8EA6-EB40-AB8C08AF4547}"/>
              </a:ext>
            </a:extLst>
          </p:cNvPr>
          <p:cNvGrpSpPr/>
          <p:nvPr/>
        </p:nvGrpSpPr>
        <p:grpSpPr>
          <a:xfrm rot="4168400">
            <a:off x="4581867" y="1881060"/>
            <a:ext cx="3854520" cy="3668768"/>
            <a:chOff x="3244523" y="1879210"/>
            <a:chExt cx="3854520" cy="366876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CA3647-A123-7943-0816-C2F22C679AD5}"/>
                </a:ext>
              </a:extLst>
            </p:cNvPr>
            <p:cNvSpPr/>
            <p:nvPr/>
          </p:nvSpPr>
          <p:spPr>
            <a:xfrm rot="19619020">
              <a:off x="3952568" y="1956619"/>
              <a:ext cx="285136" cy="222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ADA1006-5FC6-622A-9AFE-3DC7A527D707}"/>
                </a:ext>
              </a:extLst>
            </p:cNvPr>
            <p:cNvSpPr/>
            <p:nvPr/>
          </p:nvSpPr>
          <p:spPr>
            <a:xfrm rot="19620000">
              <a:off x="3244523" y="1879210"/>
              <a:ext cx="3854520" cy="3668768"/>
            </a:xfrm>
            <a:prstGeom prst="triangle">
              <a:avLst/>
            </a:pr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8C9CBA-FB72-A4E6-8589-5B4FA6836961}"/>
              </a:ext>
            </a:extLst>
          </p:cNvPr>
          <p:cNvGrpSpPr/>
          <p:nvPr/>
        </p:nvGrpSpPr>
        <p:grpSpPr>
          <a:xfrm>
            <a:off x="990725" y="4199684"/>
            <a:ext cx="4957791" cy="2161787"/>
            <a:chOff x="990725" y="4199684"/>
            <a:chExt cx="4957791" cy="216178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D3F2BE-CA66-F834-43B1-56EDA5168B9E}"/>
                </a:ext>
              </a:extLst>
            </p:cNvPr>
            <p:cNvSpPr/>
            <p:nvPr/>
          </p:nvSpPr>
          <p:spPr>
            <a:xfrm rot="19619020">
              <a:off x="990725" y="4199684"/>
              <a:ext cx="285136" cy="222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B17D7C-8D60-624E-A2D9-822EE7CF1628}"/>
                </a:ext>
              </a:extLst>
            </p:cNvPr>
            <p:cNvSpPr/>
            <p:nvPr/>
          </p:nvSpPr>
          <p:spPr>
            <a:xfrm>
              <a:off x="1150374" y="4385187"/>
              <a:ext cx="4798142" cy="1976284"/>
            </a:xfrm>
            <a:custGeom>
              <a:avLst/>
              <a:gdLst>
                <a:gd name="connsiteX0" fmla="*/ 58994 w 4798142"/>
                <a:gd name="connsiteY0" fmla="*/ 0 h 1976284"/>
                <a:gd name="connsiteX1" fmla="*/ 0 w 4798142"/>
                <a:gd name="connsiteY1" fmla="*/ 1976284 h 1976284"/>
                <a:gd name="connsiteX2" fmla="*/ 4798142 w 4798142"/>
                <a:gd name="connsiteY2" fmla="*/ 1976284 h 1976284"/>
                <a:gd name="connsiteX3" fmla="*/ 58994 w 4798142"/>
                <a:gd name="connsiteY3" fmla="*/ 0 h 197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8142" h="1976284">
                  <a:moveTo>
                    <a:pt x="58994" y="0"/>
                  </a:moveTo>
                  <a:lnTo>
                    <a:pt x="0" y="1976284"/>
                  </a:lnTo>
                  <a:lnTo>
                    <a:pt x="4798142" y="1976284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0D1FBF-8031-5273-6E10-DFD27726ECF1}"/>
              </a:ext>
            </a:extLst>
          </p:cNvPr>
          <p:cNvGrpSpPr/>
          <p:nvPr/>
        </p:nvGrpSpPr>
        <p:grpSpPr>
          <a:xfrm flipH="1">
            <a:off x="5931135" y="4204156"/>
            <a:ext cx="4957791" cy="2161787"/>
            <a:chOff x="990725" y="4199684"/>
            <a:chExt cx="4957791" cy="216178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3269A1-2A2A-875B-054A-FA886FD054CC}"/>
                </a:ext>
              </a:extLst>
            </p:cNvPr>
            <p:cNvSpPr/>
            <p:nvPr/>
          </p:nvSpPr>
          <p:spPr>
            <a:xfrm rot="19619020">
              <a:off x="990725" y="4199684"/>
              <a:ext cx="285136" cy="22270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DC0DF-53A9-A38A-1E9A-D3B56A452332}"/>
                </a:ext>
              </a:extLst>
            </p:cNvPr>
            <p:cNvSpPr/>
            <p:nvPr/>
          </p:nvSpPr>
          <p:spPr>
            <a:xfrm>
              <a:off x="1150374" y="4385187"/>
              <a:ext cx="4798142" cy="1976284"/>
            </a:xfrm>
            <a:custGeom>
              <a:avLst/>
              <a:gdLst>
                <a:gd name="connsiteX0" fmla="*/ 58994 w 4798142"/>
                <a:gd name="connsiteY0" fmla="*/ 0 h 1976284"/>
                <a:gd name="connsiteX1" fmla="*/ 0 w 4798142"/>
                <a:gd name="connsiteY1" fmla="*/ 1976284 h 1976284"/>
                <a:gd name="connsiteX2" fmla="*/ 4798142 w 4798142"/>
                <a:gd name="connsiteY2" fmla="*/ 1976284 h 1976284"/>
                <a:gd name="connsiteX3" fmla="*/ 58994 w 4798142"/>
                <a:gd name="connsiteY3" fmla="*/ 0 h 197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8142" h="1976284">
                  <a:moveTo>
                    <a:pt x="58994" y="0"/>
                  </a:moveTo>
                  <a:lnTo>
                    <a:pt x="0" y="1976284"/>
                  </a:lnTo>
                  <a:lnTo>
                    <a:pt x="4798142" y="1976284"/>
                  </a:lnTo>
                  <a:lnTo>
                    <a:pt x="58994" y="0"/>
                  </a:ln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0DD1D53-1E4E-A8A2-7119-5EE4DBD168AB}"/>
              </a:ext>
            </a:extLst>
          </p:cNvPr>
          <p:cNvSpPr txBox="1"/>
          <p:nvPr/>
        </p:nvSpPr>
        <p:spPr>
          <a:xfrm>
            <a:off x="5341403" y="1438521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Webcam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E13DF4-C579-E409-C757-D7E5167B84A3}"/>
              </a:ext>
            </a:extLst>
          </p:cNvPr>
          <p:cNvSpPr txBox="1"/>
          <p:nvPr/>
        </p:nvSpPr>
        <p:spPr>
          <a:xfrm>
            <a:off x="3639366" y="1438521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Füllicht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35DCDE-4733-FB25-ECE8-DDA72815F90F}"/>
              </a:ext>
            </a:extLst>
          </p:cNvPr>
          <p:cNvSpPr txBox="1"/>
          <p:nvPr/>
        </p:nvSpPr>
        <p:spPr>
          <a:xfrm>
            <a:off x="7315915" y="1438521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Führungslicht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F30186-95C1-E044-93C4-61C3C79DE1AF}"/>
              </a:ext>
            </a:extLst>
          </p:cNvPr>
          <p:cNvSpPr txBox="1"/>
          <p:nvPr/>
        </p:nvSpPr>
        <p:spPr>
          <a:xfrm>
            <a:off x="750357" y="382604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Lampe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EFA5EB-7C1F-5D3F-C4C6-F3175C94E1D2}"/>
              </a:ext>
            </a:extLst>
          </p:cNvPr>
          <p:cNvSpPr txBox="1"/>
          <p:nvPr/>
        </p:nvSpPr>
        <p:spPr>
          <a:xfrm>
            <a:off x="10312312" y="384690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Lampe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25A15-1E58-412C-D935-82FD88A8B0B1}"/>
              </a:ext>
            </a:extLst>
          </p:cNvPr>
          <p:cNvSpPr txBox="1"/>
          <p:nvPr/>
        </p:nvSpPr>
        <p:spPr>
          <a:xfrm>
            <a:off x="6109466" y="4467514"/>
            <a:ext cx="82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Person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EF2E84-EC8D-B280-4838-042628DBE8E6}"/>
              </a:ext>
            </a:extLst>
          </p:cNvPr>
          <p:cNvSpPr txBox="1"/>
          <p:nvPr/>
        </p:nvSpPr>
        <p:spPr>
          <a:xfrm rot="5400000">
            <a:off x="8099976" y="2797904"/>
            <a:ext cx="13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Schreibtisch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69CCC71-CF3A-8580-E027-8B886AF2C566}"/>
              </a:ext>
            </a:extLst>
          </p:cNvPr>
          <p:cNvSpPr/>
          <p:nvPr/>
        </p:nvSpPr>
        <p:spPr>
          <a:xfrm>
            <a:off x="5260258" y="4906297"/>
            <a:ext cx="2379407" cy="1455174"/>
          </a:xfrm>
          <a:custGeom>
            <a:avLst/>
            <a:gdLst>
              <a:gd name="connsiteX0" fmla="*/ 0 w 2379407"/>
              <a:gd name="connsiteY0" fmla="*/ 9832 h 1455174"/>
              <a:gd name="connsiteX1" fmla="*/ 668594 w 2379407"/>
              <a:gd name="connsiteY1" fmla="*/ 1435509 h 1455174"/>
              <a:gd name="connsiteX2" fmla="*/ 2379407 w 2379407"/>
              <a:gd name="connsiteY2" fmla="*/ 1455174 h 1455174"/>
              <a:gd name="connsiteX3" fmla="*/ 1189703 w 2379407"/>
              <a:gd name="connsiteY3" fmla="*/ 0 h 1455174"/>
              <a:gd name="connsiteX4" fmla="*/ 0 w 2379407"/>
              <a:gd name="connsiteY4" fmla="*/ 9832 h 145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407" h="1455174">
                <a:moveTo>
                  <a:pt x="0" y="9832"/>
                </a:moveTo>
                <a:lnTo>
                  <a:pt x="668594" y="1435509"/>
                </a:lnTo>
                <a:lnTo>
                  <a:pt x="2379407" y="1455174"/>
                </a:lnTo>
                <a:lnTo>
                  <a:pt x="1189703" y="0"/>
                </a:lnTo>
                <a:lnTo>
                  <a:pt x="0" y="9832"/>
                </a:lnTo>
                <a:close/>
              </a:path>
            </a:pathLst>
          </a:custGeom>
          <a:solidFill>
            <a:schemeClr val="bg1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A4A26F-5242-9B30-C167-BD50548F65A9}"/>
              </a:ext>
            </a:extLst>
          </p:cNvPr>
          <p:cNvSpPr/>
          <p:nvPr/>
        </p:nvSpPr>
        <p:spPr>
          <a:xfrm flipH="1">
            <a:off x="4063355" y="4911493"/>
            <a:ext cx="2379407" cy="1455174"/>
          </a:xfrm>
          <a:custGeom>
            <a:avLst/>
            <a:gdLst>
              <a:gd name="connsiteX0" fmla="*/ 0 w 2379407"/>
              <a:gd name="connsiteY0" fmla="*/ 9832 h 1455174"/>
              <a:gd name="connsiteX1" fmla="*/ 668594 w 2379407"/>
              <a:gd name="connsiteY1" fmla="*/ 1435509 h 1455174"/>
              <a:gd name="connsiteX2" fmla="*/ 2379407 w 2379407"/>
              <a:gd name="connsiteY2" fmla="*/ 1455174 h 1455174"/>
              <a:gd name="connsiteX3" fmla="*/ 1189703 w 2379407"/>
              <a:gd name="connsiteY3" fmla="*/ 0 h 1455174"/>
              <a:gd name="connsiteX4" fmla="*/ 0 w 2379407"/>
              <a:gd name="connsiteY4" fmla="*/ 9832 h 145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407" h="1455174">
                <a:moveTo>
                  <a:pt x="0" y="9832"/>
                </a:moveTo>
                <a:lnTo>
                  <a:pt x="668594" y="1435509"/>
                </a:lnTo>
                <a:lnTo>
                  <a:pt x="2379407" y="1455174"/>
                </a:lnTo>
                <a:lnTo>
                  <a:pt x="1189703" y="0"/>
                </a:lnTo>
                <a:lnTo>
                  <a:pt x="0" y="9832"/>
                </a:lnTo>
                <a:close/>
              </a:path>
            </a:pathLst>
          </a:cu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225E9D-9213-69CC-07CE-8A4CE3CF5E3E}"/>
              </a:ext>
            </a:extLst>
          </p:cNvPr>
          <p:cNvGrpSpPr/>
          <p:nvPr/>
        </p:nvGrpSpPr>
        <p:grpSpPr>
          <a:xfrm>
            <a:off x="5259876" y="4632476"/>
            <a:ext cx="1179871" cy="442452"/>
            <a:chOff x="1248697" y="4149213"/>
            <a:chExt cx="1179871" cy="44245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153945-BFD6-D8AB-0BE6-407757DEAF99}"/>
                </a:ext>
              </a:extLst>
            </p:cNvPr>
            <p:cNvSpPr/>
            <p:nvPr/>
          </p:nvSpPr>
          <p:spPr>
            <a:xfrm>
              <a:off x="1248697" y="4257368"/>
              <a:ext cx="1179871" cy="33429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258210-B9E3-1736-B74A-E48696121CFC}"/>
                </a:ext>
              </a:extLst>
            </p:cNvPr>
            <p:cNvSpPr/>
            <p:nvPr/>
          </p:nvSpPr>
          <p:spPr>
            <a:xfrm>
              <a:off x="1612491" y="4149213"/>
              <a:ext cx="444911" cy="44245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5995033-FD63-5AF4-D05B-97DAA4CAAD17}"/>
              </a:ext>
            </a:extLst>
          </p:cNvPr>
          <p:cNvSpPr/>
          <p:nvPr/>
        </p:nvSpPr>
        <p:spPr>
          <a:xfrm>
            <a:off x="5786787" y="2071087"/>
            <a:ext cx="191164" cy="881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819D26-34F5-0AEF-C9CB-996223025CB8}"/>
              </a:ext>
            </a:extLst>
          </p:cNvPr>
          <p:cNvGrpSpPr/>
          <p:nvPr/>
        </p:nvGrpSpPr>
        <p:grpSpPr>
          <a:xfrm>
            <a:off x="3136491" y="3846909"/>
            <a:ext cx="2739260" cy="747766"/>
            <a:chOff x="3136491" y="3846909"/>
            <a:chExt cx="2739260" cy="74776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7F3DD3-4333-7E36-15CB-5906CFBA1144}"/>
                </a:ext>
              </a:extLst>
            </p:cNvPr>
            <p:cNvSpPr/>
            <p:nvPr/>
          </p:nvSpPr>
          <p:spPr>
            <a:xfrm>
              <a:off x="3136491" y="3846909"/>
              <a:ext cx="149572" cy="2762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134D05-AF11-30E0-3E41-9BF887C48A3F}"/>
                </a:ext>
              </a:extLst>
            </p:cNvPr>
            <p:cNvSpPr/>
            <p:nvPr/>
          </p:nvSpPr>
          <p:spPr>
            <a:xfrm rot="669222">
              <a:off x="3228311" y="4159651"/>
              <a:ext cx="2233768" cy="5779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2BF0A0-EBF2-E5C1-A3BF-BCCDF8C57B0C}"/>
                </a:ext>
              </a:extLst>
            </p:cNvPr>
            <p:cNvSpPr/>
            <p:nvPr/>
          </p:nvSpPr>
          <p:spPr>
            <a:xfrm rot="16880429">
              <a:off x="5491166" y="4295548"/>
              <a:ext cx="149572" cy="2762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E022341-AD1F-EB4B-81CE-B596DB54BCCA}"/>
                </a:ext>
              </a:extLst>
            </p:cNvPr>
            <p:cNvSpPr/>
            <p:nvPr/>
          </p:nvSpPr>
          <p:spPr>
            <a:xfrm>
              <a:off x="5631552" y="4350476"/>
              <a:ext cx="244199" cy="244199"/>
            </a:xfrm>
            <a:prstGeom prst="ellipse">
              <a:avLst/>
            </a:prstGeom>
            <a:pattFill prst="trellis">
              <a:fgClr>
                <a:schemeClr val="tx1"/>
              </a:fgClr>
              <a:bgClr>
                <a:schemeClr val="bg1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6A2F0A6-0005-7F90-F798-6B468D31484C}"/>
                </a:ext>
              </a:extLst>
            </p:cNvPr>
            <p:cNvSpPr/>
            <p:nvPr/>
          </p:nvSpPr>
          <p:spPr>
            <a:xfrm rot="16861422">
              <a:off x="4295090" y="4050034"/>
              <a:ext cx="96283" cy="27624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9F5EF94-4D73-A64E-D04B-87737F2CBA52}"/>
              </a:ext>
            </a:extLst>
          </p:cNvPr>
          <p:cNvSpPr txBox="1"/>
          <p:nvPr/>
        </p:nvSpPr>
        <p:spPr>
          <a:xfrm rot="16200000">
            <a:off x="2111974" y="3373799"/>
            <a:ext cx="1046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Mikrofon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409058-6948-CC92-8758-9B2432E5567C}"/>
              </a:ext>
            </a:extLst>
          </p:cNvPr>
          <p:cNvSpPr txBox="1"/>
          <p:nvPr/>
        </p:nvSpPr>
        <p:spPr>
          <a:xfrm>
            <a:off x="9688135" y="6375664"/>
            <a:ext cx="13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Greenscreen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56E7640-1E3A-B38B-2BD9-FE3694ECC704}"/>
              </a:ext>
            </a:extLst>
          </p:cNvPr>
          <p:cNvGrpSpPr/>
          <p:nvPr/>
        </p:nvGrpSpPr>
        <p:grpSpPr>
          <a:xfrm>
            <a:off x="5512192" y="4680826"/>
            <a:ext cx="1782944" cy="1701405"/>
            <a:chOff x="5512192" y="4680826"/>
            <a:chExt cx="1782944" cy="170140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AFA5633-0402-967C-1C99-F534C81BB772}"/>
                </a:ext>
              </a:extLst>
            </p:cNvPr>
            <p:cNvSpPr/>
            <p:nvPr/>
          </p:nvSpPr>
          <p:spPr>
            <a:xfrm rot="7528867">
              <a:off x="7041215" y="6001989"/>
              <a:ext cx="285136" cy="222707"/>
            </a:xfrm>
            <a:prstGeom prst="rect">
              <a:avLst/>
            </a:prstGeom>
            <a:pattFill prst="pct75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D9D5EDEB-8C7F-80DB-B27C-022BE5E475FE}"/>
                </a:ext>
              </a:extLst>
            </p:cNvPr>
            <p:cNvSpPr/>
            <p:nvPr/>
          </p:nvSpPr>
          <p:spPr>
            <a:xfrm rot="7529847">
              <a:off x="5526709" y="4666309"/>
              <a:ext cx="1701405" cy="1730440"/>
            </a:xfrm>
            <a:prstGeom prst="triangle">
              <a:avLst/>
            </a:prstGeom>
            <a:solidFill>
              <a:srgbClr val="FFFF00">
                <a:alpha val="34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C0A1EE3-8646-95F8-49FA-44BFEB7245CA}"/>
              </a:ext>
            </a:extLst>
          </p:cNvPr>
          <p:cNvSpPr txBox="1"/>
          <p:nvPr/>
        </p:nvSpPr>
        <p:spPr>
          <a:xfrm>
            <a:off x="7346815" y="5854399"/>
            <a:ext cx="103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Backlight</a:t>
            </a:r>
          </a:p>
        </p:txBody>
      </p:sp>
    </p:spTree>
    <p:extLst>
      <p:ext uri="{BB962C8B-B14F-4D97-AF65-F5344CB8AC3E}">
        <p14:creationId xmlns:p14="http://schemas.microsoft.com/office/powerpoint/2010/main" val="344122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Koenig</dc:creator>
  <cp:lastModifiedBy>David Koenig</cp:lastModifiedBy>
  <cp:revision>1</cp:revision>
  <dcterms:created xsi:type="dcterms:W3CDTF">2023-07-20T06:48:34Z</dcterms:created>
  <dcterms:modified xsi:type="dcterms:W3CDTF">2023-08-17T10:58:07Z</dcterms:modified>
</cp:coreProperties>
</file>