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BB0B-6777-0810-90FC-8215D9E5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3A288-E510-54C8-6F7D-634187C3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7A5E-8926-18C6-CD83-4D2A5D98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485-68BE-7FBF-A0D5-4841BD52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1A2C-0064-671F-4329-24DE3D5D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5E03-76F1-93EF-5AC4-231F308C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2E698-962F-ED64-C492-358D160C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F7A4-2CB1-9BD9-52C8-CBE71132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1DB1-0852-0B7D-F981-CD780518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3F65-03F6-105E-EB7D-DCC7DC4D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99E56-4A31-CA29-083F-08B7A95E7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95C5B-F1E0-A185-608D-C48D7797E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892E-EC24-196A-48DA-D1A5A7A6D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9C3E-F743-9F98-9235-F5EC4435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A036-710C-9B41-F48B-AB068953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4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3A17-CF30-492E-197F-BB1630AC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37EC-62BB-5397-29EC-CDC02730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ECB7-670A-22F2-7648-D1EAB580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E6D4-D059-28CA-2C77-94C7F27D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D2D17-DE5E-E210-C34B-4D56DB38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1A8-B5AE-0714-ADE0-2D616F14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812ED-5E09-1027-A646-28CAC26E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7B98-74B1-924F-7D57-30D5B074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2002-5B7F-414D-4EF0-F348718D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1FAA-910E-7A93-B5E1-8949AF8E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71C-E983-5980-1E7B-E9AEBB1E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8978-1763-2C3C-F25F-9D357AB4B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AF56B-3432-338D-DE61-16BFE427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8F2E-EC43-D7FF-4335-E1530F5E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C736-B47E-FB48-C25D-35F3A5CA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C14A6-08CA-AC1C-A9A8-DE4E449D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80-7F34-7B50-3039-BD9E3DCA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0091E-0CA9-0B1E-E6E8-064331BD8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D00ED-6B88-A26A-D471-BFAD4CEB6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3CA5-4357-0FD1-BB5B-02649D9B6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CF3FE-98CA-4A74-BD35-EAE63621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6FFF3-D7F9-61FF-29C0-B96B64CA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FF964-431B-A7FF-E3E4-EA247BE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75EBB-57EE-F671-B7A2-03D02ABB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BBCB-C5D8-8805-D808-0BD45870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8E74B-7D2A-BFC7-0319-3877431D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854DB-6329-E8FC-88B8-6CE21FF6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D4864-2864-DE99-5FAB-295B3D7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7E18F-8A64-EEFC-7AF9-32A4B41A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1BD18-3BF3-6FDF-F828-6C3FBC7A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E767-201D-B62F-F4A5-97B62A7D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F7A2-1E3C-43E2-84DD-80DE5415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A45C4-9154-BA97-AF36-9C2FB4DA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FE9FF-56B0-7A7B-9BD8-3C229F1F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B4508-1AAB-1580-99BC-FF6D0F7C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7F06-EB55-0AB5-AE41-B1B9A6F8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13EA-A60D-3974-7F63-D9E05D86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332F-ECE6-724F-B12B-3AF4E2F7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CE371-D157-BCC0-8543-8191A150C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CFFF-C9FC-1C27-EB40-8FC83C70A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F6A8-719F-7680-516A-9D14E25C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1C534-4004-129D-194B-FF165E4E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7EE7-0205-371C-2406-3983D587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534B9C-C5B1-4981-C7DB-397E9F61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E85B-2E9B-3094-51EC-9AEE732B7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1946F-1D97-2268-A3BC-005DC5A47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8F3B-5624-485B-B47C-27ACC442239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C291-EA35-0BC2-D782-FF1115BF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BE50-1BB0-9A6F-AD7D-AC7FE0E21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24D8-4A9C-4A30-A00A-31ED848D2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EAEEC-122A-4A54-4236-98C0E96D5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Casos de Estudio 2: Farmac</a:t>
            </a:r>
            <a:r>
              <a:rPr lang="es-MX" sz="6600"/>
              <a:t>éutica y Liga de Fútbol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2287A-738E-66D9-7D75-CFC36187F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Por: Fiori</a:t>
            </a:r>
            <a:endParaRPr lang="es-MX"/>
          </a:p>
          <a:p>
            <a:pPr algn="l"/>
            <a:endParaRPr lang="en-US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634F7A5-2DB4-97BE-0BA4-7DC82C560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13" y="320040"/>
            <a:ext cx="3495622" cy="5899785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020A-4C4F-EBE9-F9BF-414D3D8F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523461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Caso 1: Farmacéutica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FBD455-2746-6D36-48C6-0A7A512B8841}"/>
              </a:ext>
            </a:extLst>
          </p:cNvPr>
          <p:cNvSpPr/>
          <p:nvPr/>
        </p:nvSpPr>
        <p:spPr>
          <a:xfrm>
            <a:off x="5053263" y="1732550"/>
            <a:ext cx="1780674" cy="72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Lote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A3135-9F3D-833F-CA70-4A5E52BCFF88}"/>
              </a:ext>
            </a:extLst>
          </p:cNvPr>
          <p:cNvSpPr/>
          <p:nvPr/>
        </p:nvSpPr>
        <p:spPr>
          <a:xfrm>
            <a:off x="2109136" y="2863516"/>
            <a:ext cx="1780674" cy="72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Producto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69780-67A8-A9D0-3A17-42B966CE3C2E}"/>
              </a:ext>
            </a:extLst>
          </p:cNvPr>
          <p:cNvSpPr/>
          <p:nvPr/>
        </p:nvSpPr>
        <p:spPr>
          <a:xfrm>
            <a:off x="8455787" y="2863516"/>
            <a:ext cx="1780674" cy="72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Estante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72E51-EF1E-170D-75C9-3B808319ADFF}"/>
              </a:ext>
            </a:extLst>
          </p:cNvPr>
          <p:cNvSpPr/>
          <p:nvPr/>
        </p:nvSpPr>
        <p:spPr>
          <a:xfrm>
            <a:off x="2109136" y="5560341"/>
            <a:ext cx="1780674" cy="72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Presentación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8C1D9-BC68-7ECC-CBB4-60C17BA0208F}"/>
              </a:ext>
            </a:extLst>
          </p:cNvPr>
          <p:cNvSpPr/>
          <p:nvPr/>
        </p:nvSpPr>
        <p:spPr>
          <a:xfrm>
            <a:off x="8455787" y="5560341"/>
            <a:ext cx="1780674" cy="721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Almacén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22053203-BC97-81BB-C18F-BC0DF88F8525}"/>
              </a:ext>
            </a:extLst>
          </p:cNvPr>
          <p:cNvSpPr/>
          <p:nvPr/>
        </p:nvSpPr>
        <p:spPr>
          <a:xfrm>
            <a:off x="2253516" y="3928224"/>
            <a:ext cx="1524000" cy="13255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Cuenta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61CB175-26E2-1DD7-701C-E820AA5AED80}"/>
              </a:ext>
            </a:extLst>
          </p:cNvPr>
          <p:cNvSpPr/>
          <p:nvPr/>
        </p:nvSpPr>
        <p:spPr>
          <a:xfrm>
            <a:off x="2111541" y="1199313"/>
            <a:ext cx="1780673" cy="13255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Se Compone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C396B8E-B716-AEE8-168E-184DC74AE6FB}"/>
              </a:ext>
            </a:extLst>
          </p:cNvPr>
          <p:cNvSpPr/>
          <p:nvPr/>
        </p:nvSpPr>
        <p:spPr>
          <a:xfrm>
            <a:off x="8093245" y="1199312"/>
            <a:ext cx="1267326" cy="13255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Tiene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3E4908C-F3A2-529B-551A-8A4DF47B8D72}"/>
              </a:ext>
            </a:extLst>
          </p:cNvPr>
          <p:cNvSpPr/>
          <p:nvPr/>
        </p:nvSpPr>
        <p:spPr>
          <a:xfrm>
            <a:off x="8712461" y="3928224"/>
            <a:ext cx="1267326" cy="132556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Tiene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84650-9782-9D42-DA66-B93D2AE3E291}"/>
              </a:ext>
            </a:extLst>
          </p:cNvPr>
          <p:cNvSpPr/>
          <p:nvPr/>
        </p:nvSpPr>
        <p:spPr>
          <a:xfrm>
            <a:off x="107482" y="5501640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tx1"/>
                </a:solidFill>
              </a:rPr>
              <a:t>id_presentación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FBD4C8-15C7-DB50-0EA2-D41E6C9E2E05}"/>
              </a:ext>
            </a:extLst>
          </p:cNvPr>
          <p:cNvSpPr/>
          <p:nvPr/>
        </p:nvSpPr>
        <p:spPr>
          <a:xfrm>
            <a:off x="107482" y="6027420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nombre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E2846-1117-ED61-0308-018DEAEC85B3}"/>
              </a:ext>
            </a:extLst>
          </p:cNvPr>
          <p:cNvSpPr/>
          <p:nvPr/>
        </p:nvSpPr>
        <p:spPr>
          <a:xfrm>
            <a:off x="359346" y="4408125"/>
            <a:ext cx="1524000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código_producto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B99FF1-18EB-E96D-D37F-EDFFAEECA199}"/>
              </a:ext>
            </a:extLst>
          </p:cNvPr>
          <p:cNvSpPr/>
          <p:nvPr/>
        </p:nvSpPr>
        <p:spPr>
          <a:xfrm>
            <a:off x="182878" y="2722229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tx1"/>
                </a:solidFill>
              </a:rPr>
              <a:t>id_producto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8E2849-014E-1408-91F9-EFB4B93506EC}"/>
              </a:ext>
            </a:extLst>
          </p:cNvPr>
          <p:cNvSpPr/>
          <p:nvPr/>
        </p:nvSpPr>
        <p:spPr>
          <a:xfrm>
            <a:off x="182878" y="3199417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línea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7EDE0-0EA4-2E9F-C369-ADED98F53613}"/>
              </a:ext>
            </a:extLst>
          </p:cNvPr>
          <p:cNvSpPr/>
          <p:nvPr/>
        </p:nvSpPr>
        <p:spPr>
          <a:xfrm>
            <a:off x="182878" y="3725197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nombre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4C66A3-DE91-EFFC-4FCB-19D86C1BD838}"/>
              </a:ext>
            </a:extLst>
          </p:cNvPr>
          <p:cNvSpPr/>
          <p:nvPr/>
        </p:nvSpPr>
        <p:spPr>
          <a:xfrm>
            <a:off x="182878" y="2311196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Principio activo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1DF9E9-A07A-BFB9-2F68-6098135DE45D}"/>
              </a:ext>
            </a:extLst>
          </p:cNvPr>
          <p:cNvSpPr/>
          <p:nvPr/>
        </p:nvSpPr>
        <p:spPr>
          <a:xfrm>
            <a:off x="4225488" y="2573400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tx1"/>
                </a:solidFill>
              </a:rPr>
              <a:t>id_lote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F22CC0-CA00-0775-4F40-3A5535980186}"/>
              </a:ext>
            </a:extLst>
          </p:cNvPr>
          <p:cNvSpPr/>
          <p:nvPr/>
        </p:nvSpPr>
        <p:spPr>
          <a:xfrm>
            <a:off x="6518703" y="2622158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Fecha fabricación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970529-04C0-9BE9-2224-5A4983409888}"/>
              </a:ext>
            </a:extLst>
          </p:cNvPr>
          <p:cNvSpPr/>
          <p:nvPr/>
        </p:nvSpPr>
        <p:spPr>
          <a:xfrm>
            <a:off x="6397980" y="3284285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Fecha Caducidad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F46A49-86CE-6881-D840-DAED4ADEAD29}"/>
              </a:ext>
            </a:extLst>
          </p:cNvPr>
          <p:cNvSpPr/>
          <p:nvPr/>
        </p:nvSpPr>
        <p:spPr>
          <a:xfrm>
            <a:off x="4543722" y="3532704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No. Unidades Producidas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42606C-99CF-D7B0-7604-28200A7475A1}"/>
              </a:ext>
            </a:extLst>
          </p:cNvPr>
          <p:cNvSpPr/>
          <p:nvPr/>
        </p:nvSpPr>
        <p:spPr>
          <a:xfrm>
            <a:off x="5157936" y="4225245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No. Mermas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B2B788-2DDA-451A-6B72-CAE0D941B2EC}"/>
              </a:ext>
            </a:extLst>
          </p:cNvPr>
          <p:cNvSpPr/>
          <p:nvPr/>
        </p:nvSpPr>
        <p:spPr>
          <a:xfrm>
            <a:off x="10387664" y="2675671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tx1"/>
                </a:solidFill>
              </a:rPr>
              <a:t>id_estante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065FB8-3A7A-F5D1-B73F-645C7AE362D5}"/>
              </a:ext>
            </a:extLst>
          </p:cNvPr>
          <p:cNvSpPr/>
          <p:nvPr/>
        </p:nvSpPr>
        <p:spPr>
          <a:xfrm>
            <a:off x="10387664" y="3370265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disponibilidad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CE019F-F492-AB0C-17F0-EDF38C08FBCE}"/>
              </a:ext>
            </a:extLst>
          </p:cNvPr>
          <p:cNvSpPr/>
          <p:nvPr/>
        </p:nvSpPr>
        <p:spPr>
          <a:xfrm>
            <a:off x="10483512" y="6081308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u="sng" dirty="0">
                <a:solidFill>
                  <a:schemeClr val="tx1"/>
                </a:solidFill>
              </a:rPr>
              <a:t>id_almacén</a:t>
            </a:r>
            <a:endParaRPr lang="en-US" sz="1000" u="sng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1C8F6F-DB1F-7277-33F3-7060CFC249D7}"/>
              </a:ext>
            </a:extLst>
          </p:cNvPr>
          <p:cNvSpPr/>
          <p:nvPr/>
        </p:nvSpPr>
        <p:spPr>
          <a:xfrm>
            <a:off x="10483512" y="5592608"/>
            <a:ext cx="1461436" cy="3657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Dirección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1935C5-4E32-1CF6-BCC3-52CC4C356415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2999473" y="5253787"/>
            <a:ext cx="16043" cy="306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DBB7B-02AC-DE28-F0F7-0627B292929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999473" y="3585411"/>
            <a:ext cx="16043" cy="34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FED7F7-8CB8-2157-600B-D6046E2CF07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2999473" y="2524876"/>
            <a:ext cx="2405" cy="33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225B34-0194-7F52-53DF-CC7E1029B7A0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3892214" y="1862095"/>
            <a:ext cx="1161049" cy="231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B51433-A327-D48A-1ED4-4CB9D97D3061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6833937" y="1862094"/>
            <a:ext cx="1259308" cy="231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4D7732-99C1-D1C7-459D-2A88464693D1}"/>
              </a:ext>
            </a:extLst>
          </p:cNvPr>
          <p:cNvCxnSpPr>
            <a:cxnSpLocks/>
          </p:cNvCxnSpPr>
          <p:nvPr/>
        </p:nvCxnSpPr>
        <p:spPr>
          <a:xfrm>
            <a:off x="9103892" y="2093497"/>
            <a:ext cx="451993" cy="765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76B40F-CF75-5B2E-4FB9-381B21CE197E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9346124" y="3585411"/>
            <a:ext cx="0" cy="34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8C6A09-A939-C8D2-9E0B-030499D0EAA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V="1">
            <a:off x="9346124" y="5253787"/>
            <a:ext cx="0" cy="306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EE20E9-258D-B7D7-DC6F-7446314A8710}"/>
              </a:ext>
            </a:extLst>
          </p:cNvPr>
          <p:cNvCxnSpPr>
            <a:cxnSpLocks/>
            <a:stCxn id="6" idx="1"/>
            <a:endCxn id="12" idx="6"/>
          </p:cNvCxnSpPr>
          <p:nvPr/>
        </p:nvCxnSpPr>
        <p:spPr>
          <a:xfrm flipH="1" flipV="1">
            <a:off x="1568918" y="5684520"/>
            <a:ext cx="540218" cy="236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040A45-7CA3-A0FA-5D84-4DF094370702}"/>
              </a:ext>
            </a:extLst>
          </p:cNvPr>
          <p:cNvCxnSpPr>
            <a:cxnSpLocks/>
            <a:stCxn id="6" idx="1"/>
            <a:endCxn id="13" idx="6"/>
          </p:cNvCxnSpPr>
          <p:nvPr/>
        </p:nvCxnSpPr>
        <p:spPr>
          <a:xfrm flipH="1">
            <a:off x="1568918" y="5921289"/>
            <a:ext cx="540218" cy="289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B1A011-5F5F-A520-DEA6-56C5E30FDB27}"/>
              </a:ext>
            </a:extLst>
          </p:cNvPr>
          <p:cNvCxnSpPr>
            <a:cxnSpLocks/>
            <a:stCxn id="8" idx="1"/>
            <a:endCxn id="14" idx="6"/>
          </p:cNvCxnSpPr>
          <p:nvPr/>
        </p:nvCxnSpPr>
        <p:spPr>
          <a:xfrm flipH="1" flipV="1">
            <a:off x="1883346" y="4591005"/>
            <a:ext cx="3701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C9E345-A0A7-4C48-798B-CD8AF4D57F2F}"/>
              </a:ext>
            </a:extLst>
          </p:cNvPr>
          <p:cNvCxnSpPr>
            <a:cxnSpLocks/>
            <a:stCxn id="4" idx="1"/>
            <a:endCxn id="17" idx="6"/>
          </p:cNvCxnSpPr>
          <p:nvPr/>
        </p:nvCxnSpPr>
        <p:spPr>
          <a:xfrm flipH="1">
            <a:off x="1644314" y="3224464"/>
            <a:ext cx="464822" cy="683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0A8972-D1E0-A7FF-CF17-C10061754070}"/>
              </a:ext>
            </a:extLst>
          </p:cNvPr>
          <p:cNvCxnSpPr>
            <a:cxnSpLocks/>
            <a:stCxn id="4" idx="1"/>
            <a:endCxn id="16" idx="6"/>
          </p:cNvCxnSpPr>
          <p:nvPr/>
        </p:nvCxnSpPr>
        <p:spPr>
          <a:xfrm flipH="1">
            <a:off x="1644314" y="3224464"/>
            <a:ext cx="464822" cy="157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00CA31-3C97-1019-E696-D3AC4EA49A74}"/>
              </a:ext>
            </a:extLst>
          </p:cNvPr>
          <p:cNvCxnSpPr>
            <a:cxnSpLocks/>
            <a:stCxn id="4" idx="1"/>
            <a:endCxn id="15" idx="6"/>
          </p:cNvCxnSpPr>
          <p:nvPr/>
        </p:nvCxnSpPr>
        <p:spPr>
          <a:xfrm flipH="1" flipV="1">
            <a:off x="1644314" y="2905109"/>
            <a:ext cx="464822" cy="319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634E49-CAE0-4704-2EE3-8BFCFDCC2A96}"/>
              </a:ext>
            </a:extLst>
          </p:cNvPr>
          <p:cNvCxnSpPr>
            <a:cxnSpLocks/>
            <a:stCxn id="4" idx="1"/>
            <a:endCxn id="18" idx="6"/>
          </p:cNvCxnSpPr>
          <p:nvPr/>
        </p:nvCxnSpPr>
        <p:spPr>
          <a:xfrm flipH="1" flipV="1">
            <a:off x="1644314" y="2494076"/>
            <a:ext cx="464822" cy="730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C6656B-C24D-79DC-C07C-1C7A31EF74D1}"/>
              </a:ext>
            </a:extLst>
          </p:cNvPr>
          <p:cNvCxnSpPr>
            <a:cxnSpLocks/>
            <a:stCxn id="26" idx="2"/>
            <a:endCxn id="5" idx="3"/>
          </p:cNvCxnSpPr>
          <p:nvPr/>
        </p:nvCxnSpPr>
        <p:spPr>
          <a:xfrm flipH="1" flipV="1">
            <a:off x="10236461" y="3224464"/>
            <a:ext cx="151203" cy="328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F1564A2-19C6-4E2D-A03C-DB1509869BE9}"/>
              </a:ext>
            </a:extLst>
          </p:cNvPr>
          <p:cNvCxnSpPr>
            <a:cxnSpLocks/>
            <a:stCxn id="25" idx="2"/>
            <a:endCxn id="5" idx="3"/>
          </p:cNvCxnSpPr>
          <p:nvPr/>
        </p:nvCxnSpPr>
        <p:spPr>
          <a:xfrm flipH="1">
            <a:off x="10236461" y="2858551"/>
            <a:ext cx="151203" cy="365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DF978AA-26F7-0B50-ECC5-E1129EAB97B0}"/>
              </a:ext>
            </a:extLst>
          </p:cNvPr>
          <p:cNvCxnSpPr>
            <a:cxnSpLocks/>
            <a:stCxn id="28" idx="2"/>
            <a:endCxn id="7" idx="3"/>
          </p:cNvCxnSpPr>
          <p:nvPr/>
        </p:nvCxnSpPr>
        <p:spPr>
          <a:xfrm flipH="1">
            <a:off x="10236461" y="5775488"/>
            <a:ext cx="247051" cy="145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265CFFF-027C-EE71-0157-F06C80950817}"/>
              </a:ext>
            </a:extLst>
          </p:cNvPr>
          <p:cNvCxnSpPr>
            <a:cxnSpLocks/>
            <a:stCxn id="27" idx="2"/>
            <a:endCxn id="7" idx="3"/>
          </p:cNvCxnSpPr>
          <p:nvPr/>
        </p:nvCxnSpPr>
        <p:spPr>
          <a:xfrm flipH="1" flipV="1">
            <a:off x="10236461" y="5921289"/>
            <a:ext cx="247051" cy="342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7A75C0E-0EA9-B714-F979-94472B203706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V="1">
            <a:off x="4956206" y="2454445"/>
            <a:ext cx="987394" cy="118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9B008FD-0F77-96FD-F088-FDD7B94D0980}"/>
              </a:ext>
            </a:extLst>
          </p:cNvPr>
          <p:cNvCxnSpPr>
            <a:cxnSpLocks/>
            <a:stCxn id="23" idx="0"/>
            <a:endCxn id="3" idx="2"/>
          </p:cNvCxnSpPr>
          <p:nvPr/>
        </p:nvCxnSpPr>
        <p:spPr>
          <a:xfrm flipV="1">
            <a:off x="5274440" y="2454445"/>
            <a:ext cx="669160" cy="1078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D225A31-47E4-7325-B26F-4A608116D11A}"/>
              </a:ext>
            </a:extLst>
          </p:cNvPr>
          <p:cNvCxnSpPr>
            <a:cxnSpLocks/>
            <a:stCxn id="24" idx="0"/>
            <a:endCxn id="3" idx="2"/>
          </p:cNvCxnSpPr>
          <p:nvPr/>
        </p:nvCxnSpPr>
        <p:spPr>
          <a:xfrm flipV="1">
            <a:off x="5888654" y="2454445"/>
            <a:ext cx="54946" cy="177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F0A638-2AF7-1BCB-EAEF-66E878F4ED37}"/>
              </a:ext>
            </a:extLst>
          </p:cNvPr>
          <p:cNvCxnSpPr>
            <a:cxnSpLocks/>
            <a:stCxn id="3" idx="2"/>
            <a:endCxn id="22" idx="1"/>
          </p:cNvCxnSpPr>
          <p:nvPr/>
        </p:nvCxnSpPr>
        <p:spPr>
          <a:xfrm>
            <a:off x="5943600" y="2454445"/>
            <a:ext cx="668402" cy="883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F3C01AA-6FCB-B287-E6C0-93DF32881EF8}"/>
              </a:ext>
            </a:extLst>
          </p:cNvPr>
          <p:cNvCxnSpPr>
            <a:cxnSpLocks/>
            <a:stCxn id="3" idx="2"/>
            <a:endCxn id="21" idx="2"/>
          </p:cNvCxnSpPr>
          <p:nvPr/>
        </p:nvCxnSpPr>
        <p:spPr>
          <a:xfrm>
            <a:off x="5943600" y="2454445"/>
            <a:ext cx="575103" cy="350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47DE25E-ECAD-6360-291F-92AB6435846C}"/>
              </a:ext>
            </a:extLst>
          </p:cNvPr>
          <p:cNvSpPr txBox="1"/>
          <p:nvPr/>
        </p:nvSpPr>
        <p:spPr>
          <a:xfrm>
            <a:off x="3015516" y="5253787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A0AB8A-A36D-E9E4-C183-E2BE68C2114A}"/>
              </a:ext>
            </a:extLst>
          </p:cNvPr>
          <p:cNvSpPr txBox="1"/>
          <p:nvPr/>
        </p:nvSpPr>
        <p:spPr>
          <a:xfrm>
            <a:off x="2975406" y="3565177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A85305C-AB4A-1EA2-6FEF-40E4F3C9E72B}"/>
              </a:ext>
            </a:extLst>
          </p:cNvPr>
          <p:cNvSpPr txBox="1"/>
          <p:nvPr/>
        </p:nvSpPr>
        <p:spPr>
          <a:xfrm>
            <a:off x="3015516" y="2598509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0CF5DD9-A3E3-19F2-72F8-CC968B250FD9}"/>
              </a:ext>
            </a:extLst>
          </p:cNvPr>
          <p:cNvSpPr txBox="1"/>
          <p:nvPr/>
        </p:nvSpPr>
        <p:spPr>
          <a:xfrm>
            <a:off x="4787767" y="1761856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</a:t>
            </a: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96DA67B-11EB-0217-95D9-46DC7093F5DC}"/>
              </a:ext>
            </a:extLst>
          </p:cNvPr>
          <p:cNvSpPr txBox="1"/>
          <p:nvPr/>
        </p:nvSpPr>
        <p:spPr>
          <a:xfrm>
            <a:off x="9200012" y="2575747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AE78EF-359D-6497-853D-3408C0133254}"/>
              </a:ext>
            </a:extLst>
          </p:cNvPr>
          <p:cNvSpPr txBox="1"/>
          <p:nvPr/>
        </p:nvSpPr>
        <p:spPr>
          <a:xfrm>
            <a:off x="6879252" y="1738897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1</a:t>
            </a:r>
            <a:endParaRPr lang="en-US" sz="12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178A37-E0D7-DB16-9B17-DAAEF856087C}"/>
              </a:ext>
            </a:extLst>
          </p:cNvPr>
          <p:cNvSpPr txBox="1"/>
          <p:nvPr/>
        </p:nvSpPr>
        <p:spPr>
          <a:xfrm>
            <a:off x="9103892" y="3586697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N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FA63AC2-9FF8-670D-7804-2C2FB11A47B1}"/>
              </a:ext>
            </a:extLst>
          </p:cNvPr>
          <p:cNvSpPr txBox="1"/>
          <p:nvPr/>
        </p:nvSpPr>
        <p:spPr>
          <a:xfrm>
            <a:off x="9103892" y="5318315"/>
            <a:ext cx="370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85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9C518F3-868C-EB2C-652C-C48C5051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99" y="920183"/>
            <a:ext cx="8570787" cy="5895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E840B-1047-7A74-2DBB-3B39CB26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4"/>
            <a:ext cx="10515600" cy="693654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Caso 2: Liga de Fútbol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5E619C-F171-8906-C4A1-7B0D984A91DD}"/>
              </a:ext>
            </a:extLst>
          </p:cNvPr>
          <p:cNvSpPr/>
          <p:nvPr/>
        </p:nvSpPr>
        <p:spPr>
          <a:xfrm>
            <a:off x="3219450" y="3639320"/>
            <a:ext cx="981075" cy="209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posición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228962-2E34-18DA-0ADC-F611643F1350}"/>
              </a:ext>
            </a:extLst>
          </p:cNvPr>
          <p:cNvSpPr/>
          <p:nvPr/>
        </p:nvSpPr>
        <p:spPr>
          <a:xfrm>
            <a:off x="2371725" y="3867919"/>
            <a:ext cx="1133475" cy="314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Fecha </a:t>
            </a:r>
            <a:r>
              <a:rPr lang="es-MX" sz="1000" dirty="0" err="1">
                <a:solidFill>
                  <a:schemeClr val="tx1"/>
                </a:solidFill>
              </a:rPr>
              <a:t>nac</a:t>
            </a:r>
            <a:r>
              <a:rPr lang="es-MX" sz="1000" dirty="0">
                <a:solidFill>
                  <a:schemeClr val="tx1"/>
                </a:solidFill>
              </a:rPr>
              <a:t>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AB2D3D-657F-3C78-3BF1-12C80C14D864}"/>
              </a:ext>
            </a:extLst>
          </p:cNvPr>
          <p:cNvSpPr/>
          <p:nvPr/>
        </p:nvSpPr>
        <p:spPr>
          <a:xfrm>
            <a:off x="3524250" y="4106045"/>
            <a:ext cx="981075" cy="209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nombre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48B9C46-C3F5-E6E3-21FF-94CEC394A153}"/>
              </a:ext>
            </a:extLst>
          </p:cNvPr>
          <p:cNvCxnSpPr>
            <a:cxnSpLocks/>
          </p:cNvCxnSpPr>
          <p:nvPr/>
        </p:nvCxnSpPr>
        <p:spPr>
          <a:xfrm rot="10800000">
            <a:off x="4343400" y="3419476"/>
            <a:ext cx="228600" cy="151179"/>
          </a:xfrm>
          <a:prstGeom prst="bentConnector3">
            <a:avLst>
              <a:gd name="adj1" fmla="val 708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2C30614-41B8-1F9D-28AD-FDAB80842DD4}"/>
              </a:ext>
            </a:extLst>
          </p:cNvPr>
          <p:cNvCxnSpPr/>
          <p:nvPr/>
        </p:nvCxnSpPr>
        <p:spPr>
          <a:xfrm rot="10800000">
            <a:off x="4200526" y="3744096"/>
            <a:ext cx="257175" cy="1047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32D2985-F34C-A8C0-BB50-65A7ABCA3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4250" y="3966936"/>
            <a:ext cx="933450" cy="553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A8CA752-201C-A4F2-3EE0-2F7DE1B5A308}"/>
              </a:ext>
            </a:extLst>
          </p:cNvPr>
          <p:cNvCxnSpPr>
            <a:cxnSpLocks/>
            <a:endCxn id="7" idx="6"/>
          </p:cNvCxnSpPr>
          <p:nvPr/>
        </p:nvCxnSpPr>
        <p:spPr>
          <a:xfrm rot="10800000" flipV="1">
            <a:off x="4505325" y="4106044"/>
            <a:ext cx="142876" cy="10477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23E3BFF-7650-3B17-8C79-73578AC25157}"/>
              </a:ext>
            </a:extLst>
          </p:cNvPr>
          <p:cNvSpPr/>
          <p:nvPr/>
        </p:nvSpPr>
        <p:spPr>
          <a:xfrm>
            <a:off x="5773009" y="5501072"/>
            <a:ext cx="1123950" cy="296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Descripción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8F0F08-2377-11E6-7C55-0DADD7B56F50}"/>
              </a:ext>
            </a:extLst>
          </p:cNvPr>
          <p:cNvSpPr/>
          <p:nvPr/>
        </p:nvSpPr>
        <p:spPr>
          <a:xfrm>
            <a:off x="4648201" y="5544319"/>
            <a:ext cx="981075" cy="2095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minuto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354FE1B-7284-C1C8-1D85-1465622B65B6}"/>
              </a:ext>
            </a:extLst>
          </p:cNvPr>
          <p:cNvCxnSpPr>
            <a:cxnSpLocks/>
            <a:stCxn id="27" idx="4"/>
          </p:cNvCxnSpPr>
          <p:nvPr/>
        </p:nvCxnSpPr>
        <p:spPr>
          <a:xfrm rot="16200000" flipH="1">
            <a:off x="5213802" y="5678806"/>
            <a:ext cx="273734" cy="423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B7A559E-B41B-4E76-7CBD-4051C97CB721}"/>
              </a:ext>
            </a:extLst>
          </p:cNvPr>
          <p:cNvCxnSpPr>
            <a:cxnSpLocks/>
            <a:stCxn id="26" idx="4"/>
          </p:cNvCxnSpPr>
          <p:nvPr/>
        </p:nvCxnSpPr>
        <p:spPr>
          <a:xfrm rot="5400000">
            <a:off x="6230866" y="5833701"/>
            <a:ext cx="140702" cy="67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728DFC-D3F1-2C66-EA82-E15B1294E629}"/>
              </a:ext>
            </a:extLst>
          </p:cNvPr>
          <p:cNvSpPr txBox="1"/>
          <p:nvPr/>
        </p:nvSpPr>
        <p:spPr>
          <a:xfrm>
            <a:off x="3990974" y="1827549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486868-4534-7B53-5E1E-2611851D8D40}"/>
              </a:ext>
            </a:extLst>
          </p:cNvPr>
          <p:cNvSpPr txBox="1"/>
          <p:nvPr/>
        </p:nvSpPr>
        <p:spPr>
          <a:xfrm>
            <a:off x="4743449" y="182380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855972-57E2-EB43-4433-1B9EB781F775}"/>
              </a:ext>
            </a:extLst>
          </p:cNvPr>
          <p:cNvSpPr txBox="1"/>
          <p:nvPr/>
        </p:nvSpPr>
        <p:spPr>
          <a:xfrm>
            <a:off x="5245893" y="258580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1F6F4C-492B-D54B-2A0C-54EA073E12B2}"/>
              </a:ext>
            </a:extLst>
          </p:cNvPr>
          <p:cNvSpPr txBox="1"/>
          <p:nvPr/>
        </p:nvSpPr>
        <p:spPr>
          <a:xfrm>
            <a:off x="4724399" y="3264123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D97821-A458-CB85-C936-299FE4D61B44}"/>
              </a:ext>
            </a:extLst>
          </p:cNvPr>
          <p:cNvSpPr txBox="1"/>
          <p:nvPr/>
        </p:nvSpPr>
        <p:spPr>
          <a:xfrm>
            <a:off x="6774442" y="181012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8BE91-8782-DA91-BB43-CC67AEBB3C9A}"/>
              </a:ext>
            </a:extLst>
          </p:cNvPr>
          <p:cNvSpPr txBox="1"/>
          <p:nvPr/>
        </p:nvSpPr>
        <p:spPr>
          <a:xfrm>
            <a:off x="7526917" y="182380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DF14C0-8450-60A5-6730-C8656BDCBECD}"/>
              </a:ext>
            </a:extLst>
          </p:cNvPr>
          <p:cNvSpPr txBox="1"/>
          <p:nvPr/>
        </p:nvSpPr>
        <p:spPr>
          <a:xfrm>
            <a:off x="6252067" y="258580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605F4B-C5F5-CFB8-048C-A61556D0F146}"/>
              </a:ext>
            </a:extLst>
          </p:cNvPr>
          <p:cNvSpPr txBox="1"/>
          <p:nvPr/>
        </p:nvSpPr>
        <p:spPr>
          <a:xfrm>
            <a:off x="6732662" y="329251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9F19FF-018C-B0C9-CFC1-FAF61DFF534E}"/>
              </a:ext>
            </a:extLst>
          </p:cNvPr>
          <p:cNvSpPr txBox="1"/>
          <p:nvPr/>
        </p:nvSpPr>
        <p:spPr>
          <a:xfrm>
            <a:off x="8037589" y="3503532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BC980F-F8CA-9365-23AC-BCF71B259668}"/>
              </a:ext>
            </a:extLst>
          </p:cNvPr>
          <p:cNvSpPr txBox="1"/>
          <p:nvPr/>
        </p:nvSpPr>
        <p:spPr>
          <a:xfrm>
            <a:off x="8351912" y="2407328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F6B8BC-9D00-382E-9461-4AC3A48C75FE}"/>
              </a:ext>
            </a:extLst>
          </p:cNvPr>
          <p:cNvSpPr txBox="1"/>
          <p:nvPr/>
        </p:nvSpPr>
        <p:spPr>
          <a:xfrm>
            <a:off x="4933950" y="4083862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D19BF7-9141-E645-7F7E-FC1C692A4236}"/>
              </a:ext>
            </a:extLst>
          </p:cNvPr>
          <p:cNvSpPr txBox="1"/>
          <p:nvPr/>
        </p:nvSpPr>
        <p:spPr>
          <a:xfrm>
            <a:off x="5281611" y="6020937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511625-991E-679F-08E7-656BA71381C6}"/>
              </a:ext>
            </a:extLst>
          </p:cNvPr>
          <p:cNvSpPr txBox="1"/>
          <p:nvPr/>
        </p:nvSpPr>
        <p:spPr>
          <a:xfrm>
            <a:off x="6334984" y="6020937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46001-856A-CC7E-9FCF-F27BEA9F0496}"/>
              </a:ext>
            </a:extLst>
          </p:cNvPr>
          <p:cNvSpPr txBox="1"/>
          <p:nvPr/>
        </p:nvSpPr>
        <p:spPr>
          <a:xfrm>
            <a:off x="6490000" y="4142879"/>
            <a:ext cx="2095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664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99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Casos de Estudio 2: Farmacéutica y Liga de Fútbol</vt:lpstr>
      <vt:lpstr>Caso 1: Farmacéutica</vt:lpstr>
      <vt:lpstr>Caso 2: Liga de Fútbol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Estudio 2: Farmacéutica y Liga de Fútbol</dc:title>
  <dc:creator>Santiago Rodríguez Murialdo</dc:creator>
  <cp:lastModifiedBy>Santiago Rodríguez Murialdo</cp:lastModifiedBy>
  <cp:revision>1</cp:revision>
  <dcterms:created xsi:type="dcterms:W3CDTF">2023-02-22T01:23:34Z</dcterms:created>
  <dcterms:modified xsi:type="dcterms:W3CDTF">2023-02-22T02:56:54Z</dcterms:modified>
</cp:coreProperties>
</file>