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346700" cy="7559675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6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09" autoAdjust="0"/>
  </p:normalViewPr>
  <p:slideViewPr>
    <p:cSldViewPr>
      <p:cViewPr varScale="1">
        <p:scale>
          <a:sx n="96" d="100"/>
          <a:sy n="96" d="100"/>
        </p:scale>
        <p:origin x="3216" y="78"/>
      </p:cViewPr>
      <p:guideLst>
        <p:guide orient="horz" pos="2381"/>
        <p:guide pos="16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DFD0-6C94-41C0-9083-6983BD345C8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66CB-7A7A-4C28-89EF-917A1A639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左页 下方框可插入图片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66CB-7A7A-4C28-89EF-917A1A639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9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04" y="2348400"/>
            <a:ext cx="4544695" cy="16204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5" y="4283819"/>
            <a:ext cx="3742690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76357" y="302741"/>
            <a:ext cx="1203008" cy="645022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336" y="302741"/>
            <a:ext cx="3519911" cy="6450223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54" y="4857795"/>
            <a:ext cx="4544695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354" y="3204114"/>
            <a:ext cx="4544695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336" y="1763925"/>
            <a:ext cx="2361459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907" y="1763925"/>
            <a:ext cx="2361459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" y="1692179"/>
            <a:ext cx="2362388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335" y="2397400"/>
            <a:ext cx="2362388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6049" y="1692179"/>
            <a:ext cx="236331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6049" y="2397400"/>
            <a:ext cx="236331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300990"/>
            <a:ext cx="1759028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411" y="300991"/>
            <a:ext cx="2988954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335" y="1581933"/>
            <a:ext cx="1759028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91" y="5291772"/>
            <a:ext cx="3208020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7991" y="675474"/>
            <a:ext cx="3208020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7991" y="5916499"/>
            <a:ext cx="3208020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335" y="302737"/>
            <a:ext cx="4812030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" y="1763925"/>
            <a:ext cx="4812030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35" y="7006702"/>
            <a:ext cx="124756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6789" y="7006702"/>
            <a:ext cx="169312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1802" y="7006702"/>
            <a:ext cx="124756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"/>
            <a:ext cx="5346700" cy="7558362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67335" y="179437"/>
            <a:ext cx="4812030" cy="125994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C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000" dirty="0" smtClean="0">
                <a:solidFill>
                  <a:srgbClr val="FFC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2000" dirty="0">
                <a:solidFill>
                  <a:srgbClr val="FFC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000" dirty="0" smtClean="0">
                <a:solidFill>
                  <a:srgbClr val="FFCE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zh-CN" altLang="en-US" sz="2000" dirty="0">
              <a:solidFill>
                <a:srgbClr val="FFCE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267335" y="1618164"/>
            <a:ext cx="4812030" cy="2624215"/>
          </a:xfrm>
        </p:spPr>
        <p:txBody>
          <a:bodyPr anchor="t">
            <a:normAutofit/>
          </a:bodyPr>
          <a:lstStyle/>
          <a:p>
            <a:r>
              <a:rPr lang="zh-CN" altLang="en-US" sz="1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267335" y="4386395"/>
            <a:ext cx="4812030" cy="270581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</TotalTime>
  <Words>19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宋体</vt:lpstr>
      <vt:lpstr>微软雅黑</vt:lpstr>
      <vt:lpstr>Arial</vt:lpstr>
      <vt:lpstr>Calibri</vt:lpstr>
      <vt:lpstr>1_blank</vt:lpstr>
      <vt:lpstr>项目名称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Yang, Qing1 [ICG-IT]</dc:creator>
  <cp:lastModifiedBy>Yang, Qing1 [ICG-IT]</cp:lastModifiedBy>
  <cp:revision>11</cp:revision>
  <dcterms:created xsi:type="dcterms:W3CDTF">2018-12-14T06:48:32Z</dcterms:created>
  <dcterms:modified xsi:type="dcterms:W3CDTF">2018-12-19T08:45:14Z</dcterms:modified>
</cp:coreProperties>
</file>