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3" r:id="rId3"/>
    <p:sldId id="257" r:id="rId4"/>
    <p:sldId id="258" r:id="rId5"/>
    <p:sldId id="260" r:id="rId6"/>
    <p:sldId id="261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8B2AFB0-4879-4673-BBCA-66855C54E1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B22AE26-940E-4767-93D3-ADC925E9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46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AFB0-4879-4673-BBCA-66855C54E1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AE26-940E-4767-93D3-ADC925E9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9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AFB0-4879-4673-BBCA-66855C54E1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AE26-940E-4767-93D3-ADC925E9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25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AFB0-4879-4673-BBCA-66855C54E1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AE26-940E-4767-93D3-ADC925E9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65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8B2AFB0-4879-4673-BBCA-66855C54E1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B22AE26-940E-4767-93D3-ADC925E9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59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AFB0-4879-4673-BBCA-66855C54E1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AE26-940E-4767-93D3-ADC925E9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8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AFB0-4879-4673-BBCA-66855C54E1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AE26-940E-4767-93D3-ADC925E9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2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AFB0-4879-4673-BBCA-66855C54E1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AE26-940E-4767-93D3-ADC925E9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AFB0-4879-4673-BBCA-66855C54E1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AE26-940E-4767-93D3-ADC925E9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3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2AFB0-4879-4673-BBCA-66855C54E1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22AE26-940E-4767-93D3-ADC925E9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7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8B2AFB0-4879-4673-BBCA-66855C54E1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22AE26-940E-4767-93D3-ADC925E98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54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8B2AFB0-4879-4673-BBCA-66855C54E1D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B22AE26-940E-4767-93D3-ADC925E9808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774059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A9E23-352C-0C00-8E73-62FE3D4BB1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HEALTH CARE MANAGEMENT SYSTEM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88333-EE12-6DE4-63D9-A76854EF4E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PRECIOUS ANYANGU FRIDA</a:t>
            </a:r>
          </a:p>
          <a:p>
            <a:r>
              <a:rPr lang="en-US" dirty="0"/>
              <a:t>+254 103487402</a:t>
            </a:r>
          </a:p>
          <a:p>
            <a:r>
              <a:rPr lang="en-US" dirty="0"/>
              <a:t>@anyanguprecious@gmail.com</a:t>
            </a:r>
          </a:p>
        </p:txBody>
      </p:sp>
    </p:spTree>
    <p:extLst>
      <p:ext uri="{BB962C8B-B14F-4D97-AF65-F5344CB8AC3E}">
        <p14:creationId xmlns:p14="http://schemas.microsoft.com/office/powerpoint/2010/main" val="1288934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97913-DB9E-044A-49AC-67F4530A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2E3DC-544C-6D0E-D7CA-6DE1B586B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Healthcare Management System simulation  for managing clients</a:t>
            </a:r>
          </a:p>
          <a:p>
            <a:pPr marL="0" indent="0">
              <a:buNone/>
            </a:pPr>
            <a:r>
              <a:rPr lang="en-US" dirty="0"/>
              <a:t>and health programs/services.</a:t>
            </a:r>
          </a:p>
          <a:p>
            <a:pPr marL="0" indent="0">
              <a:buNone/>
            </a:pPr>
            <a:r>
              <a:rPr lang="en-US" dirty="0"/>
              <a:t>			Aim</a:t>
            </a:r>
          </a:p>
          <a:p>
            <a:pPr marL="0" indent="0">
              <a:buNone/>
            </a:pPr>
            <a:r>
              <a:rPr lang="en-US" dirty="0"/>
              <a:t>Manage patients, programs, and enrollments efficiently.</a:t>
            </a:r>
          </a:p>
          <a:p>
            <a:pPr marL="0" indent="0">
              <a:buNone/>
            </a:pPr>
            <a:r>
              <a:rPr lang="en-US" dirty="0"/>
              <a:t>			Key Focus Areas:</a:t>
            </a:r>
          </a:p>
          <a:p>
            <a:pPr marL="0" indent="0">
              <a:buNone/>
            </a:pPr>
            <a:r>
              <a:rPr lang="en-US" dirty="0"/>
              <a:t>Registration, Enrollment, Program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0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BFBA-DA68-B8DD-E2C9-17EA88F96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6A4C8-F13A-423C-D30B-CAF8F33FF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203" y="1533378"/>
            <a:ext cx="10515600" cy="4671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Patient Registration vs Enrollment</a:t>
            </a:r>
          </a:p>
          <a:p>
            <a:r>
              <a:rPr lang="en-US" dirty="0"/>
              <a:t>Patients can be registered in the system without being enrolled in any program.</a:t>
            </a:r>
          </a:p>
          <a:p>
            <a:pPr marL="0" indent="0">
              <a:buNone/>
            </a:pPr>
            <a:r>
              <a:rPr lang="en-US" b="1" dirty="0"/>
              <a:t>Dynamic Patient Management</a:t>
            </a:r>
          </a:p>
          <a:p>
            <a:r>
              <a:rPr lang="en-US" dirty="0"/>
              <a:t>Patients can be deleted (supporting either soft delete or hard delete based on system requirements).</a:t>
            </a:r>
          </a:p>
          <a:p>
            <a:r>
              <a:rPr lang="en-US" dirty="0"/>
              <a:t>Patients can be unenrolled from programs directly through their profile page.</a:t>
            </a:r>
          </a:p>
          <a:p>
            <a:pPr marL="0" indent="0">
              <a:buNone/>
            </a:pPr>
            <a:r>
              <a:rPr lang="en-US" b="1" dirty="0"/>
              <a:t>Program Uniqueness</a:t>
            </a:r>
          </a:p>
          <a:p>
            <a:r>
              <a:rPr lang="en-US" dirty="0"/>
              <a:t>Each program must have a unique name (e.g., no duplicate programs like "TB Program").</a:t>
            </a:r>
          </a:p>
          <a:p>
            <a:r>
              <a:rPr lang="en-US" dirty="0"/>
              <a:t>Attempts to create a program with an existing name should trigger an alert or error message.</a:t>
            </a:r>
          </a:p>
          <a:p>
            <a:pPr marL="0" indent="0">
              <a:buNone/>
            </a:pPr>
            <a:r>
              <a:rPr lang="en-US" b="1" dirty="0"/>
              <a:t>Program Visibility</a:t>
            </a:r>
          </a:p>
          <a:p>
            <a:pPr marL="0" indent="0">
              <a:buNone/>
            </a:pPr>
            <a:r>
              <a:rPr lang="en-US" dirty="0"/>
              <a:t>• Users can view all available programs through a designated endpoint (e.g., GET /</a:t>
            </a:r>
            <a:r>
              <a:rPr lang="en-US" dirty="0" err="1"/>
              <a:t>api</a:t>
            </a:r>
            <a:r>
              <a:rPr lang="en-US" dirty="0"/>
              <a:t>/programs).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82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6168A-328C-4E1E-0280-8A3AB5A9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USECASE DIAGRAM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2F90F8-9FD3-F740-4781-1928BCFD916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841501"/>
            <a:ext cx="4308357" cy="4584700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C207D-6684-CCF5-0F9C-BC03639AD0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Represents user interactions with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 actors: External system and  Doctor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 actions: Register, Enroll, View Programs, Manage Enrollments.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7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6287-0D38-2A79-2B1A-8CC9AD5D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511CB1-C40C-1789-DA5D-8E4EF0697E3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6" r="12356"/>
          <a:stretch/>
        </p:blipFill>
        <p:spPr>
          <a:xfrm>
            <a:off x="228598" y="237744"/>
            <a:ext cx="8788401" cy="638251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6C35B1-3981-10CC-6F85-8DECF0B51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Frontend</a:t>
            </a:r>
            <a:r>
              <a:rPr lang="en-US" dirty="0"/>
              <a:t>: User Interface (e.g., web app)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Backend</a:t>
            </a:r>
            <a:r>
              <a:rPr lang="en-US" dirty="0"/>
              <a:t>: Flask API managing business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</a:t>
            </a:r>
            <a:r>
              <a:rPr lang="en-US" dirty="0"/>
              <a:t>: (In simulation, in-memory lists; in real-world, SQL/NoSQL database)</a:t>
            </a:r>
          </a:p>
          <a:p>
            <a:r>
              <a:rPr lang="en-US" i="1" dirty="0"/>
              <a:t>For simulation, we use in-memory data structures to mimic database behavior.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9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1A1E-7617-CA7F-9014-2D620FF7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83113-3344-84D6-E1C9-2481386F8D3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182" r="14182"/>
          <a:stretch/>
        </p:blipFill>
        <p:spPr>
          <a:xfrm>
            <a:off x="101599" y="98044"/>
            <a:ext cx="8531352" cy="638251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7CA231-2430-8C43-68E4-DC3CE769D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Core Functionalities: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Authentication (Login, Token-based Access Control)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Patient Registration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Program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Client Enrollment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Profile and Enrollment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Program Listing</a:t>
            </a:r>
          </a:p>
          <a:p>
            <a:pPr>
              <a:buNone/>
            </a:pPr>
            <a:r>
              <a:rPr lang="en-US" b="1" dirty="0"/>
              <a:t>Technologies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Flask</a:t>
            </a:r>
            <a:r>
              <a:rPr lang="en-US" dirty="0"/>
              <a:t> (Web Framework)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Flask-JWT-Extended</a:t>
            </a:r>
            <a:r>
              <a:rPr lang="en-US" dirty="0"/>
              <a:t> (Authentication)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Python</a:t>
            </a:r>
            <a:r>
              <a:rPr lang="en-US" dirty="0"/>
              <a:t> (Programming Language)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80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8C826-0DCF-99D3-9A32-8F41A459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449E-70B2-334D-D9C7-04053273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supports flexible patient and program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ensures secure, organized, and scalable healthcare simulations.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 could include real databases, role-based access control, and audit logs.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Enhanced User Interface (UI):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Design a more </a:t>
            </a:r>
            <a:r>
              <a:rPr lang="en-US" b="1" dirty="0"/>
              <a:t>user-friendly and responsive front-end</a:t>
            </a:r>
            <a:r>
              <a:rPr lang="en-US" dirty="0"/>
              <a:t> (using frameworks like React, Vue, or Bootstrap).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 </a:t>
            </a:r>
            <a:r>
              <a:rPr lang="en-US" b="1" dirty="0"/>
              <a:t>form validation</a:t>
            </a:r>
            <a:r>
              <a:rPr lang="en-US" dirty="0"/>
              <a:t>, </a:t>
            </a:r>
            <a:r>
              <a:rPr lang="en-US" b="1" dirty="0"/>
              <a:t>error handling</a:t>
            </a:r>
            <a:r>
              <a:rPr lang="en-US" dirty="0"/>
              <a:t>, and </a:t>
            </a:r>
            <a:r>
              <a:rPr lang="en-US" b="1" dirty="0"/>
              <a:t>navigation</a:t>
            </a:r>
            <a:r>
              <a:rPr lang="en-US" dirty="0"/>
              <a:t> to make the system smoother and more intuitive for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</a:t>
            </a:r>
            <a:r>
              <a:rPr lang="en-US" b="1" dirty="0"/>
              <a:t>visual feedback</a:t>
            </a:r>
            <a:r>
              <a:rPr lang="en-US" dirty="0"/>
              <a:t> like success messages, loading indicators, and error alerts.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 </a:t>
            </a:r>
            <a:r>
              <a:rPr lang="en-US" b="1" dirty="0"/>
              <a:t>mobile responsiveness</a:t>
            </a:r>
            <a:r>
              <a:rPr lang="en-US" dirty="0"/>
              <a:t> so the app looks good on phones and tablets.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0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5DBA8-00F3-D12E-D32D-DFF1610F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62575"/>
          </a:xfrm>
        </p:spPr>
        <p:txBody>
          <a:bodyPr/>
          <a:lstStyle/>
          <a:p>
            <a:r>
              <a:rPr lang="en-US" dirty="0"/>
              <a:t>HEALTHCARE MANAGEMENT SYSTEM SIMULATION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		THANK YOU</a:t>
            </a:r>
          </a:p>
        </p:txBody>
      </p:sp>
    </p:spTree>
    <p:extLst>
      <p:ext uri="{BB962C8B-B14F-4D97-AF65-F5344CB8AC3E}">
        <p14:creationId xmlns:p14="http://schemas.microsoft.com/office/powerpoint/2010/main" val="2786549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24</TotalTime>
  <Words>417</Words>
  <Application>Microsoft Office PowerPoint</Application>
  <PresentationFormat>Widescreen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Savon</vt:lpstr>
      <vt:lpstr>HEALTH CARE MANAGEMENT SYSTEM SIMULATION</vt:lpstr>
      <vt:lpstr>INTRODUCTION</vt:lpstr>
      <vt:lpstr>Assumptions of the task</vt:lpstr>
      <vt:lpstr>USECASE DIAGRAM </vt:lpstr>
      <vt:lpstr>SYSTEM ARCHITECTURE</vt:lpstr>
      <vt:lpstr>SOLUTION</vt:lpstr>
      <vt:lpstr>CONCLUSION</vt:lpstr>
      <vt:lpstr>HEALTHCARE MANAGEMENT SYSTEM SIMULATION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precious anyangu</dc:creator>
  <cp:lastModifiedBy>precious anyangu</cp:lastModifiedBy>
  <cp:revision>3</cp:revision>
  <dcterms:created xsi:type="dcterms:W3CDTF">2025-04-26T18:49:45Z</dcterms:created>
  <dcterms:modified xsi:type="dcterms:W3CDTF">2025-04-26T19:14:29Z</dcterms:modified>
</cp:coreProperties>
</file>