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>
            <a:extLst>
              <a:ext uri="{FF2B5EF4-FFF2-40B4-BE49-F238E27FC236}">
                <a16:creationId xmlns:a16="http://schemas.microsoft.com/office/drawing/2014/main" id="{63870C3E-E6FE-4DFE-9DCF-A109CA2CD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0" y="3429510"/>
            <a:ext cx="4968875" cy="4986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Papeler</a:t>
            </a:r>
            <a:r>
              <a:rPr kumimoji="0" lang="es-ES" altLang="es-MX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s-ES" altLang="es-MX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virtual</a:t>
            </a:r>
            <a:endParaRPr kumimoji="0" lang="es-ES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D459B53-E854-419C-ACD1-B34E81C5B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167" y="4143996"/>
            <a:ext cx="7219665" cy="5238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 Morales Frida Ang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lica</a:t>
            </a:r>
            <a:endParaRPr kumimoji="0" lang="es-ES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BBE62CCF-AC58-4346-8CE2-8B23AEE8D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388" y="1419475"/>
            <a:ext cx="8747220" cy="52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NACIONAL AUT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NOMA DE M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XICO</a:t>
            </a:r>
            <a:endParaRPr kumimoji="0" lang="es-ES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2F3D5C52-3FF3-4EC8-9B23-D4B9C28A3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48" y="2069568"/>
            <a:ext cx="6235700" cy="43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FACULTAD DE INGENIER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s-ES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6671B65-10DB-47FA-A8FD-D12981BE0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8524875"/>
            <a:ext cx="4276725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10/diciembre/2021</a:t>
            </a:r>
            <a:endParaRPr kumimoji="0" lang="es-ES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B41701AC-00DA-4A2C-92AE-0BFE617E8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165" y="2703611"/>
            <a:ext cx="7219666" cy="5238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de programaci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kumimoji="0" lang="es-ES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 descr="escudo-unam - Instituto de Ciencias de la Atmósfera y Cambio Climático">
            <a:extLst>
              <a:ext uri="{FF2B5EF4-FFF2-40B4-BE49-F238E27FC236}">
                <a16:creationId xmlns:a16="http://schemas.microsoft.com/office/drawing/2014/main" id="{0D65328D-44BE-4585-B29C-9ECC9FAEC1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/>
          <a:stretch/>
        </p:blipFill>
        <p:spPr bwMode="auto">
          <a:xfrm>
            <a:off x="1574822" y="2848129"/>
            <a:ext cx="1628294" cy="156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79F3519E-5AE2-42CE-B79D-AF907CA3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997" y="4939855"/>
            <a:ext cx="4064000" cy="4986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Primer semestre</a:t>
            </a:r>
            <a:endParaRPr kumimoji="0" lang="es-ES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F783C742-8871-459E-A1E8-7B3284785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7534275"/>
            <a:ext cx="4064000" cy="358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Marco Antonio Mart</a:t>
            </a:r>
            <a:r>
              <a:rPr kumimoji="0" lang="es-ES" altLang="es-MX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s-ES" altLang="es-MX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nez Quintana</a:t>
            </a:r>
            <a:endParaRPr kumimoji="0" lang="es-ES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2B6DB31-09ED-4A37-B6A0-927C12EE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3ED84F7F-7310-41F9-8DC7-E9EBEED1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8B48E5-F27E-4890-AC69-E8CF9D3F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D6B900B8-EAF2-488E-AB12-CB1603F9F9A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9213848" y="2848129"/>
            <a:ext cx="1255760" cy="14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9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67B4-F68C-4B9C-9A8A-BF7FFD7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80" y="2463421"/>
            <a:ext cx="7840639" cy="1931158"/>
          </a:xfrm>
        </p:spPr>
        <p:txBody>
          <a:bodyPr>
            <a:noAutofit/>
          </a:bodyPr>
          <a:lstStyle/>
          <a:p>
            <a:pPr algn="ctr"/>
            <a:r>
              <a:rPr lang="es-MX" sz="6600" dirty="0">
                <a:latin typeface="Amasis MT Pro Medium" panose="02040604050005020304" pitchFamily="18" charset="0"/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44427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67B4-F68C-4B9C-9A8A-BF7FFD7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840639" cy="829101"/>
          </a:xfrm>
        </p:spPr>
        <p:txBody>
          <a:bodyPr>
            <a:noAutofit/>
          </a:bodyPr>
          <a:lstStyle/>
          <a:p>
            <a:r>
              <a:rPr lang="es-MX" sz="4800" dirty="0">
                <a:latin typeface="Amasis MT Pro Medium" panose="02040604050005020304" pitchFamily="18" charset="0"/>
              </a:rPr>
              <a:t>¿Por qué una papelería?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BC664-1F13-4AD3-901B-979E2D7E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9270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s-419" sz="25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s-419" sz="25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nmersión de negocios en el mundo digital </a:t>
            </a:r>
          </a:p>
          <a:p>
            <a:pPr>
              <a:lnSpc>
                <a:spcPct val="200000"/>
              </a:lnSpc>
            </a:pPr>
            <a:r>
              <a:rPr lang="es-419" sz="2500" dirty="0">
                <a:latin typeface="Cambria" panose="02040503050406030204" pitchFamily="18" charset="0"/>
                <a:ea typeface="Cambria" panose="02040503050406030204" pitchFamily="18" charset="0"/>
              </a:rPr>
              <a:t>Aumento de compradores en línea</a:t>
            </a:r>
          </a:p>
          <a:p>
            <a:pPr>
              <a:lnSpc>
                <a:spcPct val="200000"/>
              </a:lnSpc>
            </a:pPr>
            <a:r>
              <a:rPr lang="es-419" sz="2500" dirty="0">
                <a:latin typeface="Cambria" panose="02040503050406030204" pitchFamily="18" charset="0"/>
                <a:ea typeface="Cambria" panose="02040503050406030204" pitchFamily="18" charset="0"/>
              </a:rPr>
              <a:t>Las papelerías están peligrando</a:t>
            </a:r>
          </a:p>
          <a:p>
            <a:pPr>
              <a:lnSpc>
                <a:spcPct val="200000"/>
              </a:lnSpc>
            </a:pPr>
            <a:r>
              <a:rPr lang="es-419" sz="2500" dirty="0">
                <a:latin typeface="Cambria" panose="02040503050406030204" pitchFamily="18" charset="0"/>
                <a:ea typeface="Cambria" panose="02040503050406030204" pitchFamily="18" charset="0"/>
              </a:rPr>
              <a:t>Proyecto de Introducción a la ingeniería industrial y productividad</a:t>
            </a:r>
          </a:p>
          <a:p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184892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67B4-F68C-4B9C-9A8A-BF7FFD7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840639" cy="829101"/>
          </a:xfrm>
        </p:spPr>
        <p:txBody>
          <a:bodyPr>
            <a:noAutofit/>
          </a:bodyPr>
          <a:lstStyle/>
          <a:p>
            <a:r>
              <a:rPr lang="es-MX" sz="4800" dirty="0">
                <a:latin typeface="Amasis MT Pro Medium" panose="02040604050005020304" pitchFamily="18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BC664-1F13-4AD3-901B-979E2D7E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9270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s-419" sz="2500" dirty="0">
                <a:latin typeface="Cambria" panose="02040503050406030204" pitchFamily="18" charset="0"/>
                <a:ea typeface="Cambria" panose="02040503050406030204" pitchFamily="18" charset="0"/>
              </a:rPr>
              <a:t>Resolver una problemática actual</a:t>
            </a:r>
          </a:p>
          <a:p>
            <a:pPr>
              <a:lnSpc>
                <a:spcPct val="200000"/>
              </a:lnSpc>
            </a:pPr>
            <a:r>
              <a:rPr lang="es-419" sz="2500" dirty="0">
                <a:latin typeface="Cambria" panose="02040503050406030204" pitchFamily="18" charset="0"/>
                <a:ea typeface="Cambria" panose="02040503050406030204" pitchFamily="18" charset="0"/>
              </a:rPr>
              <a:t>Aplicar mis conocimientos</a:t>
            </a:r>
          </a:p>
          <a:p>
            <a:pPr>
              <a:lnSpc>
                <a:spcPct val="200000"/>
              </a:lnSpc>
            </a:pPr>
            <a:r>
              <a:rPr lang="es-419" sz="2500" dirty="0">
                <a:latin typeface="Cambria" panose="02040503050406030204" pitchFamily="18" charset="0"/>
                <a:ea typeface="Cambria" panose="02040503050406030204" pitchFamily="18" charset="0"/>
              </a:rPr>
              <a:t>Ofrecer al usuario una opción de compra cómoda y ordenada</a:t>
            </a:r>
            <a:endParaRPr lang="es-MX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00000"/>
              </a:lnSpc>
            </a:pPr>
            <a:r>
              <a:rPr lang="es-MX" sz="2500" dirty="0">
                <a:latin typeface="Cambria" panose="02040503050406030204" pitchFamily="18" charset="0"/>
                <a:ea typeface="Cambria" panose="02040503050406030204" pitchFamily="18" charset="0"/>
              </a:rPr>
              <a:t>Realizar un trabajo comprensible para todo público</a:t>
            </a:r>
            <a:endParaRPr lang="es-419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7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67B4-F68C-4B9C-9A8A-BF7FFD7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65" y="508380"/>
            <a:ext cx="8372901" cy="71889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MX" sz="4800" dirty="0">
                <a:latin typeface="Amasis MT Pro Medium" panose="02040604050005020304" pitchFamily="18" charset="0"/>
              </a:rPr>
              <a:t>Algoritmo</a:t>
            </a:r>
            <a:br>
              <a:rPr lang="es-MX" sz="4800" dirty="0">
                <a:latin typeface="Amasis MT Pro Medium" panose="02040604050005020304" pitchFamily="18" charset="0"/>
              </a:rPr>
            </a:br>
            <a:r>
              <a:rPr lang="es-MX" sz="4800" dirty="0">
                <a:latin typeface="Amasis MT Pro Medium" panose="02040604050005020304" pitchFamily="18" charset="0"/>
              </a:rPr>
              <a:t>Pseudocódigo</a:t>
            </a:r>
            <a:br>
              <a:rPr lang="es-MX" sz="4800" dirty="0">
                <a:latin typeface="Amasis MT Pro Medium" panose="02040604050005020304" pitchFamily="18" charset="0"/>
              </a:rPr>
            </a:br>
            <a:r>
              <a:rPr lang="es-MX" sz="4800" dirty="0">
                <a:latin typeface="Amasis MT Pro Medium" panose="02040604050005020304" pitchFamily="18" charset="0"/>
              </a:rPr>
              <a:t>Diagrama de flujo</a:t>
            </a:r>
            <a:br>
              <a:rPr lang="es-MX" sz="4800" dirty="0">
                <a:latin typeface="Amasis MT Pro Medium" panose="02040604050005020304" pitchFamily="18" charset="0"/>
              </a:rPr>
            </a:br>
            <a:r>
              <a:rPr lang="es-MX" sz="4800" dirty="0">
                <a:latin typeface="Amasis MT Pro Medium" panose="02040604050005020304" pitchFamily="18" charset="0"/>
              </a:rPr>
              <a:t>Código fuente</a:t>
            </a:r>
            <a:br>
              <a:rPr lang="es-MX" sz="4800" dirty="0">
                <a:latin typeface="Amasis MT Pro Medium" panose="02040604050005020304" pitchFamily="18" charset="0"/>
              </a:rPr>
            </a:br>
            <a:r>
              <a:rPr lang="es-MX" sz="4800" dirty="0">
                <a:latin typeface="Amasis MT Pro Medium" panose="02040604050005020304" pitchFamily="18" charset="0"/>
              </a:rPr>
              <a:t>Ejecución</a:t>
            </a:r>
          </a:p>
        </p:txBody>
      </p:sp>
    </p:spTree>
    <p:extLst>
      <p:ext uri="{BB962C8B-B14F-4D97-AF65-F5344CB8AC3E}">
        <p14:creationId xmlns:p14="http://schemas.microsoft.com/office/powerpoint/2010/main" val="223503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67B4-F68C-4B9C-9A8A-BF7FFD7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49" y="114300"/>
            <a:ext cx="7840639" cy="829101"/>
          </a:xfrm>
        </p:spPr>
        <p:txBody>
          <a:bodyPr>
            <a:noAutofit/>
          </a:bodyPr>
          <a:lstStyle/>
          <a:p>
            <a:r>
              <a:rPr lang="es-MX" sz="4800" dirty="0">
                <a:latin typeface="Amasis MT Pro Medium" panose="02040604050005020304" pitchFamily="18" charset="0"/>
              </a:rPr>
              <a:t>Tabla de recursos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ACEA7E9-38B1-41D0-BB3D-7F0973517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6" t="13315" r="25352" b="6854"/>
          <a:stretch/>
        </p:blipFill>
        <p:spPr>
          <a:xfrm>
            <a:off x="2915431" y="800526"/>
            <a:ext cx="6361138" cy="58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67B4-F68C-4B9C-9A8A-BF7FFD7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49" y="114300"/>
            <a:ext cx="7840639" cy="829101"/>
          </a:xfrm>
        </p:spPr>
        <p:txBody>
          <a:bodyPr>
            <a:noAutofit/>
          </a:bodyPr>
          <a:lstStyle/>
          <a:p>
            <a:r>
              <a:rPr lang="es-MX" sz="4800" dirty="0">
                <a:latin typeface="Amasis MT Pro Medium" panose="02040604050005020304" pitchFamily="18" charset="0"/>
              </a:rPr>
              <a:t>Tabla de costos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0EBCE0-829E-4D4B-B940-E62E869E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1" t="21730" r="12308" b="9519"/>
          <a:stretch/>
        </p:blipFill>
        <p:spPr>
          <a:xfrm>
            <a:off x="1578164" y="1127252"/>
            <a:ext cx="9035672" cy="50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67B4-F68C-4B9C-9A8A-BF7FFD7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90" y="428198"/>
            <a:ext cx="7840639" cy="829101"/>
          </a:xfrm>
        </p:spPr>
        <p:txBody>
          <a:bodyPr>
            <a:noAutofit/>
          </a:bodyPr>
          <a:lstStyle/>
          <a:p>
            <a:r>
              <a:rPr lang="es-MX" sz="4800" dirty="0">
                <a:latin typeface="Amasis MT Pro Medium" panose="02040604050005020304" pitchFamily="18" charset="0"/>
              </a:rPr>
              <a:t>Diagrama de Gantt</a:t>
            </a:r>
          </a:p>
        </p:txBody>
      </p:sp>
      <p:pic>
        <p:nvPicPr>
          <p:cNvPr id="5" name="Imagen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B5D7043E-29F6-4A8F-A91A-FACD5E97B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" t="11785" r="3848" b="27968"/>
          <a:stretch/>
        </p:blipFill>
        <p:spPr bwMode="auto">
          <a:xfrm>
            <a:off x="998425" y="1779090"/>
            <a:ext cx="10590240" cy="3830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023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67B4-F68C-4B9C-9A8A-BF7FFD7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80" y="2599899"/>
            <a:ext cx="7840639" cy="829101"/>
          </a:xfrm>
        </p:spPr>
        <p:txBody>
          <a:bodyPr>
            <a:noAutofit/>
          </a:bodyPr>
          <a:lstStyle/>
          <a:p>
            <a:pPr algn="ctr"/>
            <a:r>
              <a:rPr lang="es-MX" sz="6600" dirty="0">
                <a:latin typeface="Amasis MT Pro Medium" panose="02040604050005020304" pitchFamily="18" charset="0"/>
              </a:rPr>
              <a:t>Manual de usuario</a:t>
            </a:r>
          </a:p>
        </p:txBody>
      </p:sp>
    </p:spTree>
    <p:extLst>
      <p:ext uri="{BB962C8B-B14F-4D97-AF65-F5344CB8AC3E}">
        <p14:creationId xmlns:p14="http://schemas.microsoft.com/office/powerpoint/2010/main" val="144496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67B4-F68C-4B9C-9A8A-BF7FFD7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840639" cy="829101"/>
          </a:xfrm>
        </p:spPr>
        <p:txBody>
          <a:bodyPr>
            <a:noAutofit/>
          </a:bodyPr>
          <a:lstStyle/>
          <a:p>
            <a:r>
              <a:rPr lang="es-MX" sz="4800" dirty="0">
                <a:latin typeface="Amasis MT Pro Medium" panose="02040604050005020304" pitchFamily="18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BC664-1F13-4AD3-901B-979E2D7E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9270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s-419" sz="2500" dirty="0">
                <a:latin typeface="Cambria" panose="02040503050406030204" pitchFamily="18" charset="0"/>
                <a:ea typeface="Cambria" panose="02040503050406030204" pitchFamily="18" charset="0"/>
              </a:rPr>
              <a:t>Pensamiento crítico</a:t>
            </a:r>
          </a:p>
          <a:p>
            <a:pPr>
              <a:lnSpc>
                <a:spcPct val="200000"/>
              </a:lnSpc>
            </a:pPr>
            <a:r>
              <a:rPr lang="es-419" sz="2500" dirty="0">
                <a:latin typeface="Cambria" panose="02040503050406030204" pitchFamily="18" charset="0"/>
                <a:ea typeface="Cambria" panose="02040503050406030204" pitchFamily="18" charset="0"/>
              </a:rPr>
              <a:t>Aplicar mis conocimientos</a:t>
            </a:r>
          </a:p>
          <a:p>
            <a:pPr>
              <a:lnSpc>
                <a:spcPct val="200000"/>
              </a:lnSpc>
            </a:pPr>
            <a:r>
              <a:rPr lang="es-MX" sz="2500" dirty="0">
                <a:latin typeface="Cambria" panose="02040503050406030204" pitchFamily="18" charset="0"/>
                <a:ea typeface="Cambria" panose="02040503050406030204" pitchFamily="18" charset="0"/>
              </a:rPr>
              <a:t>Temas no utilizados</a:t>
            </a:r>
          </a:p>
          <a:p>
            <a:pPr>
              <a:lnSpc>
                <a:spcPct val="200000"/>
              </a:lnSpc>
            </a:pPr>
            <a:r>
              <a:rPr lang="es-MX" sz="2500" dirty="0">
                <a:latin typeface="Cambria" panose="02040503050406030204" pitchFamily="18" charset="0"/>
                <a:ea typeface="Cambria" panose="02040503050406030204" pitchFamily="18" charset="0"/>
              </a:rPr>
              <a:t>Aporte personal</a:t>
            </a:r>
          </a:p>
        </p:txBody>
      </p:sp>
    </p:spTree>
    <p:extLst>
      <p:ext uri="{BB962C8B-B14F-4D97-AF65-F5344CB8AC3E}">
        <p14:creationId xmlns:p14="http://schemas.microsoft.com/office/powerpoint/2010/main" val="20148618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315</TotalTime>
  <Words>123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Amasis MT Pro Medium</vt:lpstr>
      <vt:lpstr>Arial</vt:lpstr>
      <vt:lpstr>Calibri</vt:lpstr>
      <vt:lpstr>Cambria</vt:lpstr>
      <vt:lpstr>Franklin Gothic Book</vt:lpstr>
      <vt:lpstr>Times New Roman</vt:lpstr>
      <vt:lpstr>Recorte</vt:lpstr>
      <vt:lpstr>Presentación de PowerPoint</vt:lpstr>
      <vt:lpstr>¿Por qué una papelería?</vt:lpstr>
      <vt:lpstr>Objetivos</vt:lpstr>
      <vt:lpstr>Algoritmo Pseudocódigo Diagrama de flujo Código fuente Ejecución</vt:lpstr>
      <vt:lpstr>Tabla de recursos</vt:lpstr>
      <vt:lpstr>Tabla de costos</vt:lpstr>
      <vt:lpstr>Diagrama de Gantt</vt:lpstr>
      <vt:lpstr>Manual de usuario</vt:lpstr>
      <vt:lpstr>Conclusiones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FRIDA ANGELICA RAMIREZ MORALES</dc:creator>
  <cp:lastModifiedBy>FRIDA ANGELICA RAMIREZ MORALES</cp:lastModifiedBy>
  <cp:revision>3</cp:revision>
  <dcterms:created xsi:type="dcterms:W3CDTF">2021-12-11T00:52:34Z</dcterms:created>
  <dcterms:modified xsi:type="dcterms:W3CDTF">2021-12-11T06:09:01Z</dcterms:modified>
</cp:coreProperties>
</file>