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78" r:id="rId3"/>
    <p:sldId id="284" r:id="rId4"/>
    <p:sldId id="282" r:id="rId5"/>
    <p:sldId id="283" r:id="rId6"/>
    <p:sldId id="276" r:id="rId7"/>
    <p:sldId id="285" r:id="rId8"/>
    <p:sldId id="286" r:id="rId9"/>
    <p:sldId id="277" r:id="rId10"/>
    <p:sldId id="281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99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3EDB9-AE2D-442E-8E20-BF709BF04FAE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7F2BF-7440-455A-8C9D-30E6BF81B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2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F2BF-7440-455A-8C9D-30E6BF81B3B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F2BF-7440-455A-8C9D-30E6BF81B3B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3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hc" descr=" 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000" b="0" i="0" u="none" baseline="0" smtClean="0">
                <a:solidFill>
                  <a:srgbClr val="000000"/>
                </a:solidFill>
                <a:latin typeface="arial"/>
              </a:rPr>
              <a:t> </a:t>
            </a:r>
            <a:endParaRPr lang="en-GB" sz="1000" b="0" i="0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fc" descr="OPEN&#10; "/>
          <p:cNvSpPr txBox="1"/>
          <p:nvPr userDrawn="1"/>
        </p:nvSpPr>
        <p:spPr>
          <a:xfrm>
            <a:off x="0" y="6489700"/>
            <a:ext cx="914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000" b="0" i="0" u="none" baseline="0" smtClean="0">
                <a:solidFill>
                  <a:srgbClr val="000000"/>
                </a:solidFill>
                <a:latin typeface="arial"/>
              </a:rPr>
              <a:t>OPEN</a:t>
            </a:r>
          </a:p>
          <a:p>
            <a:pPr algn="ctr"/>
            <a:r>
              <a:rPr lang="en-GB" sz="1000" b="0" i="0" u="none" baseline="0" smtClean="0">
                <a:solidFill>
                  <a:srgbClr val="000000"/>
                </a:solidFill>
                <a:latin typeface="arial"/>
              </a:rPr>
              <a:t> </a:t>
            </a:r>
            <a:endParaRPr lang="en-GB" sz="1000" b="0" i="0" u="none" baseline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74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TTM 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22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92766"/>
              </p:ext>
            </p:extLst>
          </p:nvPr>
        </p:nvGraphicFramePr>
        <p:xfrm>
          <a:off x="1447800" y="685800"/>
          <a:ext cx="6096000" cy="2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Area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 of Pupil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5/thousand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38/year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180/TTS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Northern Ireland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170 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32</a:t>
                      </a:r>
                      <a:r>
                        <a:rPr lang="en-GB" sz="1400" baseline="0" dirty="0" smtClean="0"/>
                        <a:t>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England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4.1 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20500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779 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Europe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29 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145000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5.5 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</a:t>
                      </a:r>
                      <a:r>
                        <a:rPr lang="en-GB" sz="1400" baseline="0" dirty="0" smtClean="0"/>
                        <a:t> Big 5 </a:t>
                      </a:r>
                      <a:r>
                        <a:rPr lang="en-GB" sz="800" baseline="0" dirty="0" smtClean="0"/>
                        <a:t>(UK, France, German, Turkey, Poland)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 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100000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3.5 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83965"/>
              </p:ext>
            </p:extLst>
          </p:nvPr>
        </p:nvGraphicFramePr>
        <p:xfrm>
          <a:off x="1447800" y="3505200"/>
          <a:ext cx="6096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14400"/>
                <a:gridCol w="3048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Step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2020.5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release 6 Month Free account on Antrim Area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Feedback,</a:t>
                      </a:r>
                      <a:r>
                        <a:rPr lang="en-GB" sz="1400" baseline="0" dirty="0" smtClean="0"/>
                        <a:t> update, collect data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2020.11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Release in Northern Ireland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Proof the</a:t>
                      </a:r>
                      <a:r>
                        <a:rPr lang="en-GB" sz="1400" baseline="0" dirty="0" smtClean="0"/>
                        <a:t> business model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2021.</a:t>
                      </a:r>
                      <a:r>
                        <a:rPr lang="en-GB" sz="1400" baseline="0" dirty="0" smtClean="0"/>
                        <a:t> 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Finding investor depends on the using data, maybe later if possible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6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GB" dirty="0" err="1" smtClean="0"/>
              <a:t>Asdf</a:t>
            </a:r>
            <a:endParaRPr lang="en-GB" dirty="0" smtClean="0"/>
          </a:p>
          <a:p>
            <a:pPr lvl="1"/>
            <a:r>
              <a:rPr lang="en-GB" dirty="0" err="1" smtClean="0"/>
              <a:t>asf</a:t>
            </a:r>
            <a:endParaRPr lang="en-GB" dirty="0" smtClean="0"/>
          </a:p>
          <a:p>
            <a:r>
              <a:rPr lang="en-GB" dirty="0" err="1" smtClean="0"/>
              <a:t>Adfa</a:t>
            </a:r>
            <a:endParaRPr lang="en-GB" dirty="0" smtClean="0"/>
          </a:p>
          <a:p>
            <a:pPr lvl="1"/>
            <a:r>
              <a:rPr lang="en-GB" dirty="0" smtClean="0"/>
              <a:t>sad</a:t>
            </a:r>
          </a:p>
          <a:p>
            <a:r>
              <a:rPr lang="en-GB" dirty="0" err="1" smtClean="0"/>
              <a:t>Adfa</a:t>
            </a:r>
            <a:endParaRPr lang="en-GB" dirty="0" smtClean="0"/>
          </a:p>
          <a:p>
            <a:pPr lvl="1"/>
            <a:r>
              <a:rPr lang="en-GB" dirty="0" err="1" smtClean="0"/>
              <a:t>aff</a:t>
            </a:r>
            <a:endParaRPr lang="en-GB" dirty="0" smtClean="0"/>
          </a:p>
          <a:p>
            <a:r>
              <a:rPr lang="en-GB" dirty="0" err="1" smtClean="0"/>
              <a:t>Adfa</a:t>
            </a:r>
            <a:endParaRPr lang="en-GB" dirty="0" smtClean="0"/>
          </a:p>
          <a:p>
            <a:pPr lvl="1"/>
            <a:r>
              <a:rPr lang="en-GB" dirty="0" err="1" smtClean="0"/>
              <a:t>adf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Business Model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8773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What kind of business we do?</a:t>
            </a:r>
          </a:p>
          <a:p>
            <a:pPr lvl="1"/>
            <a:r>
              <a:rPr lang="en-GB" dirty="0" smtClean="0"/>
              <a:t>We run B to C business.</a:t>
            </a:r>
          </a:p>
          <a:p>
            <a:pPr lvl="1"/>
            <a:r>
              <a:rPr lang="en-GB" dirty="0" smtClean="0"/>
              <a:t>We provide our service (website, app) for our customers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Who is our customer?</a:t>
            </a:r>
          </a:p>
          <a:p>
            <a:pPr lvl="1"/>
            <a:r>
              <a:rPr lang="en-GB" dirty="0" smtClean="0"/>
              <a:t>The people who want their children pass the transfer test</a:t>
            </a:r>
          </a:p>
          <a:p>
            <a:pPr lvl="1"/>
            <a:r>
              <a:rPr lang="en-GB" dirty="0" smtClean="0"/>
              <a:t>The people who has no Time, no Money, no Ability to help their children on learning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What service we provide?</a:t>
            </a:r>
          </a:p>
          <a:p>
            <a:pPr lvl="1"/>
            <a:r>
              <a:rPr lang="en-GB" dirty="0" smtClean="0"/>
              <a:t>One-stop learning service with AI assistant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What problems are we solved?</a:t>
            </a:r>
          </a:p>
          <a:p>
            <a:pPr lvl="1"/>
            <a:r>
              <a:rPr lang="en-GB" dirty="0" smtClean="0"/>
              <a:t>Save the time for parents (Picking books, mentor study, fix problems etc.)</a:t>
            </a:r>
          </a:p>
          <a:p>
            <a:pPr lvl="1"/>
            <a:r>
              <a:rPr lang="en-GB" dirty="0" smtClean="0"/>
              <a:t>Our service could save the money compare to traditional way like mentor or study club</a:t>
            </a:r>
          </a:p>
          <a:p>
            <a:pPr lvl="1"/>
            <a:r>
              <a:rPr lang="en-GB" dirty="0" smtClean="0"/>
              <a:t>Our system provides high standard materials</a:t>
            </a:r>
          </a:p>
          <a:p>
            <a:pPr lvl="1"/>
            <a:r>
              <a:rPr lang="en-GB" dirty="0" smtClean="0"/>
              <a:t>Our AI assistant could help children learning efficiently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Business Model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0779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Most parents has no time to mentor their children</a:t>
            </a:r>
          </a:p>
          <a:p>
            <a:pPr lvl="1"/>
            <a:r>
              <a:rPr lang="en-GB" dirty="0" smtClean="0"/>
              <a:t>When there are more than 2 children in the family, it is very hard to mentor both of them</a:t>
            </a:r>
          </a:p>
          <a:p>
            <a:r>
              <a:rPr lang="en-GB" dirty="0" smtClean="0"/>
              <a:t>Most parents has no abilities to mentor their children</a:t>
            </a:r>
          </a:p>
          <a:p>
            <a:pPr lvl="1"/>
            <a:r>
              <a:rPr lang="en-GB" dirty="0" smtClean="0"/>
              <a:t>Need understand curriculum, know what children should know and what they should not know</a:t>
            </a:r>
          </a:p>
          <a:p>
            <a:r>
              <a:rPr lang="en-GB" dirty="0" smtClean="0"/>
              <a:t>Most parents don’t know curriculum</a:t>
            </a:r>
          </a:p>
          <a:p>
            <a:pPr lvl="1"/>
            <a:r>
              <a:rPr lang="en-GB" dirty="0" smtClean="0"/>
              <a:t>Curriculum is a guide, not tell you all the knowledge points</a:t>
            </a:r>
          </a:p>
          <a:p>
            <a:r>
              <a:rPr lang="en-GB" dirty="0" smtClean="0"/>
              <a:t>Most parents don’t know the progress of their children, where are they or how good they are.</a:t>
            </a:r>
          </a:p>
          <a:p>
            <a:pPr lvl="1"/>
            <a:r>
              <a:rPr lang="en-GB" dirty="0" smtClean="0"/>
              <a:t>Without the long term logging of the learning work, it is impossible to know your children clearly</a:t>
            </a:r>
          </a:p>
          <a:p>
            <a:pPr lvl="1"/>
            <a:r>
              <a:rPr lang="en-GB" dirty="0" smtClean="0"/>
              <a:t>Need to understand all the knowledge points when evaluation your children </a:t>
            </a:r>
          </a:p>
          <a:p>
            <a:r>
              <a:rPr lang="en-GB" dirty="0" smtClean="0"/>
              <a:t>No any book could fully cover a topic</a:t>
            </a:r>
          </a:p>
          <a:p>
            <a:r>
              <a:rPr lang="en-GB" dirty="0" smtClean="0"/>
              <a:t>The materials on the market vary a lot, some of them are very low quality but parents could not know it before you actually buy it and spend time on it.</a:t>
            </a:r>
          </a:p>
          <a:p>
            <a:r>
              <a:rPr lang="en-GB" dirty="0" smtClean="0"/>
              <a:t>The books on the market only provide limited practice</a:t>
            </a:r>
          </a:p>
          <a:p>
            <a:pPr lvl="1"/>
            <a:r>
              <a:rPr lang="en-GB" dirty="0" smtClean="0"/>
              <a:t>A book only contains 15 2D shape question</a:t>
            </a:r>
            <a:r>
              <a:rPr lang="en-GB" dirty="0"/>
              <a:t>s</a:t>
            </a:r>
            <a:endParaRPr lang="en-GB" dirty="0" smtClean="0"/>
          </a:p>
          <a:p>
            <a:pPr lvl="1"/>
            <a:r>
              <a:rPr lang="en-GB" dirty="0" smtClean="0"/>
              <a:t>Our database has 3000 questions around 2D shape, equals 200 books</a:t>
            </a:r>
          </a:p>
          <a:p>
            <a:pPr lvl="1"/>
            <a:r>
              <a:rPr lang="en-GB" dirty="0" smtClean="0"/>
              <a:t>Need a table for comparison here</a:t>
            </a:r>
          </a:p>
          <a:p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Problems Details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8573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Our value</a:t>
            </a:r>
          </a:p>
          <a:p>
            <a:pPr lvl="1"/>
            <a:r>
              <a:rPr lang="en-GB" dirty="0" smtClean="0"/>
              <a:t>Fully cover all curriculums (NI, England, Wales, Scotland etc.)</a:t>
            </a:r>
          </a:p>
          <a:p>
            <a:pPr lvl="1"/>
            <a:r>
              <a:rPr lang="en-GB" dirty="0" smtClean="0"/>
              <a:t>High quality questions and standard (by professionals from GL and CEM)</a:t>
            </a:r>
          </a:p>
          <a:p>
            <a:pPr lvl="1"/>
            <a:r>
              <a:rPr lang="en-GB" dirty="0" smtClean="0"/>
              <a:t>Children do practice 10 – 30 minutes each day</a:t>
            </a:r>
          </a:p>
          <a:p>
            <a:pPr lvl="1"/>
            <a:r>
              <a:rPr lang="en-GB" dirty="0" smtClean="0"/>
              <a:t>Intelligent Assistant could analysis and manage all students work</a:t>
            </a:r>
          </a:p>
          <a:p>
            <a:pPr lvl="2"/>
            <a:r>
              <a:rPr lang="en-GB" dirty="0"/>
              <a:t>V</a:t>
            </a:r>
            <a:r>
              <a:rPr lang="en-GB" dirty="0" smtClean="0"/>
              <a:t>erify the answer at the runtime</a:t>
            </a:r>
          </a:p>
          <a:p>
            <a:pPr lvl="2"/>
            <a:r>
              <a:rPr lang="en-GB" dirty="0" smtClean="0"/>
              <a:t>Log wrong answers and evaluate performance</a:t>
            </a:r>
          </a:p>
          <a:p>
            <a:pPr lvl="2"/>
            <a:r>
              <a:rPr lang="en-GB" dirty="0" smtClean="0"/>
              <a:t>Analysis the all previous results and find the weakness of the children</a:t>
            </a:r>
          </a:p>
          <a:p>
            <a:pPr lvl="2"/>
            <a:r>
              <a:rPr lang="en-GB" dirty="0" smtClean="0"/>
              <a:t>Design the specific assignment for the next day</a:t>
            </a:r>
          </a:p>
          <a:p>
            <a:pPr lvl="2"/>
            <a:r>
              <a:rPr lang="en-GB" dirty="0" smtClean="0"/>
              <a:t>Design specific revise plan for each child</a:t>
            </a:r>
          </a:p>
          <a:p>
            <a:pPr lvl="2"/>
            <a:r>
              <a:rPr lang="en-GB" dirty="0" smtClean="0"/>
              <a:t>Generate specific learning report, learning curve, knowledge map for each child</a:t>
            </a:r>
          </a:p>
          <a:p>
            <a:pPr lvl="2"/>
            <a:r>
              <a:rPr lang="en-GB" dirty="0" smtClean="0"/>
              <a:t>Making advice to parents</a:t>
            </a:r>
          </a:p>
          <a:p>
            <a:pPr lvl="1"/>
            <a:endParaRPr lang="en-GB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Our System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0570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Most exist question based websites are only provide questions. People still need spend a lot of time to use them</a:t>
            </a:r>
          </a:p>
          <a:p>
            <a:pPr lvl="1"/>
            <a:r>
              <a:rPr lang="en-GB" dirty="0" smtClean="0"/>
              <a:t>Print out questions</a:t>
            </a:r>
          </a:p>
          <a:p>
            <a:pPr lvl="1"/>
            <a:r>
              <a:rPr lang="en-GB" dirty="0" smtClean="0"/>
              <a:t>Check answers</a:t>
            </a:r>
          </a:p>
          <a:p>
            <a:pPr lvl="1"/>
            <a:r>
              <a:rPr lang="en-GB" dirty="0" smtClean="0"/>
              <a:t>Revise and fix problems</a:t>
            </a:r>
          </a:p>
          <a:p>
            <a:pPr lvl="1"/>
            <a:r>
              <a:rPr lang="en-GB" dirty="0" smtClean="0"/>
              <a:t>All these work need a lots of time and ability of parents</a:t>
            </a:r>
          </a:p>
          <a:p>
            <a:r>
              <a:rPr lang="en-GB" dirty="0" smtClean="0"/>
              <a:t>Most system cannot provide specific learning plan for different child</a:t>
            </a:r>
          </a:p>
          <a:p>
            <a:pPr lvl="1"/>
            <a:r>
              <a:rPr lang="en-GB" dirty="0" smtClean="0"/>
              <a:t>It is impossible to know the progress of children</a:t>
            </a:r>
          </a:p>
          <a:p>
            <a:pPr lvl="1"/>
            <a:r>
              <a:rPr lang="en-GB" dirty="0" smtClean="0"/>
              <a:t>Parents need to decide what your children learn</a:t>
            </a:r>
          </a:p>
          <a:p>
            <a:r>
              <a:rPr lang="en-GB" dirty="0" smtClean="0"/>
              <a:t>Most systems are based on age or grade, regardless the difference between the children</a:t>
            </a:r>
          </a:p>
          <a:p>
            <a:pPr lvl="1"/>
            <a:r>
              <a:rPr lang="en-GB" dirty="0" smtClean="0"/>
              <a:t>If you cannot give proper materials to your children, they either waste the time on the easy questions or feel frustrated on the too hard questions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Compare with Exist System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8450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Free P3 Evaluation Test</a:t>
            </a:r>
            <a:endParaRPr lang="en-GB" dirty="0"/>
          </a:p>
          <a:p>
            <a:pPr lvl="1"/>
            <a:r>
              <a:rPr lang="en-GB" dirty="0" smtClean="0"/>
              <a:t>User </a:t>
            </a:r>
            <a:r>
              <a:rPr lang="en-GB" dirty="0" smtClean="0"/>
              <a:t>could access </a:t>
            </a:r>
            <a:r>
              <a:rPr lang="en-GB" dirty="0" smtClean="0"/>
              <a:t>P1 and P2 materials</a:t>
            </a:r>
            <a:endParaRPr lang="en-GB" dirty="0"/>
          </a:p>
          <a:p>
            <a:pPr lvl="1"/>
            <a:r>
              <a:rPr lang="en-GB" dirty="0" smtClean="0"/>
              <a:t>Learn how the AI works</a:t>
            </a:r>
            <a:endParaRPr lang="en-GB" dirty="0" smtClean="0"/>
          </a:p>
          <a:p>
            <a:r>
              <a:rPr lang="en-GB" dirty="0" smtClean="0"/>
              <a:t>Year Sprint (Cost</a:t>
            </a:r>
            <a:r>
              <a:rPr lang="en-GB" dirty="0" smtClean="0"/>
              <a:t>: </a:t>
            </a:r>
            <a:r>
              <a:rPr lang="en-GB" dirty="0" smtClean="0"/>
              <a:t>£</a:t>
            </a:r>
            <a:r>
              <a:rPr lang="en-GB" dirty="0" smtClean="0"/>
              <a:t>18</a:t>
            </a:r>
            <a:r>
              <a:rPr lang="en-GB" dirty="0" smtClean="0"/>
              <a:t>/Month)</a:t>
            </a:r>
          </a:p>
          <a:p>
            <a:pPr lvl="1"/>
            <a:r>
              <a:rPr lang="en-GB" dirty="0" smtClean="0"/>
              <a:t>It includes sprint for each year (P4, P5, P6)</a:t>
            </a:r>
            <a:endParaRPr lang="en-GB" dirty="0" smtClean="0"/>
          </a:p>
          <a:p>
            <a:pPr lvl="1"/>
            <a:r>
              <a:rPr lang="en-GB" dirty="0" smtClean="0"/>
              <a:t>AI will manage all the work for you</a:t>
            </a:r>
          </a:p>
          <a:p>
            <a:pPr lvl="2"/>
            <a:r>
              <a:rPr lang="en-GB" dirty="0" smtClean="0"/>
              <a:t>Analysis the performance</a:t>
            </a:r>
          </a:p>
          <a:p>
            <a:pPr lvl="2"/>
            <a:r>
              <a:rPr lang="en-GB" dirty="0" smtClean="0"/>
              <a:t>Assign the assignment based on performance</a:t>
            </a:r>
          </a:p>
          <a:p>
            <a:pPr lvl="2"/>
            <a:r>
              <a:rPr lang="en-GB" dirty="0" smtClean="0"/>
              <a:t>Detail report to let parents know everything about your children</a:t>
            </a:r>
          </a:p>
          <a:p>
            <a:r>
              <a:rPr lang="en-GB" dirty="0" smtClean="0"/>
              <a:t>Transfer </a:t>
            </a:r>
            <a:r>
              <a:rPr lang="en-GB" dirty="0"/>
              <a:t>Test </a:t>
            </a:r>
            <a:r>
              <a:rPr lang="en-GB" dirty="0" smtClean="0"/>
              <a:t>Sprint</a:t>
            </a:r>
            <a:r>
              <a:rPr lang="en-GB" dirty="0"/>
              <a:t> </a:t>
            </a:r>
            <a:r>
              <a:rPr lang="en-GB" dirty="0" smtClean="0"/>
              <a:t>(Cost</a:t>
            </a:r>
            <a:r>
              <a:rPr lang="en-GB" dirty="0" smtClean="0"/>
              <a:t>: </a:t>
            </a:r>
            <a:r>
              <a:rPr lang="en-GB" dirty="0" smtClean="0"/>
              <a:t>£</a:t>
            </a:r>
            <a:r>
              <a:rPr lang="en-GB" dirty="0" smtClean="0"/>
              <a:t>28</a:t>
            </a:r>
            <a:r>
              <a:rPr lang="en-GB" dirty="0" smtClean="0"/>
              <a:t>/month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6</a:t>
            </a:r>
            <a:r>
              <a:rPr lang="en-GB" dirty="0" smtClean="0"/>
              <a:t> </a:t>
            </a:r>
            <a:r>
              <a:rPr lang="en-GB" dirty="0" smtClean="0"/>
              <a:t>month </a:t>
            </a:r>
            <a:r>
              <a:rPr lang="en-GB" dirty="0" smtClean="0"/>
              <a:t>sprint (Start from May, replace P6 sprint)</a:t>
            </a:r>
            <a:endParaRPr lang="en-GB" dirty="0" smtClean="0"/>
          </a:p>
          <a:p>
            <a:pPr lvl="1"/>
            <a:r>
              <a:rPr lang="en-GB" dirty="0" smtClean="0"/>
              <a:t>Mock test every week (Each mock test is unique, it is designed by our team and not exist in any other system)</a:t>
            </a:r>
          </a:p>
          <a:p>
            <a:pPr lvl="1"/>
            <a:r>
              <a:rPr lang="en-GB" dirty="0" smtClean="0"/>
              <a:t>AI analysis the results and design the specific study plan for the next 7 days</a:t>
            </a:r>
          </a:p>
          <a:p>
            <a:pPr lvl="1"/>
            <a:r>
              <a:rPr lang="en-GB" dirty="0" smtClean="0"/>
              <a:t>AI report will show the details about strong and weakness</a:t>
            </a:r>
          </a:p>
          <a:p>
            <a:pPr lvl="1"/>
            <a:r>
              <a:rPr lang="en-GB" dirty="0" smtClean="0"/>
              <a:t>Any the improvement will be logged and reported to the parents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Our Product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0209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Product design</a:t>
            </a:r>
            <a:endParaRPr lang="en-GB" dirty="0"/>
          </a:p>
          <a:p>
            <a:pPr lvl="1"/>
            <a:r>
              <a:rPr lang="en-GB" dirty="0" smtClean="0"/>
              <a:t>Primary school student cannot </a:t>
            </a:r>
            <a:r>
              <a:rPr lang="en-GB" dirty="0" smtClean="0"/>
              <a:t>keep learning for  a long time, so the product based on 1 month</a:t>
            </a:r>
            <a:endParaRPr lang="en-GB" dirty="0"/>
          </a:p>
          <a:p>
            <a:pPr lvl="1"/>
            <a:r>
              <a:rPr lang="en-GB" dirty="0" smtClean="0"/>
              <a:t>Free product could let user learning the value of our system</a:t>
            </a:r>
            <a:endParaRPr lang="en-GB" dirty="0"/>
          </a:p>
          <a:p>
            <a:pPr lvl="1"/>
            <a:r>
              <a:rPr lang="en-GB" dirty="0" smtClean="0"/>
              <a:t>We only sell Sprint, in this way, our system could be used by Mentors at daily usage</a:t>
            </a:r>
            <a:endParaRPr lang="en-GB" dirty="0" smtClean="0"/>
          </a:p>
          <a:p>
            <a:r>
              <a:rPr lang="en-GB" dirty="0" smtClean="0"/>
              <a:t>Why pay</a:t>
            </a:r>
          </a:p>
          <a:p>
            <a:pPr lvl="1"/>
            <a:r>
              <a:rPr lang="en-GB" dirty="0" smtClean="0"/>
              <a:t>AI service is not expensive compare our rivals</a:t>
            </a:r>
          </a:p>
          <a:p>
            <a:pPr lvl="1"/>
            <a:r>
              <a:rPr lang="en-GB" dirty="0" smtClean="0"/>
              <a:t>AI service will save a lots of time for parents</a:t>
            </a:r>
          </a:p>
          <a:p>
            <a:pPr lvl="1"/>
            <a:r>
              <a:rPr lang="en-GB" dirty="0" smtClean="0"/>
              <a:t>Save time, know the progress clearly</a:t>
            </a:r>
          </a:p>
          <a:p>
            <a:pPr lvl="1"/>
            <a:r>
              <a:rPr lang="en-GB" dirty="0" smtClean="0"/>
              <a:t>Generate report to give expert advices</a:t>
            </a:r>
          </a:p>
          <a:p>
            <a:pPr lvl="1"/>
            <a:r>
              <a:rPr lang="en-GB" dirty="0" smtClean="0"/>
              <a:t>AI understands curriculum better than parents</a:t>
            </a:r>
          </a:p>
          <a:p>
            <a:pPr lvl="1"/>
            <a:r>
              <a:rPr lang="en-GB" dirty="0" smtClean="0"/>
              <a:t>Basically, parents pay a little money to solve the problems of Time, Ability.</a:t>
            </a:r>
          </a:p>
          <a:p>
            <a:r>
              <a:rPr lang="en-GB" dirty="0" smtClean="0"/>
              <a:t>TTS is the Key</a:t>
            </a:r>
          </a:p>
          <a:p>
            <a:pPr lvl="1"/>
            <a:r>
              <a:rPr lang="en-GB" dirty="0" smtClean="0"/>
              <a:t>Students likely to run a sprint rather than long term study</a:t>
            </a:r>
          </a:p>
          <a:p>
            <a:pPr lvl="1"/>
            <a:r>
              <a:rPr lang="en-GB" dirty="0" smtClean="0"/>
              <a:t>Parents likely to pay more for the testing</a:t>
            </a:r>
          </a:p>
          <a:p>
            <a:pPr lvl="1"/>
            <a:r>
              <a:rPr lang="en-GB" dirty="0" smtClean="0"/>
              <a:t>TTS is the key to help the student improve fast</a:t>
            </a:r>
          </a:p>
          <a:p>
            <a:pPr lvl="1"/>
            <a:r>
              <a:rPr lang="en-GB" dirty="0" smtClean="0"/>
              <a:t>As the test result is the final judgement, TTS will make good reputation for us</a:t>
            </a:r>
          </a:p>
          <a:p>
            <a:pPr lvl="1"/>
            <a:r>
              <a:rPr lang="en-GB" dirty="0" smtClean="0"/>
              <a:t>Most family has more than one children, good TTS result will make them be the next customer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Running Business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5188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Free Tablet Lending</a:t>
            </a:r>
            <a:endParaRPr lang="en-GB" dirty="0"/>
          </a:p>
          <a:p>
            <a:pPr lvl="1"/>
            <a:r>
              <a:rPr lang="en-GB" dirty="0" smtClean="0"/>
              <a:t>Not all the student has the laptop or tablet, we lending tablet for free could encourage more parents to use our system</a:t>
            </a:r>
            <a:endParaRPr lang="en-GB" dirty="0" smtClean="0"/>
          </a:p>
          <a:p>
            <a:pPr lvl="1"/>
            <a:r>
              <a:rPr lang="en-GB" dirty="0" smtClean="0"/>
              <a:t>Because we only run monthly sprint, the tablet usage will be very high, don’t need too many </a:t>
            </a:r>
            <a:r>
              <a:rPr lang="en-GB" dirty="0" smtClean="0"/>
              <a:t>hardware invest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Recommend Mentor</a:t>
            </a:r>
            <a:endParaRPr lang="en-GB" dirty="0" smtClean="0"/>
          </a:p>
          <a:p>
            <a:pPr lvl="1"/>
            <a:r>
              <a:rPr lang="en-GB" dirty="0" smtClean="0"/>
              <a:t>We could recommend mentor who using our system for the people like work with mentor</a:t>
            </a:r>
            <a:endParaRPr lang="en-GB" dirty="0" smtClean="0"/>
          </a:p>
          <a:p>
            <a:pPr lvl="1"/>
            <a:r>
              <a:rPr lang="en-GB" dirty="0" smtClean="0"/>
              <a:t>We charge from Mentors and let them using our system</a:t>
            </a:r>
            <a:endParaRPr lang="en-GB" dirty="0" smtClean="0"/>
          </a:p>
          <a:p>
            <a:pPr lvl="1"/>
            <a:r>
              <a:rPr lang="en-GB" dirty="0" smtClean="0"/>
              <a:t>We could provide tablet to the contact mentor as well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School Select Advice</a:t>
            </a:r>
            <a:endParaRPr lang="en-GB" dirty="0" smtClean="0"/>
          </a:p>
          <a:p>
            <a:pPr lvl="1"/>
            <a:r>
              <a:rPr lang="en-GB" dirty="0" smtClean="0"/>
              <a:t>Our expert could work as consultant for our customers</a:t>
            </a:r>
            <a:endParaRPr lang="en-GB" dirty="0" smtClean="0"/>
          </a:p>
          <a:p>
            <a:pPr lvl="1"/>
            <a:r>
              <a:rPr lang="en-GB" dirty="0" smtClean="0"/>
              <a:t>This could be the extra paid service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Extra Services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0647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B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23644"/>
              </p:ext>
            </p:extLst>
          </p:nvPr>
        </p:nvGraphicFramePr>
        <p:xfrm>
          <a:off x="1447800" y="125984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Item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Sprint</a:t>
                      </a:r>
                      <a:r>
                        <a:rPr lang="en-GB" sz="1400" baseline="0" dirty="0" smtClean="0"/>
                        <a:t> Price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Num</a:t>
                      </a:r>
                      <a:r>
                        <a:rPr lang="en-GB" sz="1400" dirty="0" smtClean="0"/>
                        <a:t> Month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Tablet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04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5062</TotalTime>
  <Words>1087</Words>
  <Application>Microsoft Office PowerPoint</Application>
  <PresentationFormat>On-screen Show (4:3)</PresentationFormat>
  <Paragraphs>165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TTM BP</vt:lpstr>
      <vt:lpstr>Business Model</vt:lpstr>
      <vt:lpstr>Problems Details</vt:lpstr>
      <vt:lpstr>Our System</vt:lpstr>
      <vt:lpstr>Compare with Exist System</vt:lpstr>
      <vt:lpstr>Our Product</vt:lpstr>
      <vt:lpstr>Running Business</vt:lpstr>
      <vt:lpstr>Extra Services</vt:lpstr>
      <vt:lpstr>B</vt:lpstr>
      <vt:lpstr>PowerPoint Presentation</vt:lpstr>
      <vt:lpstr>Business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TTM Design</dc:title>
  <dc:creator>YIn, Jiangbo</dc:creator>
  <cp:lastModifiedBy>Yin, Jiangbo</cp:lastModifiedBy>
  <cp:revision>74</cp:revision>
  <dcterms:created xsi:type="dcterms:W3CDTF">2006-08-16T00:00:00Z</dcterms:created>
  <dcterms:modified xsi:type="dcterms:W3CDTF">2019-11-20T11:01:31Z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c8a84570-fb5e-4d6e-b666-9bf1da0d9e37</vt:lpwstr>
  </property>
  <property fmtid="{D5CDD505-2E9C-101B-9397-08002B2CF9AE}" pid="3" name="THALESClassification">
    <vt:lpwstr>TCA</vt:lpwstr>
  </property>
  <property fmtid="{D5CDD505-2E9C-101B-9397-08002B2CF9AE}" pid="4" name="Sensitivity">
    <vt:lpwstr>TGO</vt:lpwstr>
  </property>
  <property fmtid="{D5CDD505-2E9C-101B-9397-08002B2CF9AE}" pid="5" name="PD">
    <vt:lpwstr>PDN</vt:lpwstr>
  </property>
  <property fmtid="{D5CDD505-2E9C-101B-9397-08002B2CF9AE}" pid="6" name="EC">
    <vt:lpwstr>ECNA</vt:lpwstr>
  </property>
  <property fmtid="{D5CDD505-2E9C-101B-9397-08002B2CF9AE}" pid="7" name="LC">
    <vt:lpwstr>LCNA</vt:lpwstr>
  </property>
  <property fmtid="{D5CDD505-2E9C-101B-9397-08002B2CF9AE}" pid="8" name="AppHF">
    <vt:lpwstr>AHFY</vt:lpwstr>
  </property>
</Properties>
</file>