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4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99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3EDB9-AE2D-442E-8E20-BF709BF04F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7F2BF-7440-455A-8C9D-30E6BF81B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52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F2BF-7440-455A-8C9D-30E6BF81B3B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1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F2BF-7440-455A-8C9D-30E6BF81B3B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969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F2BF-7440-455A-8C9D-30E6BF81B3B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7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4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4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7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hc" descr=" 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1000" b="0" i="0" u="none" baseline="0" smtClean="0">
                <a:solidFill>
                  <a:srgbClr val="000000"/>
                </a:solidFill>
                <a:latin typeface="arial"/>
              </a:rPr>
              <a:t> </a:t>
            </a:r>
            <a:endParaRPr lang="en-GB" sz="1000" b="0" i="0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fc" descr="OPEN&#10; "/>
          <p:cNvSpPr txBox="1"/>
          <p:nvPr userDrawn="1"/>
        </p:nvSpPr>
        <p:spPr>
          <a:xfrm>
            <a:off x="0" y="6489700"/>
            <a:ext cx="9144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1000" b="0" i="0" u="none" baseline="0" smtClean="0">
                <a:solidFill>
                  <a:srgbClr val="000000"/>
                </a:solidFill>
                <a:latin typeface="arial"/>
              </a:rPr>
              <a:t>OPEN</a:t>
            </a:r>
          </a:p>
          <a:p>
            <a:pPr algn="ctr"/>
            <a:r>
              <a:rPr lang="en-GB" sz="1000" b="0" i="0" u="none" baseline="0" smtClean="0">
                <a:solidFill>
                  <a:srgbClr val="000000"/>
                </a:solidFill>
                <a:latin typeface="arial"/>
              </a:rPr>
              <a:t> </a:t>
            </a:r>
            <a:endParaRPr lang="en-GB" sz="1000" b="0" i="0" u="none" baseline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74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TTM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22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Price(4)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Home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1600200"/>
            <a:ext cx="8763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Our mission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Education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Price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0" y="16002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Student Login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72300" y="16002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Mentor Login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2133600"/>
            <a:ext cx="5029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5943600"/>
            <a:ext cx="2667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DeCom</a:t>
            </a:r>
            <a:r>
              <a:rPr lang="en-GB" sz="1000" dirty="0" smtClean="0">
                <a:solidFill>
                  <a:schemeClr val="tx1"/>
                </a:solidFill>
              </a:rPr>
              <a:t> Technology Ltd 2018 - 2019</a:t>
            </a:r>
            <a:endParaRPr lang="en-GB" sz="10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89393"/>
              </p:ext>
            </p:extLst>
          </p:nvPr>
        </p:nvGraphicFramePr>
        <p:xfrm>
          <a:off x="2286000" y="2590800"/>
          <a:ext cx="4572000" cy="240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8946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One Month Demo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Apply</a:t>
                      </a:r>
                      <a:endParaRPr lang="en-GB" sz="12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One Year</a:t>
                      </a:r>
                      <a:r>
                        <a:rPr lang="en-GB" sz="1200" baseline="0" dirty="0" smtClean="0"/>
                        <a:t> Math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One Year English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Monthly subscribe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Cancel</a:t>
                      </a:r>
                      <a:r>
                        <a:rPr lang="en-GB" sz="1200" baseline="0" dirty="0" smtClean="0"/>
                        <a:t> at anytime</a:t>
                      </a:r>
                    </a:p>
                    <a:p>
                      <a:r>
                        <a:rPr lang="en-GB" sz="1200" baseline="0" dirty="0" smtClean="0"/>
                        <a:t>One Student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5.99 Buy</a:t>
                      </a:r>
                      <a:endParaRPr lang="en-GB" sz="12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Any more students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2.99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77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Student Home(5)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052310" y="166497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Home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8140" y="2686050"/>
            <a:ext cx="1257300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Start Now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6300" y="218313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Math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3600" y="2133600"/>
            <a:ext cx="56388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5943600"/>
            <a:ext cx="2667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DeCom</a:t>
            </a:r>
            <a:r>
              <a:rPr lang="en-GB" sz="1000" dirty="0" smtClean="0">
                <a:solidFill>
                  <a:schemeClr val="tx1"/>
                </a:solidFill>
              </a:rPr>
              <a:t> Technology Ltd 2018 - 2019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" y="253365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English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8700" y="169545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Welcom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800" y="3341792"/>
            <a:ext cx="472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Current status</a:t>
            </a:r>
            <a:endParaRPr lang="en-GB" sz="10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40744"/>
              </p:ext>
            </p:extLst>
          </p:nvPr>
        </p:nvGraphicFramePr>
        <p:xfrm>
          <a:off x="2644140" y="3928532"/>
          <a:ext cx="4572000" cy="155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8946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Date 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Topic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Results</a:t>
                      </a:r>
                      <a:endParaRPr lang="en-GB" sz="12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Date 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Topic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Results</a:t>
                      </a:r>
                      <a:endParaRPr lang="en-GB" sz="12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Date 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Topic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Results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43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Student Study(6)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781300" y="31242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Question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2514600"/>
            <a:ext cx="5029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2250" y="3505200"/>
            <a:ext cx="104775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Answer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8400" y="16002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Score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91350" y="1600200"/>
            <a:ext cx="104775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Finish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16002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Timer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5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Mentor Home (7)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Home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2133600"/>
            <a:ext cx="58674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5943600"/>
            <a:ext cx="2667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DeCom</a:t>
            </a:r>
            <a:r>
              <a:rPr lang="en-GB" sz="1000" dirty="0" smtClean="0">
                <a:solidFill>
                  <a:schemeClr val="tx1"/>
                </a:solidFill>
              </a:rPr>
              <a:t> Technology Ltd 2018 - 2019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14550" y="22098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Math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22098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English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3450" y="21336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Student 1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4400" y="25146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Student 2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4400" y="28956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Student 3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67500" y="22860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Setting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3200" y="2209800"/>
            <a:ext cx="1219200" cy="2804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67500" y="25908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Assignment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67500" y="28956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Time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4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1. Keep doing the work until the progress bar to the 100%</a:t>
            </a:r>
          </a:p>
          <a:p>
            <a:r>
              <a:rPr lang="en-GB" sz="2400" dirty="0" smtClean="0"/>
              <a:t>2. </a:t>
            </a:r>
            <a:r>
              <a:rPr lang="en-GB" sz="2400" dirty="0"/>
              <a:t>If percentage of all assignments above 90 %, you got a sticker</a:t>
            </a:r>
            <a:r>
              <a:rPr lang="en-GB" sz="2400" dirty="0" smtClean="0"/>
              <a:t>!</a:t>
            </a:r>
          </a:p>
          <a:p>
            <a:r>
              <a:rPr lang="en-GB" sz="2400" dirty="0" smtClean="0"/>
              <a:t>3. When Sticker Chart full, you got a STAR</a:t>
            </a:r>
          </a:p>
          <a:p>
            <a:r>
              <a:rPr lang="en-GB" sz="2400" dirty="0" smtClean="0"/>
              <a:t>4. When you got a STAR, you could use it to exchange a gift</a:t>
            </a:r>
          </a:p>
          <a:p>
            <a:r>
              <a:rPr lang="en-GB" sz="2400" dirty="0" smtClean="0"/>
              <a:t>5. If there is anything wrong during you work or you think question or answer not correct, please press “Report Error” button.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719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0916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We have more than 100k questions in the bank so far</a:t>
            </a:r>
          </a:p>
          <a:p>
            <a:r>
              <a:rPr lang="en-GB" sz="2400" dirty="0" smtClean="0"/>
              <a:t>We will fully cover the curriculum of KS1 and KS2</a:t>
            </a:r>
          </a:p>
          <a:p>
            <a:r>
              <a:rPr lang="en-GB" sz="2400" dirty="0" smtClean="0"/>
              <a:t>The powerful AI looks after the pupil:</a:t>
            </a:r>
          </a:p>
          <a:p>
            <a:pPr lvl="1"/>
            <a:r>
              <a:rPr lang="en-GB" sz="2000" dirty="0" smtClean="0"/>
              <a:t>It evaluation each practice paper</a:t>
            </a:r>
          </a:p>
          <a:p>
            <a:pPr lvl="1"/>
            <a:r>
              <a:rPr lang="en-GB" sz="2000" dirty="0" smtClean="0"/>
              <a:t>It traces the progress of the study</a:t>
            </a:r>
          </a:p>
          <a:p>
            <a:pPr lvl="1"/>
            <a:r>
              <a:rPr lang="en-GB" sz="2000" dirty="0" smtClean="0"/>
              <a:t>It assigns the proper assignment for pupil depends on his level</a:t>
            </a:r>
          </a:p>
          <a:p>
            <a:pPr lvl="1"/>
            <a:r>
              <a:rPr lang="en-GB" sz="2000" dirty="0" smtClean="0"/>
              <a:t>It set up revise plan to solid the knowledge</a:t>
            </a:r>
          </a:p>
          <a:p>
            <a:pPr lvl="1"/>
            <a:r>
              <a:rPr lang="en-GB" sz="2000" dirty="0" smtClean="0"/>
              <a:t>It manage the learning curve to  make it efficient for everyone</a:t>
            </a:r>
          </a:p>
          <a:p>
            <a:pPr lvl="1"/>
            <a:r>
              <a:rPr lang="en-GB" sz="2000" dirty="0" smtClean="0"/>
              <a:t>It logs all the practice result for review and statistics</a:t>
            </a:r>
          </a:p>
          <a:p>
            <a:r>
              <a:rPr lang="en-GB" sz="2400" dirty="0" smtClean="0"/>
              <a:t>Each assignment was designed to be complete within 10 minutes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64357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Task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752600" y="2514600"/>
            <a:ext cx="51435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7380" y="4419600"/>
            <a:ext cx="473202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Answer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00900" y="2057400"/>
            <a:ext cx="108204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Score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54240" y="5257800"/>
            <a:ext cx="104775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Finish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00900" y="16002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Timer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2600" y="2057400"/>
            <a:ext cx="5029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Progress Bar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88530" y="5867400"/>
            <a:ext cx="104775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Report Error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2600" y="5867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Answer Indicator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2514600"/>
            <a:ext cx="153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Question - 1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84220" y="3200400"/>
            <a:ext cx="212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Question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701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600" y="8382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signinup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29300" y="1676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signin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12954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Email, </a:t>
            </a:r>
            <a:r>
              <a:rPr lang="en-GB" sz="1100" dirty="0" err="1" smtClean="0"/>
              <a:t>pw</a:t>
            </a:r>
            <a:endParaRPr lang="en-GB" sz="1100" dirty="0"/>
          </a:p>
        </p:txBody>
      </p:sp>
      <p:sp>
        <p:nvSpPr>
          <p:cNvPr id="7" name="Rectangle 6"/>
          <p:cNvSpPr/>
          <p:nvPr/>
        </p:nvSpPr>
        <p:spPr>
          <a:xfrm>
            <a:off x="4038600" y="1600200"/>
            <a:ext cx="10287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If email  and token exist in local mentor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4552950" y="1143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38600" y="2438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Verify token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  <a:endCxn id="10" idx="0"/>
          </p:cNvCxnSpPr>
          <p:nvPr/>
        </p:nvCxnSpPr>
        <p:spPr>
          <a:xfrm>
            <a:off x="4552950" y="2057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6400" y="20574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Email, </a:t>
            </a:r>
            <a:r>
              <a:rPr lang="en-GB" sz="1100" dirty="0" err="1" smtClean="0"/>
              <a:t>pw</a:t>
            </a:r>
            <a:endParaRPr lang="en-GB" sz="1100" dirty="0"/>
          </a:p>
        </p:txBody>
      </p:sp>
      <p:sp>
        <p:nvSpPr>
          <p:cNvPr id="14" name="Rectangle 13"/>
          <p:cNvSpPr/>
          <p:nvPr/>
        </p:nvSpPr>
        <p:spPr>
          <a:xfrm>
            <a:off x="5829300" y="2438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AuthToken</a:t>
            </a:r>
            <a:r>
              <a:rPr lang="en-GB" sz="1000" dirty="0" smtClean="0">
                <a:solidFill>
                  <a:schemeClr val="tx1"/>
                </a:solidFill>
              </a:rPr>
              <a:t> (get token)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>
            <a:off x="6343650" y="1981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90700" y="896349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Communicaton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6400" y="1277349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Token</a:t>
            </a:r>
            <a:endParaRPr lang="en-GB" sz="1100" dirty="0"/>
          </a:p>
        </p:txBody>
      </p:sp>
      <p:sp>
        <p:nvSpPr>
          <p:cNvPr id="20" name="Rectangle 19"/>
          <p:cNvSpPr/>
          <p:nvPr/>
        </p:nvSpPr>
        <p:spPr>
          <a:xfrm>
            <a:off x="1790700" y="1658349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Normal operation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8" idx="2"/>
            <a:endCxn id="20" idx="0"/>
          </p:cNvCxnSpPr>
          <p:nvPr/>
        </p:nvCxnSpPr>
        <p:spPr>
          <a:xfrm>
            <a:off x="2305050" y="1201149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19500" y="21336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token</a:t>
            </a:r>
            <a:endParaRPr lang="en-GB" sz="1100" dirty="0"/>
          </a:p>
        </p:txBody>
      </p:sp>
      <p:sp>
        <p:nvSpPr>
          <p:cNvPr id="23" name="Rectangle 22"/>
          <p:cNvSpPr/>
          <p:nvPr/>
        </p:nvSpPr>
        <p:spPr>
          <a:xfrm>
            <a:off x="4038600" y="30480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Token ok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38600" y="36576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Save Token in Session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>
            <a:off x="4552950" y="3352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23" idx="0"/>
          </p:cNvCxnSpPr>
          <p:nvPr/>
        </p:nvCxnSpPr>
        <p:spPr>
          <a:xfrm>
            <a:off x="4552950" y="2743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5" idx="1"/>
          </p:cNvCxnSpPr>
          <p:nvPr/>
        </p:nvCxnSpPr>
        <p:spPr>
          <a:xfrm>
            <a:off x="5067300" y="1828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05400" y="14909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Not in local</a:t>
            </a:r>
            <a:endParaRPr lang="en-GB" sz="1100" dirty="0"/>
          </a:p>
        </p:txBody>
      </p:sp>
      <p:sp>
        <p:nvSpPr>
          <p:cNvPr id="35" name="Rectangle 34"/>
          <p:cNvSpPr/>
          <p:nvPr/>
        </p:nvSpPr>
        <p:spPr>
          <a:xfrm>
            <a:off x="5829300" y="2971800"/>
            <a:ext cx="10287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Get token failed, new user?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29300" y="38862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Create User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14" idx="2"/>
            <a:endCxn id="35" idx="0"/>
          </p:cNvCxnSpPr>
          <p:nvPr/>
        </p:nvCxnSpPr>
        <p:spPr>
          <a:xfrm>
            <a:off x="6343650" y="2743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6" idx="0"/>
          </p:cNvCxnSpPr>
          <p:nvPr/>
        </p:nvCxnSpPr>
        <p:spPr>
          <a:xfrm>
            <a:off x="6343650" y="3505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29300" y="46482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Get Token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6" idx="2"/>
            <a:endCxn id="41" idx="0"/>
          </p:cNvCxnSpPr>
          <p:nvPr/>
        </p:nvCxnSpPr>
        <p:spPr>
          <a:xfrm>
            <a:off x="6343650" y="4267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1" idx="1"/>
            <a:endCxn id="24" idx="2"/>
          </p:cNvCxnSpPr>
          <p:nvPr/>
        </p:nvCxnSpPr>
        <p:spPr>
          <a:xfrm rot="10800000">
            <a:off x="4552950" y="3962400"/>
            <a:ext cx="1276350" cy="87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4" idx="1"/>
            <a:endCxn id="18" idx="3"/>
          </p:cNvCxnSpPr>
          <p:nvPr/>
        </p:nvCxnSpPr>
        <p:spPr>
          <a:xfrm rot="10800000">
            <a:off x="2819400" y="1048750"/>
            <a:ext cx="1219200" cy="27612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795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017432"/>
              </p:ext>
            </p:extLst>
          </p:nvPr>
        </p:nvGraphicFramePr>
        <p:xfrm>
          <a:off x="533400" y="457201"/>
          <a:ext cx="8229600" cy="6093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6927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Question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Show Question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Show</a:t>
                      </a:r>
                      <a:r>
                        <a:rPr lang="en-GB" sz="1400" baseline="0" dirty="0" smtClean="0"/>
                        <a:t> Answer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Process Result</a:t>
                      </a:r>
                      <a:endParaRPr lang="en-GB" sz="1400" dirty="0"/>
                    </a:p>
                  </a:txBody>
                  <a:tcPr/>
                </a:tc>
              </a:tr>
              <a:tr h="759655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Math: SC normal question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Mathjax</a:t>
                      </a:r>
                      <a:r>
                        <a:rPr lang="en-GB" sz="1100" dirty="0" smtClean="0"/>
                        <a:t> display 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SC answer</a:t>
                      </a:r>
                    </a:p>
                    <a:p>
                      <a:r>
                        <a:rPr lang="en-GB" sz="1100" dirty="0" smtClean="0"/>
                        <a:t>IT</a:t>
                      </a:r>
                      <a:r>
                        <a:rPr lang="en-GB" sz="1100" baseline="0" dirty="0" smtClean="0"/>
                        <a:t> answer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Check SC, IT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</a:tr>
              <a:tr h="759655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Math, clock</a:t>
                      </a:r>
                      <a:r>
                        <a:rPr lang="en-GB" sz="1100" baseline="0" dirty="0" smtClean="0"/>
                        <a:t> question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Canvas show analogy</a:t>
                      </a:r>
                      <a:r>
                        <a:rPr lang="en-GB" sz="1100" baseline="0" dirty="0" smtClean="0"/>
                        <a:t> </a:t>
                      </a:r>
                      <a:r>
                        <a:rPr lang="en-GB" sz="1100" dirty="0" smtClean="0"/>
                        <a:t>clock</a:t>
                      </a:r>
                    </a:p>
                    <a:p>
                      <a:r>
                        <a:rPr lang="en-GB" sz="1100" dirty="0" smtClean="0"/>
                        <a:t>(</a:t>
                      </a:r>
                      <a:r>
                        <a:rPr lang="en-GB" sz="1100" baseline="0" dirty="0" smtClean="0"/>
                        <a:t>Will need drag clock legs)</a:t>
                      </a:r>
                    </a:p>
                    <a:p>
                      <a:r>
                        <a:rPr lang="en-GB" sz="1100" baseline="0" dirty="0" smtClean="0"/>
                        <a:t>(will need show multiple clocks)</a:t>
                      </a:r>
                    </a:p>
                    <a:p>
                      <a:r>
                        <a:rPr lang="en-GB" sz="1100" baseline="0" dirty="0" smtClean="0"/>
                        <a:t>(Canvas Show digital clock)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SC answers</a:t>
                      </a:r>
                    </a:p>
                    <a:p>
                      <a:r>
                        <a:rPr lang="en-GB" sz="1100" dirty="0" smtClean="0"/>
                        <a:t>(will drag clock legs)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Check SC, IT</a:t>
                      </a:r>
                    </a:p>
                    <a:p>
                      <a:r>
                        <a:rPr lang="en-GB" sz="1100" dirty="0" smtClean="0"/>
                        <a:t>Detect clock leg values</a:t>
                      </a:r>
                      <a:endParaRPr lang="en-GB" sz="1100" dirty="0"/>
                    </a:p>
                  </a:txBody>
                  <a:tcPr/>
                </a:tc>
              </a:tr>
              <a:tr h="759655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Math, 2D, 3D shape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(Canvas draw</a:t>
                      </a:r>
                      <a:r>
                        <a:rPr lang="en-GB" sz="1100" baseline="0" dirty="0" smtClean="0"/>
                        <a:t> shapes)</a:t>
                      </a:r>
                    </a:p>
                    <a:p>
                      <a:r>
                        <a:rPr lang="en-GB" sz="1100" baseline="0" dirty="0" smtClean="0"/>
                        <a:t>(Show multiple shapes)</a:t>
                      </a:r>
                    </a:p>
                    <a:p>
                      <a:r>
                        <a:rPr lang="en-GB" sz="1100" baseline="0" dirty="0" smtClean="0"/>
                        <a:t>(will need turn/spinning 3D shapes)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SC</a:t>
                      </a:r>
                      <a:r>
                        <a:rPr lang="en-GB" sz="1100" baseline="0" dirty="0" smtClean="0"/>
                        <a:t> answers</a:t>
                      </a:r>
                    </a:p>
                    <a:p>
                      <a:r>
                        <a:rPr lang="en-GB" sz="1100" baseline="0" dirty="0" smtClean="0"/>
                        <a:t>(2D or 3D shapes as SC answers)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Check SC, IT</a:t>
                      </a:r>
                      <a:endParaRPr lang="en-GB" sz="1100" dirty="0"/>
                    </a:p>
                  </a:txBody>
                  <a:tcPr/>
                </a:tc>
              </a:tr>
              <a:tr h="759655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Math, chart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(Canvas</a:t>
                      </a:r>
                      <a:r>
                        <a:rPr lang="en-GB" sz="1100" baseline="0" dirty="0" smtClean="0"/>
                        <a:t> show chart)</a:t>
                      </a:r>
                    </a:p>
                    <a:p>
                      <a:r>
                        <a:rPr lang="en-GB" sz="1100" baseline="0" dirty="0" smtClean="0"/>
                        <a:t>(Multiple chart)</a:t>
                      </a:r>
                    </a:p>
                    <a:p>
                      <a:r>
                        <a:rPr lang="en-GB" sz="1100" baseline="0" dirty="0" smtClean="0"/>
                        <a:t>(will need drag/draw chart by user)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SC answer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Check SC, IT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</a:tr>
              <a:tr h="759655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English,</a:t>
                      </a:r>
                      <a:r>
                        <a:rPr lang="en-GB" sz="1100" baseline="0" dirty="0" smtClean="0"/>
                        <a:t> tense, plural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Show</a:t>
                      </a:r>
                      <a:r>
                        <a:rPr lang="en-GB" sz="1100" baseline="0" dirty="0" smtClean="0"/>
                        <a:t> word -&gt; ask for Inputting</a:t>
                      </a:r>
                    </a:p>
                    <a:p>
                      <a:r>
                        <a:rPr lang="en-GB" sz="1100" baseline="0" dirty="0" smtClean="0"/>
                        <a:t>Show raw word, ask for Inputting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IT answer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Check IT</a:t>
                      </a:r>
                      <a:endParaRPr lang="en-GB" sz="1100" dirty="0"/>
                    </a:p>
                  </a:txBody>
                  <a:tcPr/>
                </a:tc>
              </a:tr>
              <a:tr h="559193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English, learn new words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(Show</a:t>
                      </a:r>
                      <a:r>
                        <a:rPr lang="en-GB" sz="1100" baseline="0" dirty="0" smtClean="0"/>
                        <a:t> 5 new words and 5 sentences) 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(drag words to sentences)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</a:tr>
              <a:tr h="597875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English, learn grammar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(show</a:t>
                      </a:r>
                      <a:r>
                        <a:rPr lang="en-GB" sz="1100" baseline="0" dirty="0" smtClean="0"/>
                        <a:t> sentences, fix one mistake, need inline editor)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(IT answer)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Check IT</a:t>
                      </a:r>
                      <a:endParaRPr lang="en-GB" sz="1100" dirty="0"/>
                    </a:p>
                  </a:txBody>
                  <a:tcPr/>
                </a:tc>
              </a:tr>
              <a:tr h="759655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English,</a:t>
                      </a:r>
                      <a:r>
                        <a:rPr lang="en-GB" sz="1100" baseline="0" dirty="0" smtClean="0"/>
                        <a:t> mixed grammar, punctuation  etc.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(show short</a:t>
                      </a:r>
                      <a:r>
                        <a:rPr lang="en-GB" sz="1100" baseline="0" dirty="0" smtClean="0"/>
                        <a:t> article, fix all mistakes, need inline editor)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(IT answer)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9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2600" y="8382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Mentor </a:t>
            </a:r>
            <a:r>
              <a:rPr lang="en-GB" sz="1000" dirty="0" err="1" smtClean="0">
                <a:solidFill>
                  <a:schemeClr val="tx1"/>
                </a:solidFill>
              </a:rPr>
              <a:t>signinup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53300" y="1676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Mentor </a:t>
            </a:r>
            <a:r>
              <a:rPr lang="en-GB" sz="1000" dirty="0" err="1" smtClean="0">
                <a:solidFill>
                  <a:schemeClr val="tx1"/>
                </a:solidFill>
              </a:rPr>
              <a:t>signin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12954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Email, </a:t>
            </a:r>
            <a:r>
              <a:rPr lang="en-GB" sz="1100" dirty="0" err="1" smtClean="0"/>
              <a:t>pw</a:t>
            </a:r>
            <a:endParaRPr lang="en-GB" sz="1100" dirty="0"/>
          </a:p>
        </p:txBody>
      </p:sp>
      <p:sp>
        <p:nvSpPr>
          <p:cNvPr id="7" name="Rectangle 6"/>
          <p:cNvSpPr/>
          <p:nvPr/>
        </p:nvSpPr>
        <p:spPr>
          <a:xfrm>
            <a:off x="5562600" y="1600200"/>
            <a:ext cx="10287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If email  and token exist in local mentor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>
            <a:off x="6076950" y="1143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62600" y="2438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Verify token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>
            <a:off x="6076950" y="2057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20574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Email, </a:t>
            </a:r>
            <a:r>
              <a:rPr lang="en-GB" sz="1100" dirty="0" err="1" smtClean="0"/>
              <a:t>pw</a:t>
            </a:r>
            <a:endParaRPr lang="en-GB" sz="1100" dirty="0"/>
          </a:p>
        </p:txBody>
      </p:sp>
      <p:sp>
        <p:nvSpPr>
          <p:cNvPr id="12" name="Rectangle 11"/>
          <p:cNvSpPr/>
          <p:nvPr/>
        </p:nvSpPr>
        <p:spPr>
          <a:xfrm>
            <a:off x="7353300" y="2438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AuthToken</a:t>
            </a:r>
            <a:r>
              <a:rPr lang="en-GB" sz="1000" dirty="0" smtClean="0">
                <a:solidFill>
                  <a:schemeClr val="tx1"/>
                </a:solidFill>
              </a:rPr>
              <a:t> (get token)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2"/>
            <a:endCxn id="12" idx="0"/>
          </p:cNvCxnSpPr>
          <p:nvPr/>
        </p:nvCxnSpPr>
        <p:spPr>
          <a:xfrm>
            <a:off x="7867650" y="1981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62600" y="30480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Token ok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62600" y="35814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</a:t>
            </a:r>
            <a:r>
              <a:rPr lang="en-GB" sz="1000" dirty="0" err="1" smtClean="0">
                <a:solidFill>
                  <a:schemeClr val="tx1"/>
                </a:solidFill>
              </a:rPr>
              <a:t>CurrentUser</a:t>
            </a:r>
            <a:r>
              <a:rPr lang="en-GB" sz="1000" dirty="0" smtClean="0">
                <a:solidFill>
                  <a:schemeClr val="tx1"/>
                </a:solidFill>
              </a:rPr>
              <a:t> as “mentor”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6076950" y="3352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4" idx="0"/>
          </p:cNvCxnSpPr>
          <p:nvPr/>
        </p:nvCxnSpPr>
        <p:spPr>
          <a:xfrm>
            <a:off x="6076950" y="2743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5" idx="1"/>
          </p:cNvCxnSpPr>
          <p:nvPr/>
        </p:nvCxnSpPr>
        <p:spPr>
          <a:xfrm>
            <a:off x="6591300" y="1828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14909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Not in local</a:t>
            </a:r>
            <a:endParaRPr lang="en-GB" sz="1100" dirty="0"/>
          </a:p>
        </p:txBody>
      </p:sp>
      <p:sp>
        <p:nvSpPr>
          <p:cNvPr id="24" name="Rectangle 23"/>
          <p:cNvSpPr/>
          <p:nvPr/>
        </p:nvSpPr>
        <p:spPr>
          <a:xfrm>
            <a:off x="5562600" y="51054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Get Mentor and set mentor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6076950" y="4724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  <a:endCxn id="9" idx="3"/>
          </p:cNvCxnSpPr>
          <p:nvPr/>
        </p:nvCxnSpPr>
        <p:spPr>
          <a:xfrm flipH="1">
            <a:off x="65913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28800" y="21336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Student Login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28800" y="28956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Get student data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2"/>
            <a:endCxn id="30" idx="0"/>
          </p:cNvCxnSpPr>
          <p:nvPr/>
        </p:nvCxnSpPr>
        <p:spPr>
          <a:xfrm>
            <a:off x="2343150" y="2438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828800" y="35814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</a:t>
            </a:r>
            <a:r>
              <a:rPr lang="en-GB" sz="1000" dirty="0" err="1" smtClean="0">
                <a:solidFill>
                  <a:schemeClr val="tx1"/>
                </a:solidFill>
              </a:rPr>
              <a:t>CurrentUser</a:t>
            </a:r>
            <a:r>
              <a:rPr lang="en-GB" sz="1000" dirty="0" smtClean="0">
                <a:solidFill>
                  <a:schemeClr val="tx1"/>
                </a:solidFill>
              </a:rPr>
              <a:t> as “student”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343150" y="3200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28800" y="43434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student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3" idx="2"/>
            <a:endCxn id="35" idx="0"/>
          </p:cNvCxnSpPr>
          <p:nvPr/>
        </p:nvCxnSpPr>
        <p:spPr>
          <a:xfrm>
            <a:off x="2343150" y="3962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562600" y="43434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Mentor Home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>
          <a:xfrm>
            <a:off x="6076950" y="3962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62600" y="58674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Using mentor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>
            <a:off x="6076950" y="5486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28800" y="51054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Enter </a:t>
            </a:r>
            <a:r>
              <a:rPr lang="en-GB" sz="1000" dirty="0">
                <a:solidFill>
                  <a:schemeClr val="tx1"/>
                </a:solidFill>
              </a:rPr>
              <a:t>S</a:t>
            </a:r>
            <a:r>
              <a:rPr lang="en-GB" sz="1000" dirty="0" smtClean="0">
                <a:solidFill>
                  <a:schemeClr val="tx1"/>
                </a:solidFill>
              </a:rPr>
              <a:t>tudent Home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2343150" y="4724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695700" y="3581400"/>
            <a:ext cx="10287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Common Component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95700" y="4343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Using </a:t>
            </a:r>
            <a:r>
              <a:rPr lang="en-GB" sz="1000" dirty="0" err="1" smtClean="0">
                <a:solidFill>
                  <a:schemeClr val="tx1"/>
                </a:solidFill>
              </a:rPr>
              <a:t>CurrentUser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3" idx="2"/>
            <a:endCxn id="44" idx="0"/>
          </p:cNvCxnSpPr>
          <p:nvPr/>
        </p:nvCxnSpPr>
        <p:spPr>
          <a:xfrm>
            <a:off x="4210050" y="3962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  <a:endCxn id="43" idx="1"/>
          </p:cNvCxnSpPr>
          <p:nvPr/>
        </p:nvCxnSpPr>
        <p:spPr>
          <a:xfrm>
            <a:off x="2857500" y="3771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1"/>
            <a:endCxn id="43" idx="3"/>
          </p:cNvCxnSpPr>
          <p:nvPr/>
        </p:nvCxnSpPr>
        <p:spPr>
          <a:xfrm flipH="1">
            <a:off x="4724400" y="3771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828800" y="5867400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Using student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>
            <a:off x="2343150" y="5486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43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Defined student </a:t>
            </a:r>
          </a:p>
          <a:p>
            <a:r>
              <a:rPr lang="en-GB" dirty="0" smtClean="0"/>
              <a:t>Defined question bank</a:t>
            </a:r>
          </a:p>
          <a:p>
            <a:r>
              <a:rPr lang="en-GB" dirty="0" smtClean="0"/>
              <a:t>Has three pages, </a:t>
            </a:r>
          </a:p>
          <a:p>
            <a:pPr lvl="1"/>
            <a:r>
              <a:rPr lang="en-GB" dirty="0" smtClean="0"/>
              <a:t>home page for choose lesson and start button</a:t>
            </a:r>
          </a:p>
          <a:p>
            <a:pPr lvl="1"/>
            <a:r>
              <a:rPr lang="en-GB" dirty="0" err="1" smtClean="0"/>
              <a:t>runGame</a:t>
            </a:r>
            <a:r>
              <a:rPr lang="en-GB" dirty="0" smtClean="0"/>
              <a:t> page shows questions one by one</a:t>
            </a:r>
          </a:p>
          <a:p>
            <a:pPr lvl="2"/>
            <a:r>
              <a:rPr lang="en-GB" dirty="0" smtClean="0"/>
              <a:t>It has a timer</a:t>
            </a:r>
          </a:p>
          <a:p>
            <a:pPr lvl="2"/>
            <a:r>
              <a:rPr lang="en-GB" dirty="0" smtClean="0"/>
              <a:t>It has a label to count number of questions, correct answer, wrong answer</a:t>
            </a:r>
          </a:p>
          <a:p>
            <a:pPr lvl="2"/>
            <a:r>
              <a:rPr lang="en-GB" dirty="0" smtClean="0"/>
              <a:t>It has a wrong answer list</a:t>
            </a:r>
          </a:p>
          <a:p>
            <a:pPr lvl="1"/>
            <a:r>
              <a:rPr lang="en-GB" dirty="0" smtClean="0"/>
              <a:t>Result/complete page, show result</a:t>
            </a:r>
          </a:p>
        </p:txBody>
      </p:sp>
    </p:spTree>
    <p:extLst>
      <p:ext uri="{BB962C8B-B14F-4D97-AF65-F5344CB8AC3E}">
        <p14:creationId xmlns:p14="http://schemas.microsoft.com/office/powerpoint/2010/main" val="140967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45547"/>
              </p:ext>
            </p:extLst>
          </p:nvPr>
        </p:nvGraphicFramePr>
        <p:xfrm>
          <a:off x="914400" y="990600"/>
          <a:ext cx="7086600" cy="433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362200"/>
              </a:tblGrid>
              <a:tr h="331304">
                <a:tc>
                  <a:txBody>
                    <a:bodyPr/>
                    <a:lstStyle/>
                    <a:p>
                      <a:r>
                        <a:rPr lang="en-GB" dirty="0" smtClean="0"/>
                        <a:t>Project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Technique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Will need</a:t>
                      </a:r>
                      <a:endParaRPr lang="en-GB" dirty="0"/>
                    </a:p>
                  </a:txBody>
                  <a:tcPr/>
                </a:tc>
              </a:tr>
              <a:tr h="728870"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Datebase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Python</a:t>
                      </a:r>
                    </a:p>
                    <a:p>
                      <a:r>
                        <a:rPr lang="en-GB" sz="1200" dirty="0" smtClean="0"/>
                        <a:t>Sqlite3</a:t>
                      </a:r>
                    </a:p>
                    <a:p>
                      <a:r>
                        <a:rPr lang="en-GB" sz="1200" dirty="0" err="1" smtClean="0"/>
                        <a:t>Csv</a:t>
                      </a:r>
                      <a:r>
                        <a:rPr lang="en-GB" sz="1200" dirty="0" smtClean="0"/>
                        <a:t> process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Web </a:t>
                      </a:r>
                      <a:r>
                        <a:rPr lang="en-GB" sz="1200" dirty="0" err="1" smtClean="0"/>
                        <a:t>scraptor</a:t>
                      </a:r>
                      <a:endParaRPr lang="en-GB" sz="1200" dirty="0"/>
                    </a:p>
                  </a:txBody>
                  <a:tcPr/>
                </a:tc>
              </a:tr>
              <a:tr h="72887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Back-end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Golang</a:t>
                      </a:r>
                      <a:endParaRPr lang="en-GB" sz="1200" dirty="0" smtClean="0"/>
                    </a:p>
                    <a:p>
                      <a:r>
                        <a:rPr lang="en-GB" sz="1200" dirty="0" smtClean="0"/>
                        <a:t>Go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grame</a:t>
                      </a:r>
                      <a:endParaRPr lang="en-GB" sz="1200" dirty="0" smtClean="0"/>
                    </a:p>
                    <a:p>
                      <a:r>
                        <a:rPr lang="en-GB" sz="1200" dirty="0" err="1" smtClean="0"/>
                        <a:t>Gqlgen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dirty="0" smtClean="0"/>
                        <a:t>(</a:t>
                      </a:r>
                      <a:r>
                        <a:rPr lang="en-GB" sz="1200" dirty="0" err="1" smtClean="0"/>
                        <a:t>GraphQl</a:t>
                      </a:r>
                      <a:r>
                        <a:rPr lang="en-GB" sz="1200" dirty="0" smtClean="0"/>
                        <a:t>)</a:t>
                      </a:r>
                    </a:p>
                    <a:p>
                      <a:r>
                        <a:rPr lang="en-GB" sz="1200" dirty="0" smtClean="0"/>
                        <a:t>Sqlite3</a:t>
                      </a:r>
                    </a:p>
                    <a:p>
                      <a:r>
                        <a:rPr lang="en-GB" sz="1200" dirty="0" err="1" smtClean="0"/>
                        <a:t>Jwt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Graph </a:t>
                      </a:r>
                      <a:r>
                        <a:rPr lang="en-GB" sz="1200" dirty="0" smtClean="0"/>
                        <a:t>Database</a:t>
                      </a:r>
                      <a:endParaRPr lang="en-GB" sz="1200" dirty="0" smtClean="0"/>
                    </a:p>
                  </a:txBody>
                  <a:tcPr/>
                </a:tc>
              </a:tr>
              <a:tr h="1043609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Front-end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Vue.js</a:t>
                      </a:r>
                    </a:p>
                    <a:p>
                      <a:r>
                        <a:rPr lang="en-GB" sz="1200" dirty="0" smtClean="0"/>
                        <a:t>Quasar</a:t>
                      </a:r>
                    </a:p>
                    <a:p>
                      <a:r>
                        <a:rPr lang="en-GB" sz="1200" dirty="0" smtClean="0"/>
                        <a:t>Html, CSS</a:t>
                      </a:r>
                    </a:p>
                    <a:p>
                      <a:r>
                        <a:rPr lang="en-GB" sz="1200" dirty="0" err="1" smtClean="0"/>
                        <a:t>Zrender</a:t>
                      </a:r>
                      <a:r>
                        <a:rPr lang="en-GB" sz="1200" dirty="0" smtClean="0"/>
                        <a:t> (2D)</a:t>
                      </a:r>
                    </a:p>
                    <a:p>
                      <a:r>
                        <a:rPr lang="en-GB" sz="1200" dirty="0" err="1" smtClean="0"/>
                        <a:t>Echarts</a:t>
                      </a:r>
                      <a:r>
                        <a:rPr lang="en-GB" sz="1200" dirty="0" smtClean="0"/>
                        <a:t> (chart)</a:t>
                      </a:r>
                    </a:p>
                    <a:p>
                      <a:r>
                        <a:rPr lang="en-GB" sz="1200" dirty="0" smtClean="0"/>
                        <a:t>Apollo (</a:t>
                      </a:r>
                      <a:r>
                        <a:rPr lang="en-GB" sz="1200" dirty="0" err="1" smtClean="0"/>
                        <a:t>GraphQL</a:t>
                      </a:r>
                      <a:r>
                        <a:rPr lang="en-GB" sz="1200" dirty="0" smtClean="0"/>
                        <a:t>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Three.js (3D)</a:t>
                      </a:r>
                    </a:p>
                    <a:p>
                      <a:r>
                        <a:rPr lang="en-GB" sz="1200" dirty="0" smtClean="0"/>
                        <a:t>Cordova (Android App)</a:t>
                      </a:r>
                    </a:p>
                    <a:p>
                      <a:r>
                        <a:rPr lang="en-GB" sz="1200" dirty="0" smtClean="0"/>
                        <a:t>Capacitor (</a:t>
                      </a:r>
                      <a:r>
                        <a:rPr lang="en-GB" sz="1200" smtClean="0"/>
                        <a:t>IOS App)</a:t>
                      </a:r>
                      <a:endParaRPr lang="en-GB" sz="1200" dirty="0" smtClean="0"/>
                    </a:p>
                    <a:p>
                      <a:r>
                        <a:rPr lang="en-GB" sz="1200" dirty="0" smtClean="0"/>
                        <a:t>Electron (Desktop App)</a:t>
                      </a:r>
                      <a:endParaRPr lang="en-GB" sz="1200" dirty="0"/>
                    </a:p>
                  </a:txBody>
                  <a:tcPr/>
                </a:tc>
              </a:tr>
              <a:tr h="1043609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Deployment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AWS</a:t>
                      </a:r>
                    </a:p>
                    <a:p>
                      <a:r>
                        <a:rPr lang="en-GB" sz="1200" dirty="0" smtClean="0"/>
                        <a:t>Ubuntu</a:t>
                      </a:r>
                    </a:p>
                    <a:p>
                      <a:r>
                        <a:rPr lang="en-GB" sz="1200" dirty="0" err="1" smtClean="0"/>
                        <a:t>Nginx</a:t>
                      </a:r>
                      <a:endParaRPr lang="en-GB" sz="1200" dirty="0" smtClean="0"/>
                    </a:p>
                    <a:p>
                      <a:r>
                        <a:rPr lang="en-GB" sz="1200" dirty="0" smtClean="0"/>
                        <a:t>Domain</a:t>
                      </a:r>
                    </a:p>
                    <a:p>
                      <a:r>
                        <a:rPr lang="en-GB" sz="1200" dirty="0" smtClean="0"/>
                        <a:t>Git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Docker</a:t>
                      </a:r>
                      <a:endParaRPr lang="en-GB" sz="1200" dirty="0" smtClean="0"/>
                    </a:p>
                    <a:p>
                      <a:r>
                        <a:rPr lang="en-GB" sz="1200" dirty="0" err="1" smtClean="0"/>
                        <a:t>Redis</a:t>
                      </a:r>
                      <a:endParaRPr lang="en-GB" sz="1200" dirty="0" smtClean="0"/>
                    </a:p>
                    <a:p>
                      <a:r>
                        <a:rPr lang="en-GB" sz="1200" dirty="0" err="1" smtClean="0"/>
                        <a:t>uWsgi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9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Student Home </a:t>
            </a:r>
            <a:r>
              <a:rPr lang="en-GB" dirty="0"/>
              <a:t>P</a:t>
            </a:r>
            <a:r>
              <a:rPr lang="en-GB" dirty="0" smtClean="0"/>
              <a:t>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radio button for decimal, current level</a:t>
            </a:r>
          </a:p>
          <a:p>
            <a:r>
              <a:rPr lang="en-GB" dirty="0" smtClean="0"/>
              <a:t>One button as Start</a:t>
            </a:r>
          </a:p>
          <a:p>
            <a:r>
              <a:rPr lang="en-GB" dirty="0" smtClean="0"/>
              <a:t>Title show student details, name, age, total score, year, place</a:t>
            </a:r>
          </a:p>
          <a:p>
            <a:r>
              <a:rPr lang="en-GB" dirty="0" smtClean="0"/>
              <a:t>Footer show Web home 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49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runGame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Title should lesson name, progress bar, level and score</a:t>
            </a:r>
          </a:p>
          <a:p>
            <a:r>
              <a:rPr lang="en-GB" dirty="0" smtClean="0"/>
              <a:t>Timer on top right</a:t>
            </a:r>
          </a:p>
          <a:p>
            <a:r>
              <a:rPr lang="en-GB" dirty="0" smtClean="0"/>
              <a:t>Total question on right</a:t>
            </a:r>
          </a:p>
          <a:p>
            <a:r>
              <a:rPr lang="en-GB" dirty="0" smtClean="0"/>
              <a:t>Correct answer number</a:t>
            </a:r>
          </a:p>
          <a:p>
            <a:r>
              <a:rPr lang="en-GB" dirty="0" smtClean="0"/>
              <a:t>Failed question list</a:t>
            </a:r>
          </a:p>
          <a:p>
            <a:r>
              <a:rPr lang="en-GB" dirty="0" smtClean="0"/>
              <a:t>Pause button at the button</a:t>
            </a:r>
          </a:p>
          <a:p>
            <a:r>
              <a:rPr lang="en-GB" dirty="0" smtClean="0"/>
              <a:t>Question field in the middle</a:t>
            </a:r>
          </a:p>
          <a:p>
            <a:r>
              <a:rPr lang="en-GB" dirty="0" smtClean="0"/>
              <a:t>Next button under question, big button</a:t>
            </a:r>
          </a:p>
        </p:txBody>
      </p:sp>
    </p:spTree>
    <p:extLst>
      <p:ext uri="{BB962C8B-B14F-4D97-AF65-F5344CB8AC3E}">
        <p14:creationId xmlns:p14="http://schemas.microsoft.com/office/powerpoint/2010/main" val="414461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of Lesson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Lesson App</a:t>
            </a:r>
          </a:p>
          <a:p>
            <a:pPr lvl="1"/>
            <a:r>
              <a:rPr lang="en-GB" dirty="0" smtClean="0"/>
              <a:t>Lesson Class</a:t>
            </a:r>
          </a:p>
          <a:p>
            <a:pPr lvl="2"/>
            <a:r>
              <a:rPr lang="en-GB" dirty="0" smtClean="0"/>
              <a:t>Math </a:t>
            </a:r>
          </a:p>
          <a:p>
            <a:pPr lvl="3"/>
            <a:r>
              <a:rPr lang="en-GB" dirty="0" smtClean="0"/>
              <a:t>Decimal (every item need be added in as an object)</a:t>
            </a:r>
            <a:endParaRPr lang="en-GB" dirty="0"/>
          </a:p>
          <a:p>
            <a:pPr lvl="1"/>
            <a:r>
              <a:rPr lang="en-GB" dirty="0" smtClean="0"/>
              <a:t>Question Class</a:t>
            </a:r>
          </a:p>
          <a:p>
            <a:pPr lvl="2"/>
            <a:r>
              <a:rPr lang="en-GB" dirty="0" smtClean="0"/>
              <a:t>Single Choice and fill text question type</a:t>
            </a:r>
          </a:p>
          <a:p>
            <a:pPr lvl="2"/>
            <a:r>
              <a:rPr lang="en-GB" dirty="0" smtClean="0"/>
              <a:t>Has a foreign key from lesson id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70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Design of Student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Student Class</a:t>
            </a:r>
          </a:p>
          <a:p>
            <a:pPr lvl="1"/>
            <a:r>
              <a:rPr lang="en-GB" dirty="0" smtClean="0"/>
              <a:t>Need add student as an object</a:t>
            </a:r>
          </a:p>
          <a:p>
            <a:pPr lvl="1"/>
            <a:r>
              <a:rPr lang="en-GB" dirty="0" smtClean="0"/>
              <a:t>How to link to all available lesson automatically?</a:t>
            </a:r>
          </a:p>
          <a:p>
            <a:r>
              <a:rPr lang="en-GB" dirty="0" smtClean="0"/>
              <a:t>View.py: </a:t>
            </a:r>
          </a:p>
          <a:p>
            <a:pPr lvl="1"/>
            <a:r>
              <a:rPr lang="en-GB" dirty="0" smtClean="0"/>
              <a:t>Home page: list all available lessons, enabled lessons have Start button Green, otherwise Grey</a:t>
            </a:r>
          </a:p>
          <a:p>
            <a:pPr lvl="1"/>
            <a:r>
              <a:rPr lang="en-GB" dirty="0" err="1" smtClean="0"/>
              <a:t>runGame</a:t>
            </a:r>
            <a:r>
              <a:rPr lang="en-GB" dirty="0" smtClean="0"/>
              <a:t> page:</a:t>
            </a:r>
          </a:p>
          <a:p>
            <a:pPr lvl="2"/>
            <a:r>
              <a:rPr lang="en-GB" dirty="0" smtClean="0"/>
              <a:t>Define a html template</a:t>
            </a:r>
          </a:p>
          <a:p>
            <a:pPr lvl="2"/>
            <a:r>
              <a:rPr lang="en-GB" dirty="0" smtClean="0"/>
              <a:t>Show random picked questions one by one</a:t>
            </a:r>
          </a:p>
          <a:p>
            <a:pPr lvl="2"/>
            <a:r>
              <a:rPr lang="en-GB" dirty="0" smtClean="0"/>
              <a:t>Complete when correct answer number meet requirement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96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 page (1)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019300" y="17526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Home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1300" y="1752600"/>
            <a:ext cx="8763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Our mission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0" y="17526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Education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81500" y="17526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Price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2286000"/>
            <a:ext cx="5029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Slide Shows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9370" y="3722370"/>
            <a:ext cx="1905000" cy="1840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Customer Reviews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5943600"/>
            <a:ext cx="2667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DeCom</a:t>
            </a:r>
            <a:r>
              <a:rPr lang="en-GB" sz="1000" dirty="0" smtClean="0">
                <a:solidFill>
                  <a:schemeClr val="tx1"/>
                </a:solidFill>
              </a:rPr>
              <a:t> Technology Ltd 2018 - 2019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0800" y="2286000"/>
            <a:ext cx="1905000" cy="1154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Student/ mentor Login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9630" y="1504950"/>
            <a:ext cx="762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Logo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2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Mission (2)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Home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1600200"/>
            <a:ext cx="8763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Our mission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Education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Price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0" y="16002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Student Login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72300" y="16002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Mentor Login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2091690"/>
            <a:ext cx="5029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Articals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2118360"/>
            <a:ext cx="1219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Key Date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Forms </a:t>
            </a:r>
            <a:r>
              <a:rPr lang="en-GB" sz="1200" dirty="0" err="1" smtClean="0">
                <a:solidFill>
                  <a:schemeClr val="tx1"/>
                </a:solidFill>
              </a:rPr>
              <a:t>Downl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smtClean="0">
                <a:solidFill>
                  <a:schemeClr val="tx1"/>
                </a:solidFill>
              </a:rPr>
              <a:t>System Details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How to use</a:t>
            </a: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smtClean="0">
                <a:solidFill>
                  <a:schemeClr val="tx1"/>
                </a:solidFill>
              </a:rPr>
              <a:t>Contact us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5943600"/>
            <a:ext cx="2667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DeCom</a:t>
            </a:r>
            <a:r>
              <a:rPr lang="en-GB" sz="1000" dirty="0" smtClean="0">
                <a:solidFill>
                  <a:schemeClr val="tx1"/>
                </a:solidFill>
              </a:rPr>
              <a:t> Technology Ltd 2018 - 2019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4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Education(3)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Home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1600200"/>
            <a:ext cx="8763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Our mission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Education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1600200"/>
            <a:ext cx="7239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Price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0" y="16002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student Login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72300" y="1600200"/>
            <a:ext cx="10287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Mentor Login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2091690"/>
            <a:ext cx="5029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Articles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2118360"/>
            <a:ext cx="1219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Latest News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Key Date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All about GL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All about AQE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Primary School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Grammar School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5943600"/>
            <a:ext cx="2667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DeCom</a:t>
            </a:r>
            <a:r>
              <a:rPr lang="en-GB" sz="1000" dirty="0" smtClean="0">
                <a:solidFill>
                  <a:schemeClr val="tx1"/>
                </a:solidFill>
              </a:rPr>
              <a:t> Technology Ltd 2018 - 2019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2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4360</TotalTime>
  <Words>1023</Words>
  <Application>Microsoft Office PowerPoint</Application>
  <PresentationFormat>On-screen Show (4:3)</PresentationFormat>
  <Paragraphs>285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TTM Design</vt:lpstr>
      <vt:lpstr>Version 1</vt:lpstr>
      <vt:lpstr>Student Home Page</vt:lpstr>
      <vt:lpstr>runGame</vt:lpstr>
      <vt:lpstr>Design of Lesson App</vt:lpstr>
      <vt:lpstr>Design of Student App</vt:lpstr>
      <vt:lpstr>Home page (1)</vt:lpstr>
      <vt:lpstr>Our Mission (2)</vt:lpstr>
      <vt:lpstr>Education(3)</vt:lpstr>
      <vt:lpstr>Price(4)</vt:lpstr>
      <vt:lpstr>Student Home(5)</vt:lpstr>
      <vt:lpstr>Student Study(6)</vt:lpstr>
      <vt:lpstr>Mentor Home (7)</vt:lpstr>
      <vt:lpstr>PowerPoint Presentation</vt:lpstr>
      <vt:lpstr>PowerPoint Presentation</vt:lpstr>
      <vt:lpstr>Run Task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TTM Design</dc:title>
  <dc:creator>YIn, Jiangbo</dc:creator>
  <cp:lastModifiedBy>Yin, Jiangbo</cp:lastModifiedBy>
  <cp:revision>51</cp:revision>
  <dcterms:created xsi:type="dcterms:W3CDTF">2006-08-16T00:00:00Z</dcterms:created>
  <dcterms:modified xsi:type="dcterms:W3CDTF">2020-01-29T14:17:28Z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9567e4d6-3e3d-4c3a-947c-5b9f085a17f9</vt:lpwstr>
  </property>
  <property fmtid="{D5CDD505-2E9C-101B-9397-08002B2CF9AE}" pid="3" name="THALESClassification">
    <vt:lpwstr>TCA</vt:lpwstr>
  </property>
  <property fmtid="{D5CDD505-2E9C-101B-9397-08002B2CF9AE}" pid="4" name="Sensitivity">
    <vt:lpwstr>TGO</vt:lpwstr>
  </property>
  <property fmtid="{D5CDD505-2E9C-101B-9397-08002B2CF9AE}" pid="5" name="PD">
    <vt:lpwstr>PDN</vt:lpwstr>
  </property>
  <property fmtid="{D5CDD505-2E9C-101B-9397-08002B2CF9AE}" pid="6" name="EC">
    <vt:lpwstr>ECNA</vt:lpwstr>
  </property>
  <property fmtid="{D5CDD505-2E9C-101B-9397-08002B2CF9AE}" pid="7" name="LC">
    <vt:lpwstr>LCNA</vt:lpwstr>
  </property>
  <property fmtid="{D5CDD505-2E9C-101B-9397-08002B2CF9AE}" pid="8" name="AppHF">
    <vt:lpwstr>AHFY</vt:lpwstr>
  </property>
</Properties>
</file>