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tableStyles" Target="tableStyle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9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9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5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65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66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6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6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72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7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74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7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7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7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82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83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9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50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F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DAY </a:t>
            </a:r>
            <a:r>
              <a:rPr lang="en-US"/>
              <a:t>IBRAHIM </a:t>
            </a:r>
            <a:r>
              <a:rPr lang="en-US"/>
              <a:t>MADIGA </a:t>
            </a:r>
            <a:endParaRPr lang="en-US"/>
          </a:p>
        </p:txBody>
      </p:sp>
      <p:sp>
        <p:nvSpPr>
          <p:cNvPr id="1048587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F</a:t>
            </a:r>
            <a:r>
              <a:rPr lang="en-US"/>
              <a:t>E</a:t>
            </a:r>
            <a:r>
              <a:rPr lang="en-US"/>
              <a:t>/</a:t>
            </a:r>
            <a:r>
              <a:rPr lang="en-US"/>
              <a:t>2</a:t>
            </a:r>
            <a:r>
              <a:rPr lang="en-US"/>
              <a:t>3</a:t>
            </a:r>
            <a:r>
              <a:rPr lang="en-US"/>
              <a:t>/</a:t>
            </a:r>
            <a:r>
              <a:rPr lang="en-US"/>
              <a:t>8</a:t>
            </a:r>
            <a:r>
              <a:rPr lang="en-US"/>
              <a:t>3</a:t>
            </a:r>
            <a:r>
              <a:rPr lang="en-US"/>
              <a:t>6</a:t>
            </a:r>
            <a:r>
              <a:rPr lang="en-US"/>
              <a:t>7</a:t>
            </a:r>
            <a:r>
              <a:rPr lang="en-US"/>
              <a:t>4</a:t>
            </a:r>
            <a:r>
              <a:rPr lang="en-US"/>
              <a:t>1</a:t>
            </a:r>
            <a:r>
              <a:rPr lang="en-US"/>
              <a:t>2</a:t>
            </a:r>
            <a:r>
              <a:rPr lang="en-US"/>
              <a:t>3</a:t>
            </a:r>
            <a:endParaRPr lang="en-US"/>
          </a:p>
          <a:p>
            <a:r>
              <a:rPr lang="en-US"/>
              <a:t>3</a:t>
            </a:r>
            <a:r>
              <a:rPr lang="en-US"/>
              <a:t>M</a:t>
            </a:r>
            <a:r>
              <a:rPr lang="en-US"/>
              <a:t>T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P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J</a:t>
            </a:r>
            <a:r>
              <a:rPr lang="en-US"/>
              <a:t>E</a:t>
            </a:r>
            <a:r>
              <a:rPr lang="en-US"/>
              <a:t>CT </a:t>
            </a:r>
            <a:r>
              <a:rPr lang="en-US"/>
              <a:t>S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TION</a:t>
            </a:r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05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07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09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11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13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15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17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19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21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23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589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altLang="zh-CN" lang="en-US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25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27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29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663700"/>
            <a:ext cx="9144000" cy="3530599"/>
          </a:xfrm>
          <a:prstGeom prst="rect"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31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33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663700"/>
            <a:ext cx="9144000" cy="3530599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591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593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595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597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599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01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03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itel A662LM</dc:creator>
  <dcterms:created xsi:type="dcterms:W3CDTF">2015-05-12T01:30:45Z</dcterms:created>
  <dcterms:modified xsi:type="dcterms:W3CDTF">2024-11-30T23:32:36Z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2915fcb0b29a4e12bed97d8edf2e602b</vt:lpwstr>
  </property>
</Properties>
</file>