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2" r:id="rId4"/>
    <p:sldId id="269" r:id="rId5"/>
    <p:sldId id="271" r:id="rId6"/>
    <p:sldId id="272" r:id="rId7"/>
    <p:sldId id="270" r:id="rId8"/>
    <p:sldId id="257" r:id="rId9"/>
    <p:sldId id="259" r:id="rId10"/>
    <p:sldId id="26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84" r:id="rId32"/>
    <p:sldId id="295" r:id="rId3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43"/>
    <a:srgbClr val="ED4545"/>
    <a:srgbClr val="F3F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19"/>
  </p:normalViewPr>
  <p:slideViewPr>
    <p:cSldViewPr snapToGrid="0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B2319F-D9E8-4353-01F1-07EF14B3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FFB546-4CCE-945B-E01E-8A959D733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1E3CAC-390B-5150-C930-ECF55DEA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0EE951B-FE40-B640-54C8-77FAB050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AF6601-4EF6-591C-95B0-F94BB956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438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550EED-ECB5-2EFE-FF9A-CDCA0AFA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4DFB1E4-ED15-1454-2385-102ECBBD8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21D9907-8802-E226-CF6B-81CC9E2C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FEA374-5057-D822-A1DD-8A6BF2DD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3D4A9EA-0D45-0A4D-B468-42930763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9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C841465-F1F9-4680-935E-88DC9ED8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46E7B7B-EEE0-6532-EDF0-F70D11BD6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C95F35-4CD2-ABB7-C2CA-46E60390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1F9ECF8-F083-711F-D182-E5EB61E5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BCF734B-8F26-C7AD-E303-DBBB428D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45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ABF58B-E586-C006-B727-87EA6189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6542FB-53CE-AD85-4450-A89B7856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614A0C-49AC-0C7C-2D9C-B66BFF3E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893261B-AC1E-95F7-26EC-F656AA77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42E0F6-38F6-560C-2895-D63E6062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78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B574A5-D2D4-D877-EC1E-2322B35A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11E3A72-B2E7-59EF-7B55-14AAD7B7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ACFDFC-FCBE-AD13-3136-F75B3D75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E5017D-7CB1-1C66-F74B-B019BD4D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4FEDDB-DD4F-FA21-BE41-30F4C459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83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E269FA-A01E-2508-9F71-9D52CDF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3206A2-9F56-6B5A-0918-D17A1F58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D834991-E8D5-9EE6-9A36-1B6FD3F8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435955-A232-712B-40B1-18121A30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3D8A530-FBA0-258D-D0FB-A5FD2E26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4D48645-2D0B-DFD7-3BEA-6670411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5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48C38F-BE07-F75A-AFB4-4180E809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FF1D3FC-7ACE-9318-41E6-52FF3616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686B692-18C6-6BF0-D903-E0521221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2E4F27B-1D8D-CEE1-034F-2E3C74A2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A722776-A7F4-5CF3-1831-01DE927C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E5BD717-6404-A054-9A0B-E5040B6A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E85EBEC-2F61-39C4-7440-1D62C6DC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410D5C9-2464-AAB4-5B72-41A11352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92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99BA2F-24B9-EF5F-01AC-5CAF1071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F6D3480-9677-36E7-2C2A-395F50E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98310AF-C9BB-7854-FAE3-F33B8058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89DD2EA-B1F3-210E-ABEB-FADD88D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0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17B9FC8-8B12-F07A-D7EF-B27FA594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1534BAD-6ED9-D111-BD25-B527CF14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CF114FF-BE07-9905-FEF6-894C56D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5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44C3F8-432B-B4D0-42B8-5EB19186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B32185-A845-141B-0A57-F69802F7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EEED98C-6431-679E-5E98-9508DFF95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2EF5C3A-456F-31AD-CAF1-3E033CDD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21D1D9-9319-2679-9FDA-712664EC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570CB50-CA7F-4D23-14EE-1C4DF12D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49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A26F86-CF08-FDC1-79EF-B950F60E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C0CC001-BD06-4908-6E20-269CF1B42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7B72FFF-60E3-DCEF-3AC7-327F5BCF3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D6AF74C-9E72-71A8-2B53-E83C4A6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4EC9EF6-2E11-A7A1-E586-1CB13472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CC0A235-BA21-FED7-B854-9D98216C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482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DF1E020-1603-DCE5-FD39-017860CF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A89A7F-3545-323F-F67B-F1F28F25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E90B08-B3C6-D3DA-2804-F9006D7FC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286-2E24-3A41-B43C-4EE803A663AA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02AFB5-A0AA-A890-F98A-B54D95914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0EA845F-C37C-B637-647B-5D6D253C2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C475-E2B1-A648-ACB6-920291C185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06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svg"/><Relationship Id="rId18" Type="http://schemas.openxmlformats.org/officeDocument/2006/relationships/image" Target="../media/image39.png"/><Relationship Id="rId26" Type="http://schemas.openxmlformats.org/officeDocument/2006/relationships/image" Target="../media/image49.png"/><Relationship Id="rId39" Type="http://schemas.openxmlformats.org/officeDocument/2006/relationships/image" Target="../media/image62.svg"/><Relationship Id="rId21" Type="http://schemas.openxmlformats.org/officeDocument/2006/relationships/image" Target="../media/image173.sv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47" Type="http://schemas.openxmlformats.org/officeDocument/2006/relationships/image" Target="../media/image78.svg"/><Relationship Id="rId7" Type="http://schemas.openxmlformats.org/officeDocument/2006/relationships/image" Target="../media/image28.svg"/><Relationship Id="rId2" Type="http://schemas.openxmlformats.org/officeDocument/2006/relationships/image" Target="../media/image31.png"/><Relationship Id="rId16" Type="http://schemas.openxmlformats.org/officeDocument/2006/relationships/image" Target="../media/image170.png"/><Relationship Id="rId29" Type="http://schemas.openxmlformats.org/officeDocument/2006/relationships/image" Target="../media/image5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6.sv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svg"/><Relationship Id="rId40" Type="http://schemas.openxmlformats.org/officeDocument/2006/relationships/image" Target="../media/image63.png"/><Relationship Id="rId45" Type="http://schemas.openxmlformats.org/officeDocument/2006/relationships/image" Target="../media/image76.svg"/><Relationship Id="rId5" Type="http://schemas.openxmlformats.org/officeDocument/2006/relationships/image" Target="../media/image30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5.png"/><Relationship Id="rId19" Type="http://schemas.openxmlformats.org/officeDocument/2006/relationships/image" Target="../media/image40.svg"/><Relationship Id="rId31" Type="http://schemas.openxmlformats.org/officeDocument/2006/relationships/image" Target="../media/image54.svg"/><Relationship Id="rId44" Type="http://schemas.openxmlformats.org/officeDocument/2006/relationships/image" Target="../media/image7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50.svg"/><Relationship Id="rId30" Type="http://schemas.openxmlformats.org/officeDocument/2006/relationships/image" Target="../media/image53.png"/><Relationship Id="rId35" Type="http://schemas.openxmlformats.org/officeDocument/2006/relationships/image" Target="../media/image58.svg"/><Relationship Id="rId43" Type="http://schemas.openxmlformats.org/officeDocument/2006/relationships/image" Target="../media/image66.svg"/><Relationship Id="rId8" Type="http://schemas.openxmlformats.org/officeDocument/2006/relationships/image" Target="../media/image33.png"/><Relationship Id="rId3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171.svg"/><Relationship Id="rId25" Type="http://schemas.openxmlformats.org/officeDocument/2006/relationships/image" Target="../media/image48.svg"/><Relationship Id="rId33" Type="http://schemas.openxmlformats.org/officeDocument/2006/relationships/image" Target="../media/image56.svg"/><Relationship Id="rId38" Type="http://schemas.openxmlformats.org/officeDocument/2006/relationships/image" Target="../media/image61.png"/><Relationship Id="rId46" Type="http://schemas.openxmlformats.org/officeDocument/2006/relationships/image" Target="../media/image77.png"/><Relationship Id="rId20" Type="http://schemas.openxmlformats.org/officeDocument/2006/relationships/image" Target="../media/image172.png"/><Relationship Id="rId41" Type="http://schemas.openxmlformats.org/officeDocument/2006/relationships/image" Target="../media/image6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svg"/><Relationship Id="rId3" Type="http://schemas.openxmlformats.org/officeDocument/2006/relationships/image" Target="../media/image175.svg"/><Relationship Id="rId7" Type="http://schemas.openxmlformats.org/officeDocument/2006/relationships/image" Target="../media/image179.svg"/><Relationship Id="rId12" Type="http://schemas.openxmlformats.org/officeDocument/2006/relationships/image" Target="../media/image184.png"/><Relationship Id="rId17" Type="http://schemas.openxmlformats.org/officeDocument/2006/relationships/image" Target="../media/image189.sv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3.svg"/><Relationship Id="rId5" Type="http://schemas.openxmlformats.org/officeDocument/2006/relationships/image" Target="../media/image177.svg"/><Relationship Id="rId15" Type="http://schemas.openxmlformats.org/officeDocument/2006/relationships/image" Target="../media/image187.sv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svg"/><Relationship Id="rId14" Type="http://schemas.openxmlformats.org/officeDocument/2006/relationships/image" Target="../media/image1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svg"/><Relationship Id="rId3" Type="http://schemas.openxmlformats.org/officeDocument/2006/relationships/image" Target="../media/image191.svg"/><Relationship Id="rId7" Type="http://schemas.openxmlformats.org/officeDocument/2006/relationships/image" Target="../media/image195.svg"/><Relationship Id="rId12" Type="http://schemas.openxmlformats.org/officeDocument/2006/relationships/image" Target="../media/image200.png"/><Relationship Id="rId17" Type="http://schemas.openxmlformats.org/officeDocument/2006/relationships/image" Target="../media/image205.sv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svg"/><Relationship Id="rId5" Type="http://schemas.openxmlformats.org/officeDocument/2006/relationships/image" Target="../media/image193.svg"/><Relationship Id="rId15" Type="http://schemas.openxmlformats.org/officeDocument/2006/relationships/image" Target="../media/image203.sv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svg"/><Relationship Id="rId14" Type="http://schemas.openxmlformats.org/officeDocument/2006/relationships/image" Target="../media/image2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svg"/><Relationship Id="rId18" Type="http://schemas.openxmlformats.org/officeDocument/2006/relationships/image" Target="../media/image222.png"/><Relationship Id="rId3" Type="http://schemas.openxmlformats.org/officeDocument/2006/relationships/image" Target="../media/image207.svg"/><Relationship Id="rId21" Type="http://schemas.openxmlformats.org/officeDocument/2006/relationships/image" Target="../media/image225.svg"/><Relationship Id="rId7" Type="http://schemas.openxmlformats.org/officeDocument/2006/relationships/image" Target="../media/image211.svg"/><Relationship Id="rId12" Type="http://schemas.openxmlformats.org/officeDocument/2006/relationships/image" Target="../media/image216.png"/><Relationship Id="rId17" Type="http://schemas.openxmlformats.org/officeDocument/2006/relationships/image" Target="../media/image221.svg"/><Relationship Id="rId25" Type="http://schemas.openxmlformats.org/officeDocument/2006/relationships/image" Target="../media/image229.svg"/><Relationship Id="rId2" Type="http://schemas.openxmlformats.org/officeDocument/2006/relationships/image" Target="../media/image206.png"/><Relationship Id="rId16" Type="http://schemas.openxmlformats.org/officeDocument/2006/relationships/image" Target="../media/image220.png"/><Relationship Id="rId20" Type="http://schemas.openxmlformats.org/officeDocument/2006/relationships/image" Target="../media/image2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15.svg"/><Relationship Id="rId24" Type="http://schemas.openxmlformats.org/officeDocument/2006/relationships/image" Target="../media/image228.png"/><Relationship Id="rId5" Type="http://schemas.openxmlformats.org/officeDocument/2006/relationships/image" Target="../media/image209.svg"/><Relationship Id="rId15" Type="http://schemas.openxmlformats.org/officeDocument/2006/relationships/image" Target="../media/image219.svg"/><Relationship Id="rId23" Type="http://schemas.openxmlformats.org/officeDocument/2006/relationships/image" Target="../media/image227.svg"/><Relationship Id="rId10" Type="http://schemas.openxmlformats.org/officeDocument/2006/relationships/image" Target="../media/image214.png"/><Relationship Id="rId19" Type="http://schemas.openxmlformats.org/officeDocument/2006/relationships/image" Target="../media/image223.svg"/><Relationship Id="rId4" Type="http://schemas.openxmlformats.org/officeDocument/2006/relationships/image" Target="../media/image208.png"/><Relationship Id="rId9" Type="http://schemas.openxmlformats.org/officeDocument/2006/relationships/image" Target="../media/image213.sv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189.svg"/><Relationship Id="rId18" Type="http://schemas.openxmlformats.org/officeDocument/2006/relationships/image" Target="../media/image244.png"/><Relationship Id="rId3" Type="http://schemas.openxmlformats.org/officeDocument/2006/relationships/image" Target="../media/image231.svg"/><Relationship Id="rId21" Type="http://schemas.openxmlformats.org/officeDocument/2006/relationships/image" Target="../media/image247.svg"/><Relationship Id="rId7" Type="http://schemas.openxmlformats.org/officeDocument/2006/relationships/image" Target="../media/image235.svg"/><Relationship Id="rId12" Type="http://schemas.openxmlformats.org/officeDocument/2006/relationships/image" Target="../media/image188.png"/><Relationship Id="rId17" Type="http://schemas.openxmlformats.org/officeDocument/2006/relationships/image" Target="../media/image243.svg"/><Relationship Id="rId25" Type="http://schemas.openxmlformats.org/officeDocument/2006/relationships/image" Target="../media/image251.svg"/><Relationship Id="rId2" Type="http://schemas.openxmlformats.org/officeDocument/2006/relationships/image" Target="../media/image230.png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4.png"/><Relationship Id="rId11" Type="http://schemas.openxmlformats.org/officeDocument/2006/relationships/image" Target="../media/image239.svg"/><Relationship Id="rId24" Type="http://schemas.openxmlformats.org/officeDocument/2006/relationships/image" Target="../media/image250.png"/><Relationship Id="rId5" Type="http://schemas.openxmlformats.org/officeDocument/2006/relationships/image" Target="../media/image233.svg"/><Relationship Id="rId15" Type="http://schemas.openxmlformats.org/officeDocument/2006/relationships/image" Target="../media/image241.svg"/><Relationship Id="rId23" Type="http://schemas.openxmlformats.org/officeDocument/2006/relationships/image" Target="../media/image249.svg"/><Relationship Id="rId10" Type="http://schemas.openxmlformats.org/officeDocument/2006/relationships/image" Target="../media/image238.png"/><Relationship Id="rId19" Type="http://schemas.openxmlformats.org/officeDocument/2006/relationships/image" Target="../media/image245.svg"/><Relationship Id="rId4" Type="http://schemas.openxmlformats.org/officeDocument/2006/relationships/image" Target="../media/image232.png"/><Relationship Id="rId9" Type="http://schemas.openxmlformats.org/officeDocument/2006/relationships/image" Target="../media/image237.svg"/><Relationship Id="rId14" Type="http://schemas.openxmlformats.org/officeDocument/2006/relationships/image" Target="../media/image240.png"/><Relationship Id="rId22" Type="http://schemas.openxmlformats.org/officeDocument/2006/relationships/image" Target="../media/image2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image" Target="../media/image263.svg"/><Relationship Id="rId3" Type="http://schemas.openxmlformats.org/officeDocument/2006/relationships/image" Target="../media/image253.svg"/><Relationship Id="rId7" Type="http://schemas.openxmlformats.org/officeDocument/2006/relationships/image" Target="../media/image257.svg"/><Relationship Id="rId12" Type="http://schemas.openxmlformats.org/officeDocument/2006/relationships/image" Target="../media/image262.png"/><Relationship Id="rId17" Type="http://schemas.openxmlformats.org/officeDocument/2006/relationships/image" Target="../media/image267.svg"/><Relationship Id="rId2" Type="http://schemas.openxmlformats.org/officeDocument/2006/relationships/image" Target="../media/image252.png"/><Relationship Id="rId16" Type="http://schemas.openxmlformats.org/officeDocument/2006/relationships/image" Target="../media/image2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6.png"/><Relationship Id="rId11" Type="http://schemas.openxmlformats.org/officeDocument/2006/relationships/image" Target="../media/image261.svg"/><Relationship Id="rId5" Type="http://schemas.openxmlformats.org/officeDocument/2006/relationships/image" Target="../media/image255.svg"/><Relationship Id="rId15" Type="http://schemas.openxmlformats.org/officeDocument/2006/relationships/image" Target="../media/image265.sv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svg"/><Relationship Id="rId14" Type="http://schemas.openxmlformats.org/officeDocument/2006/relationships/image" Target="../media/image2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73.svg"/><Relationship Id="rId3" Type="http://schemas.openxmlformats.org/officeDocument/2006/relationships/image" Target="../media/image255.svg"/><Relationship Id="rId7" Type="http://schemas.openxmlformats.org/officeDocument/2006/relationships/image" Target="../media/image269.svg"/><Relationship Id="rId12" Type="http://schemas.openxmlformats.org/officeDocument/2006/relationships/image" Target="../media/image272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8.png"/><Relationship Id="rId11" Type="http://schemas.openxmlformats.org/officeDocument/2006/relationships/image" Target="../media/image271.svg"/><Relationship Id="rId5" Type="http://schemas.openxmlformats.org/officeDocument/2006/relationships/image" Target="../media/image261.svg"/><Relationship Id="rId10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197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svg"/><Relationship Id="rId18" Type="http://schemas.openxmlformats.org/officeDocument/2006/relationships/image" Target="../media/image276.png"/><Relationship Id="rId26" Type="http://schemas.openxmlformats.org/officeDocument/2006/relationships/image" Target="../media/image284.png"/><Relationship Id="rId3" Type="http://schemas.openxmlformats.org/officeDocument/2006/relationships/image" Target="../media/image253.svg"/><Relationship Id="rId21" Type="http://schemas.openxmlformats.org/officeDocument/2006/relationships/image" Target="../media/image279.svg"/><Relationship Id="rId7" Type="http://schemas.openxmlformats.org/officeDocument/2006/relationships/image" Target="../media/image257.svg"/><Relationship Id="rId12" Type="http://schemas.openxmlformats.org/officeDocument/2006/relationships/image" Target="../media/image262.png"/><Relationship Id="rId17" Type="http://schemas.openxmlformats.org/officeDocument/2006/relationships/image" Target="../media/image275.svg"/><Relationship Id="rId25" Type="http://schemas.openxmlformats.org/officeDocument/2006/relationships/image" Target="../media/image283.svg"/><Relationship Id="rId33" Type="http://schemas.openxmlformats.org/officeDocument/2006/relationships/image" Target="../media/image289.svg"/><Relationship Id="rId2" Type="http://schemas.openxmlformats.org/officeDocument/2006/relationships/image" Target="../media/image252.png"/><Relationship Id="rId16" Type="http://schemas.openxmlformats.org/officeDocument/2006/relationships/image" Target="../media/image274.png"/><Relationship Id="rId20" Type="http://schemas.openxmlformats.org/officeDocument/2006/relationships/image" Target="../media/image278.png"/><Relationship Id="rId29" Type="http://schemas.openxmlformats.org/officeDocument/2006/relationships/image" Target="../media/image26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1" Type="http://schemas.openxmlformats.org/officeDocument/2006/relationships/image" Target="../media/image261.svg"/><Relationship Id="rId24" Type="http://schemas.openxmlformats.org/officeDocument/2006/relationships/image" Target="../media/image282.png"/><Relationship Id="rId32" Type="http://schemas.openxmlformats.org/officeDocument/2006/relationships/image" Target="../media/image288.png"/><Relationship Id="rId5" Type="http://schemas.openxmlformats.org/officeDocument/2006/relationships/image" Target="../media/image255.svg"/><Relationship Id="rId15" Type="http://schemas.openxmlformats.org/officeDocument/2006/relationships/image" Target="../media/image265.svg"/><Relationship Id="rId23" Type="http://schemas.openxmlformats.org/officeDocument/2006/relationships/image" Target="../media/image281.svg"/><Relationship Id="rId28" Type="http://schemas.openxmlformats.org/officeDocument/2006/relationships/image" Target="../media/image266.png"/><Relationship Id="rId10" Type="http://schemas.openxmlformats.org/officeDocument/2006/relationships/image" Target="../media/image260.png"/><Relationship Id="rId19" Type="http://schemas.openxmlformats.org/officeDocument/2006/relationships/image" Target="../media/image277.svg"/><Relationship Id="rId31" Type="http://schemas.openxmlformats.org/officeDocument/2006/relationships/image" Target="../media/image287.svg"/><Relationship Id="rId4" Type="http://schemas.openxmlformats.org/officeDocument/2006/relationships/image" Target="../media/image254.png"/><Relationship Id="rId9" Type="http://schemas.openxmlformats.org/officeDocument/2006/relationships/image" Target="../media/image259.svg"/><Relationship Id="rId14" Type="http://schemas.openxmlformats.org/officeDocument/2006/relationships/image" Target="../media/image264.png"/><Relationship Id="rId22" Type="http://schemas.openxmlformats.org/officeDocument/2006/relationships/image" Target="../media/image280.png"/><Relationship Id="rId27" Type="http://schemas.openxmlformats.org/officeDocument/2006/relationships/image" Target="../media/image285.svg"/><Relationship Id="rId30" Type="http://schemas.openxmlformats.org/officeDocument/2006/relationships/image" Target="../media/image286.png"/><Relationship Id="rId8" Type="http://schemas.openxmlformats.org/officeDocument/2006/relationships/image" Target="../media/image25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3.svg"/><Relationship Id="rId18" Type="http://schemas.openxmlformats.org/officeDocument/2006/relationships/image" Target="../media/image295.png"/><Relationship Id="rId26" Type="http://schemas.openxmlformats.org/officeDocument/2006/relationships/image" Target="../media/image184.png"/><Relationship Id="rId39" Type="http://schemas.openxmlformats.org/officeDocument/2006/relationships/image" Target="../media/image247.svg"/><Relationship Id="rId21" Type="http://schemas.openxmlformats.org/officeDocument/2006/relationships/image" Target="../media/image298.svg"/><Relationship Id="rId34" Type="http://schemas.openxmlformats.org/officeDocument/2006/relationships/image" Target="../media/image182.png"/><Relationship Id="rId7" Type="http://schemas.openxmlformats.org/officeDocument/2006/relationships/image" Target="../media/image243.svg"/><Relationship Id="rId2" Type="http://schemas.openxmlformats.org/officeDocument/2006/relationships/image" Target="../media/image188.png"/><Relationship Id="rId16" Type="http://schemas.openxmlformats.org/officeDocument/2006/relationships/image" Target="../media/image178.png"/><Relationship Id="rId20" Type="http://schemas.openxmlformats.org/officeDocument/2006/relationships/image" Target="../media/image297.png"/><Relationship Id="rId29" Type="http://schemas.openxmlformats.org/officeDocument/2006/relationships/image" Target="../media/image245.svg"/><Relationship Id="rId41" Type="http://schemas.openxmlformats.org/officeDocument/2006/relationships/image" Target="../media/image18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11" Type="http://schemas.openxmlformats.org/officeDocument/2006/relationships/image" Target="../media/image291.svg"/><Relationship Id="rId24" Type="http://schemas.openxmlformats.org/officeDocument/2006/relationships/image" Target="../media/image301.png"/><Relationship Id="rId32" Type="http://schemas.openxmlformats.org/officeDocument/2006/relationships/image" Target="../media/image305.png"/><Relationship Id="rId37" Type="http://schemas.openxmlformats.org/officeDocument/2006/relationships/image" Target="../media/image308.svg"/><Relationship Id="rId40" Type="http://schemas.openxmlformats.org/officeDocument/2006/relationships/image" Target="../media/image186.png"/><Relationship Id="rId5" Type="http://schemas.openxmlformats.org/officeDocument/2006/relationships/image" Target="../media/image241.svg"/><Relationship Id="rId15" Type="http://schemas.openxmlformats.org/officeDocument/2006/relationships/image" Target="../media/image217.svg"/><Relationship Id="rId23" Type="http://schemas.openxmlformats.org/officeDocument/2006/relationships/image" Target="../media/image300.svg"/><Relationship Id="rId28" Type="http://schemas.openxmlformats.org/officeDocument/2006/relationships/image" Target="../media/image244.png"/><Relationship Id="rId36" Type="http://schemas.openxmlformats.org/officeDocument/2006/relationships/image" Target="../media/image307.png"/><Relationship Id="rId10" Type="http://schemas.openxmlformats.org/officeDocument/2006/relationships/image" Target="../media/image290.png"/><Relationship Id="rId19" Type="http://schemas.openxmlformats.org/officeDocument/2006/relationships/image" Target="../media/image296.svg"/><Relationship Id="rId31" Type="http://schemas.openxmlformats.org/officeDocument/2006/relationships/image" Target="../media/image304.svg"/><Relationship Id="rId4" Type="http://schemas.openxmlformats.org/officeDocument/2006/relationships/image" Target="../media/image240.png"/><Relationship Id="rId9" Type="http://schemas.openxmlformats.org/officeDocument/2006/relationships/image" Target="../media/image181.svg"/><Relationship Id="rId14" Type="http://schemas.openxmlformats.org/officeDocument/2006/relationships/image" Target="../media/image216.png"/><Relationship Id="rId22" Type="http://schemas.openxmlformats.org/officeDocument/2006/relationships/image" Target="../media/image299.png"/><Relationship Id="rId27" Type="http://schemas.openxmlformats.org/officeDocument/2006/relationships/image" Target="../media/image185.svg"/><Relationship Id="rId30" Type="http://schemas.openxmlformats.org/officeDocument/2006/relationships/image" Target="../media/image303.png"/><Relationship Id="rId35" Type="http://schemas.openxmlformats.org/officeDocument/2006/relationships/image" Target="../media/image183.svg"/><Relationship Id="rId8" Type="http://schemas.openxmlformats.org/officeDocument/2006/relationships/image" Target="../media/image180.png"/><Relationship Id="rId3" Type="http://schemas.openxmlformats.org/officeDocument/2006/relationships/image" Target="../media/image189.svg"/><Relationship Id="rId12" Type="http://schemas.openxmlformats.org/officeDocument/2006/relationships/image" Target="../media/image292.png"/><Relationship Id="rId17" Type="http://schemas.openxmlformats.org/officeDocument/2006/relationships/image" Target="../media/image294.svg"/><Relationship Id="rId25" Type="http://schemas.openxmlformats.org/officeDocument/2006/relationships/image" Target="../media/image302.svg"/><Relationship Id="rId33" Type="http://schemas.openxmlformats.org/officeDocument/2006/relationships/image" Target="../media/image306.svg"/><Relationship Id="rId38" Type="http://schemas.openxmlformats.org/officeDocument/2006/relationships/image" Target="../media/image24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svg"/><Relationship Id="rId18" Type="http://schemas.openxmlformats.org/officeDocument/2006/relationships/image" Target="../media/image176.png"/><Relationship Id="rId26" Type="http://schemas.openxmlformats.org/officeDocument/2006/relationships/image" Target="../media/image329.png"/><Relationship Id="rId39" Type="http://schemas.openxmlformats.org/officeDocument/2006/relationships/image" Target="../media/image338.svg"/><Relationship Id="rId21" Type="http://schemas.openxmlformats.org/officeDocument/2006/relationships/image" Target="../media/image326.svg"/><Relationship Id="rId34" Type="http://schemas.openxmlformats.org/officeDocument/2006/relationships/image" Target="../media/image192.png"/><Relationship Id="rId42" Type="http://schemas.openxmlformats.org/officeDocument/2006/relationships/image" Target="../media/image198.png"/><Relationship Id="rId47" Type="http://schemas.openxmlformats.org/officeDocument/2006/relationships/image" Target="../media/image195.svg"/><Relationship Id="rId7" Type="http://schemas.openxmlformats.org/officeDocument/2006/relationships/image" Target="../media/image314.svg"/><Relationship Id="rId2" Type="http://schemas.openxmlformats.org/officeDocument/2006/relationships/image" Target="../media/image309.png"/><Relationship Id="rId16" Type="http://schemas.openxmlformats.org/officeDocument/2006/relationships/image" Target="../media/image323.png"/><Relationship Id="rId29" Type="http://schemas.openxmlformats.org/officeDocument/2006/relationships/image" Target="../media/image332.svg"/><Relationship Id="rId11" Type="http://schemas.openxmlformats.org/officeDocument/2006/relationships/image" Target="../media/image318.svg"/><Relationship Id="rId24" Type="http://schemas.openxmlformats.org/officeDocument/2006/relationships/image" Target="../media/image327.png"/><Relationship Id="rId32" Type="http://schemas.openxmlformats.org/officeDocument/2006/relationships/image" Target="../media/image333.png"/><Relationship Id="rId37" Type="http://schemas.openxmlformats.org/officeDocument/2006/relationships/image" Target="../media/image336.svg"/><Relationship Id="rId40" Type="http://schemas.openxmlformats.org/officeDocument/2006/relationships/image" Target="../media/image339.png"/><Relationship Id="rId45" Type="http://schemas.openxmlformats.org/officeDocument/2006/relationships/image" Target="../media/image342.svg"/><Relationship Id="rId5" Type="http://schemas.openxmlformats.org/officeDocument/2006/relationships/image" Target="../media/image312.svg"/><Relationship Id="rId15" Type="http://schemas.openxmlformats.org/officeDocument/2006/relationships/image" Target="../media/image322.svg"/><Relationship Id="rId23" Type="http://schemas.openxmlformats.org/officeDocument/2006/relationships/image" Target="../media/image191.svg"/><Relationship Id="rId28" Type="http://schemas.openxmlformats.org/officeDocument/2006/relationships/image" Target="../media/image331.png"/><Relationship Id="rId36" Type="http://schemas.openxmlformats.org/officeDocument/2006/relationships/image" Target="../media/image335.png"/><Relationship Id="rId49" Type="http://schemas.openxmlformats.org/officeDocument/2006/relationships/image" Target="../media/image197.svg"/><Relationship Id="rId10" Type="http://schemas.openxmlformats.org/officeDocument/2006/relationships/image" Target="../media/image317.png"/><Relationship Id="rId19" Type="http://schemas.openxmlformats.org/officeDocument/2006/relationships/image" Target="../media/image177.svg"/><Relationship Id="rId31" Type="http://schemas.openxmlformats.org/officeDocument/2006/relationships/image" Target="../media/image269.svg"/><Relationship Id="rId44" Type="http://schemas.openxmlformats.org/officeDocument/2006/relationships/image" Target="../media/image341.png"/><Relationship Id="rId4" Type="http://schemas.openxmlformats.org/officeDocument/2006/relationships/image" Target="../media/image311.png"/><Relationship Id="rId9" Type="http://schemas.openxmlformats.org/officeDocument/2006/relationships/image" Target="../media/image316.svg"/><Relationship Id="rId14" Type="http://schemas.openxmlformats.org/officeDocument/2006/relationships/image" Target="../media/image321.png"/><Relationship Id="rId22" Type="http://schemas.openxmlformats.org/officeDocument/2006/relationships/image" Target="../media/image190.png"/><Relationship Id="rId27" Type="http://schemas.openxmlformats.org/officeDocument/2006/relationships/image" Target="../media/image330.svg"/><Relationship Id="rId30" Type="http://schemas.openxmlformats.org/officeDocument/2006/relationships/image" Target="../media/image268.png"/><Relationship Id="rId35" Type="http://schemas.openxmlformats.org/officeDocument/2006/relationships/image" Target="../media/image193.svg"/><Relationship Id="rId43" Type="http://schemas.openxmlformats.org/officeDocument/2006/relationships/image" Target="../media/image199.svg"/><Relationship Id="rId48" Type="http://schemas.openxmlformats.org/officeDocument/2006/relationships/image" Target="../media/image196.png"/><Relationship Id="rId8" Type="http://schemas.openxmlformats.org/officeDocument/2006/relationships/image" Target="../media/image315.png"/><Relationship Id="rId3" Type="http://schemas.openxmlformats.org/officeDocument/2006/relationships/image" Target="../media/image310.svg"/><Relationship Id="rId12" Type="http://schemas.openxmlformats.org/officeDocument/2006/relationships/image" Target="../media/image319.png"/><Relationship Id="rId17" Type="http://schemas.openxmlformats.org/officeDocument/2006/relationships/image" Target="../media/image324.svg"/><Relationship Id="rId25" Type="http://schemas.openxmlformats.org/officeDocument/2006/relationships/image" Target="../media/image328.svg"/><Relationship Id="rId33" Type="http://schemas.openxmlformats.org/officeDocument/2006/relationships/image" Target="../media/image334.svg"/><Relationship Id="rId38" Type="http://schemas.openxmlformats.org/officeDocument/2006/relationships/image" Target="../media/image337.png"/><Relationship Id="rId46" Type="http://schemas.openxmlformats.org/officeDocument/2006/relationships/image" Target="../media/image194.png"/><Relationship Id="rId20" Type="http://schemas.openxmlformats.org/officeDocument/2006/relationships/image" Target="../media/image325.png"/><Relationship Id="rId41" Type="http://schemas.openxmlformats.org/officeDocument/2006/relationships/image" Target="../media/image3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svg"/><Relationship Id="rId18" Type="http://schemas.openxmlformats.org/officeDocument/2006/relationships/image" Target="../media/image212.png"/><Relationship Id="rId26" Type="http://schemas.openxmlformats.org/officeDocument/2006/relationships/image" Target="../media/image222.png"/><Relationship Id="rId39" Type="http://schemas.openxmlformats.org/officeDocument/2006/relationships/image" Target="../media/image235.svg"/><Relationship Id="rId21" Type="http://schemas.openxmlformats.org/officeDocument/2006/relationships/image" Target="../media/image346.svg"/><Relationship Id="rId34" Type="http://schemas.openxmlformats.org/officeDocument/2006/relationships/image" Target="../media/image230.png"/><Relationship Id="rId42" Type="http://schemas.openxmlformats.org/officeDocument/2006/relationships/image" Target="../media/image238.png"/><Relationship Id="rId47" Type="http://schemas.openxmlformats.org/officeDocument/2006/relationships/image" Target="../media/image251.svg"/><Relationship Id="rId7" Type="http://schemas.openxmlformats.org/officeDocument/2006/relationships/image" Target="../media/image201.svg"/><Relationship Id="rId2" Type="http://schemas.openxmlformats.org/officeDocument/2006/relationships/image" Target="../media/image204.png"/><Relationship Id="rId16" Type="http://schemas.openxmlformats.org/officeDocument/2006/relationships/image" Target="../media/image343.png"/><Relationship Id="rId29" Type="http://schemas.openxmlformats.org/officeDocument/2006/relationships/image" Target="../media/image2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9.svg"/><Relationship Id="rId24" Type="http://schemas.openxmlformats.org/officeDocument/2006/relationships/image" Target="../media/image220.png"/><Relationship Id="rId32" Type="http://schemas.openxmlformats.org/officeDocument/2006/relationships/image" Target="../media/image228.png"/><Relationship Id="rId37" Type="http://schemas.openxmlformats.org/officeDocument/2006/relationships/image" Target="../media/image233.svg"/><Relationship Id="rId40" Type="http://schemas.openxmlformats.org/officeDocument/2006/relationships/image" Target="../media/image236.png"/><Relationship Id="rId45" Type="http://schemas.openxmlformats.org/officeDocument/2006/relationships/image" Target="../media/image249.svg"/><Relationship Id="rId5" Type="http://schemas.openxmlformats.org/officeDocument/2006/relationships/image" Target="../media/image203.svg"/><Relationship Id="rId15" Type="http://schemas.openxmlformats.org/officeDocument/2006/relationships/image" Target="../media/image215.svg"/><Relationship Id="rId23" Type="http://schemas.openxmlformats.org/officeDocument/2006/relationships/image" Target="../media/image219.svg"/><Relationship Id="rId28" Type="http://schemas.openxmlformats.org/officeDocument/2006/relationships/image" Target="../media/image224.png"/><Relationship Id="rId36" Type="http://schemas.openxmlformats.org/officeDocument/2006/relationships/image" Target="../media/image232.png"/><Relationship Id="rId10" Type="http://schemas.openxmlformats.org/officeDocument/2006/relationships/image" Target="../media/image208.png"/><Relationship Id="rId19" Type="http://schemas.openxmlformats.org/officeDocument/2006/relationships/image" Target="../media/image213.svg"/><Relationship Id="rId31" Type="http://schemas.openxmlformats.org/officeDocument/2006/relationships/image" Target="../media/image227.svg"/><Relationship Id="rId44" Type="http://schemas.openxmlformats.org/officeDocument/2006/relationships/image" Target="../media/image248.png"/><Relationship Id="rId4" Type="http://schemas.openxmlformats.org/officeDocument/2006/relationships/image" Target="../media/image202.png"/><Relationship Id="rId9" Type="http://schemas.openxmlformats.org/officeDocument/2006/relationships/image" Target="../media/image207.svg"/><Relationship Id="rId14" Type="http://schemas.openxmlformats.org/officeDocument/2006/relationships/image" Target="../media/image214.png"/><Relationship Id="rId22" Type="http://schemas.openxmlformats.org/officeDocument/2006/relationships/image" Target="../media/image218.png"/><Relationship Id="rId27" Type="http://schemas.openxmlformats.org/officeDocument/2006/relationships/image" Target="../media/image223.svg"/><Relationship Id="rId30" Type="http://schemas.openxmlformats.org/officeDocument/2006/relationships/image" Target="../media/image226.png"/><Relationship Id="rId35" Type="http://schemas.openxmlformats.org/officeDocument/2006/relationships/image" Target="../media/image231.svg"/><Relationship Id="rId43" Type="http://schemas.openxmlformats.org/officeDocument/2006/relationships/image" Target="../media/image239.svg"/><Relationship Id="rId8" Type="http://schemas.openxmlformats.org/officeDocument/2006/relationships/image" Target="../media/image206.png"/><Relationship Id="rId3" Type="http://schemas.openxmlformats.org/officeDocument/2006/relationships/image" Target="../media/image205.svg"/><Relationship Id="rId12" Type="http://schemas.openxmlformats.org/officeDocument/2006/relationships/image" Target="../media/image210.png"/><Relationship Id="rId17" Type="http://schemas.openxmlformats.org/officeDocument/2006/relationships/image" Target="../media/image344.svg"/><Relationship Id="rId25" Type="http://schemas.openxmlformats.org/officeDocument/2006/relationships/image" Target="../media/image221.svg"/><Relationship Id="rId33" Type="http://schemas.openxmlformats.org/officeDocument/2006/relationships/image" Target="../media/image229.svg"/><Relationship Id="rId38" Type="http://schemas.openxmlformats.org/officeDocument/2006/relationships/image" Target="../media/image234.png"/><Relationship Id="rId46" Type="http://schemas.openxmlformats.org/officeDocument/2006/relationships/image" Target="../media/image250.png"/><Relationship Id="rId20" Type="http://schemas.openxmlformats.org/officeDocument/2006/relationships/image" Target="../media/image345.png"/><Relationship Id="rId41" Type="http://schemas.openxmlformats.org/officeDocument/2006/relationships/image" Target="../media/image23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png"/><Relationship Id="rId13" Type="http://schemas.openxmlformats.org/officeDocument/2006/relationships/image" Target="../media/image358.svg"/><Relationship Id="rId3" Type="http://schemas.openxmlformats.org/officeDocument/2006/relationships/image" Target="../media/image348.svg"/><Relationship Id="rId7" Type="http://schemas.openxmlformats.org/officeDocument/2006/relationships/image" Target="../media/image352.svg"/><Relationship Id="rId12" Type="http://schemas.openxmlformats.org/officeDocument/2006/relationships/image" Target="../media/image357.png"/><Relationship Id="rId17" Type="http://schemas.openxmlformats.org/officeDocument/2006/relationships/image" Target="../media/image362.svg"/><Relationship Id="rId2" Type="http://schemas.openxmlformats.org/officeDocument/2006/relationships/image" Target="../media/image347.png"/><Relationship Id="rId16" Type="http://schemas.openxmlformats.org/officeDocument/2006/relationships/image" Target="../media/image3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356.svg"/><Relationship Id="rId5" Type="http://schemas.openxmlformats.org/officeDocument/2006/relationships/image" Target="../media/image350.svg"/><Relationship Id="rId15" Type="http://schemas.openxmlformats.org/officeDocument/2006/relationships/image" Target="../media/image360.svg"/><Relationship Id="rId10" Type="http://schemas.openxmlformats.org/officeDocument/2006/relationships/image" Target="../media/image355.png"/><Relationship Id="rId4" Type="http://schemas.openxmlformats.org/officeDocument/2006/relationships/image" Target="../media/image349.png"/><Relationship Id="rId9" Type="http://schemas.openxmlformats.org/officeDocument/2006/relationships/image" Target="../media/image354.svg"/><Relationship Id="rId14" Type="http://schemas.openxmlformats.org/officeDocument/2006/relationships/image" Target="../media/image3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png"/><Relationship Id="rId13" Type="http://schemas.openxmlformats.org/officeDocument/2006/relationships/image" Target="../media/image374.svg"/><Relationship Id="rId3" Type="http://schemas.openxmlformats.org/officeDocument/2006/relationships/image" Target="../media/image364.svg"/><Relationship Id="rId7" Type="http://schemas.openxmlformats.org/officeDocument/2006/relationships/image" Target="../media/image368.svg"/><Relationship Id="rId12" Type="http://schemas.openxmlformats.org/officeDocument/2006/relationships/image" Target="../media/image373.png"/><Relationship Id="rId17" Type="http://schemas.openxmlformats.org/officeDocument/2006/relationships/image" Target="../media/image378.svg"/><Relationship Id="rId2" Type="http://schemas.openxmlformats.org/officeDocument/2006/relationships/image" Target="../media/image363.png"/><Relationship Id="rId16" Type="http://schemas.openxmlformats.org/officeDocument/2006/relationships/image" Target="../media/image3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7.png"/><Relationship Id="rId11" Type="http://schemas.openxmlformats.org/officeDocument/2006/relationships/image" Target="../media/image372.svg"/><Relationship Id="rId5" Type="http://schemas.openxmlformats.org/officeDocument/2006/relationships/image" Target="../media/image366.svg"/><Relationship Id="rId15" Type="http://schemas.openxmlformats.org/officeDocument/2006/relationships/image" Target="../media/image376.svg"/><Relationship Id="rId10" Type="http://schemas.openxmlformats.org/officeDocument/2006/relationships/image" Target="../media/image371.png"/><Relationship Id="rId4" Type="http://schemas.openxmlformats.org/officeDocument/2006/relationships/image" Target="../media/image365.png"/><Relationship Id="rId9" Type="http://schemas.openxmlformats.org/officeDocument/2006/relationships/image" Target="../media/image370.svg"/><Relationship Id="rId14" Type="http://schemas.openxmlformats.org/officeDocument/2006/relationships/image" Target="../media/image3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png"/><Relationship Id="rId13" Type="http://schemas.openxmlformats.org/officeDocument/2006/relationships/image" Target="../media/image390.svg"/><Relationship Id="rId18" Type="http://schemas.openxmlformats.org/officeDocument/2006/relationships/image" Target="../media/image395.png"/><Relationship Id="rId3" Type="http://schemas.openxmlformats.org/officeDocument/2006/relationships/image" Target="../media/image380.svg"/><Relationship Id="rId21" Type="http://schemas.openxmlformats.org/officeDocument/2006/relationships/image" Target="../media/image398.svg"/><Relationship Id="rId7" Type="http://schemas.openxmlformats.org/officeDocument/2006/relationships/image" Target="../media/image384.svg"/><Relationship Id="rId12" Type="http://schemas.openxmlformats.org/officeDocument/2006/relationships/image" Target="../media/image389.png"/><Relationship Id="rId17" Type="http://schemas.openxmlformats.org/officeDocument/2006/relationships/image" Target="../media/image394.svg"/><Relationship Id="rId25" Type="http://schemas.openxmlformats.org/officeDocument/2006/relationships/image" Target="../media/image402.svg"/><Relationship Id="rId2" Type="http://schemas.openxmlformats.org/officeDocument/2006/relationships/image" Target="../media/image379.png"/><Relationship Id="rId16" Type="http://schemas.openxmlformats.org/officeDocument/2006/relationships/image" Target="../media/image393.png"/><Relationship Id="rId20" Type="http://schemas.openxmlformats.org/officeDocument/2006/relationships/image" Target="../media/image3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3.png"/><Relationship Id="rId11" Type="http://schemas.openxmlformats.org/officeDocument/2006/relationships/image" Target="../media/image388.svg"/><Relationship Id="rId24" Type="http://schemas.openxmlformats.org/officeDocument/2006/relationships/image" Target="../media/image401.png"/><Relationship Id="rId5" Type="http://schemas.openxmlformats.org/officeDocument/2006/relationships/image" Target="../media/image382.svg"/><Relationship Id="rId15" Type="http://schemas.openxmlformats.org/officeDocument/2006/relationships/image" Target="../media/image392.svg"/><Relationship Id="rId23" Type="http://schemas.openxmlformats.org/officeDocument/2006/relationships/image" Target="../media/image400.svg"/><Relationship Id="rId10" Type="http://schemas.openxmlformats.org/officeDocument/2006/relationships/image" Target="../media/image387.png"/><Relationship Id="rId19" Type="http://schemas.openxmlformats.org/officeDocument/2006/relationships/image" Target="../media/image396.svg"/><Relationship Id="rId4" Type="http://schemas.openxmlformats.org/officeDocument/2006/relationships/image" Target="../media/image381.png"/><Relationship Id="rId9" Type="http://schemas.openxmlformats.org/officeDocument/2006/relationships/image" Target="../media/image386.svg"/><Relationship Id="rId14" Type="http://schemas.openxmlformats.org/officeDocument/2006/relationships/image" Target="../media/image391.png"/><Relationship Id="rId22" Type="http://schemas.openxmlformats.org/officeDocument/2006/relationships/image" Target="../media/image3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13" Type="http://schemas.openxmlformats.org/officeDocument/2006/relationships/image" Target="../media/image362.svg"/><Relationship Id="rId18" Type="http://schemas.openxmlformats.org/officeDocument/2006/relationships/image" Target="../media/image417.png"/><Relationship Id="rId3" Type="http://schemas.openxmlformats.org/officeDocument/2006/relationships/image" Target="../media/image404.svg"/><Relationship Id="rId21" Type="http://schemas.openxmlformats.org/officeDocument/2006/relationships/image" Target="../media/image420.svg"/><Relationship Id="rId7" Type="http://schemas.openxmlformats.org/officeDocument/2006/relationships/image" Target="../media/image408.svg"/><Relationship Id="rId12" Type="http://schemas.openxmlformats.org/officeDocument/2006/relationships/image" Target="../media/image361.png"/><Relationship Id="rId17" Type="http://schemas.openxmlformats.org/officeDocument/2006/relationships/image" Target="../media/image416.svg"/><Relationship Id="rId25" Type="http://schemas.openxmlformats.org/officeDocument/2006/relationships/image" Target="../media/image424.svg"/><Relationship Id="rId2" Type="http://schemas.openxmlformats.org/officeDocument/2006/relationships/image" Target="../media/image403.png"/><Relationship Id="rId16" Type="http://schemas.openxmlformats.org/officeDocument/2006/relationships/image" Target="../media/image415.png"/><Relationship Id="rId20" Type="http://schemas.openxmlformats.org/officeDocument/2006/relationships/image" Target="../media/image4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7.png"/><Relationship Id="rId11" Type="http://schemas.openxmlformats.org/officeDocument/2006/relationships/image" Target="../media/image412.svg"/><Relationship Id="rId24" Type="http://schemas.openxmlformats.org/officeDocument/2006/relationships/image" Target="../media/image423.png"/><Relationship Id="rId5" Type="http://schemas.openxmlformats.org/officeDocument/2006/relationships/image" Target="../media/image406.svg"/><Relationship Id="rId15" Type="http://schemas.openxmlformats.org/officeDocument/2006/relationships/image" Target="../media/image414.svg"/><Relationship Id="rId23" Type="http://schemas.openxmlformats.org/officeDocument/2006/relationships/image" Target="../media/image422.svg"/><Relationship Id="rId10" Type="http://schemas.openxmlformats.org/officeDocument/2006/relationships/image" Target="../media/image411.png"/><Relationship Id="rId19" Type="http://schemas.openxmlformats.org/officeDocument/2006/relationships/image" Target="../media/image418.svg"/><Relationship Id="rId4" Type="http://schemas.openxmlformats.org/officeDocument/2006/relationships/image" Target="../media/image405.png"/><Relationship Id="rId9" Type="http://schemas.openxmlformats.org/officeDocument/2006/relationships/image" Target="../media/image410.svg"/><Relationship Id="rId14" Type="http://schemas.openxmlformats.org/officeDocument/2006/relationships/image" Target="../media/image413.png"/><Relationship Id="rId22" Type="http://schemas.openxmlformats.org/officeDocument/2006/relationships/image" Target="../media/image4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36.svg"/><Relationship Id="rId3" Type="http://schemas.openxmlformats.org/officeDocument/2006/relationships/image" Target="../media/image426.svg"/><Relationship Id="rId7" Type="http://schemas.openxmlformats.org/officeDocument/2006/relationships/image" Target="../media/image430.svg"/><Relationship Id="rId12" Type="http://schemas.openxmlformats.org/officeDocument/2006/relationships/image" Target="../media/image435.png"/><Relationship Id="rId17" Type="http://schemas.openxmlformats.org/officeDocument/2006/relationships/image" Target="../media/image440.svg"/><Relationship Id="rId2" Type="http://schemas.openxmlformats.org/officeDocument/2006/relationships/image" Target="../media/image425.png"/><Relationship Id="rId16" Type="http://schemas.openxmlformats.org/officeDocument/2006/relationships/image" Target="../media/image4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9.png"/><Relationship Id="rId11" Type="http://schemas.openxmlformats.org/officeDocument/2006/relationships/image" Target="../media/image434.svg"/><Relationship Id="rId5" Type="http://schemas.openxmlformats.org/officeDocument/2006/relationships/image" Target="../media/image428.svg"/><Relationship Id="rId15" Type="http://schemas.openxmlformats.org/officeDocument/2006/relationships/image" Target="../media/image438.svg"/><Relationship Id="rId10" Type="http://schemas.openxmlformats.org/officeDocument/2006/relationships/image" Target="../media/image433.png"/><Relationship Id="rId4" Type="http://schemas.openxmlformats.org/officeDocument/2006/relationships/image" Target="../media/image427.png"/><Relationship Id="rId9" Type="http://schemas.openxmlformats.org/officeDocument/2006/relationships/image" Target="../media/image432.svg"/><Relationship Id="rId14" Type="http://schemas.openxmlformats.org/officeDocument/2006/relationships/image" Target="../media/image4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png"/><Relationship Id="rId13" Type="http://schemas.openxmlformats.org/officeDocument/2006/relationships/image" Target="../media/image446.svg"/><Relationship Id="rId3" Type="http://schemas.openxmlformats.org/officeDocument/2006/relationships/image" Target="../media/image428.svg"/><Relationship Id="rId7" Type="http://schemas.openxmlformats.org/officeDocument/2006/relationships/image" Target="../media/image442.svg"/><Relationship Id="rId12" Type="http://schemas.openxmlformats.org/officeDocument/2006/relationships/image" Target="../media/image445.png"/><Relationship Id="rId2" Type="http://schemas.openxmlformats.org/officeDocument/2006/relationships/image" Target="../media/image4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1.png"/><Relationship Id="rId11" Type="http://schemas.openxmlformats.org/officeDocument/2006/relationships/image" Target="../media/image444.svg"/><Relationship Id="rId5" Type="http://schemas.openxmlformats.org/officeDocument/2006/relationships/image" Target="../media/image434.svg"/><Relationship Id="rId10" Type="http://schemas.openxmlformats.org/officeDocument/2006/relationships/image" Target="../media/image443.png"/><Relationship Id="rId4" Type="http://schemas.openxmlformats.org/officeDocument/2006/relationships/image" Target="../media/image433.png"/><Relationship Id="rId9" Type="http://schemas.openxmlformats.org/officeDocument/2006/relationships/image" Target="../media/image370.sv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6.svg"/><Relationship Id="rId18" Type="http://schemas.openxmlformats.org/officeDocument/2006/relationships/image" Target="../media/image449.png"/><Relationship Id="rId26" Type="http://schemas.openxmlformats.org/officeDocument/2006/relationships/image" Target="../media/image457.png"/><Relationship Id="rId3" Type="http://schemas.openxmlformats.org/officeDocument/2006/relationships/image" Target="../media/image426.svg"/><Relationship Id="rId21" Type="http://schemas.openxmlformats.org/officeDocument/2006/relationships/image" Target="../media/image452.svg"/><Relationship Id="rId7" Type="http://schemas.openxmlformats.org/officeDocument/2006/relationships/image" Target="../media/image430.svg"/><Relationship Id="rId12" Type="http://schemas.openxmlformats.org/officeDocument/2006/relationships/image" Target="../media/image435.png"/><Relationship Id="rId17" Type="http://schemas.openxmlformats.org/officeDocument/2006/relationships/image" Target="../media/image448.svg"/><Relationship Id="rId25" Type="http://schemas.openxmlformats.org/officeDocument/2006/relationships/image" Target="../media/image456.svg"/><Relationship Id="rId33" Type="http://schemas.openxmlformats.org/officeDocument/2006/relationships/image" Target="../media/image462.svg"/><Relationship Id="rId2" Type="http://schemas.openxmlformats.org/officeDocument/2006/relationships/image" Target="../media/image425.png"/><Relationship Id="rId16" Type="http://schemas.openxmlformats.org/officeDocument/2006/relationships/image" Target="../media/image447.png"/><Relationship Id="rId20" Type="http://schemas.openxmlformats.org/officeDocument/2006/relationships/image" Target="../media/image451.png"/><Relationship Id="rId29" Type="http://schemas.openxmlformats.org/officeDocument/2006/relationships/image" Target="../media/image4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9.png"/><Relationship Id="rId11" Type="http://schemas.openxmlformats.org/officeDocument/2006/relationships/image" Target="../media/image434.svg"/><Relationship Id="rId24" Type="http://schemas.openxmlformats.org/officeDocument/2006/relationships/image" Target="../media/image455.png"/><Relationship Id="rId32" Type="http://schemas.openxmlformats.org/officeDocument/2006/relationships/image" Target="../media/image461.png"/><Relationship Id="rId5" Type="http://schemas.openxmlformats.org/officeDocument/2006/relationships/image" Target="../media/image428.svg"/><Relationship Id="rId15" Type="http://schemas.openxmlformats.org/officeDocument/2006/relationships/image" Target="../media/image438.svg"/><Relationship Id="rId23" Type="http://schemas.openxmlformats.org/officeDocument/2006/relationships/image" Target="../media/image454.svg"/><Relationship Id="rId28" Type="http://schemas.openxmlformats.org/officeDocument/2006/relationships/image" Target="../media/image439.png"/><Relationship Id="rId10" Type="http://schemas.openxmlformats.org/officeDocument/2006/relationships/image" Target="../media/image433.png"/><Relationship Id="rId19" Type="http://schemas.openxmlformats.org/officeDocument/2006/relationships/image" Target="../media/image450.svg"/><Relationship Id="rId31" Type="http://schemas.openxmlformats.org/officeDocument/2006/relationships/image" Target="../media/image460.svg"/><Relationship Id="rId4" Type="http://schemas.openxmlformats.org/officeDocument/2006/relationships/image" Target="../media/image427.png"/><Relationship Id="rId9" Type="http://schemas.openxmlformats.org/officeDocument/2006/relationships/image" Target="../media/image432.svg"/><Relationship Id="rId14" Type="http://schemas.openxmlformats.org/officeDocument/2006/relationships/image" Target="../media/image437.png"/><Relationship Id="rId22" Type="http://schemas.openxmlformats.org/officeDocument/2006/relationships/image" Target="../media/image453.png"/><Relationship Id="rId27" Type="http://schemas.openxmlformats.org/officeDocument/2006/relationships/image" Target="../media/image458.svg"/><Relationship Id="rId30" Type="http://schemas.openxmlformats.org/officeDocument/2006/relationships/image" Target="../media/image459.png"/><Relationship Id="rId8" Type="http://schemas.openxmlformats.org/officeDocument/2006/relationships/image" Target="../media/image431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6.svg"/><Relationship Id="rId18" Type="http://schemas.openxmlformats.org/officeDocument/2006/relationships/image" Target="../media/image468.png"/><Relationship Id="rId26" Type="http://schemas.openxmlformats.org/officeDocument/2006/relationships/image" Target="../media/image357.png"/><Relationship Id="rId39" Type="http://schemas.openxmlformats.org/officeDocument/2006/relationships/image" Target="../media/image420.svg"/><Relationship Id="rId21" Type="http://schemas.openxmlformats.org/officeDocument/2006/relationships/image" Target="../media/image471.svg"/><Relationship Id="rId34" Type="http://schemas.openxmlformats.org/officeDocument/2006/relationships/image" Target="../media/image355.png"/><Relationship Id="rId7" Type="http://schemas.openxmlformats.org/officeDocument/2006/relationships/image" Target="../media/image416.svg"/><Relationship Id="rId2" Type="http://schemas.openxmlformats.org/officeDocument/2006/relationships/image" Target="../media/image361.png"/><Relationship Id="rId16" Type="http://schemas.openxmlformats.org/officeDocument/2006/relationships/image" Target="../media/image351.png"/><Relationship Id="rId20" Type="http://schemas.openxmlformats.org/officeDocument/2006/relationships/image" Target="../media/image470.png"/><Relationship Id="rId29" Type="http://schemas.openxmlformats.org/officeDocument/2006/relationships/image" Target="../media/image418.svg"/><Relationship Id="rId41" Type="http://schemas.openxmlformats.org/officeDocument/2006/relationships/image" Target="../media/image36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5.png"/><Relationship Id="rId11" Type="http://schemas.openxmlformats.org/officeDocument/2006/relationships/image" Target="../media/image464.svg"/><Relationship Id="rId24" Type="http://schemas.openxmlformats.org/officeDocument/2006/relationships/image" Target="../media/image474.png"/><Relationship Id="rId32" Type="http://schemas.openxmlformats.org/officeDocument/2006/relationships/image" Target="../media/image478.png"/><Relationship Id="rId37" Type="http://schemas.openxmlformats.org/officeDocument/2006/relationships/image" Target="../media/image481.svg"/><Relationship Id="rId40" Type="http://schemas.openxmlformats.org/officeDocument/2006/relationships/image" Target="../media/image359.png"/><Relationship Id="rId5" Type="http://schemas.openxmlformats.org/officeDocument/2006/relationships/image" Target="../media/image414.svg"/><Relationship Id="rId15" Type="http://schemas.openxmlformats.org/officeDocument/2006/relationships/image" Target="../media/image390.svg"/><Relationship Id="rId23" Type="http://schemas.openxmlformats.org/officeDocument/2006/relationships/image" Target="../media/image473.svg"/><Relationship Id="rId28" Type="http://schemas.openxmlformats.org/officeDocument/2006/relationships/image" Target="../media/image417.png"/><Relationship Id="rId36" Type="http://schemas.openxmlformats.org/officeDocument/2006/relationships/image" Target="../media/image480.png"/><Relationship Id="rId10" Type="http://schemas.openxmlformats.org/officeDocument/2006/relationships/image" Target="../media/image463.png"/><Relationship Id="rId19" Type="http://schemas.openxmlformats.org/officeDocument/2006/relationships/image" Target="../media/image469.svg"/><Relationship Id="rId31" Type="http://schemas.openxmlformats.org/officeDocument/2006/relationships/image" Target="../media/image477.svg"/><Relationship Id="rId4" Type="http://schemas.openxmlformats.org/officeDocument/2006/relationships/image" Target="../media/image413.png"/><Relationship Id="rId9" Type="http://schemas.openxmlformats.org/officeDocument/2006/relationships/image" Target="../media/image354.svg"/><Relationship Id="rId14" Type="http://schemas.openxmlformats.org/officeDocument/2006/relationships/image" Target="../media/image389.png"/><Relationship Id="rId22" Type="http://schemas.openxmlformats.org/officeDocument/2006/relationships/image" Target="../media/image472.png"/><Relationship Id="rId27" Type="http://schemas.openxmlformats.org/officeDocument/2006/relationships/image" Target="../media/image358.svg"/><Relationship Id="rId30" Type="http://schemas.openxmlformats.org/officeDocument/2006/relationships/image" Target="../media/image476.png"/><Relationship Id="rId35" Type="http://schemas.openxmlformats.org/officeDocument/2006/relationships/image" Target="../media/image356.svg"/><Relationship Id="rId8" Type="http://schemas.openxmlformats.org/officeDocument/2006/relationships/image" Target="../media/image353.png"/><Relationship Id="rId3" Type="http://schemas.openxmlformats.org/officeDocument/2006/relationships/image" Target="../media/image362.svg"/><Relationship Id="rId12" Type="http://schemas.openxmlformats.org/officeDocument/2006/relationships/image" Target="../media/image465.png"/><Relationship Id="rId17" Type="http://schemas.openxmlformats.org/officeDocument/2006/relationships/image" Target="../media/image467.svg"/><Relationship Id="rId25" Type="http://schemas.openxmlformats.org/officeDocument/2006/relationships/image" Target="../media/image475.svg"/><Relationship Id="rId33" Type="http://schemas.openxmlformats.org/officeDocument/2006/relationships/image" Target="../media/image479.svg"/><Relationship Id="rId38" Type="http://schemas.openxmlformats.org/officeDocument/2006/relationships/image" Target="../media/image41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3.svg"/><Relationship Id="rId18" Type="http://schemas.openxmlformats.org/officeDocument/2006/relationships/image" Target="../media/image349.png"/><Relationship Id="rId26" Type="http://schemas.openxmlformats.org/officeDocument/2006/relationships/image" Target="../media/image502.png"/><Relationship Id="rId39" Type="http://schemas.openxmlformats.org/officeDocument/2006/relationships/image" Target="../media/image511.svg"/><Relationship Id="rId21" Type="http://schemas.openxmlformats.org/officeDocument/2006/relationships/image" Target="../media/image499.svg"/><Relationship Id="rId34" Type="http://schemas.openxmlformats.org/officeDocument/2006/relationships/image" Target="../media/image365.png"/><Relationship Id="rId42" Type="http://schemas.openxmlformats.org/officeDocument/2006/relationships/image" Target="../media/image371.png"/><Relationship Id="rId47" Type="http://schemas.openxmlformats.org/officeDocument/2006/relationships/image" Target="../media/image368.svg"/><Relationship Id="rId7" Type="http://schemas.openxmlformats.org/officeDocument/2006/relationships/image" Target="../media/image487.svg"/><Relationship Id="rId2" Type="http://schemas.openxmlformats.org/officeDocument/2006/relationships/image" Target="../media/image482.png"/><Relationship Id="rId16" Type="http://schemas.openxmlformats.org/officeDocument/2006/relationships/image" Target="../media/image496.png"/><Relationship Id="rId29" Type="http://schemas.openxmlformats.org/officeDocument/2006/relationships/image" Target="../media/image505.svg"/><Relationship Id="rId11" Type="http://schemas.openxmlformats.org/officeDocument/2006/relationships/image" Target="../media/image491.svg"/><Relationship Id="rId24" Type="http://schemas.openxmlformats.org/officeDocument/2006/relationships/image" Target="../media/image500.png"/><Relationship Id="rId32" Type="http://schemas.openxmlformats.org/officeDocument/2006/relationships/image" Target="../media/image506.png"/><Relationship Id="rId37" Type="http://schemas.openxmlformats.org/officeDocument/2006/relationships/image" Target="../media/image509.svg"/><Relationship Id="rId40" Type="http://schemas.openxmlformats.org/officeDocument/2006/relationships/image" Target="../media/image512.png"/><Relationship Id="rId45" Type="http://schemas.openxmlformats.org/officeDocument/2006/relationships/image" Target="../media/image515.svg"/><Relationship Id="rId5" Type="http://schemas.openxmlformats.org/officeDocument/2006/relationships/image" Target="../media/image485.svg"/><Relationship Id="rId15" Type="http://schemas.openxmlformats.org/officeDocument/2006/relationships/image" Target="../media/image495.svg"/><Relationship Id="rId23" Type="http://schemas.openxmlformats.org/officeDocument/2006/relationships/image" Target="../media/image364.svg"/><Relationship Id="rId28" Type="http://schemas.openxmlformats.org/officeDocument/2006/relationships/image" Target="../media/image504.png"/><Relationship Id="rId36" Type="http://schemas.openxmlformats.org/officeDocument/2006/relationships/image" Target="../media/image508.png"/><Relationship Id="rId49" Type="http://schemas.openxmlformats.org/officeDocument/2006/relationships/image" Target="../media/image370.svg"/><Relationship Id="rId10" Type="http://schemas.openxmlformats.org/officeDocument/2006/relationships/image" Target="../media/image490.png"/><Relationship Id="rId19" Type="http://schemas.openxmlformats.org/officeDocument/2006/relationships/image" Target="../media/image350.svg"/><Relationship Id="rId31" Type="http://schemas.openxmlformats.org/officeDocument/2006/relationships/image" Target="../media/image442.svg"/><Relationship Id="rId44" Type="http://schemas.openxmlformats.org/officeDocument/2006/relationships/image" Target="../media/image514.png"/><Relationship Id="rId4" Type="http://schemas.openxmlformats.org/officeDocument/2006/relationships/image" Target="../media/image484.png"/><Relationship Id="rId9" Type="http://schemas.openxmlformats.org/officeDocument/2006/relationships/image" Target="../media/image489.svg"/><Relationship Id="rId14" Type="http://schemas.openxmlformats.org/officeDocument/2006/relationships/image" Target="../media/image494.png"/><Relationship Id="rId22" Type="http://schemas.openxmlformats.org/officeDocument/2006/relationships/image" Target="../media/image363.png"/><Relationship Id="rId27" Type="http://schemas.openxmlformats.org/officeDocument/2006/relationships/image" Target="../media/image503.svg"/><Relationship Id="rId30" Type="http://schemas.openxmlformats.org/officeDocument/2006/relationships/image" Target="../media/image441.png"/><Relationship Id="rId35" Type="http://schemas.openxmlformats.org/officeDocument/2006/relationships/image" Target="../media/image366.svg"/><Relationship Id="rId43" Type="http://schemas.openxmlformats.org/officeDocument/2006/relationships/image" Target="../media/image372.svg"/><Relationship Id="rId48" Type="http://schemas.openxmlformats.org/officeDocument/2006/relationships/image" Target="../media/image369.png"/><Relationship Id="rId8" Type="http://schemas.openxmlformats.org/officeDocument/2006/relationships/image" Target="../media/image488.png"/><Relationship Id="rId3" Type="http://schemas.openxmlformats.org/officeDocument/2006/relationships/image" Target="../media/image483.svg"/><Relationship Id="rId12" Type="http://schemas.openxmlformats.org/officeDocument/2006/relationships/image" Target="../media/image492.png"/><Relationship Id="rId17" Type="http://schemas.openxmlformats.org/officeDocument/2006/relationships/image" Target="../media/image497.svg"/><Relationship Id="rId25" Type="http://schemas.openxmlformats.org/officeDocument/2006/relationships/image" Target="../media/image501.svg"/><Relationship Id="rId33" Type="http://schemas.openxmlformats.org/officeDocument/2006/relationships/image" Target="../media/image507.svg"/><Relationship Id="rId38" Type="http://schemas.openxmlformats.org/officeDocument/2006/relationships/image" Target="../media/image510.png"/><Relationship Id="rId46" Type="http://schemas.openxmlformats.org/officeDocument/2006/relationships/image" Target="../media/image367.png"/><Relationship Id="rId20" Type="http://schemas.openxmlformats.org/officeDocument/2006/relationships/image" Target="../media/image498.png"/><Relationship Id="rId41" Type="http://schemas.openxmlformats.org/officeDocument/2006/relationships/image" Target="../media/image5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34.svg"/><Relationship Id="rId21" Type="http://schemas.openxmlformats.org/officeDocument/2006/relationships/image" Target="../media/image52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24" Type="http://schemas.openxmlformats.org/officeDocument/2006/relationships/image" Target="../media/image55.pn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svg"/><Relationship Id="rId18" Type="http://schemas.openxmlformats.org/officeDocument/2006/relationships/image" Target="../media/image385.png"/><Relationship Id="rId26" Type="http://schemas.openxmlformats.org/officeDocument/2006/relationships/image" Target="../media/image395.png"/><Relationship Id="rId39" Type="http://schemas.openxmlformats.org/officeDocument/2006/relationships/image" Target="../media/image408.svg"/><Relationship Id="rId21" Type="http://schemas.openxmlformats.org/officeDocument/2006/relationships/image" Target="../media/image519.svg"/><Relationship Id="rId34" Type="http://schemas.openxmlformats.org/officeDocument/2006/relationships/image" Target="../media/image403.png"/><Relationship Id="rId42" Type="http://schemas.openxmlformats.org/officeDocument/2006/relationships/image" Target="../media/image411.png"/><Relationship Id="rId47" Type="http://schemas.openxmlformats.org/officeDocument/2006/relationships/image" Target="../media/image424.svg"/><Relationship Id="rId7" Type="http://schemas.openxmlformats.org/officeDocument/2006/relationships/image" Target="../media/image374.svg"/><Relationship Id="rId2" Type="http://schemas.openxmlformats.org/officeDocument/2006/relationships/image" Target="../media/image377.png"/><Relationship Id="rId16" Type="http://schemas.openxmlformats.org/officeDocument/2006/relationships/image" Target="../media/image516.png"/><Relationship Id="rId29" Type="http://schemas.openxmlformats.org/officeDocument/2006/relationships/image" Target="../media/image39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11" Type="http://schemas.openxmlformats.org/officeDocument/2006/relationships/image" Target="../media/image382.svg"/><Relationship Id="rId24" Type="http://schemas.openxmlformats.org/officeDocument/2006/relationships/image" Target="../media/image393.png"/><Relationship Id="rId32" Type="http://schemas.openxmlformats.org/officeDocument/2006/relationships/image" Target="../media/image401.png"/><Relationship Id="rId37" Type="http://schemas.openxmlformats.org/officeDocument/2006/relationships/image" Target="../media/image406.svg"/><Relationship Id="rId40" Type="http://schemas.openxmlformats.org/officeDocument/2006/relationships/image" Target="../media/image409.png"/><Relationship Id="rId45" Type="http://schemas.openxmlformats.org/officeDocument/2006/relationships/image" Target="../media/image422.svg"/><Relationship Id="rId5" Type="http://schemas.openxmlformats.org/officeDocument/2006/relationships/image" Target="../media/image376.svg"/><Relationship Id="rId15" Type="http://schemas.openxmlformats.org/officeDocument/2006/relationships/image" Target="../media/image388.svg"/><Relationship Id="rId23" Type="http://schemas.openxmlformats.org/officeDocument/2006/relationships/image" Target="../media/image392.svg"/><Relationship Id="rId28" Type="http://schemas.openxmlformats.org/officeDocument/2006/relationships/image" Target="../media/image397.png"/><Relationship Id="rId36" Type="http://schemas.openxmlformats.org/officeDocument/2006/relationships/image" Target="../media/image405.png"/><Relationship Id="rId10" Type="http://schemas.openxmlformats.org/officeDocument/2006/relationships/image" Target="../media/image381.png"/><Relationship Id="rId19" Type="http://schemas.openxmlformats.org/officeDocument/2006/relationships/image" Target="../media/image386.svg"/><Relationship Id="rId31" Type="http://schemas.openxmlformats.org/officeDocument/2006/relationships/image" Target="../media/image400.svg"/><Relationship Id="rId44" Type="http://schemas.openxmlformats.org/officeDocument/2006/relationships/image" Target="../media/image421.png"/><Relationship Id="rId4" Type="http://schemas.openxmlformats.org/officeDocument/2006/relationships/image" Target="../media/image375.png"/><Relationship Id="rId9" Type="http://schemas.openxmlformats.org/officeDocument/2006/relationships/image" Target="../media/image380.svg"/><Relationship Id="rId14" Type="http://schemas.openxmlformats.org/officeDocument/2006/relationships/image" Target="../media/image387.png"/><Relationship Id="rId22" Type="http://schemas.openxmlformats.org/officeDocument/2006/relationships/image" Target="../media/image391.png"/><Relationship Id="rId27" Type="http://schemas.openxmlformats.org/officeDocument/2006/relationships/image" Target="../media/image396.svg"/><Relationship Id="rId30" Type="http://schemas.openxmlformats.org/officeDocument/2006/relationships/image" Target="../media/image399.png"/><Relationship Id="rId35" Type="http://schemas.openxmlformats.org/officeDocument/2006/relationships/image" Target="../media/image404.svg"/><Relationship Id="rId43" Type="http://schemas.openxmlformats.org/officeDocument/2006/relationships/image" Target="../media/image412.svg"/><Relationship Id="rId8" Type="http://schemas.openxmlformats.org/officeDocument/2006/relationships/image" Target="../media/image379.png"/><Relationship Id="rId3" Type="http://schemas.openxmlformats.org/officeDocument/2006/relationships/image" Target="../media/image378.svg"/><Relationship Id="rId12" Type="http://schemas.openxmlformats.org/officeDocument/2006/relationships/image" Target="../media/image383.png"/><Relationship Id="rId17" Type="http://schemas.openxmlformats.org/officeDocument/2006/relationships/image" Target="../media/image517.svg"/><Relationship Id="rId25" Type="http://schemas.openxmlformats.org/officeDocument/2006/relationships/image" Target="../media/image394.svg"/><Relationship Id="rId33" Type="http://schemas.openxmlformats.org/officeDocument/2006/relationships/image" Target="../media/image402.svg"/><Relationship Id="rId38" Type="http://schemas.openxmlformats.org/officeDocument/2006/relationships/image" Target="../media/image407.png"/><Relationship Id="rId46" Type="http://schemas.openxmlformats.org/officeDocument/2006/relationships/image" Target="../media/image423.png"/><Relationship Id="rId20" Type="http://schemas.openxmlformats.org/officeDocument/2006/relationships/image" Target="../media/image518.png"/><Relationship Id="rId41" Type="http://schemas.openxmlformats.org/officeDocument/2006/relationships/image" Target="../media/image410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6.svg"/><Relationship Id="rId18" Type="http://schemas.openxmlformats.org/officeDocument/2006/relationships/image" Target="../media/image71.png"/><Relationship Id="rId3" Type="http://schemas.openxmlformats.org/officeDocument/2006/relationships/image" Target="../media/image58.svg"/><Relationship Id="rId21" Type="http://schemas.openxmlformats.org/officeDocument/2006/relationships/image" Target="../media/image74.svg"/><Relationship Id="rId7" Type="http://schemas.openxmlformats.org/officeDocument/2006/relationships/image" Target="../media/image62.svg"/><Relationship Id="rId12" Type="http://schemas.openxmlformats.org/officeDocument/2006/relationships/image" Target="../media/image15.png"/><Relationship Id="rId17" Type="http://schemas.openxmlformats.org/officeDocument/2006/relationships/image" Target="../media/image70.svg"/><Relationship Id="rId25" Type="http://schemas.openxmlformats.org/officeDocument/2006/relationships/image" Target="../media/image78.svg"/><Relationship Id="rId2" Type="http://schemas.openxmlformats.org/officeDocument/2006/relationships/image" Target="../media/image57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24" Type="http://schemas.openxmlformats.org/officeDocument/2006/relationships/image" Target="../media/image77.png"/><Relationship Id="rId5" Type="http://schemas.openxmlformats.org/officeDocument/2006/relationships/image" Target="../media/image60.svg"/><Relationship Id="rId15" Type="http://schemas.openxmlformats.org/officeDocument/2006/relationships/image" Target="../media/image68.svg"/><Relationship Id="rId23" Type="http://schemas.openxmlformats.org/officeDocument/2006/relationships/image" Target="../media/image76.svg"/><Relationship Id="rId10" Type="http://schemas.openxmlformats.org/officeDocument/2006/relationships/image" Target="../media/image65.png"/><Relationship Id="rId19" Type="http://schemas.openxmlformats.org/officeDocument/2006/relationships/image" Target="../media/image72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svg"/><Relationship Id="rId3" Type="http://schemas.openxmlformats.org/officeDocument/2006/relationships/image" Target="../media/image80.svg"/><Relationship Id="rId7" Type="http://schemas.openxmlformats.org/officeDocument/2006/relationships/image" Target="../media/image84.svg"/><Relationship Id="rId12" Type="http://schemas.openxmlformats.org/officeDocument/2006/relationships/image" Target="../media/image89.png"/><Relationship Id="rId17" Type="http://schemas.openxmlformats.org/officeDocument/2006/relationships/image" Target="../media/image94.sv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svg"/><Relationship Id="rId5" Type="http://schemas.openxmlformats.org/officeDocument/2006/relationships/image" Target="../media/image82.svg"/><Relationship Id="rId15" Type="http://schemas.openxmlformats.org/officeDocument/2006/relationships/image" Target="../media/image92.sv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svg"/><Relationship Id="rId1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0.svg"/><Relationship Id="rId3" Type="http://schemas.openxmlformats.org/officeDocument/2006/relationships/image" Target="../media/image82.svg"/><Relationship Id="rId7" Type="http://schemas.openxmlformats.org/officeDocument/2006/relationships/image" Target="../media/image96.svg"/><Relationship Id="rId12" Type="http://schemas.openxmlformats.org/officeDocument/2006/relationships/image" Target="../media/image9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8.svg"/><Relationship Id="rId5" Type="http://schemas.openxmlformats.org/officeDocument/2006/relationships/image" Target="../media/image88.svg"/><Relationship Id="rId10" Type="http://schemas.openxmlformats.org/officeDocument/2006/relationships/image" Target="../media/image97.png"/><Relationship Id="rId4" Type="http://schemas.openxmlformats.org/officeDocument/2006/relationships/image" Target="../media/image87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sv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0.svg"/><Relationship Id="rId21" Type="http://schemas.openxmlformats.org/officeDocument/2006/relationships/image" Target="../media/image106.svg"/><Relationship Id="rId7" Type="http://schemas.openxmlformats.org/officeDocument/2006/relationships/image" Target="../media/image84.svg"/><Relationship Id="rId12" Type="http://schemas.openxmlformats.org/officeDocument/2006/relationships/image" Target="../media/image89.png"/><Relationship Id="rId17" Type="http://schemas.openxmlformats.org/officeDocument/2006/relationships/image" Target="../media/image102.svg"/><Relationship Id="rId25" Type="http://schemas.openxmlformats.org/officeDocument/2006/relationships/image" Target="../media/image110.svg"/><Relationship Id="rId33" Type="http://schemas.openxmlformats.org/officeDocument/2006/relationships/image" Target="../media/image116.svg"/><Relationship Id="rId2" Type="http://schemas.openxmlformats.org/officeDocument/2006/relationships/image" Target="../media/image79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svg"/><Relationship Id="rId24" Type="http://schemas.openxmlformats.org/officeDocument/2006/relationships/image" Target="../media/image109.png"/><Relationship Id="rId32" Type="http://schemas.openxmlformats.org/officeDocument/2006/relationships/image" Target="../media/image115.png"/><Relationship Id="rId5" Type="http://schemas.openxmlformats.org/officeDocument/2006/relationships/image" Target="../media/image82.svg"/><Relationship Id="rId15" Type="http://schemas.openxmlformats.org/officeDocument/2006/relationships/image" Target="../media/image92.svg"/><Relationship Id="rId23" Type="http://schemas.openxmlformats.org/officeDocument/2006/relationships/image" Target="../media/image108.svg"/><Relationship Id="rId28" Type="http://schemas.openxmlformats.org/officeDocument/2006/relationships/image" Target="../media/image93.png"/><Relationship Id="rId10" Type="http://schemas.openxmlformats.org/officeDocument/2006/relationships/image" Target="../media/image87.png"/><Relationship Id="rId19" Type="http://schemas.openxmlformats.org/officeDocument/2006/relationships/image" Target="../media/image104.svg"/><Relationship Id="rId31" Type="http://schemas.openxmlformats.org/officeDocument/2006/relationships/image" Target="../media/image114.svg"/><Relationship Id="rId4" Type="http://schemas.openxmlformats.org/officeDocument/2006/relationships/image" Target="../media/image81.png"/><Relationship Id="rId9" Type="http://schemas.openxmlformats.org/officeDocument/2006/relationships/image" Target="../media/image86.svg"/><Relationship Id="rId14" Type="http://schemas.openxmlformats.org/officeDocument/2006/relationships/image" Target="../media/image91.png"/><Relationship Id="rId22" Type="http://schemas.openxmlformats.org/officeDocument/2006/relationships/image" Target="../media/image107.png"/><Relationship Id="rId27" Type="http://schemas.openxmlformats.org/officeDocument/2006/relationships/image" Target="../media/image112.svg"/><Relationship Id="rId30" Type="http://schemas.openxmlformats.org/officeDocument/2006/relationships/image" Target="../media/image113.png"/><Relationship Id="rId8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svg"/><Relationship Id="rId18" Type="http://schemas.openxmlformats.org/officeDocument/2006/relationships/image" Target="../media/image122.png"/><Relationship Id="rId26" Type="http://schemas.openxmlformats.org/officeDocument/2006/relationships/image" Target="../media/image11.png"/><Relationship Id="rId39" Type="http://schemas.openxmlformats.org/officeDocument/2006/relationships/image" Target="../media/image74.svg"/><Relationship Id="rId21" Type="http://schemas.openxmlformats.org/officeDocument/2006/relationships/image" Target="../media/image125.svg"/><Relationship Id="rId34" Type="http://schemas.openxmlformats.org/officeDocument/2006/relationships/image" Target="../media/image9.png"/><Relationship Id="rId7" Type="http://schemas.openxmlformats.org/officeDocument/2006/relationships/image" Target="../media/image70.svg"/><Relationship Id="rId2" Type="http://schemas.openxmlformats.org/officeDocument/2006/relationships/image" Target="../media/image15.png"/><Relationship Id="rId16" Type="http://schemas.openxmlformats.org/officeDocument/2006/relationships/image" Target="../media/image5.png"/><Relationship Id="rId20" Type="http://schemas.openxmlformats.org/officeDocument/2006/relationships/image" Target="../media/image124.png"/><Relationship Id="rId29" Type="http://schemas.openxmlformats.org/officeDocument/2006/relationships/image" Target="../media/image72.svg"/><Relationship Id="rId41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118.svg"/><Relationship Id="rId24" Type="http://schemas.openxmlformats.org/officeDocument/2006/relationships/image" Target="../media/image128.png"/><Relationship Id="rId32" Type="http://schemas.openxmlformats.org/officeDocument/2006/relationships/image" Target="../media/image132.png"/><Relationship Id="rId37" Type="http://schemas.openxmlformats.org/officeDocument/2006/relationships/image" Target="../media/image135.svg"/><Relationship Id="rId40" Type="http://schemas.openxmlformats.org/officeDocument/2006/relationships/image" Target="../media/image13.png"/><Relationship Id="rId5" Type="http://schemas.openxmlformats.org/officeDocument/2006/relationships/image" Target="../media/image68.svg"/><Relationship Id="rId15" Type="http://schemas.openxmlformats.org/officeDocument/2006/relationships/image" Target="../media/image44.svg"/><Relationship Id="rId23" Type="http://schemas.openxmlformats.org/officeDocument/2006/relationships/image" Target="../media/image127.svg"/><Relationship Id="rId28" Type="http://schemas.openxmlformats.org/officeDocument/2006/relationships/image" Target="../media/image71.png"/><Relationship Id="rId36" Type="http://schemas.openxmlformats.org/officeDocument/2006/relationships/image" Target="../media/image134.png"/><Relationship Id="rId10" Type="http://schemas.openxmlformats.org/officeDocument/2006/relationships/image" Target="../media/image117.png"/><Relationship Id="rId19" Type="http://schemas.openxmlformats.org/officeDocument/2006/relationships/image" Target="../media/image123.svg"/><Relationship Id="rId31" Type="http://schemas.openxmlformats.org/officeDocument/2006/relationships/image" Target="../media/image131.svg"/><Relationship Id="rId4" Type="http://schemas.openxmlformats.org/officeDocument/2006/relationships/image" Target="../media/image67.png"/><Relationship Id="rId9" Type="http://schemas.openxmlformats.org/officeDocument/2006/relationships/image" Target="../media/image8.svg"/><Relationship Id="rId14" Type="http://schemas.openxmlformats.org/officeDocument/2006/relationships/image" Target="../media/image43.png"/><Relationship Id="rId22" Type="http://schemas.openxmlformats.org/officeDocument/2006/relationships/image" Target="../media/image126.png"/><Relationship Id="rId27" Type="http://schemas.openxmlformats.org/officeDocument/2006/relationships/image" Target="../media/image12.svg"/><Relationship Id="rId30" Type="http://schemas.openxmlformats.org/officeDocument/2006/relationships/image" Target="../media/image130.png"/><Relationship Id="rId35" Type="http://schemas.openxmlformats.org/officeDocument/2006/relationships/image" Target="../media/image10.svg"/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12" Type="http://schemas.openxmlformats.org/officeDocument/2006/relationships/image" Target="../media/image119.png"/><Relationship Id="rId17" Type="http://schemas.openxmlformats.org/officeDocument/2006/relationships/image" Target="../media/image121.svg"/><Relationship Id="rId25" Type="http://schemas.openxmlformats.org/officeDocument/2006/relationships/image" Target="../media/image129.svg"/><Relationship Id="rId33" Type="http://schemas.openxmlformats.org/officeDocument/2006/relationships/image" Target="../media/image133.svg"/><Relationship Id="rId38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svg"/><Relationship Id="rId18" Type="http://schemas.openxmlformats.org/officeDocument/2006/relationships/image" Target="../media/image3.png"/><Relationship Id="rId26" Type="http://schemas.openxmlformats.org/officeDocument/2006/relationships/image" Target="../media/image156.png"/><Relationship Id="rId39" Type="http://schemas.openxmlformats.org/officeDocument/2006/relationships/image" Target="../media/image165.svg"/><Relationship Id="rId21" Type="http://schemas.openxmlformats.org/officeDocument/2006/relationships/image" Target="../media/image153.svg"/><Relationship Id="rId34" Type="http://schemas.openxmlformats.org/officeDocument/2006/relationships/image" Target="../media/image19.png"/><Relationship Id="rId42" Type="http://schemas.openxmlformats.org/officeDocument/2006/relationships/image" Target="../media/image25.png"/><Relationship Id="rId47" Type="http://schemas.openxmlformats.org/officeDocument/2006/relationships/image" Target="../media/image22.svg"/><Relationship Id="rId7" Type="http://schemas.openxmlformats.org/officeDocument/2006/relationships/image" Target="../media/image141.sv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9" Type="http://schemas.openxmlformats.org/officeDocument/2006/relationships/image" Target="../media/image159.svg"/><Relationship Id="rId11" Type="http://schemas.openxmlformats.org/officeDocument/2006/relationships/image" Target="../media/image145.svg"/><Relationship Id="rId24" Type="http://schemas.openxmlformats.org/officeDocument/2006/relationships/image" Target="../media/image154.png"/><Relationship Id="rId32" Type="http://schemas.openxmlformats.org/officeDocument/2006/relationships/image" Target="../media/image160.png"/><Relationship Id="rId37" Type="http://schemas.openxmlformats.org/officeDocument/2006/relationships/image" Target="../media/image163.svg"/><Relationship Id="rId40" Type="http://schemas.openxmlformats.org/officeDocument/2006/relationships/image" Target="../media/image166.png"/><Relationship Id="rId45" Type="http://schemas.openxmlformats.org/officeDocument/2006/relationships/image" Target="../media/image169.svg"/><Relationship Id="rId5" Type="http://schemas.openxmlformats.org/officeDocument/2006/relationships/image" Target="../media/image139.svg"/><Relationship Id="rId15" Type="http://schemas.openxmlformats.org/officeDocument/2006/relationships/image" Target="../media/image149.svg"/><Relationship Id="rId23" Type="http://schemas.openxmlformats.org/officeDocument/2006/relationships/image" Target="../media/image18.svg"/><Relationship Id="rId28" Type="http://schemas.openxmlformats.org/officeDocument/2006/relationships/image" Target="../media/image158.png"/><Relationship Id="rId36" Type="http://schemas.openxmlformats.org/officeDocument/2006/relationships/image" Target="../media/image162.png"/><Relationship Id="rId49" Type="http://schemas.openxmlformats.org/officeDocument/2006/relationships/image" Target="../media/image24.svg"/><Relationship Id="rId10" Type="http://schemas.openxmlformats.org/officeDocument/2006/relationships/image" Target="../media/image144.png"/><Relationship Id="rId19" Type="http://schemas.openxmlformats.org/officeDocument/2006/relationships/image" Target="../media/image4.svg"/><Relationship Id="rId31" Type="http://schemas.openxmlformats.org/officeDocument/2006/relationships/image" Target="../media/image96.svg"/><Relationship Id="rId44" Type="http://schemas.openxmlformats.org/officeDocument/2006/relationships/image" Target="../media/image168.png"/><Relationship Id="rId4" Type="http://schemas.openxmlformats.org/officeDocument/2006/relationships/image" Target="../media/image138.png"/><Relationship Id="rId9" Type="http://schemas.openxmlformats.org/officeDocument/2006/relationships/image" Target="../media/image143.svg"/><Relationship Id="rId14" Type="http://schemas.openxmlformats.org/officeDocument/2006/relationships/image" Target="../media/image148.png"/><Relationship Id="rId22" Type="http://schemas.openxmlformats.org/officeDocument/2006/relationships/image" Target="../media/image17.png"/><Relationship Id="rId27" Type="http://schemas.openxmlformats.org/officeDocument/2006/relationships/image" Target="../media/image157.svg"/><Relationship Id="rId30" Type="http://schemas.openxmlformats.org/officeDocument/2006/relationships/image" Target="../media/image95.png"/><Relationship Id="rId35" Type="http://schemas.openxmlformats.org/officeDocument/2006/relationships/image" Target="../media/image20.svg"/><Relationship Id="rId43" Type="http://schemas.openxmlformats.org/officeDocument/2006/relationships/image" Target="../media/image26.svg"/><Relationship Id="rId48" Type="http://schemas.openxmlformats.org/officeDocument/2006/relationships/image" Target="../media/image23.png"/><Relationship Id="rId8" Type="http://schemas.openxmlformats.org/officeDocument/2006/relationships/image" Target="../media/image142.png"/><Relationship Id="rId3" Type="http://schemas.openxmlformats.org/officeDocument/2006/relationships/image" Target="../media/image137.svg"/><Relationship Id="rId12" Type="http://schemas.openxmlformats.org/officeDocument/2006/relationships/image" Target="../media/image146.png"/><Relationship Id="rId17" Type="http://schemas.openxmlformats.org/officeDocument/2006/relationships/image" Target="../media/image151.svg"/><Relationship Id="rId25" Type="http://schemas.openxmlformats.org/officeDocument/2006/relationships/image" Target="../media/image155.svg"/><Relationship Id="rId33" Type="http://schemas.openxmlformats.org/officeDocument/2006/relationships/image" Target="../media/image161.svg"/><Relationship Id="rId38" Type="http://schemas.openxmlformats.org/officeDocument/2006/relationships/image" Target="../media/image164.png"/><Relationship Id="rId46" Type="http://schemas.openxmlformats.org/officeDocument/2006/relationships/image" Target="../media/image21.png"/><Relationship Id="rId20" Type="http://schemas.openxmlformats.org/officeDocument/2006/relationships/image" Target="../media/image152.png"/><Relationship Id="rId41" Type="http://schemas.openxmlformats.org/officeDocument/2006/relationships/image" Target="../media/image16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 20" descr="Handskakning kontur">
            <a:extLst>
              <a:ext uri="{FF2B5EF4-FFF2-40B4-BE49-F238E27FC236}">
                <a16:creationId xmlns:a16="http://schemas.microsoft.com/office/drawing/2014/main" id="{C6D977AB-7A6F-8E91-72C8-8F530744D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3095" y="-20987"/>
            <a:ext cx="3535924" cy="3535924"/>
          </a:xfrm>
          <a:prstGeom prst="rect">
            <a:avLst/>
          </a:prstGeom>
        </p:spPr>
      </p:pic>
      <p:pic>
        <p:nvPicPr>
          <p:cNvPr id="34" name="Bild 33">
            <a:extLst>
              <a:ext uri="{FF2B5EF4-FFF2-40B4-BE49-F238E27FC236}">
                <a16:creationId xmlns:a16="http://schemas.microsoft.com/office/drawing/2014/main" id="{A798DE70-A335-669B-957F-DE5A0A146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4132" y="3724231"/>
            <a:ext cx="2274384" cy="2274384"/>
          </a:xfrm>
          <a:prstGeom prst="rect">
            <a:avLst/>
          </a:prstGeom>
        </p:spPr>
      </p:pic>
      <p:pic>
        <p:nvPicPr>
          <p:cNvPr id="35" name="Bild 34">
            <a:extLst>
              <a:ext uri="{FF2B5EF4-FFF2-40B4-BE49-F238E27FC236}">
                <a16:creationId xmlns:a16="http://schemas.microsoft.com/office/drawing/2014/main" id="{6282DF99-9747-1C98-D951-AF9AB0177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3550" y="0"/>
            <a:ext cx="2827754" cy="2827754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7340975D-CC02-E8DC-733B-654BD18A0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344" y="3575775"/>
            <a:ext cx="2526344" cy="2526344"/>
          </a:xfrm>
          <a:prstGeom prst="rect">
            <a:avLst/>
          </a:prstGeom>
        </p:spPr>
      </p:pic>
      <p:pic>
        <p:nvPicPr>
          <p:cNvPr id="38" name="Bild 37">
            <a:extLst>
              <a:ext uri="{FF2B5EF4-FFF2-40B4-BE49-F238E27FC236}">
                <a16:creationId xmlns:a16="http://schemas.microsoft.com/office/drawing/2014/main" id="{67BDF950-7925-E236-68B8-668FACC23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29662" y="89014"/>
            <a:ext cx="3193212" cy="3193212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05F96552-56D3-BD0E-06A1-6D0B923F18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1220" y="3587831"/>
            <a:ext cx="2827752" cy="2827752"/>
          </a:xfrm>
          <a:prstGeom prst="rect">
            <a:avLst/>
          </a:prstGeom>
        </p:spPr>
      </p:pic>
      <p:grpSp>
        <p:nvGrpSpPr>
          <p:cNvPr id="49" name="Grupp 48">
            <a:extLst>
              <a:ext uri="{FF2B5EF4-FFF2-40B4-BE49-F238E27FC236}">
                <a16:creationId xmlns:a16="http://schemas.microsoft.com/office/drawing/2014/main" id="{2D3EF6AF-8E36-BC6B-3F97-8BBF3D2D0D82}"/>
              </a:ext>
            </a:extLst>
          </p:cNvPr>
          <p:cNvGrpSpPr/>
          <p:nvPr/>
        </p:nvGrpSpPr>
        <p:grpSpPr>
          <a:xfrm>
            <a:off x="2992848" y="3393045"/>
            <a:ext cx="3193212" cy="3193212"/>
            <a:chOff x="1228725" y="3428998"/>
            <a:chExt cx="2609852" cy="2609852"/>
          </a:xfrm>
          <a:solidFill>
            <a:srgbClr val="F3F1ED"/>
          </a:solidFill>
        </p:grpSpPr>
        <p:pic>
          <p:nvPicPr>
            <p:cNvPr id="45" name="Bild 44">
              <a:extLst>
                <a:ext uri="{FF2B5EF4-FFF2-40B4-BE49-F238E27FC236}">
                  <a16:creationId xmlns:a16="http://schemas.microsoft.com/office/drawing/2014/main" id="{69D27E08-9805-2BB5-D717-9CDDDF2C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28725" y="3428998"/>
              <a:ext cx="2609852" cy="2609852"/>
            </a:xfrm>
            <a:prstGeom prst="rect">
              <a:avLst/>
            </a:prstGeom>
          </p:spPr>
        </p:pic>
        <p:pic>
          <p:nvPicPr>
            <p:cNvPr id="46" name="Bild 45">
              <a:extLst>
                <a:ext uri="{FF2B5EF4-FFF2-40B4-BE49-F238E27FC236}">
                  <a16:creationId xmlns:a16="http://schemas.microsoft.com/office/drawing/2014/main" id="{BDAC1635-75F1-7FA5-2D47-673BDE69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36732" y="4058536"/>
              <a:ext cx="1066800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769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>
            <a:extLst>
              <a:ext uri="{FF2B5EF4-FFF2-40B4-BE49-F238E27FC236}">
                <a16:creationId xmlns:a16="http://schemas.microsoft.com/office/drawing/2014/main" id="{87FF147D-41E2-0C95-B765-76B8146DB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487" y="369095"/>
            <a:ext cx="1066799" cy="1066799"/>
          </a:xfrm>
          <a:prstGeom prst="rect">
            <a:avLst/>
          </a:prstGeom>
        </p:spPr>
      </p:pic>
      <p:pic>
        <p:nvPicPr>
          <p:cNvPr id="22" name="Bild 21">
            <a:extLst>
              <a:ext uri="{FF2B5EF4-FFF2-40B4-BE49-F238E27FC236}">
                <a16:creationId xmlns:a16="http://schemas.microsoft.com/office/drawing/2014/main" id="{787597D1-9740-FC7D-E0FD-9B4613A50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1" y="2028825"/>
            <a:ext cx="1066799" cy="1066799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F0B1B653-CAF9-C9B6-5A69-E275E00C2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1" y="369095"/>
            <a:ext cx="1066798" cy="1066798"/>
          </a:xfrm>
          <a:prstGeom prst="rect">
            <a:avLst/>
          </a:prstGeom>
        </p:spPr>
      </p:pic>
      <p:pic>
        <p:nvPicPr>
          <p:cNvPr id="30" name="Bild 29">
            <a:extLst>
              <a:ext uri="{FF2B5EF4-FFF2-40B4-BE49-F238E27FC236}">
                <a16:creationId xmlns:a16="http://schemas.microsoft.com/office/drawing/2014/main" id="{E46C7338-7647-709F-BED1-035AB05F1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487" y="2028824"/>
            <a:ext cx="1066799" cy="1066799"/>
          </a:xfrm>
          <a:prstGeom prst="rect">
            <a:avLst/>
          </a:prstGeom>
        </p:spPr>
      </p:pic>
      <p:pic>
        <p:nvPicPr>
          <p:cNvPr id="36" name="Bild 35">
            <a:extLst>
              <a:ext uri="{FF2B5EF4-FFF2-40B4-BE49-F238E27FC236}">
                <a16:creationId xmlns:a16="http://schemas.microsoft.com/office/drawing/2014/main" id="{438946F0-CAA5-01D5-B04E-5ED5966BDC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3" y="2028824"/>
            <a:ext cx="1066796" cy="1066796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540DD526-F3EA-F2FB-E678-1017541CD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1574" y="369095"/>
            <a:ext cx="1066798" cy="1066798"/>
          </a:xfrm>
          <a:prstGeom prst="rect">
            <a:avLst/>
          </a:prstGeom>
        </p:spPr>
      </p:pic>
      <p:pic>
        <p:nvPicPr>
          <p:cNvPr id="41" name="Bild 40">
            <a:extLst>
              <a:ext uri="{FF2B5EF4-FFF2-40B4-BE49-F238E27FC236}">
                <a16:creationId xmlns:a16="http://schemas.microsoft.com/office/drawing/2014/main" id="{390A24C2-012E-7837-26E5-24B51F4914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7" y="5257798"/>
            <a:ext cx="1066797" cy="1066797"/>
          </a:xfrm>
          <a:prstGeom prst="rect">
            <a:avLst/>
          </a:prstGeom>
        </p:spPr>
      </p:pic>
      <p:pic>
        <p:nvPicPr>
          <p:cNvPr id="43" name="Bild 42">
            <a:extLst>
              <a:ext uri="{FF2B5EF4-FFF2-40B4-BE49-F238E27FC236}">
                <a16:creationId xmlns:a16="http://schemas.microsoft.com/office/drawing/2014/main" id="{5C0463AF-C4A0-D7BD-2907-90DCA567C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7487" y="3688554"/>
            <a:ext cx="1066796" cy="1066796"/>
          </a:xfrm>
          <a:prstGeom prst="rect">
            <a:avLst/>
          </a:prstGeom>
        </p:spPr>
      </p:pic>
      <p:pic>
        <p:nvPicPr>
          <p:cNvPr id="45" name="Bild 44">
            <a:extLst>
              <a:ext uri="{FF2B5EF4-FFF2-40B4-BE49-F238E27FC236}">
                <a16:creationId xmlns:a16="http://schemas.microsoft.com/office/drawing/2014/main" id="{5DA401FC-A29A-A5F4-37A8-4B69FD7FE2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402" y="5257797"/>
            <a:ext cx="1066797" cy="1066797"/>
          </a:xfrm>
          <a:prstGeom prst="rect">
            <a:avLst/>
          </a:prstGeom>
        </p:spPr>
      </p:pic>
      <p:pic>
        <p:nvPicPr>
          <p:cNvPr id="47" name="Bild 46">
            <a:extLst>
              <a:ext uri="{FF2B5EF4-FFF2-40B4-BE49-F238E27FC236}">
                <a16:creationId xmlns:a16="http://schemas.microsoft.com/office/drawing/2014/main" id="{4085CDCB-1087-96BB-60A5-8F24A86216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1" y="3643311"/>
            <a:ext cx="1066798" cy="1066798"/>
          </a:xfrm>
          <a:prstGeom prst="rect">
            <a:avLst/>
          </a:prstGeom>
        </p:spPr>
      </p:pic>
      <p:pic>
        <p:nvPicPr>
          <p:cNvPr id="49" name="Bild 48">
            <a:extLst>
              <a:ext uri="{FF2B5EF4-FFF2-40B4-BE49-F238E27FC236}">
                <a16:creationId xmlns:a16="http://schemas.microsoft.com/office/drawing/2014/main" id="{A5B1B434-25AE-31A4-F226-EFC376EFEF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1571" y="3688551"/>
            <a:ext cx="1066796" cy="1066796"/>
          </a:xfrm>
          <a:prstGeom prst="rect">
            <a:avLst/>
          </a:prstGeom>
        </p:spPr>
      </p:pic>
      <p:pic>
        <p:nvPicPr>
          <p:cNvPr id="51" name="Bild 50">
            <a:extLst>
              <a:ext uri="{FF2B5EF4-FFF2-40B4-BE49-F238E27FC236}">
                <a16:creationId xmlns:a16="http://schemas.microsoft.com/office/drawing/2014/main" id="{F2A0D1B8-D912-6CA6-7BA0-029B89F0769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81570" y="5257796"/>
            <a:ext cx="1066797" cy="1066797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CEA3F639-8264-3465-A5C9-A8551A49A1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77060" y="369095"/>
            <a:ext cx="1066798" cy="1066798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B7C6DC5A-83EF-312D-250E-2F469AAF0CD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977060" y="2028824"/>
            <a:ext cx="1066796" cy="1066796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C9189BD3-744D-A5BC-0FB3-670F6C22F3C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77060" y="3643311"/>
            <a:ext cx="1066796" cy="1066796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C022C5E1-8E6F-47FD-7B17-1771CA209A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77313" y="369096"/>
            <a:ext cx="1066797" cy="1066797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53E481C2-8811-F8EA-A3C2-CAB5BC6FD15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72548" y="5257796"/>
            <a:ext cx="1066794" cy="1066794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DB6982FF-9D57-4F45-5C27-364667CDDD4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738106" y="369095"/>
            <a:ext cx="1066797" cy="1066797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3AAFA8B-40FB-43FB-30A5-D2FB02BDF1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977060" y="5257796"/>
            <a:ext cx="1066795" cy="1066795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E4630A96-5195-9471-F399-F9B5C13D31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72549" y="3643311"/>
            <a:ext cx="1066796" cy="1066796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BF615FD0-FD98-B88C-786E-246355596E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72549" y="2028824"/>
            <a:ext cx="1066796" cy="1066796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E32125DB-59EA-9335-A1AC-5145C5B8C40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38106" y="2028824"/>
            <a:ext cx="1066796" cy="1066796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16AF78A1-DFF1-93BC-A2E4-0593BB55AED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38107" y="3643311"/>
            <a:ext cx="1066795" cy="10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9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 20" descr="Handskakning kontur">
            <a:extLst>
              <a:ext uri="{FF2B5EF4-FFF2-40B4-BE49-F238E27FC236}">
                <a16:creationId xmlns:a16="http://schemas.microsoft.com/office/drawing/2014/main" id="{C6D977AB-7A6F-8E91-72C8-8F530744D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3095" y="-20987"/>
            <a:ext cx="3535924" cy="3535924"/>
          </a:xfrm>
          <a:prstGeom prst="rect">
            <a:avLst/>
          </a:prstGeom>
        </p:spPr>
      </p:pic>
      <p:pic>
        <p:nvPicPr>
          <p:cNvPr id="34" name="Bild 33">
            <a:extLst>
              <a:ext uri="{FF2B5EF4-FFF2-40B4-BE49-F238E27FC236}">
                <a16:creationId xmlns:a16="http://schemas.microsoft.com/office/drawing/2014/main" id="{A798DE70-A335-669B-957F-DE5A0A146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4132" y="3724231"/>
            <a:ext cx="2274384" cy="2274384"/>
          </a:xfrm>
          <a:prstGeom prst="rect">
            <a:avLst/>
          </a:prstGeom>
        </p:spPr>
      </p:pic>
      <p:pic>
        <p:nvPicPr>
          <p:cNvPr id="35" name="Bild 34">
            <a:extLst>
              <a:ext uri="{FF2B5EF4-FFF2-40B4-BE49-F238E27FC236}">
                <a16:creationId xmlns:a16="http://schemas.microsoft.com/office/drawing/2014/main" id="{6282DF99-9747-1C98-D951-AF9AB0177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3550" y="0"/>
            <a:ext cx="2827754" cy="2827754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7340975D-CC02-E8DC-733B-654BD18A0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344" y="3575775"/>
            <a:ext cx="2526344" cy="2526344"/>
          </a:xfrm>
          <a:prstGeom prst="rect">
            <a:avLst/>
          </a:prstGeom>
        </p:spPr>
      </p:pic>
      <p:pic>
        <p:nvPicPr>
          <p:cNvPr id="38" name="Bild 37">
            <a:extLst>
              <a:ext uri="{FF2B5EF4-FFF2-40B4-BE49-F238E27FC236}">
                <a16:creationId xmlns:a16="http://schemas.microsoft.com/office/drawing/2014/main" id="{67BDF950-7925-E236-68B8-668FACC23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29662" y="89014"/>
            <a:ext cx="3193212" cy="3193212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05F96552-56D3-BD0E-06A1-6D0B923F18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1220" y="3587831"/>
            <a:ext cx="2827752" cy="2827752"/>
          </a:xfrm>
          <a:prstGeom prst="rect">
            <a:avLst/>
          </a:prstGeom>
        </p:spPr>
      </p:pic>
      <p:grpSp>
        <p:nvGrpSpPr>
          <p:cNvPr id="49" name="Grupp 48">
            <a:extLst>
              <a:ext uri="{FF2B5EF4-FFF2-40B4-BE49-F238E27FC236}">
                <a16:creationId xmlns:a16="http://schemas.microsoft.com/office/drawing/2014/main" id="{2D3EF6AF-8E36-BC6B-3F97-8BBF3D2D0D82}"/>
              </a:ext>
            </a:extLst>
          </p:cNvPr>
          <p:cNvGrpSpPr/>
          <p:nvPr/>
        </p:nvGrpSpPr>
        <p:grpSpPr>
          <a:xfrm>
            <a:off x="2992848" y="3393045"/>
            <a:ext cx="3193212" cy="3193212"/>
            <a:chOff x="1228725" y="3428998"/>
            <a:chExt cx="2609852" cy="2609852"/>
          </a:xfrm>
          <a:solidFill>
            <a:srgbClr val="ED4545"/>
          </a:solidFill>
        </p:grpSpPr>
        <p:pic>
          <p:nvPicPr>
            <p:cNvPr id="45" name="Bild 44">
              <a:extLst>
                <a:ext uri="{FF2B5EF4-FFF2-40B4-BE49-F238E27FC236}">
                  <a16:creationId xmlns:a16="http://schemas.microsoft.com/office/drawing/2014/main" id="{69D27E08-9805-2BB5-D717-9CDDDF2C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28725" y="3428998"/>
              <a:ext cx="2609852" cy="2609852"/>
            </a:xfrm>
            <a:prstGeom prst="rect">
              <a:avLst/>
            </a:prstGeom>
          </p:spPr>
        </p:pic>
        <p:pic>
          <p:nvPicPr>
            <p:cNvPr id="46" name="Bild 45">
              <a:extLst>
                <a:ext uri="{FF2B5EF4-FFF2-40B4-BE49-F238E27FC236}">
                  <a16:creationId xmlns:a16="http://schemas.microsoft.com/office/drawing/2014/main" id="{BDAC1635-75F1-7FA5-2D47-673BDE69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36732" y="4058536"/>
              <a:ext cx="1066800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69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>
            <a:extLst>
              <a:ext uri="{FF2B5EF4-FFF2-40B4-BE49-F238E27FC236}">
                <a16:creationId xmlns:a16="http://schemas.microsoft.com/office/drawing/2014/main" id="{7CDDE4B5-2938-88E1-C427-97D238D6B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848" y="508004"/>
            <a:ext cx="2774222" cy="2774222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EAEA007C-3E03-7B3A-F180-40CCA7EA0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2379" y="645820"/>
            <a:ext cx="2274384" cy="2274384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A4A1142A-B7F1-7F9D-9BF4-B95B04B38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731" y="645820"/>
            <a:ext cx="2529117" cy="2529117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AF8DB96A-DF14-813B-BB29-8F43A027A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3885" y="645820"/>
            <a:ext cx="2274384" cy="2274384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D49004CE-FA9C-EE09-46A1-905959DDE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731" y="3737148"/>
            <a:ext cx="2529117" cy="2529117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36CBFE9D-E3E5-BB26-9530-9DDE4D3B57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8934" y="3737148"/>
            <a:ext cx="2338136" cy="2338136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B943526E-C332-B262-3154-CEAB6B2D44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92772" y="3546167"/>
            <a:ext cx="2529117" cy="2529117"/>
          </a:xfrm>
          <a:prstGeom prst="rect">
            <a:avLst/>
          </a:prstGeom>
        </p:spPr>
      </p:pic>
      <p:pic>
        <p:nvPicPr>
          <p:cNvPr id="10" name="Bild 9">
            <a:extLst>
              <a:ext uri="{FF2B5EF4-FFF2-40B4-BE49-F238E27FC236}">
                <a16:creationId xmlns:a16="http://schemas.microsoft.com/office/drawing/2014/main" id="{8BAA6CD1-DC9A-5024-F5CB-F823A0E8BB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06904" y="3737146"/>
            <a:ext cx="2274383" cy="22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9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>
            <a:extLst>
              <a:ext uri="{FF2B5EF4-FFF2-40B4-BE49-F238E27FC236}">
                <a16:creationId xmlns:a16="http://schemas.microsoft.com/office/drawing/2014/main" id="{5C473A30-1BCA-9A64-04FF-E74F3EE2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98" y="-266574"/>
            <a:ext cx="2338136" cy="2338136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82537ABD-4739-20F9-C8BF-5A7F8AD18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99" y="4396866"/>
            <a:ext cx="2338135" cy="2338135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A815963A-CEE3-7526-3611-052469FD4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7865" y="0"/>
            <a:ext cx="2338135" cy="2338135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8B0B246-7934-28B0-7F4A-E2D87197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398" y="2058731"/>
            <a:ext cx="2338136" cy="2338136"/>
          </a:xfrm>
          <a:prstGeom prst="rect">
            <a:avLst/>
          </a:prstGeom>
        </p:spPr>
      </p:pic>
      <p:pic>
        <p:nvPicPr>
          <p:cNvPr id="14" name="Bild 13">
            <a:extLst>
              <a:ext uri="{FF2B5EF4-FFF2-40B4-BE49-F238E27FC236}">
                <a16:creationId xmlns:a16="http://schemas.microsoft.com/office/drawing/2014/main" id="{8B643811-BC7E-F65A-0751-8086974289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7865" y="2259932"/>
            <a:ext cx="2338135" cy="2338135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AF903C33-12A3-76E9-D3E7-61951EF67E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7865" y="4396865"/>
            <a:ext cx="2338136" cy="2338136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C3DCE737-6445-92C0-A0C7-000CCF7173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9897" y="1"/>
            <a:ext cx="2338134" cy="2338134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0B752D73-1220-6820-E6DA-E5FB229A00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29897" y="2083594"/>
            <a:ext cx="2338134" cy="2338134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5973E0CE-B335-0335-98A7-C2B8CE884D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29896" y="4396865"/>
            <a:ext cx="2338134" cy="2338134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8B988CFA-EAB2-2570-622F-59E3F46CF5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01927" y="1"/>
            <a:ext cx="2338134" cy="2338134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45728469-B27B-FA21-1044-1C5DA89143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01925" y="2338135"/>
            <a:ext cx="2338133" cy="2338133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D5138940-AEFB-44A0-867E-EB24C3CA62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01925" y="4519867"/>
            <a:ext cx="2338133" cy="23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>
            <a:extLst>
              <a:ext uri="{FF2B5EF4-FFF2-40B4-BE49-F238E27FC236}">
                <a16:creationId xmlns:a16="http://schemas.microsoft.com/office/drawing/2014/main" id="{34BDC7B9-DAF2-D8DE-8EF2-0423C882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99" y="4519866"/>
            <a:ext cx="2338134" cy="2338134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DAD4C638-D3C1-848B-2C59-2D8A82A8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99" y="122999"/>
            <a:ext cx="2338135" cy="2338135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C80C50C-EBDB-D3CF-0CC0-51183195F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9453" y="123000"/>
            <a:ext cx="2338134" cy="2338134"/>
          </a:xfrm>
          <a:prstGeom prst="rect">
            <a:avLst/>
          </a:prstGeom>
        </p:spPr>
      </p:pic>
      <p:pic>
        <p:nvPicPr>
          <p:cNvPr id="10" name="Bild 9">
            <a:extLst>
              <a:ext uri="{FF2B5EF4-FFF2-40B4-BE49-F238E27FC236}">
                <a16:creationId xmlns:a16="http://schemas.microsoft.com/office/drawing/2014/main" id="{7F3DF609-271B-0388-C0FE-0D8117E75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399" y="2378977"/>
            <a:ext cx="2338133" cy="2338133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DFCA46D4-3BB8-E28C-8328-A5CBB0FC44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2078" y="123000"/>
            <a:ext cx="2338134" cy="2338134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551502DA-F9C4-215C-CE01-2B4E1AA27B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2598" y="2259934"/>
            <a:ext cx="2338131" cy="2338131"/>
          </a:xfrm>
          <a:prstGeom prst="rect">
            <a:avLst/>
          </a:prstGeom>
        </p:spPr>
      </p:pic>
      <p:pic>
        <p:nvPicPr>
          <p:cNvPr id="20" name="Bild 19">
            <a:extLst>
              <a:ext uri="{FF2B5EF4-FFF2-40B4-BE49-F238E27FC236}">
                <a16:creationId xmlns:a16="http://schemas.microsoft.com/office/drawing/2014/main" id="{8C640475-E5FF-EFD5-7AC2-0E6B43DCAA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49469" y="0"/>
            <a:ext cx="2338132" cy="2338132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B7B25924-06EC-2325-EF5E-FFD6E94C6D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43663" y="4520881"/>
            <a:ext cx="2338133" cy="2338133"/>
          </a:xfrm>
          <a:prstGeom prst="rect">
            <a:avLst/>
          </a:prstGeom>
        </p:spPr>
      </p:pic>
      <p:pic>
        <p:nvPicPr>
          <p:cNvPr id="22" name="Bild 21">
            <a:extLst>
              <a:ext uri="{FF2B5EF4-FFF2-40B4-BE49-F238E27FC236}">
                <a16:creationId xmlns:a16="http://schemas.microsoft.com/office/drawing/2014/main" id="{332F023F-8464-70D8-B449-2A6BC61723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1558" y="2378976"/>
            <a:ext cx="2338133" cy="2338133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B452E533-6AE1-6F43-BDF2-94A5D5B4C0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4182" y="2378976"/>
            <a:ext cx="2338133" cy="2338133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E035C8A1-25D8-C982-886E-61F1806BC4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94182" y="4519866"/>
            <a:ext cx="2338132" cy="2338132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38A09ECA-7279-E0FB-7857-5BEC211E77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06805" y="4519869"/>
            <a:ext cx="2338131" cy="23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7160FB85-A4AF-E673-2150-0D6D280F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280" y="2562222"/>
            <a:ext cx="2338135" cy="2338135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40B54003-2913-2180-F596-C2DEE419C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58" y="285354"/>
            <a:ext cx="2284055" cy="2284055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3D3EF698-D065-4E6B-0C04-3F2031659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2844" y="2461134"/>
            <a:ext cx="2284055" cy="2284055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FE52E81B-A273-8CE7-9963-DC7F457D5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5102" y="2522760"/>
            <a:ext cx="2284055" cy="2284055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F89159C2-19A3-7BBD-A088-E40DF1487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206" y="172374"/>
            <a:ext cx="2336952" cy="2336952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8E29802E-3774-B7BC-34E4-F147B0D76B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98831" y="94069"/>
            <a:ext cx="2336952" cy="2336952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183CC48A-4F9F-F524-34F6-691284910E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5455" y="225270"/>
            <a:ext cx="2284056" cy="2284056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5100278F-D7F4-6916-96BE-D0D3FE4B9E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96571" y="2509326"/>
            <a:ext cx="2284055" cy="22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9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40B54003-2913-2180-F596-C2DEE419C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158" y="285354"/>
            <a:ext cx="2284055" cy="2284055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F89159C2-19A3-7BBD-A088-E40DF1487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206" y="172374"/>
            <a:ext cx="2336952" cy="2336952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A582C8F8-83ED-B0CA-FF0F-257DDD368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360" y="2569409"/>
            <a:ext cx="2284055" cy="2284055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A95B3B0E-F576-A47C-2FD5-59F816442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62" y="4573945"/>
            <a:ext cx="2284055" cy="2284055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2BDEA643-6558-B951-1D89-875A547A5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2615" y="2847402"/>
            <a:ext cx="1726543" cy="1726543"/>
          </a:xfrm>
          <a:prstGeom prst="rect">
            <a:avLst/>
          </a:prstGeom>
        </p:spPr>
      </p:pic>
      <p:grpSp>
        <p:nvGrpSpPr>
          <p:cNvPr id="18" name="Grupp 17">
            <a:extLst>
              <a:ext uri="{FF2B5EF4-FFF2-40B4-BE49-F238E27FC236}">
                <a16:creationId xmlns:a16="http://schemas.microsoft.com/office/drawing/2014/main" id="{BC116056-A0D4-F9BB-327D-BE74E1F39B49}"/>
              </a:ext>
            </a:extLst>
          </p:cNvPr>
          <p:cNvGrpSpPr/>
          <p:nvPr/>
        </p:nvGrpSpPr>
        <p:grpSpPr>
          <a:xfrm>
            <a:off x="6026985" y="285354"/>
            <a:ext cx="2669272" cy="2113349"/>
            <a:chOff x="6968795" y="285354"/>
            <a:chExt cx="2669272" cy="2113349"/>
          </a:xfrm>
          <a:solidFill>
            <a:srgbClr val="ED4545"/>
          </a:solidFill>
        </p:grpSpPr>
        <p:pic>
          <p:nvPicPr>
            <p:cNvPr id="14" name="Bild 13">
              <a:extLst>
                <a:ext uri="{FF2B5EF4-FFF2-40B4-BE49-F238E27FC236}">
                  <a16:creationId xmlns:a16="http://schemas.microsoft.com/office/drawing/2014/main" id="{3E8BCCC3-F08A-67AB-DA5D-2AF67DCD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68795" y="1258312"/>
              <a:ext cx="1140391" cy="1140391"/>
            </a:xfrm>
            <a:prstGeom prst="rect">
              <a:avLst/>
            </a:prstGeom>
          </p:spPr>
        </p:pic>
        <p:pic>
          <p:nvPicPr>
            <p:cNvPr id="16" name="Bild 15">
              <a:extLst>
                <a:ext uri="{FF2B5EF4-FFF2-40B4-BE49-F238E27FC236}">
                  <a16:creationId xmlns:a16="http://schemas.microsoft.com/office/drawing/2014/main" id="{E6D4CEBC-52DE-BA6E-546F-69247A013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25232" y="285354"/>
              <a:ext cx="1726543" cy="1726543"/>
            </a:xfrm>
            <a:prstGeom prst="rect">
              <a:avLst/>
            </a:prstGeom>
          </p:spPr>
        </p:pic>
        <p:pic>
          <p:nvPicPr>
            <p:cNvPr id="17" name="Bild 16">
              <a:extLst>
                <a:ext uri="{FF2B5EF4-FFF2-40B4-BE49-F238E27FC236}">
                  <a16:creationId xmlns:a16="http://schemas.microsoft.com/office/drawing/2014/main" id="{1ED1B9BC-6830-942A-46BA-8D6012F31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676" y="1258312"/>
              <a:ext cx="1140391" cy="1140391"/>
            </a:xfrm>
            <a:prstGeom prst="rect">
              <a:avLst/>
            </a:prstGeom>
          </p:spPr>
        </p:pic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C045650B-5D4A-168F-9A52-DE74658CFD1C}"/>
              </a:ext>
            </a:extLst>
          </p:cNvPr>
          <p:cNvGrpSpPr/>
          <p:nvPr/>
        </p:nvGrpSpPr>
        <p:grpSpPr>
          <a:xfrm>
            <a:off x="6068548" y="2205300"/>
            <a:ext cx="2669272" cy="2113349"/>
            <a:chOff x="6968795" y="285354"/>
            <a:chExt cx="2669272" cy="2113349"/>
          </a:xfrm>
          <a:solidFill>
            <a:srgbClr val="ED4545"/>
          </a:solidFill>
        </p:grpSpPr>
        <p:pic>
          <p:nvPicPr>
            <p:cNvPr id="20" name="Bild 19">
              <a:extLst>
                <a:ext uri="{FF2B5EF4-FFF2-40B4-BE49-F238E27FC236}">
                  <a16:creationId xmlns:a16="http://schemas.microsoft.com/office/drawing/2014/main" id="{96D63E2D-6D99-CB59-91F9-0B6A62B41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68795" y="1258312"/>
              <a:ext cx="1140391" cy="1140391"/>
            </a:xfrm>
            <a:prstGeom prst="rect">
              <a:avLst/>
            </a:prstGeom>
          </p:spPr>
        </p:pic>
        <p:pic>
          <p:nvPicPr>
            <p:cNvPr id="21" name="Bild 20">
              <a:extLst>
                <a:ext uri="{FF2B5EF4-FFF2-40B4-BE49-F238E27FC236}">
                  <a16:creationId xmlns:a16="http://schemas.microsoft.com/office/drawing/2014/main" id="{6AB5C042-12D5-93A9-5202-E10496C4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25232" y="285354"/>
              <a:ext cx="1726543" cy="1726543"/>
            </a:xfrm>
            <a:prstGeom prst="rect">
              <a:avLst/>
            </a:prstGeom>
          </p:spPr>
        </p:pic>
        <p:pic>
          <p:nvPicPr>
            <p:cNvPr id="22" name="Bild 21">
              <a:extLst>
                <a:ext uri="{FF2B5EF4-FFF2-40B4-BE49-F238E27FC236}">
                  <a16:creationId xmlns:a16="http://schemas.microsoft.com/office/drawing/2014/main" id="{4949A7DD-07AA-2E10-227C-33616014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676" y="1258312"/>
              <a:ext cx="1140391" cy="1140391"/>
            </a:xfrm>
            <a:prstGeom prst="rect">
              <a:avLst/>
            </a:prstGeom>
          </p:spPr>
        </p:pic>
      </p:grpSp>
      <p:pic>
        <p:nvPicPr>
          <p:cNvPr id="24" name="Bild 23">
            <a:extLst>
              <a:ext uri="{FF2B5EF4-FFF2-40B4-BE49-F238E27FC236}">
                <a16:creationId xmlns:a16="http://schemas.microsoft.com/office/drawing/2014/main" id="{8589007A-FAF3-4F26-B7BD-F558D84C2F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68548" y="5291607"/>
            <a:ext cx="1140391" cy="1140391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937349E5-E90C-312B-396C-778BB0E65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4985" y="4318649"/>
            <a:ext cx="1726543" cy="1726543"/>
          </a:xfrm>
          <a:prstGeom prst="rect">
            <a:avLst/>
          </a:prstGeom>
        </p:spPr>
      </p:pic>
      <p:pic>
        <p:nvPicPr>
          <p:cNvPr id="26" name="Bild 25">
            <a:extLst>
              <a:ext uri="{FF2B5EF4-FFF2-40B4-BE49-F238E27FC236}">
                <a16:creationId xmlns:a16="http://schemas.microsoft.com/office/drawing/2014/main" id="{622465F5-7647-A34C-7B6A-30469F8ACB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7429" y="5291607"/>
            <a:ext cx="1140391" cy="1140391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5092E913-94D3-DDA2-9AB7-478B7A210A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37355" y="2789768"/>
            <a:ext cx="1528881" cy="1528881"/>
          </a:xfrm>
          <a:prstGeom prst="rect">
            <a:avLst/>
          </a:prstGeom>
        </p:spPr>
      </p:pic>
      <p:pic>
        <p:nvPicPr>
          <p:cNvPr id="30" name="Bild 29">
            <a:extLst>
              <a:ext uri="{FF2B5EF4-FFF2-40B4-BE49-F238E27FC236}">
                <a16:creationId xmlns:a16="http://schemas.microsoft.com/office/drawing/2014/main" id="{1201C0A9-09E5-9D75-5041-1D7AC6C54E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66236" y="2789768"/>
            <a:ext cx="1528881" cy="1528881"/>
          </a:xfrm>
          <a:prstGeom prst="rect">
            <a:avLst/>
          </a:prstGeom>
        </p:spPr>
      </p:pic>
      <p:pic>
        <p:nvPicPr>
          <p:cNvPr id="31" name="Bild 30">
            <a:extLst>
              <a:ext uri="{FF2B5EF4-FFF2-40B4-BE49-F238E27FC236}">
                <a16:creationId xmlns:a16="http://schemas.microsoft.com/office/drawing/2014/main" id="{395170C7-CB82-BE26-D7D3-0E0C7FD5A3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11526" y="4428335"/>
            <a:ext cx="1726543" cy="1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2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>
            <a:extLst>
              <a:ext uri="{FF2B5EF4-FFF2-40B4-BE49-F238E27FC236}">
                <a16:creationId xmlns:a16="http://schemas.microsoft.com/office/drawing/2014/main" id="{4F687F5D-BBB5-41B3-0972-0D574AF0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3" y="5257795"/>
            <a:ext cx="1066795" cy="1066795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8EAFB42B-7994-C40A-40FC-9BC4FC88F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7488" y="3643313"/>
            <a:ext cx="1066796" cy="1066796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054B8530-56A9-0305-EF61-2E00C04A7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2" y="2028824"/>
            <a:ext cx="1066796" cy="1066796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CD603097-B4D1-5BAA-1260-90A2E079DE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1" y="3643311"/>
            <a:ext cx="1066797" cy="1066797"/>
          </a:xfrm>
          <a:prstGeom prst="rect">
            <a:avLst/>
          </a:prstGeom>
        </p:spPr>
      </p:pic>
      <p:pic>
        <p:nvPicPr>
          <p:cNvPr id="24" name="Bild 23">
            <a:extLst>
              <a:ext uri="{FF2B5EF4-FFF2-40B4-BE49-F238E27FC236}">
                <a16:creationId xmlns:a16="http://schemas.microsoft.com/office/drawing/2014/main" id="{4A29DFAB-9C6C-19CF-FC2B-B69FF96B6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7488" y="414338"/>
            <a:ext cx="1066796" cy="1066796"/>
          </a:xfrm>
          <a:prstGeom prst="rect">
            <a:avLst/>
          </a:prstGeom>
        </p:spPr>
      </p:pic>
      <p:pic>
        <p:nvPicPr>
          <p:cNvPr id="26" name="Bild 25">
            <a:extLst>
              <a:ext uri="{FF2B5EF4-FFF2-40B4-BE49-F238E27FC236}">
                <a16:creationId xmlns:a16="http://schemas.microsoft.com/office/drawing/2014/main" id="{1723848D-9275-3B5B-1BFD-168FD5A00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401" y="414338"/>
            <a:ext cx="1066795" cy="1066795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2ECB7BA6-93CC-1745-B78A-1CA641830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8" y="1994926"/>
            <a:ext cx="1066796" cy="1066796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B5ECB86C-7277-DBC1-826A-CD817F6669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5656" y="5264287"/>
            <a:ext cx="1066794" cy="1066794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E5122C15-8A50-14D7-9A47-D087A3F387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1572" y="5257796"/>
            <a:ext cx="1066794" cy="1066794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240A6405-69FB-9B06-CEE8-AEBCF76318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75502" y="2028826"/>
            <a:ext cx="1066794" cy="1066794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AD926C7-5200-1269-36F7-DB71AD2507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75502" y="414338"/>
            <a:ext cx="1066794" cy="1066794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C70E1BC-C756-C573-7188-5A21B92025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75502" y="3643308"/>
            <a:ext cx="1066793" cy="1066793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8D1FF287-E799-869A-26E2-17B06D0A10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57488" y="5257796"/>
            <a:ext cx="1066794" cy="106679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01899AC9-FFD6-2B83-68EF-86E31D41354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2667328"/>
            <a:ext cx="499500" cy="499500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0F362893-425E-15FB-CA69-D8F8CEBCC68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2667328"/>
            <a:ext cx="499500" cy="499500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88BC885C-5644-25DE-05E3-0F345F62F3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2328260"/>
            <a:ext cx="499500" cy="499500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A7BCCD54-80D8-A168-81FB-D77E2CC5DE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2328260"/>
            <a:ext cx="499500" cy="499500"/>
          </a:xfrm>
          <a:prstGeom prst="rect">
            <a:avLst/>
          </a:prstGeom>
        </p:spPr>
      </p:pic>
      <p:pic>
        <p:nvPicPr>
          <p:cNvPr id="36" name="Bild 35">
            <a:extLst>
              <a:ext uri="{FF2B5EF4-FFF2-40B4-BE49-F238E27FC236}">
                <a16:creationId xmlns:a16="http://schemas.microsoft.com/office/drawing/2014/main" id="{4A910AC5-F038-AA24-EB48-AC73DB057CF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1075884"/>
            <a:ext cx="499500" cy="499500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F9CCB7D1-B453-350E-C7D8-D135C04D8E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1075884"/>
            <a:ext cx="499500" cy="499500"/>
          </a:xfrm>
          <a:prstGeom prst="rect">
            <a:avLst/>
          </a:prstGeom>
        </p:spPr>
      </p:pic>
      <p:pic>
        <p:nvPicPr>
          <p:cNvPr id="38" name="Bild 37">
            <a:extLst>
              <a:ext uri="{FF2B5EF4-FFF2-40B4-BE49-F238E27FC236}">
                <a16:creationId xmlns:a16="http://schemas.microsoft.com/office/drawing/2014/main" id="{711A2F44-1D95-5C36-2E6C-4B90655C36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736816"/>
            <a:ext cx="499500" cy="499500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A6177F8C-234F-8354-538D-8157980132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736816"/>
            <a:ext cx="499500" cy="499500"/>
          </a:xfrm>
          <a:prstGeom prst="rect">
            <a:avLst/>
          </a:prstGeom>
        </p:spPr>
      </p:pic>
      <p:pic>
        <p:nvPicPr>
          <p:cNvPr id="40" name="Bild 39">
            <a:extLst>
              <a:ext uri="{FF2B5EF4-FFF2-40B4-BE49-F238E27FC236}">
                <a16:creationId xmlns:a16="http://schemas.microsoft.com/office/drawing/2014/main" id="{12053DCE-E408-DE26-2957-3BC07CB370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1075884"/>
            <a:ext cx="499500" cy="499500"/>
          </a:xfrm>
          <a:prstGeom prst="rect">
            <a:avLst/>
          </a:prstGeom>
        </p:spPr>
      </p:pic>
      <p:pic>
        <p:nvPicPr>
          <p:cNvPr id="41" name="Bild 40">
            <a:extLst>
              <a:ext uri="{FF2B5EF4-FFF2-40B4-BE49-F238E27FC236}">
                <a16:creationId xmlns:a16="http://schemas.microsoft.com/office/drawing/2014/main" id="{C6F7C11A-BE7E-2101-F516-0CFBF5E2C0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736816"/>
            <a:ext cx="499500" cy="499500"/>
          </a:xfrm>
          <a:prstGeom prst="rect">
            <a:avLst/>
          </a:prstGeom>
        </p:spPr>
      </p:pic>
      <p:pic>
        <p:nvPicPr>
          <p:cNvPr id="42" name="Bild 41">
            <a:extLst>
              <a:ext uri="{FF2B5EF4-FFF2-40B4-BE49-F238E27FC236}">
                <a16:creationId xmlns:a16="http://schemas.microsoft.com/office/drawing/2014/main" id="{B1ECD48E-7E81-C80A-50F2-E6710E3B41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406850"/>
            <a:ext cx="499500" cy="499500"/>
          </a:xfrm>
          <a:prstGeom prst="rect">
            <a:avLst/>
          </a:prstGeom>
        </p:spPr>
      </p:pic>
      <p:pic>
        <p:nvPicPr>
          <p:cNvPr id="43" name="Bild 42">
            <a:extLst>
              <a:ext uri="{FF2B5EF4-FFF2-40B4-BE49-F238E27FC236}">
                <a16:creationId xmlns:a16="http://schemas.microsoft.com/office/drawing/2014/main" id="{6F27882F-2DFA-14C9-3155-80C6AC9693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406850"/>
            <a:ext cx="499500" cy="499500"/>
          </a:xfrm>
          <a:prstGeom prst="rect">
            <a:avLst/>
          </a:prstGeom>
        </p:spPr>
      </p:pic>
      <p:pic>
        <p:nvPicPr>
          <p:cNvPr id="44" name="Bild 43">
            <a:extLst>
              <a:ext uri="{FF2B5EF4-FFF2-40B4-BE49-F238E27FC236}">
                <a16:creationId xmlns:a16="http://schemas.microsoft.com/office/drawing/2014/main" id="{A034AE58-D611-75F8-A3C4-25E1FFC61E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406850"/>
            <a:ext cx="499500" cy="499500"/>
          </a:xfrm>
          <a:prstGeom prst="rect">
            <a:avLst/>
          </a:prstGeom>
        </p:spPr>
      </p:pic>
      <p:pic>
        <p:nvPicPr>
          <p:cNvPr id="45" name="Bild 44">
            <a:extLst>
              <a:ext uri="{FF2B5EF4-FFF2-40B4-BE49-F238E27FC236}">
                <a16:creationId xmlns:a16="http://schemas.microsoft.com/office/drawing/2014/main" id="{A75D0AD6-6D1D-B274-D4D5-D3FF3417DC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3965807"/>
            <a:ext cx="499500" cy="499500"/>
          </a:xfrm>
          <a:prstGeom prst="rect">
            <a:avLst/>
          </a:prstGeom>
        </p:spPr>
      </p:pic>
      <p:pic>
        <p:nvPicPr>
          <p:cNvPr id="46" name="Bild 45">
            <a:extLst>
              <a:ext uri="{FF2B5EF4-FFF2-40B4-BE49-F238E27FC236}">
                <a16:creationId xmlns:a16="http://schemas.microsoft.com/office/drawing/2014/main" id="{B854CE6E-60DC-88D1-2380-F926BCAA28C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3965807"/>
            <a:ext cx="499500" cy="499500"/>
          </a:xfrm>
          <a:prstGeom prst="rect">
            <a:avLst/>
          </a:prstGeom>
        </p:spPr>
      </p:pic>
      <p:pic>
        <p:nvPicPr>
          <p:cNvPr id="48" name="Bild 47">
            <a:extLst>
              <a:ext uri="{FF2B5EF4-FFF2-40B4-BE49-F238E27FC236}">
                <a16:creationId xmlns:a16="http://schemas.microsoft.com/office/drawing/2014/main" id="{55DA0247-41E8-8ACE-644D-63696CC4EF0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182099" y="356266"/>
            <a:ext cx="1066793" cy="1066793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F44D0003-CCF5-BE0A-5E38-CEB230054C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856381" y="3643308"/>
            <a:ext cx="1066793" cy="1066793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F9514D31-5A7F-8888-35BB-C1CDE3AD276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875711" y="2210127"/>
            <a:ext cx="1066793" cy="10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4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ild 170">
            <a:extLst>
              <a:ext uri="{FF2B5EF4-FFF2-40B4-BE49-F238E27FC236}">
                <a16:creationId xmlns:a16="http://schemas.microsoft.com/office/drawing/2014/main" id="{6280EEBA-302E-91D4-655A-41D09135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64" y="369094"/>
            <a:ext cx="1066800" cy="1066800"/>
          </a:xfrm>
          <a:prstGeom prst="rect">
            <a:avLst/>
          </a:prstGeom>
        </p:spPr>
      </p:pic>
      <p:pic>
        <p:nvPicPr>
          <p:cNvPr id="173" name="Bild 172">
            <a:extLst>
              <a:ext uri="{FF2B5EF4-FFF2-40B4-BE49-F238E27FC236}">
                <a16:creationId xmlns:a16="http://schemas.microsoft.com/office/drawing/2014/main" id="{15CB921B-7E8B-E0A1-B5DD-DA619F4D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9752" y="342901"/>
            <a:ext cx="1066800" cy="1066800"/>
          </a:xfrm>
          <a:prstGeom prst="rect">
            <a:avLst/>
          </a:prstGeom>
        </p:spPr>
      </p:pic>
      <p:pic>
        <p:nvPicPr>
          <p:cNvPr id="175" name="Bild 174">
            <a:extLst>
              <a:ext uri="{FF2B5EF4-FFF2-40B4-BE49-F238E27FC236}">
                <a16:creationId xmlns:a16="http://schemas.microsoft.com/office/drawing/2014/main" id="{6D096FDE-5251-487A-5ACA-EED4274D1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576" y="5348287"/>
            <a:ext cx="1066800" cy="1066800"/>
          </a:xfrm>
          <a:prstGeom prst="rect">
            <a:avLst/>
          </a:prstGeom>
        </p:spPr>
      </p:pic>
      <p:pic>
        <p:nvPicPr>
          <p:cNvPr id="177" name="Bild 176">
            <a:extLst>
              <a:ext uri="{FF2B5EF4-FFF2-40B4-BE49-F238E27FC236}">
                <a16:creationId xmlns:a16="http://schemas.microsoft.com/office/drawing/2014/main" id="{8183D6EE-0654-46AE-3AE7-A0621A1C2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1576" y="3688556"/>
            <a:ext cx="1066800" cy="1066800"/>
          </a:xfrm>
          <a:prstGeom prst="rect">
            <a:avLst/>
          </a:prstGeom>
        </p:spPr>
      </p:pic>
      <p:pic>
        <p:nvPicPr>
          <p:cNvPr id="179" name="Bild 178">
            <a:extLst>
              <a:ext uri="{FF2B5EF4-FFF2-40B4-BE49-F238E27FC236}">
                <a16:creationId xmlns:a16="http://schemas.microsoft.com/office/drawing/2014/main" id="{3DA91757-C117-BDB4-9591-0B297078DD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6" y="2028825"/>
            <a:ext cx="1066800" cy="1066800"/>
          </a:xfrm>
          <a:prstGeom prst="rect">
            <a:avLst/>
          </a:prstGeom>
        </p:spPr>
      </p:pic>
      <p:pic>
        <p:nvPicPr>
          <p:cNvPr id="181" name="Bild 180">
            <a:extLst>
              <a:ext uri="{FF2B5EF4-FFF2-40B4-BE49-F238E27FC236}">
                <a16:creationId xmlns:a16="http://schemas.microsoft.com/office/drawing/2014/main" id="{C69CA221-897D-3DBC-2F42-8ED020EBB4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1576" y="369094"/>
            <a:ext cx="1066800" cy="1066800"/>
          </a:xfrm>
          <a:prstGeom prst="rect">
            <a:avLst/>
          </a:prstGeom>
        </p:spPr>
      </p:pic>
      <p:pic>
        <p:nvPicPr>
          <p:cNvPr id="183" name="Bild 182">
            <a:extLst>
              <a:ext uri="{FF2B5EF4-FFF2-40B4-BE49-F238E27FC236}">
                <a16:creationId xmlns:a16="http://schemas.microsoft.com/office/drawing/2014/main" id="{6D3BC701-575B-2E50-0B84-6C3F62BC1D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8" y="5348287"/>
            <a:ext cx="1066800" cy="1066800"/>
          </a:xfrm>
          <a:prstGeom prst="rect">
            <a:avLst/>
          </a:prstGeom>
        </p:spPr>
      </p:pic>
      <p:pic>
        <p:nvPicPr>
          <p:cNvPr id="185" name="Bild 184">
            <a:extLst>
              <a:ext uri="{FF2B5EF4-FFF2-40B4-BE49-F238E27FC236}">
                <a16:creationId xmlns:a16="http://schemas.microsoft.com/office/drawing/2014/main" id="{5A9292F5-B547-AF10-3358-01F74AB39D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7488" y="1934766"/>
            <a:ext cx="1066800" cy="1066800"/>
          </a:xfrm>
          <a:prstGeom prst="rect">
            <a:avLst/>
          </a:prstGeom>
        </p:spPr>
      </p:pic>
      <p:pic>
        <p:nvPicPr>
          <p:cNvPr id="187" name="Bild 186">
            <a:extLst>
              <a:ext uri="{FF2B5EF4-FFF2-40B4-BE49-F238E27FC236}">
                <a16:creationId xmlns:a16="http://schemas.microsoft.com/office/drawing/2014/main" id="{802A1C54-4657-1BED-92ED-ED3D8C9FD8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57488" y="369094"/>
            <a:ext cx="1066800" cy="1066800"/>
          </a:xfrm>
          <a:prstGeom prst="rect">
            <a:avLst/>
          </a:prstGeom>
        </p:spPr>
      </p:pic>
      <p:pic>
        <p:nvPicPr>
          <p:cNvPr id="189" name="Bild 188">
            <a:extLst>
              <a:ext uri="{FF2B5EF4-FFF2-40B4-BE49-F238E27FC236}">
                <a16:creationId xmlns:a16="http://schemas.microsoft.com/office/drawing/2014/main" id="{A60D6C36-9E02-9072-8503-58FDCB84CA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0" y="5348287"/>
            <a:ext cx="1066800" cy="1066800"/>
          </a:xfrm>
          <a:prstGeom prst="rect">
            <a:avLst/>
          </a:prstGeom>
        </p:spPr>
      </p:pic>
      <p:pic>
        <p:nvPicPr>
          <p:cNvPr id="191" name="Bild 190">
            <a:extLst>
              <a:ext uri="{FF2B5EF4-FFF2-40B4-BE49-F238E27FC236}">
                <a16:creationId xmlns:a16="http://schemas.microsoft.com/office/drawing/2014/main" id="{C3E5DF96-7E8D-11CA-44CE-4F1D18BB44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3400" y="3688556"/>
            <a:ext cx="1066800" cy="1066800"/>
          </a:xfrm>
          <a:prstGeom prst="rect">
            <a:avLst/>
          </a:prstGeom>
        </p:spPr>
      </p:pic>
      <p:pic>
        <p:nvPicPr>
          <p:cNvPr id="193" name="Bild 192">
            <a:extLst>
              <a:ext uri="{FF2B5EF4-FFF2-40B4-BE49-F238E27FC236}">
                <a16:creationId xmlns:a16="http://schemas.microsoft.com/office/drawing/2014/main" id="{04893C02-8B5D-68B2-CA22-528D31363E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3400" y="2028825"/>
            <a:ext cx="1066800" cy="1066800"/>
          </a:xfrm>
          <a:prstGeom prst="rect">
            <a:avLst/>
          </a:prstGeom>
        </p:spPr>
      </p:pic>
      <p:pic>
        <p:nvPicPr>
          <p:cNvPr id="195" name="Bild 194">
            <a:extLst>
              <a:ext uri="{FF2B5EF4-FFF2-40B4-BE49-F238E27FC236}">
                <a16:creationId xmlns:a16="http://schemas.microsoft.com/office/drawing/2014/main" id="{0E86C6F3-7AED-ADFB-EED8-AC594059646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57488" y="3688556"/>
            <a:ext cx="1066800" cy="1066800"/>
          </a:xfrm>
          <a:prstGeom prst="rect">
            <a:avLst/>
          </a:prstGeom>
        </p:spPr>
      </p:pic>
      <p:pic>
        <p:nvPicPr>
          <p:cNvPr id="197" name="Bild 196">
            <a:extLst>
              <a:ext uri="{FF2B5EF4-FFF2-40B4-BE49-F238E27FC236}">
                <a16:creationId xmlns:a16="http://schemas.microsoft.com/office/drawing/2014/main" id="{4183B28A-D9D3-76BA-C149-7C7F6E527A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3400" y="369094"/>
            <a:ext cx="1066800" cy="1066800"/>
          </a:xfrm>
          <a:prstGeom prst="rect">
            <a:avLst/>
          </a:prstGeom>
        </p:spPr>
      </p:pic>
      <p:pic>
        <p:nvPicPr>
          <p:cNvPr id="199" name="Bild 198">
            <a:extLst>
              <a:ext uri="{FF2B5EF4-FFF2-40B4-BE49-F238E27FC236}">
                <a16:creationId xmlns:a16="http://schemas.microsoft.com/office/drawing/2014/main" id="{068B51F8-8F3A-0C5A-41DB-67DB28F9871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29755" y="5348287"/>
            <a:ext cx="1066797" cy="1066797"/>
          </a:xfrm>
          <a:prstGeom prst="rect">
            <a:avLst/>
          </a:prstGeom>
        </p:spPr>
      </p:pic>
      <p:pic>
        <p:nvPicPr>
          <p:cNvPr id="201" name="Bild 200">
            <a:extLst>
              <a:ext uri="{FF2B5EF4-FFF2-40B4-BE49-F238E27FC236}">
                <a16:creationId xmlns:a16="http://schemas.microsoft.com/office/drawing/2014/main" id="{5AE129A3-0DA6-D267-BD4E-1935F0B5575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05665" y="5348289"/>
            <a:ext cx="1066798" cy="1066798"/>
          </a:xfrm>
          <a:prstGeom prst="rect">
            <a:avLst/>
          </a:prstGeom>
        </p:spPr>
      </p:pic>
      <p:pic>
        <p:nvPicPr>
          <p:cNvPr id="203" name="Bild 202">
            <a:extLst>
              <a:ext uri="{FF2B5EF4-FFF2-40B4-BE49-F238E27FC236}">
                <a16:creationId xmlns:a16="http://schemas.microsoft.com/office/drawing/2014/main" id="{20FD2C50-DAE9-0811-EF3C-FE9853F79C7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29753" y="3762376"/>
            <a:ext cx="1066799" cy="1066799"/>
          </a:xfrm>
          <a:prstGeom prst="rect">
            <a:avLst/>
          </a:prstGeom>
        </p:spPr>
      </p:pic>
      <p:pic>
        <p:nvPicPr>
          <p:cNvPr id="205" name="Bild 204">
            <a:extLst>
              <a:ext uri="{FF2B5EF4-FFF2-40B4-BE49-F238E27FC236}">
                <a16:creationId xmlns:a16="http://schemas.microsoft.com/office/drawing/2014/main" id="{9FB0E858-6E60-A1B0-623A-9D1515BE7F7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205664" y="3762376"/>
            <a:ext cx="1066799" cy="1066799"/>
          </a:xfrm>
          <a:prstGeom prst="rect">
            <a:avLst/>
          </a:prstGeom>
        </p:spPr>
      </p:pic>
      <p:pic>
        <p:nvPicPr>
          <p:cNvPr id="207" name="Bild 206">
            <a:extLst>
              <a:ext uri="{FF2B5EF4-FFF2-40B4-BE49-F238E27FC236}">
                <a16:creationId xmlns:a16="http://schemas.microsoft.com/office/drawing/2014/main" id="{320589DB-47BC-2EC8-98A3-7BFF6B2EA03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205664" y="2028825"/>
            <a:ext cx="1066800" cy="1066800"/>
          </a:xfrm>
          <a:prstGeom prst="rect">
            <a:avLst/>
          </a:prstGeom>
        </p:spPr>
      </p:pic>
      <p:pic>
        <p:nvPicPr>
          <p:cNvPr id="209" name="Bild 208">
            <a:extLst>
              <a:ext uri="{FF2B5EF4-FFF2-40B4-BE49-F238E27FC236}">
                <a16:creationId xmlns:a16="http://schemas.microsoft.com/office/drawing/2014/main" id="{C70C1C65-7C08-EA98-AB70-21594EAB9AA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429752" y="2028825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9898BC5E-D09C-37CB-A2AC-E77DB500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486" y="3688556"/>
            <a:ext cx="1066799" cy="1066799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96721B53-65B7-04F6-7DA5-7A7C329D5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7487" y="2028826"/>
            <a:ext cx="1066798" cy="1066798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409001FA-64FE-8E6A-93D2-A335B76ED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5653" y="5422107"/>
            <a:ext cx="1066798" cy="1066798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9C88EEA-D85F-2BEC-8A70-E8796096C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5661" y="369095"/>
            <a:ext cx="1066798" cy="1066798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A3EFC725-B3E4-94DE-CDEB-F70EC3A64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4" y="369094"/>
            <a:ext cx="1066799" cy="1066799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AC097D38-6B54-FAF1-CE4B-A2C514048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7487" y="369095"/>
            <a:ext cx="1066799" cy="1066799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22A08FAE-BC21-6416-6280-CD87038DF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3399" y="5495927"/>
            <a:ext cx="1066800" cy="1066800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77B8CCBD-6B19-E576-6C5B-5DD6B75C3E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3400" y="369095"/>
            <a:ext cx="1066799" cy="1066799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FAE4AE0B-863A-4008-DF6C-14939DD6DB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399" y="3762376"/>
            <a:ext cx="1066800" cy="1066800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6CFEF991-0883-4401-B641-5726456102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0" y="2028826"/>
            <a:ext cx="1066799" cy="1066799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AC906D72-F19B-6DAE-9054-8F133A881F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05662" y="2028827"/>
            <a:ext cx="1066797" cy="1066797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8F0231B9-3D0D-13B5-E953-48C1343A63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81570" y="5495927"/>
            <a:ext cx="1066796" cy="1066796"/>
          </a:xfrm>
          <a:prstGeom prst="rect">
            <a:avLst/>
          </a:prstGeom>
        </p:spPr>
      </p:pic>
      <p:pic>
        <p:nvPicPr>
          <p:cNvPr id="27" name="Bild 26">
            <a:extLst>
              <a:ext uri="{FF2B5EF4-FFF2-40B4-BE49-F238E27FC236}">
                <a16:creationId xmlns:a16="http://schemas.microsoft.com/office/drawing/2014/main" id="{00A57F93-A163-A583-3526-888AC5F700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05661" y="3762376"/>
            <a:ext cx="1066796" cy="1066796"/>
          </a:xfrm>
          <a:prstGeom prst="rect">
            <a:avLst/>
          </a:prstGeom>
        </p:spPr>
      </p:pic>
      <p:pic>
        <p:nvPicPr>
          <p:cNvPr id="29" name="Bild 28">
            <a:extLst>
              <a:ext uri="{FF2B5EF4-FFF2-40B4-BE49-F238E27FC236}">
                <a16:creationId xmlns:a16="http://schemas.microsoft.com/office/drawing/2014/main" id="{56E9CF14-D3BB-9962-D013-BA3E904524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81575" y="3688559"/>
            <a:ext cx="1066796" cy="1066796"/>
          </a:xfrm>
          <a:prstGeom prst="rect">
            <a:avLst/>
          </a:prstGeom>
        </p:spPr>
      </p:pic>
      <p:pic>
        <p:nvPicPr>
          <p:cNvPr id="31" name="Bild 30">
            <a:extLst>
              <a:ext uri="{FF2B5EF4-FFF2-40B4-BE49-F238E27FC236}">
                <a16:creationId xmlns:a16="http://schemas.microsoft.com/office/drawing/2014/main" id="{AFBCD044-2DC2-8F5A-A0CA-EE6210B1F1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81574" y="2028827"/>
            <a:ext cx="1066797" cy="1066797"/>
          </a:xfrm>
          <a:prstGeom prst="rect">
            <a:avLst/>
          </a:prstGeom>
        </p:spPr>
      </p:pic>
      <p:pic>
        <p:nvPicPr>
          <p:cNvPr id="33" name="Bild 32">
            <a:extLst>
              <a:ext uri="{FF2B5EF4-FFF2-40B4-BE49-F238E27FC236}">
                <a16:creationId xmlns:a16="http://schemas.microsoft.com/office/drawing/2014/main" id="{B7CF912F-EC56-019B-7794-76B6A2B51B8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57486" y="5495927"/>
            <a:ext cx="1066797" cy="1066797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231A204A-792F-24D2-5E63-9B9EB07BD87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32442" y="369094"/>
            <a:ext cx="1066797" cy="1066797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33DE409C-3E90-9F87-2BE1-06ADA82E28F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932442" y="5495927"/>
            <a:ext cx="1066796" cy="1066796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1D6642AF-473D-2BC1-4547-28BE6A3A2D2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932444" y="3762376"/>
            <a:ext cx="1066795" cy="1066795"/>
          </a:xfrm>
          <a:prstGeom prst="rect">
            <a:avLst/>
          </a:prstGeom>
        </p:spPr>
      </p:pic>
      <p:pic>
        <p:nvPicPr>
          <p:cNvPr id="20" name="Bild 19">
            <a:extLst>
              <a:ext uri="{FF2B5EF4-FFF2-40B4-BE49-F238E27FC236}">
                <a16:creationId xmlns:a16="http://schemas.microsoft.com/office/drawing/2014/main" id="{90D48840-6FDF-114D-6A26-224AF4F5C4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32443" y="2028325"/>
            <a:ext cx="1066796" cy="1066796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A3B49181-B6B1-1C23-3645-FFCA8798158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510839" y="5422107"/>
            <a:ext cx="1066795" cy="1066795"/>
          </a:xfrm>
          <a:prstGeom prst="rect">
            <a:avLst/>
          </a:prstGeom>
        </p:spPr>
      </p:pic>
      <p:pic>
        <p:nvPicPr>
          <p:cNvPr id="32" name="Bild 31">
            <a:extLst>
              <a:ext uri="{FF2B5EF4-FFF2-40B4-BE49-F238E27FC236}">
                <a16:creationId xmlns:a16="http://schemas.microsoft.com/office/drawing/2014/main" id="{F66295FA-D063-FBC0-DA1C-BC86DDB9FB2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510839" y="3687556"/>
            <a:ext cx="1066795" cy="1066795"/>
          </a:xfrm>
          <a:prstGeom prst="rect">
            <a:avLst/>
          </a:prstGeom>
        </p:spPr>
      </p:pic>
      <p:pic>
        <p:nvPicPr>
          <p:cNvPr id="35" name="Bild 34">
            <a:extLst>
              <a:ext uri="{FF2B5EF4-FFF2-40B4-BE49-F238E27FC236}">
                <a16:creationId xmlns:a16="http://schemas.microsoft.com/office/drawing/2014/main" id="{023E68E2-56EE-3BA2-4C8E-4917E0C15E4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510839" y="2028326"/>
            <a:ext cx="1066795" cy="1066795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8CE72F4A-A277-4B17-326E-1F15C52B1EF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510839" y="369096"/>
            <a:ext cx="1066795" cy="10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>
            <a:extLst>
              <a:ext uri="{FF2B5EF4-FFF2-40B4-BE49-F238E27FC236}">
                <a16:creationId xmlns:a16="http://schemas.microsoft.com/office/drawing/2014/main" id="{7CDDE4B5-2938-88E1-C427-97D238D6B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848" y="508004"/>
            <a:ext cx="2774222" cy="2774222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EAEA007C-3E03-7B3A-F180-40CCA7EA0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2379" y="645820"/>
            <a:ext cx="2274384" cy="2274384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A4A1142A-B7F1-7F9D-9BF4-B95B04B38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731" y="645820"/>
            <a:ext cx="2529117" cy="2529117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AF8DB96A-DF14-813B-BB29-8F43A027A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3885" y="645820"/>
            <a:ext cx="2274384" cy="2274384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D49004CE-FA9C-EE09-46A1-905959DDE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731" y="3737148"/>
            <a:ext cx="2529117" cy="2529117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36CBFE9D-E3E5-BB26-9530-9DDE4D3B57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8934" y="3737148"/>
            <a:ext cx="2338136" cy="2338136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B943526E-C332-B262-3154-CEAB6B2D44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92772" y="3546167"/>
            <a:ext cx="2529117" cy="2529117"/>
          </a:xfrm>
          <a:prstGeom prst="rect">
            <a:avLst/>
          </a:prstGeom>
        </p:spPr>
      </p:pic>
      <p:pic>
        <p:nvPicPr>
          <p:cNvPr id="10" name="Bild 9">
            <a:extLst>
              <a:ext uri="{FF2B5EF4-FFF2-40B4-BE49-F238E27FC236}">
                <a16:creationId xmlns:a16="http://schemas.microsoft.com/office/drawing/2014/main" id="{8BAA6CD1-DC9A-5024-F5CB-F823A0E8BB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06904" y="3737146"/>
            <a:ext cx="2274383" cy="22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>
            <a:extLst>
              <a:ext uri="{FF2B5EF4-FFF2-40B4-BE49-F238E27FC236}">
                <a16:creationId xmlns:a16="http://schemas.microsoft.com/office/drawing/2014/main" id="{87FF147D-41E2-0C95-B765-76B8146DB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487" y="369095"/>
            <a:ext cx="1066799" cy="1066799"/>
          </a:xfrm>
          <a:prstGeom prst="rect">
            <a:avLst/>
          </a:prstGeom>
        </p:spPr>
      </p:pic>
      <p:pic>
        <p:nvPicPr>
          <p:cNvPr id="22" name="Bild 21">
            <a:extLst>
              <a:ext uri="{FF2B5EF4-FFF2-40B4-BE49-F238E27FC236}">
                <a16:creationId xmlns:a16="http://schemas.microsoft.com/office/drawing/2014/main" id="{787597D1-9740-FC7D-E0FD-9B4613A50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1" y="2028825"/>
            <a:ext cx="1066799" cy="1066799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F0B1B653-CAF9-C9B6-5A69-E275E00C2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1" y="369095"/>
            <a:ext cx="1066798" cy="1066798"/>
          </a:xfrm>
          <a:prstGeom prst="rect">
            <a:avLst/>
          </a:prstGeom>
        </p:spPr>
      </p:pic>
      <p:pic>
        <p:nvPicPr>
          <p:cNvPr id="30" name="Bild 29">
            <a:extLst>
              <a:ext uri="{FF2B5EF4-FFF2-40B4-BE49-F238E27FC236}">
                <a16:creationId xmlns:a16="http://schemas.microsoft.com/office/drawing/2014/main" id="{E46C7338-7647-709F-BED1-035AB05F1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487" y="2028824"/>
            <a:ext cx="1066799" cy="1066799"/>
          </a:xfrm>
          <a:prstGeom prst="rect">
            <a:avLst/>
          </a:prstGeom>
        </p:spPr>
      </p:pic>
      <p:pic>
        <p:nvPicPr>
          <p:cNvPr id="36" name="Bild 35">
            <a:extLst>
              <a:ext uri="{FF2B5EF4-FFF2-40B4-BE49-F238E27FC236}">
                <a16:creationId xmlns:a16="http://schemas.microsoft.com/office/drawing/2014/main" id="{438946F0-CAA5-01D5-B04E-5ED5966BDC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3" y="2028824"/>
            <a:ext cx="1066796" cy="1066796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540DD526-F3EA-F2FB-E678-1017541CD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1574" y="369095"/>
            <a:ext cx="1066798" cy="1066798"/>
          </a:xfrm>
          <a:prstGeom prst="rect">
            <a:avLst/>
          </a:prstGeom>
        </p:spPr>
      </p:pic>
      <p:pic>
        <p:nvPicPr>
          <p:cNvPr id="41" name="Bild 40">
            <a:extLst>
              <a:ext uri="{FF2B5EF4-FFF2-40B4-BE49-F238E27FC236}">
                <a16:creationId xmlns:a16="http://schemas.microsoft.com/office/drawing/2014/main" id="{390A24C2-012E-7837-26E5-24B51F4914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7" y="5257798"/>
            <a:ext cx="1066797" cy="1066797"/>
          </a:xfrm>
          <a:prstGeom prst="rect">
            <a:avLst/>
          </a:prstGeom>
        </p:spPr>
      </p:pic>
      <p:pic>
        <p:nvPicPr>
          <p:cNvPr id="43" name="Bild 42">
            <a:extLst>
              <a:ext uri="{FF2B5EF4-FFF2-40B4-BE49-F238E27FC236}">
                <a16:creationId xmlns:a16="http://schemas.microsoft.com/office/drawing/2014/main" id="{5C0463AF-C4A0-D7BD-2907-90DCA567C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7487" y="3688554"/>
            <a:ext cx="1066796" cy="1066796"/>
          </a:xfrm>
          <a:prstGeom prst="rect">
            <a:avLst/>
          </a:prstGeom>
        </p:spPr>
      </p:pic>
      <p:pic>
        <p:nvPicPr>
          <p:cNvPr id="45" name="Bild 44">
            <a:extLst>
              <a:ext uri="{FF2B5EF4-FFF2-40B4-BE49-F238E27FC236}">
                <a16:creationId xmlns:a16="http://schemas.microsoft.com/office/drawing/2014/main" id="{5DA401FC-A29A-A5F4-37A8-4B69FD7FE2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402" y="5257797"/>
            <a:ext cx="1066797" cy="1066797"/>
          </a:xfrm>
          <a:prstGeom prst="rect">
            <a:avLst/>
          </a:prstGeom>
        </p:spPr>
      </p:pic>
      <p:pic>
        <p:nvPicPr>
          <p:cNvPr id="47" name="Bild 46">
            <a:extLst>
              <a:ext uri="{FF2B5EF4-FFF2-40B4-BE49-F238E27FC236}">
                <a16:creationId xmlns:a16="http://schemas.microsoft.com/office/drawing/2014/main" id="{4085CDCB-1087-96BB-60A5-8F24A86216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1" y="3643311"/>
            <a:ext cx="1066798" cy="1066798"/>
          </a:xfrm>
          <a:prstGeom prst="rect">
            <a:avLst/>
          </a:prstGeom>
        </p:spPr>
      </p:pic>
      <p:pic>
        <p:nvPicPr>
          <p:cNvPr id="49" name="Bild 48">
            <a:extLst>
              <a:ext uri="{FF2B5EF4-FFF2-40B4-BE49-F238E27FC236}">
                <a16:creationId xmlns:a16="http://schemas.microsoft.com/office/drawing/2014/main" id="{A5B1B434-25AE-31A4-F226-EFC376EFEF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1571" y="3688551"/>
            <a:ext cx="1066796" cy="1066796"/>
          </a:xfrm>
          <a:prstGeom prst="rect">
            <a:avLst/>
          </a:prstGeom>
        </p:spPr>
      </p:pic>
      <p:pic>
        <p:nvPicPr>
          <p:cNvPr id="51" name="Bild 50">
            <a:extLst>
              <a:ext uri="{FF2B5EF4-FFF2-40B4-BE49-F238E27FC236}">
                <a16:creationId xmlns:a16="http://schemas.microsoft.com/office/drawing/2014/main" id="{F2A0D1B8-D912-6CA6-7BA0-029B89F0769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81570" y="5257796"/>
            <a:ext cx="1066797" cy="1066797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CEA3F639-8264-3465-A5C9-A8551A49A1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77060" y="369095"/>
            <a:ext cx="1066798" cy="1066798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B7C6DC5A-83EF-312D-250E-2F469AAF0CD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977060" y="2028824"/>
            <a:ext cx="1066796" cy="1066796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C9189BD3-744D-A5BC-0FB3-670F6C22F3C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77060" y="3643311"/>
            <a:ext cx="1066796" cy="1066796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C022C5E1-8E6F-47FD-7B17-1771CA209A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77313" y="369096"/>
            <a:ext cx="1066797" cy="1066797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53E481C2-8811-F8EA-A3C2-CAB5BC6FD15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72548" y="5257796"/>
            <a:ext cx="1066794" cy="1066794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DB6982FF-9D57-4F45-5C27-364667CDDD4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738106" y="369095"/>
            <a:ext cx="1066797" cy="1066797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3AAFA8B-40FB-43FB-30A5-D2FB02BDF1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977060" y="5257796"/>
            <a:ext cx="1066795" cy="1066795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E4630A96-5195-9471-F399-F9B5C13D31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72549" y="3643311"/>
            <a:ext cx="1066796" cy="1066796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BF615FD0-FD98-B88C-786E-246355596E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72549" y="2028824"/>
            <a:ext cx="1066796" cy="1066796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E32125DB-59EA-9335-A1AC-5145C5B8C40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38106" y="2028824"/>
            <a:ext cx="1066796" cy="1066796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16AF78A1-DFF1-93BC-A2E4-0593BB55AED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38107" y="3643311"/>
            <a:ext cx="1066795" cy="10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 20" descr="Handskakning kontur">
            <a:extLst>
              <a:ext uri="{FF2B5EF4-FFF2-40B4-BE49-F238E27FC236}">
                <a16:creationId xmlns:a16="http://schemas.microsoft.com/office/drawing/2014/main" id="{C6D977AB-7A6F-8E91-72C8-8F530744D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3095" y="-20987"/>
            <a:ext cx="3535924" cy="3535924"/>
          </a:xfrm>
          <a:prstGeom prst="rect">
            <a:avLst/>
          </a:prstGeom>
        </p:spPr>
      </p:pic>
      <p:pic>
        <p:nvPicPr>
          <p:cNvPr id="34" name="Bild 33">
            <a:extLst>
              <a:ext uri="{FF2B5EF4-FFF2-40B4-BE49-F238E27FC236}">
                <a16:creationId xmlns:a16="http://schemas.microsoft.com/office/drawing/2014/main" id="{A798DE70-A335-669B-957F-DE5A0A146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4132" y="3724231"/>
            <a:ext cx="2274384" cy="2274384"/>
          </a:xfrm>
          <a:prstGeom prst="rect">
            <a:avLst/>
          </a:prstGeom>
        </p:spPr>
      </p:pic>
      <p:pic>
        <p:nvPicPr>
          <p:cNvPr id="35" name="Bild 34">
            <a:extLst>
              <a:ext uri="{FF2B5EF4-FFF2-40B4-BE49-F238E27FC236}">
                <a16:creationId xmlns:a16="http://schemas.microsoft.com/office/drawing/2014/main" id="{6282DF99-9747-1C98-D951-AF9AB0177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3550" y="0"/>
            <a:ext cx="2827754" cy="2827754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7340975D-CC02-E8DC-733B-654BD18A0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344" y="3575775"/>
            <a:ext cx="2526344" cy="2526344"/>
          </a:xfrm>
          <a:prstGeom prst="rect">
            <a:avLst/>
          </a:prstGeom>
        </p:spPr>
      </p:pic>
      <p:pic>
        <p:nvPicPr>
          <p:cNvPr id="38" name="Bild 37">
            <a:extLst>
              <a:ext uri="{FF2B5EF4-FFF2-40B4-BE49-F238E27FC236}">
                <a16:creationId xmlns:a16="http://schemas.microsoft.com/office/drawing/2014/main" id="{67BDF950-7925-E236-68B8-668FACC23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29662" y="89013"/>
            <a:ext cx="3193212" cy="3193212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05F96552-56D3-BD0E-06A1-6D0B923F18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1220" y="3587831"/>
            <a:ext cx="2827752" cy="2827752"/>
          </a:xfrm>
          <a:prstGeom prst="rect">
            <a:avLst/>
          </a:prstGeom>
        </p:spPr>
      </p:pic>
      <p:grpSp>
        <p:nvGrpSpPr>
          <p:cNvPr id="49" name="Grupp 48">
            <a:extLst>
              <a:ext uri="{FF2B5EF4-FFF2-40B4-BE49-F238E27FC236}">
                <a16:creationId xmlns:a16="http://schemas.microsoft.com/office/drawing/2014/main" id="{2D3EF6AF-8E36-BC6B-3F97-8BBF3D2D0D82}"/>
              </a:ext>
            </a:extLst>
          </p:cNvPr>
          <p:cNvGrpSpPr/>
          <p:nvPr/>
        </p:nvGrpSpPr>
        <p:grpSpPr>
          <a:xfrm>
            <a:off x="2992848" y="3393045"/>
            <a:ext cx="3193212" cy="3193212"/>
            <a:chOff x="1228725" y="3428998"/>
            <a:chExt cx="2609852" cy="2609852"/>
          </a:xfrm>
          <a:solidFill>
            <a:srgbClr val="0C2A43"/>
          </a:solidFill>
        </p:grpSpPr>
        <p:pic>
          <p:nvPicPr>
            <p:cNvPr id="45" name="Bild 44">
              <a:extLst>
                <a:ext uri="{FF2B5EF4-FFF2-40B4-BE49-F238E27FC236}">
                  <a16:creationId xmlns:a16="http://schemas.microsoft.com/office/drawing/2014/main" id="{69D27E08-9805-2BB5-D717-9CDDDF2C7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28725" y="3428998"/>
              <a:ext cx="2609852" cy="2609852"/>
            </a:xfrm>
            <a:prstGeom prst="rect">
              <a:avLst/>
            </a:prstGeom>
          </p:spPr>
        </p:pic>
        <p:pic>
          <p:nvPicPr>
            <p:cNvPr id="46" name="Bild 45">
              <a:extLst>
                <a:ext uri="{FF2B5EF4-FFF2-40B4-BE49-F238E27FC236}">
                  <a16:creationId xmlns:a16="http://schemas.microsoft.com/office/drawing/2014/main" id="{BDAC1635-75F1-7FA5-2D47-673BDE69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36732" y="4058536"/>
              <a:ext cx="1066800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3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>
            <a:extLst>
              <a:ext uri="{FF2B5EF4-FFF2-40B4-BE49-F238E27FC236}">
                <a16:creationId xmlns:a16="http://schemas.microsoft.com/office/drawing/2014/main" id="{7CDDE4B5-2938-88E1-C427-97D238D6B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848" y="508004"/>
            <a:ext cx="2774222" cy="2774222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EAEA007C-3E03-7B3A-F180-40CCA7EA0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2379" y="645820"/>
            <a:ext cx="2274384" cy="2274384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A4A1142A-B7F1-7F9D-9BF4-B95B04B38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731" y="645820"/>
            <a:ext cx="2529117" cy="2529117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AF8DB96A-DF14-813B-BB29-8F43A027A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3885" y="645820"/>
            <a:ext cx="2274384" cy="2274384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D49004CE-FA9C-EE09-46A1-905959DDE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3731" y="3737148"/>
            <a:ext cx="2529117" cy="2529117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36CBFE9D-E3E5-BB26-9530-9DDE4D3B57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8934" y="3737148"/>
            <a:ext cx="2338136" cy="2338136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B943526E-C332-B262-3154-CEAB6B2D44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92772" y="3546167"/>
            <a:ext cx="2529117" cy="2529117"/>
          </a:xfrm>
          <a:prstGeom prst="rect">
            <a:avLst/>
          </a:prstGeom>
        </p:spPr>
      </p:pic>
      <p:pic>
        <p:nvPicPr>
          <p:cNvPr id="10" name="Bild 9">
            <a:extLst>
              <a:ext uri="{FF2B5EF4-FFF2-40B4-BE49-F238E27FC236}">
                <a16:creationId xmlns:a16="http://schemas.microsoft.com/office/drawing/2014/main" id="{8BAA6CD1-DC9A-5024-F5CB-F823A0E8BB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06904" y="3737146"/>
            <a:ext cx="2274383" cy="22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4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>
            <a:extLst>
              <a:ext uri="{FF2B5EF4-FFF2-40B4-BE49-F238E27FC236}">
                <a16:creationId xmlns:a16="http://schemas.microsoft.com/office/drawing/2014/main" id="{5C473A30-1BCA-9A64-04FF-E74F3EE2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98" y="-266574"/>
            <a:ext cx="2338136" cy="2338136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82537ABD-4739-20F9-C8BF-5A7F8AD18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99" y="4396866"/>
            <a:ext cx="2338135" cy="2338135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A815963A-CEE3-7526-3611-052469FD4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7865" y="0"/>
            <a:ext cx="2338135" cy="2338135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8B0B246-7934-28B0-7F4A-E2D87197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398" y="2058731"/>
            <a:ext cx="2338136" cy="2338136"/>
          </a:xfrm>
          <a:prstGeom prst="rect">
            <a:avLst/>
          </a:prstGeom>
        </p:spPr>
      </p:pic>
      <p:pic>
        <p:nvPicPr>
          <p:cNvPr id="14" name="Bild 13">
            <a:extLst>
              <a:ext uri="{FF2B5EF4-FFF2-40B4-BE49-F238E27FC236}">
                <a16:creationId xmlns:a16="http://schemas.microsoft.com/office/drawing/2014/main" id="{8B643811-BC7E-F65A-0751-8086974289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7865" y="2259932"/>
            <a:ext cx="2338135" cy="2338135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AF903C33-12A3-76E9-D3E7-61951EF67E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7865" y="4396865"/>
            <a:ext cx="2338136" cy="2338136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C3DCE737-6445-92C0-A0C7-000CCF7173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9897" y="1"/>
            <a:ext cx="2338134" cy="2338134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0B752D73-1220-6820-E6DA-E5FB229A00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29897" y="2083594"/>
            <a:ext cx="2338134" cy="2338134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5973E0CE-B335-0335-98A7-C2B8CE884D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29896" y="4396865"/>
            <a:ext cx="2338134" cy="2338134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8B988CFA-EAB2-2570-622F-59E3F46CF5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01927" y="1"/>
            <a:ext cx="2338134" cy="2338134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45728469-B27B-FA21-1044-1C5DA89143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01925" y="2338135"/>
            <a:ext cx="2338133" cy="2338133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D5138940-AEFB-44A0-867E-EB24C3CA62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01925" y="4519867"/>
            <a:ext cx="2338133" cy="23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5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>
            <a:extLst>
              <a:ext uri="{FF2B5EF4-FFF2-40B4-BE49-F238E27FC236}">
                <a16:creationId xmlns:a16="http://schemas.microsoft.com/office/drawing/2014/main" id="{34BDC7B9-DAF2-D8DE-8EF2-0423C882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99" y="4519866"/>
            <a:ext cx="2338134" cy="2338134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DAD4C638-D3C1-848B-2C59-2D8A82A8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99" y="122999"/>
            <a:ext cx="2338135" cy="2338135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C80C50C-EBDB-D3CF-0CC0-51183195F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9453" y="123000"/>
            <a:ext cx="2338134" cy="2338134"/>
          </a:xfrm>
          <a:prstGeom prst="rect">
            <a:avLst/>
          </a:prstGeom>
        </p:spPr>
      </p:pic>
      <p:pic>
        <p:nvPicPr>
          <p:cNvPr id="10" name="Bild 9">
            <a:extLst>
              <a:ext uri="{FF2B5EF4-FFF2-40B4-BE49-F238E27FC236}">
                <a16:creationId xmlns:a16="http://schemas.microsoft.com/office/drawing/2014/main" id="{7F3DF609-271B-0388-C0FE-0D8117E75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399" y="2378977"/>
            <a:ext cx="2338133" cy="2338133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DFCA46D4-3BB8-E28C-8328-A5CBB0FC44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2078" y="123000"/>
            <a:ext cx="2338134" cy="2338134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551502DA-F9C4-215C-CE01-2B4E1AA27B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2598" y="2259934"/>
            <a:ext cx="2338131" cy="2338131"/>
          </a:xfrm>
          <a:prstGeom prst="rect">
            <a:avLst/>
          </a:prstGeom>
        </p:spPr>
      </p:pic>
      <p:pic>
        <p:nvPicPr>
          <p:cNvPr id="20" name="Bild 19">
            <a:extLst>
              <a:ext uri="{FF2B5EF4-FFF2-40B4-BE49-F238E27FC236}">
                <a16:creationId xmlns:a16="http://schemas.microsoft.com/office/drawing/2014/main" id="{8C640475-E5FF-EFD5-7AC2-0E6B43DCAA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49469" y="0"/>
            <a:ext cx="2338132" cy="2338132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B7B25924-06EC-2325-EF5E-FFD6E94C6D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43663" y="4520881"/>
            <a:ext cx="2338133" cy="2338133"/>
          </a:xfrm>
          <a:prstGeom prst="rect">
            <a:avLst/>
          </a:prstGeom>
        </p:spPr>
      </p:pic>
      <p:pic>
        <p:nvPicPr>
          <p:cNvPr id="22" name="Bild 21">
            <a:extLst>
              <a:ext uri="{FF2B5EF4-FFF2-40B4-BE49-F238E27FC236}">
                <a16:creationId xmlns:a16="http://schemas.microsoft.com/office/drawing/2014/main" id="{332F023F-8464-70D8-B449-2A6BC61723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1558" y="2378976"/>
            <a:ext cx="2338133" cy="2338133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B452E533-6AE1-6F43-BDF2-94A5D5B4C0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4182" y="2378976"/>
            <a:ext cx="2338133" cy="2338133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E035C8A1-25D8-C982-886E-61F1806BC4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94182" y="4519866"/>
            <a:ext cx="2338132" cy="2338132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38A09ECA-7279-E0FB-7857-5BEC211E77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06805" y="4519869"/>
            <a:ext cx="2338131" cy="23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7160FB85-A4AF-E673-2150-0D6D280F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280" y="2562222"/>
            <a:ext cx="2338135" cy="2338135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40B54003-2913-2180-F596-C2DEE419C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58" y="285354"/>
            <a:ext cx="2284055" cy="2284055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3D3EF698-D065-4E6B-0C04-3F2031659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2844" y="2461134"/>
            <a:ext cx="2284055" cy="2284055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FE52E81B-A273-8CE7-9963-DC7F457D5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5102" y="2522760"/>
            <a:ext cx="2284055" cy="2284055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F89159C2-19A3-7BBD-A088-E40DF1487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206" y="172374"/>
            <a:ext cx="2336952" cy="2336952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8E29802E-3774-B7BC-34E4-F147B0D76B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98831" y="94069"/>
            <a:ext cx="2336952" cy="2336952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183CC48A-4F9F-F524-34F6-691284910E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5455" y="225270"/>
            <a:ext cx="2284056" cy="2284056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5100278F-D7F4-6916-96BE-D0D3FE4B9E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96571" y="2509326"/>
            <a:ext cx="2284055" cy="22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40B54003-2913-2180-F596-C2DEE419C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158" y="285354"/>
            <a:ext cx="2284055" cy="2284055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F89159C2-19A3-7BBD-A088-E40DF1487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206" y="172374"/>
            <a:ext cx="2336952" cy="2336952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A582C8F8-83ED-B0CA-FF0F-257DDD368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360" y="2569409"/>
            <a:ext cx="2284055" cy="2284055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A95B3B0E-F576-A47C-2FD5-59F816442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62" y="4573945"/>
            <a:ext cx="2284055" cy="2284055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2BDEA643-6558-B951-1D89-875A547A5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2615" y="2847402"/>
            <a:ext cx="1726543" cy="1726543"/>
          </a:xfrm>
          <a:prstGeom prst="rect">
            <a:avLst/>
          </a:prstGeom>
        </p:spPr>
      </p:pic>
      <p:grpSp>
        <p:nvGrpSpPr>
          <p:cNvPr id="18" name="Grupp 17">
            <a:extLst>
              <a:ext uri="{FF2B5EF4-FFF2-40B4-BE49-F238E27FC236}">
                <a16:creationId xmlns:a16="http://schemas.microsoft.com/office/drawing/2014/main" id="{BC116056-A0D4-F9BB-327D-BE74E1F39B49}"/>
              </a:ext>
            </a:extLst>
          </p:cNvPr>
          <p:cNvGrpSpPr/>
          <p:nvPr/>
        </p:nvGrpSpPr>
        <p:grpSpPr>
          <a:xfrm>
            <a:off x="6026985" y="285354"/>
            <a:ext cx="2669272" cy="2113349"/>
            <a:chOff x="6968795" y="285354"/>
            <a:chExt cx="2669272" cy="2113349"/>
          </a:xfrm>
          <a:solidFill>
            <a:srgbClr val="0C2A43"/>
          </a:solidFill>
        </p:grpSpPr>
        <p:pic>
          <p:nvPicPr>
            <p:cNvPr id="14" name="Bild 13">
              <a:extLst>
                <a:ext uri="{FF2B5EF4-FFF2-40B4-BE49-F238E27FC236}">
                  <a16:creationId xmlns:a16="http://schemas.microsoft.com/office/drawing/2014/main" id="{3E8BCCC3-F08A-67AB-DA5D-2AF67DCD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68795" y="1258312"/>
              <a:ext cx="1140391" cy="1140391"/>
            </a:xfrm>
            <a:prstGeom prst="rect">
              <a:avLst/>
            </a:prstGeom>
          </p:spPr>
        </p:pic>
        <p:pic>
          <p:nvPicPr>
            <p:cNvPr id="16" name="Bild 15">
              <a:extLst>
                <a:ext uri="{FF2B5EF4-FFF2-40B4-BE49-F238E27FC236}">
                  <a16:creationId xmlns:a16="http://schemas.microsoft.com/office/drawing/2014/main" id="{E6D4CEBC-52DE-BA6E-546F-69247A013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25232" y="285354"/>
              <a:ext cx="1726543" cy="1726543"/>
            </a:xfrm>
            <a:prstGeom prst="rect">
              <a:avLst/>
            </a:prstGeom>
          </p:spPr>
        </p:pic>
        <p:pic>
          <p:nvPicPr>
            <p:cNvPr id="17" name="Bild 16">
              <a:extLst>
                <a:ext uri="{FF2B5EF4-FFF2-40B4-BE49-F238E27FC236}">
                  <a16:creationId xmlns:a16="http://schemas.microsoft.com/office/drawing/2014/main" id="{1ED1B9BC-6830-942A-46BA-8D6012F31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676" y="1258312"/>
              <a:ext cx="1140391" cy="1140391"/>
            </a:xfrm>
            <a:prstGeom prst="rect">
              <a:avLst/>
            </a:prstGeom>
          </p:spPr>
        </p:pic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C045650B-5D4A-168F-9A52-DE74658CFD1C}"/>
              </a:ext>
            </a:extLst>
          </p:cNvPr>
          <p:cNvGrpSpPr/>
          <p:nvPr/>
        </p:nvGrpSpPr>
        <p:grpSpPr>
          <a:xfrm>
            <a:off x="6068548" y="2205300"/>
            <a:ext cx="2669272" cy="2113349"/>
            <a:chOff x="6968795" y="285354"/>
            <a:chExt cx="2669272" cy="2113349"/>
          </a:xfrm>
          <a:solidFill>
            <a:srgbClr val="0C2A43"/>
          </a:solidFill>
        </p:grpSpPr>
        <p:pic>
          <p:nvPicPr>
            <p:cNvPr id="20" name="Bild 19">
              <a:extLst>
                <a:ext uri="{FF2B5EF4-FFF2-40B4-BE49-F238E27FC236}">
                  <a16:creationId xmlns:a16="http://schemas.microsoft.com/office/drawing/2014/main" id="{96D63E2D-6D99-CB59-91F9-0B6A62B41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68795" y="1258312"/>
              <a:ext cx="1140391" cy="1140391"/>
            </a:xfrm>
            <a:prstGeom prst="rect">
              <a:avLst/>
            </a:prstGeom>
          </p:spPr>
        </p:pic>
        <p:pic>
          <p:nvPicPr>
            <p:cNvPr id="21" name="Bild 20">
              <a:extLst>
                <a:ext uri="{FF2B5EF4-FFF2-40B4-BE49-F238E27FC236}">
                  <a16:creationId xmlns:a16="http://schemas.microsoft.com/office/drawing/2014/main" id="{6AB5C042-12D5-93A9-5202-E10496C4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25232" y="285354"/>
              <a:ext cx="1726543" cy="1726543"/>
            </a:xfrm>
            <a:prstGeom prst="rect">
              <a:avLst/>
            </a:prstGeom>
          </p:spPr>
        </p:pic>
        <p:pic>
          <p:nvPicPr>
            <p:cNvPr id="22" name="Bild 21">
              <a:extLst>
                <a:ext uri="{FF2B5EF4-FFF2-40B4-BE49-F238E27FC236}">
                  <a16:creationId xmlns:a16="http://schemas.microsoft.com/office/drawing/2014/main" id="{4949A7DD-07AA-2E10-227C-33616014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676" y="1258312"/>
              <a:ext cx="1140391" cy="1140391"/>
            </a:xfrm>
            <a:prstGeom prst="rect">
              <a:avLst/>
            </a:prstGeom>
          </p:spPr>
        </p:pic>
      </p:grpSp>
      <p:pic>
        <p:nvPicPr>
          <p:cNvPr id="24" name="Bild 23">
            <a:extLst>
              <a:ext uri="{FF2B5EF4-FFF2-40B4-BE49-F238E27FC236}">
                <a16:creationId xmlns:a16="http://schemas.microsoft.com/office/drawing/2014/main" id="{8589007A-FAF3-4F26-B7BD-F558D84C2F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68548" y="5291607"/>
            <a:ext cx="1140391" cy="1140391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937349E5-E90C-312B-396C-778BB0E65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4985" y="4318649"/>
            <a:ext cx="1726543" cy="1726543"/>
          </a:xfrm>
          <a:prstGeom prst="rect">
            <a:avLst/>
          </a:prstGeom>
        </p:spPr>
      </p:pic>
      <p:pic>
        <p:nvPicPr>
          <p:cNvPr id="26" name="Bild 25">
            <a:extLst>
              <a:ext uri="{FF2B5EF4-FFF2-40B4-BE49-F238E27FC236}">
                <a16:creationId xmlns:a16="http://schemas.microsoft.com/office/drawing/2014/main" id="{622465F5-7647-A34C-7B6A-30469F8ACB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7429" y="5291607"/>
            <a:ext cx="1140391" cy="1140391"/>
          </a:xfrm>
          <a:prstGeom prst="rect">
            <a:avLst/>
          </a:prstGeom>
        </p:spPr>
      </p:pic>
      <p:grpSp>
        <p:nvGrpSpPr>
          <p:cNvPr id="4" name="Grupp 3">
            <a:extLst>
              <a:ext uri="{FF2B5EF4-FFF2-40B4-BE49-F238E27FC236}">
                <a16:creationId xmlns:a16="http://schemas.microsoft.com/office/drawing/2014/main" id="{C7AD02DF-7BF8-F29F-B56B-A42F92B67264}"/>
              </a:ext>
            </a:extLst>
          </p:cNvPr>
          <p:cNvGrpSpPr/>
          <p:nvPr/>
        </p:nvGrpSpPr>
        <p:grpSpPr>
          <a:xfrm>
            <a:off x="9037355" y="2789768"/>
            <a:ext cx="3057762" cy="1528881"/>
            <a:chOff x="9037355" y="2789768"/>
            <a:chExt cx="3057762" cy="1528881"/>
          </a:xfrm>
        </p:grpSpPr>
        <p:pic>
          <p:nvPicPr>
            <p:cNvPr id="28" name="Bild 27">
              <a:extLst>
                <a:ext uri="{FF2B5EF4-FFF2-40B4-BE49-F238E27FC236}">
                  <a16:creationId xmlns:a16="http://schemas.microsoft.com/office/drawing/2014/main" id="{5092E913-94D3-DDA2-9AB7-478B7A21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37355" y="2789768"/>
              <a:ext cx="1528881" cy="1528881"/>
            </a:xfrm>
            <a:prstGeom prst="rect">
              <a:avLst/>
            </a:prstGeom>
          </p:spPr>
        </p:pic>
        <p:pic>
          <p:nvPicPr>
            <p:cNvPr id="30" name="Bild 29">
              <a:extLst>
                <a:ext uri="{FF2B5EF4-FFF2-40B4-BE49-F238E27FC236}">
                  <a16:creationId xmlns:a16="http://schemas.microsoft.com/office/drawing/2014/main" id="{1201C0A9-09E5-9D75-5041-1D7AC6C54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66236" y="2789768"/>
              <a:ext cx="1528881" cy="1528881"/>
            </a:xfrm>
            <a:prstGeom prst="rect">
              <a:avLst/>
            </a:prstGeom>
          </p:spPr>
        </p:pic>
      </p:grpSp>
      <p:pic>
        <p:nvPicPr>
          <p:cNvPr id="31" name="Bild 30">
            <a:extLst>
              <a:ext uri="{FF2B5EF4-FFF2-40B4-BE49-F238E27FC236}">
                <a16:creationId xmlns:a16="http://schemas.microsoft.com/office/drawing/2014/main" id="{395170C7-CB82-BE26-D7D3-0E0C7FD5A3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11526" y="4428335"/>
            <a:ext cx="1726543" cy="1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>
            <a:extLst>
              <a:ext uri="{FF2B5EF4-FFF2-40B4-BE49-F238E27FC236}">
                <a16:creationId xmlns:a16="http://schemas.microsoft.com/office/drawing/2014/main" id="{4F687F5D-BBB5-41B3-0972-0D574AF0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3" y="5257795"/>
            <a:ext cx="1066795" cy="1066795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8EAFB42B-7994-C40A-40FC-9BC4FC88F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7488" y="3643313"/>
            <a:ext cx="1066796" cy="1066796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054B8530-56A9-0305-EF61-2E00C04A7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2" y="2028824"/>
            <a:ext cx="1066796" cy="1066796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CD603097-B4D1-5BAA-1260-90A2E079DE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1" y="3643311"/>
            <a:ext cx="1066797" cy="1066797"/>
          </a:xfrm>
          <a:prstGeom prst="rect">
            <a:avLst/>
          </a:prstGeom>
        </p:spPr>
      </p:pic>
      <p:pic>
        <p:nvPicPr>
          <p:cNvPr id="24" name="Bild 23">
            <a:extLst>
              <a:ext uri="{FF2B5EF4-FFF2-40B4-BE49-F238E27FC236}">
                <a16:creationId xmlns:a16="http://schemas.microsoft.com/office/drawing/2014/main" id="{4A29DFAB-9C6C-19CF-FC2B-B69FF96B6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7488" y="414338"/>
            <a:ext cx="1066796" cy="1066796"/>
          </a:xfrm>
          <a:prstGeom prst="rect">
            <a:avLst/>
          </a:prstGeom>
        </p:spPr>
      </p:pic>
      <p:pic>
        <p:nvPicPr>
          <p:cNvPr id="26" name="Bild 25">
            <a:extLst>
              <a:ext uri="{FF2B5EF4-FFF2-40B4-BE49-F238E27FC236}">
                <a16:creationId xmlns:a16="http://schemas.microsoft.com/office/drawing/2014/main" id="{1723848D-9275-3B5B-1BFD-168FD5A00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401" y="414338"/>
            <a:ext cx="1066795" cy="1066795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2ECB7BA6-93CC-1745-B78A-1CA641830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8" y="1994926"/>
            <a:ext cx="1066796" cy="1066796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B5ECB86C-7277-DBC1-826A-CD817F6669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5656" y="5264287"/>
            <a:ext cx="1066794" cy="1066794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E5122C15-8A50-14D7-9A47-D087A3F387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1572" y="5257796"/>
            <a:ext cx="1066794" cy="1066794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240A6405-69FB-9B06-CEE8-AEBCF76318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75502" y="2028826"/>
            <a:ext cx="1066794" cy="1066794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AD926C7-5200-1269-36F7-DB71AD2507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75502" y="414338"/>
            <a:ext cx="1066794" cy="1066794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C70E1BC-C756-C573-7188-5A21B92025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75502" y="3643308"/>
            <a:ext cx="1066793" cy="1066793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8D1FF287-E799-869A-26E2-17B06D0A10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57488" y="5257796"/>
            <a:ext cx="1066794" cy="106679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01899AC9-FFD6-2B83-68EF-86E31D41354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2667328"/>
            <a:ext cx="499500" cy="499500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0F362893-425E-15FB-CA69-D8F8CEBCC68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2667328"/>
            <a:ext cx="499500" cy="499500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88BC885C-5644-25DE-05E3-0F345F62F3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2328260"/>
            <a:ext cx="499500" cy="499500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A7BCCD54-80D8-A168-81FB-D77E2CC5DE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2328260"/>
            <a:ext cx="499500" cy="499500"/>
          </a:xfrm>
          <a:prstGeom prst="rect">
            <a:avLst/>
          </a:prstGeom>
        </p:spPr>
      </p:pic>
      <p:pic>
        <p:nvPicPr>
          <p:cNvPr id="36" name="Bild 35">
            <a:extLst>
              <a:ext uri="{FF2B5EF4-FFF2-40B4-BE49-F238E27FC236}">
                <a16:creationId xmlns:a16="http://schemas.microsoft.com/office/drawing/2014/main" id="{4A910AC5-F038-AA24-EB48-AC73DB057CF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1075884"/>
            <a:ext cx="499500" cy="499500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F9CCB7D1-B453-350E-C7D8-D135C04D8E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1075884"/>
            <a:ext cx="499500" cy="499500"/>
          </a:xfrm>
          <a:prstGeom prst="rect">
            <a:avLst/>
          </a:prstGeom>
        </p:spPr>
      </p:pic>
      <p:pic>
        <p:nvPicPr>
          <p:cNvPr id="38" name="Bild 37">
            <a:extLst>
              <a:ext uri="{FF2B5EF4-FFF2-40B4-BE49-F238E27FC236}">
                <a16:creationId xmlns:a16="http://schemas.microsoft.com/office/drawing/2014/main" id="{711A2F44-1D95-5C36-2E6C-4B90655C36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736816"/>
            <a:ext cx="499500" cy="499500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A6177F8C-234F-8354-538D-8157980132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736816"/>
            <a:ext cx="499500" cy="499500"/>
          </a:xfrm>
          <a:prstGeom prst="rect">
            <a:avLst/>
          </a:prstGeom>
        </p:spPr>
      </p:pic>
      <p:pic>
        <p:nvPicPr>
          <p:cNvPr id="40" name="Bild 39">
            <a:extLst>
              <a:ext uri="{FF2B5EF4-FFF2-40B4-BE49-F238E27FC236}">
                <a16:creationId xmlns:a16="http://schemas.microsoft.com/office/drawing/2014/main" id="{12053DCE-E408-DE26-2957-3BC07CB370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1075884"/>
            <a:ext cx="499500" cy="499500"/>
          </a:xfrm>
          <a:prstGeom prst="rect">
            <a:avLst/>
          </a:prstGeom>
        </p:spPr>
      </p:pic>
      <p:pic>
        <p:nvPicPr>
          <p:cNvPr id="41" name="Bild 40">
            <a:extLst>
              <a:ext uri="{FF2B5EF4-FFF2-40B4-BE49-F238E27FC236}">
                <a16:creationId xmlns:a16="http://schemas.microsoft.com/office/drawing/2014/main" id="{C6F7C11A-BE7E-2101-F516-0CFBF5E2C0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736816"/>
            <a:ext cx="499500" cy="499500"/>
          </a:xfrm>
          <a:prstGeom prst="rect">
            <a:avLst/>
          </a:prstGeom>
        </p:spPr>
      </p:pic>
      <p:pic>
        <p:nvPicPr>
          <p:cNvPr id="42" name="Bild 41">
            <a:extLst>
              <a:ext uri="{FF2B5EF4-FFF2-40B4-BE49-F238E27FC236}">
                <a16:creationId xmlns:a16="http://schemas.microsoft.com/office/drawing/2014/main" id="{B1ECD48E-7E81-C80A-50F2-E6710E3B41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406850"/>
            <a:ext cx="499500" cy="499500"/>
          </a:xfrm>
          <a:prstGeom prst="rect">
            <a:avLst/>
          </a:prstGeom>
        </p:spPr>
      </p:pic>
      <p:pic>
        <p:nvPicPr>
          <p:cNvPr id="43" name="Bild 42">
            <a:extLst>
              <a:ext uri="{FF2B5EF4-FFF2-40B4-BE49-F238E27FC236}">
                <a16:creationId xmlns:a16="http://schemas.microsoft.com/office/drawing/2014/main" id="{6F27882F-2DFA-14C9-3155-80C6AC9693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406850"/>
            <a:ext cx="499500" cy="499500"/>
          </a:xfrm>
          <a:prstGeom prst="rect">
            <a:avLst/>
          </a:prstGeom>
        </p:spPr>
      </p:pic>
      <p:pic>
        <p:nvPicPr>
          <p:cNvPr id="44" name="Bild 43">
            <a:extLst>
              <a:ext uri="{FF2B5EF4-FFF2-40B4-BE49-F238E27FC236}">
                <a16:creationId xmlns:a16="http://schemas.microsoft.com/office/drawing/2014/main" id="{A034AE58-D611-75F8-A3C4-25E1FFC61E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406850"/>
            <a:ext cx="499500" cy="499500"/>
          </a:xfrm>
          <a:prstGeom prst="rect">
            <a:avLst/>
          </a:prstGeom>
        </p:spPr>
      </p:pic>
      <p:pic>
        <p:nvPicPr>
          <p:cNvPr id="45" name="Bild 44">
            <a:extLst>
              <a:ext uri="{FF2B5EF4-FFF2-40B4-BE49-F238E27FC236}">
                <a16:creationId xmlns:a16="http://schemas.microsoft.com/office/drawing/2014/main" id="{A75D0AD6-6D1D-B274-D4D5-D3FF3417DC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3965807"/>
            <a:ext cx="499500" cy="499500"/>
          </a:xfrm>
          <a:prstGeom prst="rect">
            <a:avLst/>
          </a:prstGeom>
        </p:spPr>
      </p:pic>
      <p:pic>
        <p:nvPicPr>
          <p:cNvPr id="46" name="Bild 45">
            <a:extLst>
              <a:ext uri="{FF2B5EF4-FFF2-40B4-BE49-F238E27FC236}">
                <a16:creationId xmlns:a16="http://schemas.microsoft.com/office/drawing/2014/main" id="{B854CE6E-60DC-88D1-2380-F926BCAA28C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3965807"/>
            <a:ext cx="499500" cy="499500"/>
          </a:xfrm>
          <a:prstGeom prst="rect">
            <a:avLst/>
          </a:prstGeom>
        </p:spPr>
      </p:pic>
      <p:pic>
        <p:nvPicPr>
          <p:cNvPr id="48" name="Bild 47">
            <a:extLst>
              <a:ext uri="{FF2B5EF4-FFF2-40B4-BE49-F238E27FC236}">
                <a16:creationId xmlns:a16="http://schemas.microsoft.com/office/drawing/2014/main" id="{55DA0247-41E8-8ACE-644D-63696CC4EF0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182099" y="356266"/>
            <a:ext cx="1066793" cy="1066793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BE42DBD1-9C7F-C307-FA81-150D737AE6F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856381" y="3643308"/>
            <a:ext cx="1066793" cy="1066793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764E96F8-17D8-6F84-7FA3-F7F9809C4A4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875711" y="2210127"/>
            <a:ext cx="1066793" cy="10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6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ild 170">
            <a:extLst>
              <a:ext uri="{FF2B5EF4-FFF2-40B4-BE49-F238E27FC236}">
                <a16:creationId xmlns:a16="http://schemas.microsoft.com/office/drawing/2014/main" id="{6280EEBA-302E-91D4-655A-41D09135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64" y="369094"/>
            <a:ext cx="1066800" cy="1066800"/>
          </a:xfrm>
          <a:prstGeom prst="rect">
            <a:avLst/>
          </a:prstGeom>
        </p:spPr>
      </p:pic>
      <p:pic>
        <p:nvPicPr>
          <p:cNvPr id="173" name="Bild 172">
            <a:extLst>
              <a:ext uri="{FF2B5EF4-FFF2-40B4-BE49-F238E27FC236}">
                <a16:creationId xmlns:a16="http://schemas.microsoft.com/office/drawing/2014/main" id="{15CB921B-7E8B-E0A1-B5DD-DA619F4D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9752" y="342901"/>
            <a:ext cx="1066800" cy="1066800"/>
          </a:xfrm>
          <a:prstGeom prst="rect">
            <a:avLst/>
          </a:prstGeom>
        </p:spPr>
      </p:pic>
      <p:pic>
        <p:nvPicPr>
          <p:cNvPr id="175" name="Bild 174">
            <a:extLst>
              <a:ext uri="{FF2B5EF4-FFF2-40B4-BE49-F238E27FC236}">
                <a16:creationId xmlns:a16="http://schemas.microsoft.com/office/drawing/2014/main" id="{6D096FDE-5251-487A-5ACA-EED4274D1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576" y="5348287"/>
            <a:ext cx="1066800" cy="1066800"/>
          </a:xfrm>
          <a:prstGeom prst="rect">
            <a:avLst/>
          </a:prstGeom>
        </p:spPr>
      </p:pic>
      <p:pic>
        <p:nvPicPr>
          <p:cNvPr id="177" name="Bild 176">
            <a:extLst>
              <a:ext uri="{FF2B5EF4-FFF2-40B4-BE49-F238E27FC236}">
                <a16:creationId xmlns:a16="http://schemas.microsoft.com/office/drawing/2014/main" id="{8183D6EE-0654-46AE-3AE7-A0621A1C2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1576" y="3688556"/>
            <a:ext cx="1066800" cy="1066800"/>
          </a:xfrm>
          <a:prstGeom prst="rect">
            <a:avLst/>
          </a:prstGeom>
        </p:spPr>
      </p:pic>
      <p:pic>
        <p:nvPicPr>
          <p:cNvPr id="179" name="Bild 178">
            <a:extLst>
              <a:ext uri="{FF2B5EF4-FFF2-40B4-BE49-F238E27FC236}">
                <a16:creationId xmlns:a16="http://schemas.microsoft.com/office/drawing/2014/main" id="{3DA91757-C117-BDB4-9591-0B297078DD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6" y="2028825"/>
            <a:ext cx="1066800" cy="1066800"/>
          </a:xfrm>
          <a:prstGeom prst="rect">
            <a:avLst/>
          </a:prstGeom>
        </p:spPr>
      </p:pic>
      <p:pic>
        <p:nvPicPr>
          <p:cNvPr id="181" name="Bild 180">
            <a:extLst>
              <a:ext uri="{FF2B5EF4-FFF2-40B4-BE49-F238E27FC236}">
                <a16:creationId xmlns:a16="http://schemas.microsoft.com/office/drawing/2014/main" id="{C69CA221-897D-3DBC-2F42-8ED020EBB4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1576" y="369094"/>
            <a:ext cx="1066800" cy="1066800"/>
          </a:xfrm>
          <a:prstGeom prst="rect">
            <a:avLst/>
          </a:prstGeom>
        </p:spPr>
      </p:pic>
      <p:pic>
        <p:nvPicPr>
          <p:cNvPr id="183" name="Bild 182">
            <a:extLst>
              <a:ext uri="{FF2B5EF4-FFF2-40B4-BE49-F238E27FC236}">
                <a16:creationId xmlns:a16="http://schemas.microsoft.com/office/drawing/2014/main" id="{6D3BC701-575B-2E50-0B84-6C3F62BC1D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8" y="5348287"/>
            <a:ext cx="1066800" cy="1066800"/>
          </a:xfrm>
          <a:prstGeom prst="rect">
            <a:avLst/>
          </a:prstGeom>
        </p:spPr>
      </p:pic>
      <p:pic>
        <p:nvPicPr>
          <p:cNvPr id="185" name="Bild 184">
            <a:extLst>
              <a:ext uri="{FF2B5EF4-FFF2-40B4-BE49-F238E27FC236}">
                <a16:creationId xmlns:a16="http://schemas.microsoft.com/office/drawing/2014/main" id="{5A9292F5-B547-AF10-3358-01F74AB39D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7488" y="1934766"/>
            <a:ext cx="1066800" cy="1066800"/>
          </a:xfrm>
          <a:prstGeom prst="rect">
            <a:avLst/>
          </a:prstGeom>
        </p:spPr>
      </p:pic>
      <p:pic>
        <p:nvPicPr>
          <p:cNvPr id="187" name="Bild 186">
            <a:extLst>
              <a:ext uri="{FF2B5EF4-FFF2-40B4-BE49-F238E27FC236}">
                <a16:creationId xmlns:a16="http://schemas.microsoft.com/office/drawing/2014/main" id="{802A1C54-4657-1BED-92ED-ED3D8C9FD8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57488" y="369094"/>
            <a:ext cx="1066800" cy="1066800"/>
          </a:xfrm>
          <a:prstGeom prst="rect">
            <a:avLst/>
          </a:prstGeom>
        </p:spPr>
      </p:pic>
      <p:pic>
        <p:nvPicPr>
          <p:cNvPr id="189" name="Bild 188">
            <a:extLst>
              <a:ext uri="{FF2B5EF4-FFF2-40B4-BE49-F238E27FC236}">
                <a16:creationId xmlns:a16="http://schemas.microsoft.com/office/drawing/2014/main" id="{A60D6C36-9E02-9072-8503-58FDCB84CA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0" y="5348287"/>
            <a:ext cx="1066800" cy="1066800"/>
          </a:xfrm>
          <a:prstGeom prst="rect">
            <a:avLst/>
          </a:prstGeom>
        </p:spPr>
      </p:pic>
      <p:pic>
        <p:nvPicPr>
          <p:cNvPr id="191" name="Bild 190">
            <a:extLst>
              <a:ext uri="{FF2B5EF4-FFF2-40B4-BE49-F238E27FC236}">
                <a16:creationId xmlns:a16="http://schemas.microsoft.com/office/drawing/2014/main" id="{C3E5DF96-7E8D-11CA-44CE-4F1D18BB44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3400" y="3688556"/>
            <a:ext cx="1066800" cy="1066800"/>
          </a:xfrm>
          <a:prstGeom prst="rect">
            <a:avLst/>
          </a:prstGeom>
        </p:spPr>
      </p:pic>
      <p:pic>
        <p:nvPicPr>
          <p:cNvPr id="193" name="Bild 192">
            <a:extLst>
              <a:ext uri="{FF2B5EF4-FFF2-40B4-BE49-F238E27FC236}">
                <a16:creationId xmlns:a16="http://schemas.microsoft.com/office/drawing/2014/main" id="{04893C02-8B5D-68B2-CA22-528D31363E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3400" y="2028825"/>
            <a:ext cx="1066800" cy="1066800"/>
          </a:xfrm>
          <a:prstGeom prst="rect">
            <a:avLst/>
          </a:prstGeom>
        </p:spPr>
      </p:pic>
      <p:pic>
        <p:nvPicPr>
          <p:cNvPr id="195" name="Bild 194">
            <a:extLst>
              <a:ext uri="{FF2B5EF4-FFF2-40B4-BE49-F238E27FC236}">
                <a16:creationId xmlns:a16="http://schemas.microsoft.com/office/drawing/2014/main" id="{0E86C6F3-7AED-ADFB-EED8-AC594059646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57488" y="3688556"/>
            <a:ext cx="1066800" cy="1066800"/>
          </a:xfrm>
          <a:prstGeom prst="rect">
            <a:avLst/>
          </a:prstGeom>
        </p:spPr>
      </p:pic>
      <p:pic>
        <p:nvPicPr>
          <p:cNvPr id="197" name="Bild 196">
            <a:extLst>
              <a:ext uri="{FF2B5EF4-FFF2-40B4-BE49-F238E27FC236}">
                <a16:creationId xmlns:a16="http://schemas.microsoft.com/office/drawing/2014/main" id="{4183B28A-D9D3-76BA-C149-7C7F6E527A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3400" y="369094"/>
            <a:ext cx="1066800" cy="1066800"/>
          </a:xfrm>
          <a:prstGeom prst="rect">
            <a:avLst/>
          </a:prstGeom>
        </p:spPr>
      </p:pic>
      <p:pic>
        <p:nvPicPr>
          <p:cNvPr id="199" name="Bild 198">
            <a:extLst>
              <a:ext uri="{FF2B5EF4-FFF2-40B4-BE49-F238E27FC236}">
                <a16:creationId xmlns:a16="http://schemas.microsoft.com/office/drawing/2014/main" id="{068B51F8-8F3A-0C5A-41DB-67DB28F9871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29755" y="5348287"/>
            <a:ext cx="1066797" cy="1066797"/>
          </a:xfrm>
          <a:prstGeom prst="rect">
            <a:avLst/>
          </a:prstGeom>
        </p:spPr>
      </p:pic>
      <p:pic>
        <p:nvPicPr>
          <p:cNvPr id="201" name="Bild 200">
            <a:extLst>
              <a:ext uri="{FF2B5EF4-FFF2-40B4-BE49-F238E27FC236}">
                <a16:creationId xmlns:a16="http://schemas.microsoft.com/office/drawing/2014/main" id="{5AE129A3-0DA6-D267-BD4E-1935F0B5575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05665" y="5348289"/>
            <a:ext cx="1066798" cy="1066798"/>
          </a:xfrm>
          <a:prstGeom prst="rect">
            <a:avLst/>
          </a:prstGeom>
        </p:spPr>
      </p:pic>
      <p:pic>
        <p:nvPicPr>
          <p:cNvPr id="203" name="Bild 202">
            <a:extLst>
              <a:ext uri="{FF2B5EF4-FFF2-40B4-BE49-F238E27FC236}">
                <a16:creationId xmlns:a16="http://schemas.microsoft.com/office/drawing/2014/main" id="{20FD2C50-DAE9-0811-EF3C-FE9853F79C7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29753" y="3762376"/>
            <a:ext cx="1066799" cy="1066799"/>
          </a:xfrm>
          <a:prstGeom prst="rect">
            <a:avLst/>
          </a:prstGeom>
        </p:spPr>
      </p:pic>
      <p:pic>
        <p:nvPicPr>
          <p:cNvPr id="205" name="Bild 204">
            <a:extLst>
              <a:ext uri="{FF2B5EF4-FFF2-40B4-BE49-F238E27FC236}">
                <a16:creationId xmlns:a16="http://schemas.microsoft.com/office/drawing/2014/main" id="{9FB0E858-6E60-A1B0-623A-9D1515BE7F7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205664" y="3762376"/>
            <a:ext cx="1066799" cy="1066799"/>
          </a:xfrm>
          <a:prstGeom prst="rect">
            <a:avLst/>
          </a:prstGeom>
        </p:spPr>
      </p:pic>
      <p:pic>
        <p:nvPicPr>
          <p:cNvPr id="207" name="Bild 206">
            <a:extLst>
              <a:ext uri="{FF2B5EF4-FFF2-40B4-BE49-F238E27FC236}">
                <a16:creationId xmlns:a16="http://schemas.microsoft.com/office/drawing/2014/main" id="{320589DB-47BC-2EC8-98A3-7BFF6B2EA03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205664" y="2028825"/>
            <a:ext cx="1066800" cy="1066800"/>
          </a:xfrm>
          <a:prstGeom prst="rect">
            <a:avLst/>
          </a:prstGeom>
        </p:spPr>
      </p:pic>
      <p:pic>
        <p:nvPicPr>
          <p:cNvPr id="209" name="Bild 208">
            <a:extLst>
              <a:ext uri="{FF2B5EF4-FFF2-40B4-BE49-F238E27FC236}">
                <a16:creationId xmlns:a16="http://schemas.microsoft.com/office/drawing/2014/main" id="{C70C1C65-7C08-EA98-AB70-21594EAB9AA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429752" y="2028825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8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9898BC5E-D09C-37CB-A2AC-E77DB500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486" y="3688556"/>
            <a:ext cx="1066799" cy="1066799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96721B53-65B7-04F6-7DA5-7A7C329D5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7487" y="2028826"/>
            <a:ext cx="1066798" cy="1066798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409001FA-64FE-8E6A-93D2-A335B76ED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5653" y="5422107"/>
            <a:ext cx="1066798" cy="1066798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9C88EEA-D85F-2BEC-8A70-E8796096C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5661" y="369095"/>
            <a:ext cx="1066798" cy="1066798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A3EFC725-B3E4-94DE-CDEB-F70EC3A64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4" y="369094"/>
            <a:ext cx="1066799" cy="1066799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AC097D38-6B54-FAF1-CE4B-A2C514048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7487" y="369095"/>
            <a:ext cx="1066799" cy="1066799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22A08FAE-BC21-6416-6280-CD87038DF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3399" y="5495927"/>
            <a:ext cx="1066800" cy="1066800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77B8CCBD-6B19-E576-6C5B-5DD6B75C3E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3400" y="369095"/>
            <a:ext cx="1066799" cy="1066799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FAE4AE0B-863A-4008-DF6C-14939DD6DB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399" y="3762376"/>
            <a:ext cx="1066800" cy="1066800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6CFEF991-0883-4401-B641-5726456102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0" y="2028826"/>
            <a:ext cx="1066799" cy="1066799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AC906D72-F19B-6DAE-9054-8F133A881F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05662" y="2028827"/>
            <a:ext cx="1066797" cy="1066797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8F0231B9-3D0D-13B5-E953-48C1343A63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81570" y="5495927"/>
            <a:ext cx="1066796" cy="1066796"/>
          </a:xfrm>
          <a:prstGeom prst="rect">
            <a:avLst/>
          </a:prstGeom>
        </p:spPr>
      </p:pic>
      <p:pic>
        <p:nvPicPr>
          <p:cNvPr id="27" name="Bild 26">
            <a:extLst>
              <a:ext uri="{FF2B5EF4-FFF2-40B4-BE49-F238E27FC236}">
                <a16:creationId xmlns:a16="http://schemas.microsoft.com/office/drawing/2014/main" id="{00A57F93-A163-A583-3526-888AC5F700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05661" y="3762376"/>
            <a:ext cx="1066796" cy="1066796"/>
          </a:xfrm>
          <a:prstGeom prst="rect">
            <a:avLst/>
          </a:prstGeom>
        </p:spPr>
      </p:pic>
      <p:pic>
        <p:nvPicPr>
          <p:cNvPr id="29" name="Bild 28">
            <a:extLst>
              <a:ext uri="{FF2B5EF4-FFF2-40B4-BE49-F238E27FC236}">
                <a16:creationId xmlns:a16="http://schemas.microsoft.com/office/drawing/2014/main" id="{56E9CF14-D3BB-9962-D013-BA3E904524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81575" y="3688559"/>
            <a:ext cx="1066796" cy="1066796"/>
          </a:xfrm>
          <a:prstGeom prst="rect">
            <a:avLst/>
          </a:prstGeom>
        </p:spPr>
      </p:pic>
      <p:pic>
        <p:nvPicPr>
          <p:cNvPr id="31" name="Bild 30">
            <a:extLst>
              <a:ext uri="{FF2B5EF4-FFF2-40B4-BE49-F238E27FC236}">
                <a16:creationId xmlns:a16="http://schemas.microsoft.com/office/drawing/2014/main" id="{AFBCD044-2DC2-8F5A-A0CA-EE6210B1F1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81574" y="2028827"/>
            <a:ext cx="1066797" cy="1066797"/>
          </a:xfrm>
          <a:prstGeom prst="rect">
            <a:avLst/>
          </a:prstGeom>
        </p:spPr>
      </p:pic>
      <p:pic>
        <p:nvPicPr>
          <p:cNvPr id="33" name="Bild 32">
            <a:extLst>
              <a:ext uri="{FF2B5EF4-FFF2-40B4-BE49-F238E27FC236}">
                <a16:creationId xmlns:a16="http://schemas.microsoft.com/office/drawing/2014/main" id="{B7CF912F-EC56-019B-7794-76B6A2B51B8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57486" y="5495927"/>
            <a:ext cx="1066797" cy="1066797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231A204A-792F-24D2-5E63-9B9EB07BD87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32442" y="369094"/>
            <a:ext cx="1066797" cy="1066797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33DE409C-3E90-9F87-2BE1-06ADA82E28F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932442" y="5495927"/>
            <a:ext cx="1066796" cy="1066796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1D6642AF-473D-2BC1-4547-28BE6A3A2D2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932444" y="3762376"/>
            <a:ext cx="1066795" cy="1066795"/>
          </a:xfrm>
          <a:prstGeom prst="rect">
            <a:avLst/>
          </a:prstGeom>
        </p:spPr>
      </p:pic>
      <p:pic>
        <p:nvPicPr>
          <p:cNvPr id="20" name="Bild 19">
            <a:extLst>
              <a:ext uri="{FF2B5EF4-FFF2-40B4-BE49-F238E27FC236}">
                <a16:creationId xmlns:a16="http://schemas.microsoft.com/office/drawing/2014/main" id="{90D48840-6FDF-114D-6A26-224AF4F5C4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32443" y="2028325"/>
            <a:ext cx="1066796" cy="1066796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A3B49181-B6B1-1C23-3645-FFCA8798158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510839" y="5422107"/>
            <a:ext cx="1066795" cy="1066795"/>
          </a:xfrm>
          <a:prstGeom prst="rect">
            <a:avLst/>
          </a:prstGeom>
        </p:spPr>
      </p:pic>
      <p:pic>
        <p:nvPicPr>
          <p:cNvPr id="32" name="Bild 31">
            <a:extLst>
              <a:ext uri="{FF2B5EF4-FFF2-40B4-BE49-F238E27FC236}">
                <a16:creationId xmlns:a16="http://schemas.microsoft.com/office/drawing/2014/main" id="{F66295FA-D063-FBC0-DA1C-BC86DDB9FB2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510839" y="3687556"/>
            <a:ext cx="1066795" cy="1066795"/>
          </a:xfrm>
          <a:prstGeom prst="rect">
            <a:avLst/>
          </a:prstGeom>
        </p:spPr>
      </p:pic>
      <p:pic>
        <p:nvPicPr>
          <p:cNvPr id="35" name="Bild 34">
            <a:extLst>
              <a:ext uri="{FF2B5EF4-FFF2-40B4-BE49-F238E27FC236}">
                <a16:creationId xmlns:a16="http://schemas.microsoft.com/office/drawing/2014/main" id="{023E68E2-56EE-3BA2-4C8E-4917E0C15E4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510839" y="2028326"/>
            <a:ext cx="1066795" cy="1066795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8CE72F4A-A277-4B17-326E-1F15C52B1EF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510839" y="369096"/>
            <a:ext cx="1066795" cy="10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6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>
            <a:extLst>
              <a:ext uri="{FF2B5EF4-FFF2-40B4-BE49-F238E27FC236}">
                <a16:creationId xmlns:a16="http://schemas.microsoft.com/office/drawing/2014/main" id="{5C473A30-1BCA-9A64-04FF-E74F3EE2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98" y="-266574"/>
            <a:ext cx="2338136" cy="2338136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82537ABD-4739-20F9-C8BF-5A7F8AD18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99" y="4396866"/>
            <a:ext cx="2338135" cy="2338135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A815963A-CEE3-7526-3611-052469FD47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7865" y="0"/>
            <a:ext cx="2338135" cy="2338135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8B0B246-7934-28B0-7F4A-E2D87197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398" y="2058731"/>
            <a:ext cx="2338136" cy="2338136"/>
          </a:xfrm>
          <a:prstGeom prst="rect">
            <a:avLst/>
          </a:prstGeom>
        </p:spPr>
      </p:pic>
      <p:pic>
        <p:nvPicPr>
          <p:cNvPr id="14" name="Bild 13">
            <a:extLst>
              <a:ext uri="{FF2B5EF4-FFF2-40B4-BE49-F238E27FC236}">
                <a16:creationId xmlns:a16="http://schemas.microsoft.com/office/drawing/2014/main" id="{8B643811-BC7E-F65A-0751-8086974289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7865" y="2259932"/>
            <a:ext cx="2338135" cy="2338135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AF903C33-12A3-76E9-D3E7-61951EF67E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7865" y="4396865"/>
            <a:ext cx="2338136" cy="2338136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C3DCE737-6445-92C0-A0C7-000CCF7173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9897" y="1"/>
            <a:ext cx="2338134" cy="2338134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0B752D73-1220-6820-E6DA-E5FB229A00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29897" y="2083594"/>
            <a:ext cx="2338134" cy="2338134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5973E0CE-B335-0335-98A7-C2B8CE884D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29896" y="4396865"/>
            <a:ext cx="2338134" cy="2338134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8B988CFA-EAB2-2570-622F-59E3F46CF5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01927" y="1"/>
            <a:ext cx="2338134" cy="2338134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45728469-B27B-FA21-1044-1C5DA89143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01925" y="2338135"/>
            <a:ext cx="2338133" cy="2338133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D5138940-AEFB-44A0-867E-EB24C3CA62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01925" y="4519867"/>
            <a:ext cx="2338133" cy="23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>
            <a:extLst>
              <a:ext uri="{FF2B5EF4-FFF2-40B4-BE49-F238E27FC236}">
                <a16:creationId xmlns:a16="http://schemas.microsoft.com/office/drawing/2014/main" id="{87FF147D-41E2-0C95-B765-76B8146DB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487" y="369095"/>
            <a:ext cx="1066799" cy="1066799"/>
          </a:xfrm>
          <a:prstGeom prst="rect">
            <a:avLst/>
          </a:prstGeom>
        </p:spPr>
      </p:pic>
      <p:pic>
        <p:nvPicPr>
          <p:cNvPr id="22" name="Bild 21">
            <a:extLst>
              <a:ext uri="{FF2B5EF4-FFF2-40B4-BE49-F238E27FC236}">
                <a16:creationId xmlns:a16="http://schemas.microsoft.com/office/drawing/2014/main" id="{787597D1-9740-FC7D-E0FD-9B4613A50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1" y="2028825"/>
            <a:ext cx="1066799" cy="1066799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F0B1B653-CAF9-C9B6-5A69-E275E00C2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1" y="369095"/>
            <a:ext cx="1066798" cy="1066798"/>
          </a:xfrm>
          <a:prstGeom prst="rect">
            <a:avLst/>
          </a:prstGeom>
        </p:spPr>
      </p:pic>
      <p:pic>
        <p:nvPicPr>
          <p:cNvPr id="30" name="Bild 29">
            <a:extLst>
              <a:ext uri="{FF2B5EF4-FFF2-40B4-BE49-F238E27FC236}">
                <a16:creationId xmlns:a16="http://schemas.microsoft.com/office/drawing/2014/main" id="{E46C7338-7647-709F-BED1-035AB05F1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487" y="2028824"/>
            <a:ext cx="1066799" cy="1066799"/>
          </a:xfrm>
          <a:prstGeom prst="rect">
            <a:avLst/>
          </a:prstGeom>
        </p:spPr>
      </p:pic>
      <p:pic>
        <p:nvPicPr>
          <p:cNvPr id="36" name="Bild 35">
            <a:extLst>
              <a:ext uri="{FF2B5EF4-FFF2-40B4-BE49-F238E27FC236}">
                <a16:creationId xmlns:a16="http://schemas.microsoft.com/office/drawing/2014/main" id="{438946F0-CAA5-01D5-B04E-5ED5966BDC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3" y="2028824"/>
            <a:ext cx="1066796" cy="1066796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540DD526-F3EA-F2FB-E678-1017541CD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1574" y="369095"/>
            <a:ext cx="1066798" cy="1066798"/>
          </a:xfrm>
          <a:prstGeom prst="rect">
            <a:avLst/>
          </a:prstGeom>
        </p:spPr>
      </p:pic>
      <p:pic>
        <p:nvPicPr>
          <p:cNvPr id="41" name="Bild 40">
            <a:extLst>
              <a:ext uri="{FF2B5EF4-FFF2-40B4-BE49-F238E27FC236}">
                <a16:creationId xmlns:a16="http://schemas.microsoft.com/office/drawing/2014/main" id="{390A24C2-012E-7837-26E5-24B51F4914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7" y="5257793"/>
            <a:ext cx="1066797" cy="1066797"/>
          </a:xfrm>
          <a:prstGeom prst="rect">
            <a:avLst/>
          </a:prstGeom>
        </p:spPr>
      </p:pic>
      <p:pic>
        <p:nvPicPr>
          <p:cNvPr id="43" name="Bild 42">
            <a:extLst>
              <a:ext uri="{FF2B5EF4-FFF2-40B4-BE49-F238E27FC236}">
                <a16:creationId xmlns:a16="http://schemas.microsoft.com/office/drawing/2014/main" id="{5C0463AF-C4A0-D7BD-2907-90DCA567C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7487" y="3688554"/>
            <a:ext cx="1066796" cy="1066796"/>
          </a:xfrm>
          <a:prstGeom prst="rect">
            <a:avLst/>
          </a:prstGeom>
        </p:spPr>
      </p:pic>
      <p:pic>
        <p:nvPicPr>
          <p:cNvPr id="45" name="Bild 44">
            <a:extLst>
              <a:ext uri="{FF2B5EF4-FFF2-40B4-BE49-F238E27FC236}">
                <a16:creationId xmlns:a16="http://schemas.microsoft.com/office/drawing/2014/main" id="{5DA401FC-A29A-A5F4-37A8-4B69FD7FE2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402" y="5257797"/>
            <a:ext cx="1066797" cy="1066797"/>
          </a:xfrm>
          <a:prstGeom prst="rect">
            <a:avLst/>
          </a:prstGeom>
        </p:spPr>
      </p:pic>
      <p:pic>
        <p:nvPicPr>
          <p:cNvPr id="47" name="Bild 46">
            <a:extLst>
              <a:ext uri="{FF2B5EF4-FFF2-40B4-BE49-F238E27FC236}">
                <a16:creationId xmlns:a16="http://schemas.microsoft.com/office/drawing/2014/main" id="{4085CDCB-1087-96BB-60A5-8F24A86216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1" y="3643311"/>
            <a:ext cx="1066798" cy="1066798"/>
          </a:xfrm>
          <a:prstGeom prst="rect">
            <a:avLst/>
          </a:prstGeom>
        </p:spPr>
      </p:pic>
      <p:pic>
        <p:nvPicPr>
          <p:cNvPr id="49" name="Bild 48">
            <a:extLst>
              <a:ext uri="{FF2B5EF4-FFF2-40B4-BE49-F238E27FC236}">
                <a16:creationId xmlns:a16="http://schemas.microsoft.com/office/drawing/2014/main" id="{A5B1B434-25AE-31A4-F226-EFC376EFEF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1571" y="3688551"/>
            <a:ext cx="1066796" cy="1066796"/>
          </a:xfrm>
          <a:prstGeom prst="rect">
            <a:avLst/>
          </a:prstGeom>
        </p:spPr>
      </p:pic>
      <p:pic>
        <p:nvPicPr>
          <p:cNvPr id="51" name="Bild 50">
            <a:extLst>
              <a:ext uri="{FF2B5EF4-FFF2-40B4-BE49-F238E27FC236}">
                <a16:creationId xmlns:a16="http://schemas.microsoft.com/office/drawing/2014/main" id="{F2A0D1B8-D912-6CA6-7BA0-029B89F0769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81570" y="5257796"/>
            <a:ext cx="1066797" cy="1066797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CEA3F639-8264-3465-A5C9-A8551A49A1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77060" y="369095"/>
            <a:ext cx="1066798" cy="1066798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B7C6DC5A-83EF-312D-250E-2F469AAF0CD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977060" y="2028824"/>
            <a:ext cx="1066796" cy="1066796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C9189BD3-744D-A5BC-0FB3-670F6C22F3C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77060" y="3643311"/>
            <a:ext cx="1066796" cy="1066796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C022C5E1-8E6F-47FD-7B17-1771CA209A0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77313" y="369096"/>
            <a:ext cx="1066797" cy="1066797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53E481C2-8811-F8EA-A3C2-CAB5BC6FD15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72548" y="5257796"/>
            <a:ext cx="1066794" cy="1066794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DB6982FF-9D57-4F45-5C27-364667CDDD4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738106" y="369095"/>
            <a:ext cx="1066797" cy="1066797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3AAFA8B-40FB-43FB-30A5-D2FB02BDF1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977060" y="5257796"/>
            <a:ext cx="1066795" cy="1066795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E4630A96-5195-9471-F399-F9B5C13D31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72549" y="3643311"/>
            <a:ext cx="1066796" cy="1066796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BF615FD0-FD98-B88C-786E-246355596E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72549" y="2028824"/>
            <a:ext cx="1066796" cy="1066796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E32125DB-59EA-9335-A1AC-5145C5B8C40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38106" y="2028824"/>
            <a:ext cx="1066796" cy="1066796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16AF78A1-DFF1-93BC-A2E4-0593BB55AED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38107" y="3643311"/>
            <a:ext cx="1066795" cy="10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00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874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24651909-C176-5555-EA0F-19881E3C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68" y="2847635"/>
            <a:ext cx="5413664" cy="11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>
            <a:extLst>
              <a:ext uri="{FF2B5EF4-FFF2-40B4-BE49-F238E27FC236}">
                <a16:creationId xmlns:a16="http://schemas.microsoft.com/office/drawing/2014/main" id="{34BDC7B9-DAF2-D8DE-8EF2-0423C882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99" y="4519866"/>
            <a:ext cx="2338134" cy="2338134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DAD4C638-D3C1-848B-2C59-2D8A82A8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99" y="122999"/>
            <a:ext cx="2338135" cy="2338135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C80C50C-EBDB-D3CF-0CC0-51183195F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9453" y="123000"/>
            <a:ext cx="2338134" cy="2338134"/>
          </a:xfrm>
          <a:prstGeom prst="rect">
            <a:avLst/>
          </a:prstGeom>
        </p:spPr>
      </p:pic>
      <p:pic>
        <p:nvPicPr>
          <p:cNvPr id="10" name="Bild 9">
            <a:extLst>
              <a:ext uri="{FF2B5EF4-FFF2-40B4-BE49-F238E27FC236}">
                <a16:creationId xmlns:a16="http://schemas.microsoft.com/office/drawing/2014/main" id="{7F3DF609-271B-0388-C0FE-0D8117E75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399" y="2378977"/>
            <a:ext cx="2338133" cy="2338133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DFCA46D4-3BB8-E28C-8328-A5CBB0FC44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2078" y="123000"/>
            <a:ext cx="2338134" cy="2338134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551502DA-F9C4-215C-CE01-2B4E1AA27B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2598" y="2259934"/>
            <a:ext cx="2338131" cy="2338131"/>
          </a:xfrm>
          <a:prstGeom prst="rect">
            <a:avLst/>
          </a:prstGeom>
        </p:spPr>
      </p:pic>
      <p:pic>
        <p:nvPicPr>
          <p:cNvPr id="20" name="Bild 19">
            <a:extLst>
              <a:ext uri="{FF2B5EF4-FFF2-40B4-BE49-F238E27FC236}">
                <a16:creationId xmlns:a16="http://schemas.microsoft.com/office/drawing/2014/main" id="{8C640475-E5FF-EFD5-7AC2-0E6B43DCAA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49469" y="0"/>
            <a:ext cx="2338132" cy="2338132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B7B25924-06EC-2325-EF5E-FFD6E94C6D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43663" y="4520881"/>
            <a:ext cx="2338133" cy="2338133"/>
          </a:xfrm>
          <a:prstGeom prst="rect">
            <a:avLst/>
          </a:prstGeom>
        </p:spPr>
      </p:pic>
      <p:pic>
        <p:nvPicPr>
          <p:cNvPr id="22" name="Bild 21">
            <a:extLst>
              <a:ext uri="{FF2B5EF4-FFF2-40B4-BE49-F238E27FC236}">
                <a16:creationId xmlns:a16="http://schemas.microsoft.com/office/drawing/2014/main" id="{332F023F-8464-70D8-B449-2A6BC61723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1558" y="2378976"/>
            <a:ext cx="2338133" cy="2338133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B452E533-6AE1-6F43-BDF2-94A5D5B4C0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4182" y="2378976"/>
            <a:ext cx="2338133" cy="2338133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E035C8A1-25D8-C982-886E-61F1806BC4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94182" y="4519866"/>
            <a:ext cx="2338132" cy="2338132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38A09ECA-7279-E0FB-7857-5BEC211E77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06805" y="4519869"/>
            <a:ext cx="2338131" cy="23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>
            <a:extLst>
              <a:ext uri="{FF2B5EF4-FFF2-40B4-BE49-F238E27FC236}">
                <a16:creationId xmlns:a16="http://schemas.microsoft.com/office/drawing/2014/main" id="{7160FB85-A4AF-E673-2150-0D6D280F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280" y="2562222"/>
            <a:ext cx="2338135" cy="2338135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40B54003-2913-2180-F596-C2DEE419C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58" y="285354"/>
            <a:ext cx="2284055" cy="2284055"/>
          </a:xfrm>
          <a:prstGeom prst="rect">
            <a:avLst/>
          </a:prstGeom>
        </p:spPr>
      </p:pic>
      <p:pic>
        <p:nvPicPr>
          <p:cNvPr id="6" name="Bild 5">
            <a:extLst>
              <a:ext uri="{FF2B5EF4-FFF2-40B4-BE49-F238E27FC236}">
                <a16:creationId xmlns:a16="http://schemas.microsoft.com/office/drawing/2014/main" id="{3D3EF698-D065-4E6B-0C04-3F2031659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2844" y="2461134"/>
            <a:ext cx="2284055" cy="2284055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FE52E81B-A273-8CE7-9963-DC7F457D5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5102" y="2522760"/>
            <a:ext cx="2284055" cy="2284055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F89159C2-19A3-7BBD-A088-E40DF1487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206" y="172374"/>
            <a:ext cx="2336952" cy="2336952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8E29802E-3774-B7BC-34E4-F147B0D76B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98831" y="94069"/>
            <a:ext cx="2336952" cy="2336952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183CC48A-4F9F-F524-34F6-691284910E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5455" y="225270"/>
            <a:ext cx="2284056" cy="2284056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5100278F-D7F4-6916-96BE-D0D3FE4B9E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96571" y="2509326"/>
            <a:ext cx="2284055" cy="22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5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40B54003-2913-2180-F596-C2DEE419C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158" y="285354"/>
            <a:ext cx="2284055" cy="2284055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F89159C2-19A3-7BBD-A088-E40DF1487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2206" y="172374"/>
            <a:ext cx="2336952" cy="2336952"/>
          </a:xfrm>
          <a:prstGeom prst="rect">
            <a:avLst/>
          </a:prstGeom>
        </p:spPr>
      </p:pic>
      <p:pic>
        <p:nvPicPr>
          <p:cNvPr id="2" name="Bild 1">
            <a:extLst>
              <a:ext uri="{FF2B5EF4-FFF2-40B4-BE49-F238E27FC236}">
                <a16:creationId xmlns:a16="http://schemas.microsoft.com/office/drawing/2014/main" id="{A582C8F8-83ED-B0CA-FF0F-257DDD368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360" y="2569409"/>
            <a:ext cx="2284055" cy="2284055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A95B3B0E-F576-A47C-2FD5-59F816442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62" y="4573945"/>
            <a:ext cx="2284055" cy="2284055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2BDEA643-6558-B951-1D89-875A547A5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2615" y="2847402"/>
            <a:ext cx="1726543" cy="1726543"/>
          </a:xfrm>
          <a:prstGeom prst="rect">
            <a:avLst/>
          </a:prstGeom>
        </p:spPr>
      </p:pic>
      <p:grpSp>
        <p:nvGrpSpPr>
          <p:cNvPr id="18" name="Grupp 17">
            <a:extLst>
              <a:ext uri="{FF2B5EF4-FFF2-40B4-BE49-F238E27FC236}">
                <a16:creationId xmlns:a16="http://schemas.microsoft.com/office/drawing/2014/main" id="{BC116056-A0D4-F9BB-327D-BE74E1F39B49}"/>
              </a:ext>
            </a:extLst>
          </p:cNvPr>
          <p:cNvGrpSpPr/>
          <p:nvPr/>
        </p:nvGrpSpPr>
        <p:grpSpPr>
          <a:xfrm>
            <a:off x="6026985" y="285354"/>
            <a:ext cx="2669272" cy="2113349"/>
            <a:chOff x="6968795" y="285354"/>
            <a:chExt cx="2669272" cy="2113349"/>
          </a:xfrm>
        </p:grpSpPr>
        <p:pic>
          <p:nvPicPr>
            <p:cNvPr id="14" name="Bild 13">
              <a:extLst>
                <a:ext uri="{FF2B5EF4-FFF2-40B4-BE49-F238E27FC236}">
                  <a16:creationId xmlns:a16="http://schemas.microsoft.com/office/drawing/2014/main" id="{3E8BCCC3-F08A-67AB-DA5D-2AF67DCD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68795" y="1258312"/>
              <a:ext cx="1140391" cy="1140391"/>
            </a:xfrm>
            <a:prstGeom prst="rect">
              <a:avLst/>
            </a:prstGeom>
          </p:spPr>
        </p:pic>
        <p:pic>
          <p:nvPicPr>
            <p:cNvPr id="16" name="Bild 15">
              <a:extLst>
                <a:ext uri="{FF2B5EF4-FFF2-40B4-BE49-F238E27FC236}">
                  <a16:creationId xmlns:a16="http://schemas.microsoft.com/office/drawing/2014/main" id="{E6D4CEBC-52DE-BA6E-546F-69247A013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25232" y="285354"/>
              <a:ext cx="1726543" cy="1726543"/>
            </a:xfrm>
            <a:prstGeom prst="rect">
              <a:avLst/>
            </a:prstGeom>
          </p:spPr>
        </p:pic>
        <p:pic>
          <p:nvPicPr>
            <p:cNvPr id="17" name="Bild 16">
              <a:extLst>
                <a:ext uri="{FF2B5EF4-FFF2-40B4-BE49-F238E27FC236}">
                  <a16:creationId xmlns:a16="http://schemas.microsoft.com/office/drawing/2014/main" id="{1ED1B9BC-6830-942A-46BA-8D6012F31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676" y="1258312"/>
              <a:ext cx="1140391" cy="1140391"/>
            </a:xfrm>
            <a:prstGeom prst="rect">
              <a:avLst/>
            </a:prstGeom>
          </p:spPr>
        </p:pic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C045650B-5D4A-168F-9A52-DE74658CFD1C}"/>
              </a:ext>
            </a:extLst>
          </p:cNvPr>
          <p:cNvGrpSpPr/>
          <p:nvPr/>
        </p:nvGrpSpPr>
        <p:grpSpPr>
          <a:xfrm>
            <a:off x="6068548" y="2205300"/>
            <a:ext cx="2669272" cy="2113349"/>
            <a:chOff x="6968795" y="285354"/>
            <a:chExt cx="2669272" cy="2113349"/>
          </a:xfrm>
        </p:grpSpPr>
        <p:pic>
          <p:nvPicPr>
            <p:cNvPr id="20" name="Bild 19">
              <a:extLst>
                <a:ext uri="{FF2B5EF4-FFF2-40B4-BE49-F238E27FC236}">
                  <a16:creationId xmlns:a16="http://schemas.microsoft.com/office/drawing/2014/main" id="{96D63E2D-6D99-CB59-91F9-0B6A62B41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68795" y="1258312"/>
              <a:ext cx="1140391" cy="1140391"/>
            </a:xfrm>
            <a:prstGeom prst="rect">
              <a:avLst/>
            </a:prstGeom>
          </p:spPr>
        </p:pic>
        <p:pic>
          <p:nvPicPr>
            <p:cNvPr id="21" name="Bild 20">
              <a:extLst>
                <a:ext uri="{FF2B5EF4-FFF2-40B4-BE49-F238E27FC236}">
                  <a16:creationId xmlns:a16="http://schemas.microsoft.com/office/drawing/2014/main" id="{6AB5C042-12D5-93A9-5202-E10496C4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25232" y="285354"/>
              <a:ext cx="1726543" cy="1726543"/>
            </a:xfrm>
            <a:prstGeom prst="rect">
              <a:avLst/>
            </a:prstGeom>
          </p:spPr>
        </p:pic>
        <p:pic>
          <p:nvPicPr>
            <p:cNvPr id="22" name="Bild 21">
              <a:extLst>
                <a:ext uri="{FF2B5EF4-FFF2-40B4-BE49-F238E27FC236}">
                  <a16:creationId xmlns:a16="http://schemas.microsoft.com/office/drawing/2014/main" id="{4949A7DD-07AA-2E10-227C-33616014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97676" y="1258312"/>
              <a:ext cx="1140391" cy="1140391"/>
            </a:xfrm>
            <a:prstGeom prst="rect">
              <a:avLst/>
            </a:prstGeom>
          </p:spPr>
        </p:pic>
      </p:grpSp>
      <p:pic>
        <p:nvPicPr>
          <p:cNvPr id="24" name="Bild 23">
            <a:extLst>
              <a:ext uri="{FF2B5EF4-FFF2-40B4-BE49-F238E27FC236}">
                <a16:creationId xmlns:a16="http://schemas.microsoft.com/office/drawing/2014/main" id="{8589007A-FAF3-4F26-B7BD-F558D84C2F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68548" y="5291607"/>
            <a:ext cx="1140391" cy="1140391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937349E5-E90C-312B-396C-778BB0E650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4985" y="4318649"/>
            <a:ext cx="1726543" cy="1726543"/>
          </a:xfrm>
          <a:prstGeom prst="rect">
            <a:avLst/>
          </a:prstGeom>
        </p:spPr>
      </p:pic>
      <p:pic>
        <p:nvPicPr>
          <p:cNvPr id="26" name="Bild 25">
            <a:extLst>
              <a:ext uri="{FF2B5EF4-FFF2-40B4-BE49-F238E27FC236}">
                <a16:creationId xmlns:a16="http://schemas.microsoft.com/office/drawing/2014/main" id="{622465F5-7647-A34C-7B6A-30469F8ACB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7429" y="5291607"/>
            <a:ext cx="1140391" cy="1140391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5092E913-94D3-DDA2-9AB7-478B7A210A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37355" y="2789768"/>
            <a:ext cx="1528881" cy="1528881"/>
          </a:xfrm>
          <a:prstGeom prst="rect">
            <a:avLst/>
          </a:prstGeom>
        </p:spPr>
      </p:pic>
      <p:pic>
        <p:nvPicPr>
          <p:cNvPr id="30" name="Bild 29">
            <a:extLst>
              <a:ext uri="{FF2B5EF4-FFF2-40B4-BE49-F238E27FC236}">
                <a16:creationId xmlns:a16="http://schemas.microsoft.com/office/drawing/2014/main" id="{1201C0A9-09E5-9D75-5041-1D7AC6C54E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66236" y="2789768"/>
            <a:ext cx="1528881" cy="1528881"/>
          </a:xfrm>
          <a:prstGeom prst="rect">
            <a:avLst/>
          </a:prstGeom>
        </p:spPr>
      </p:pic>
      <p:pic>
        <p:nvPicPr>
          <p:cNvPr id="31" name="Bild 30">
            <a:extLst>
              <a:ext uri="{FF2B5EF4-FFF2-40B4-BE49-F238E27FC236}">
                <a16:creationId xmlns:a16="http://schemas.microsoft.com/office/drawing/2014/main" id="{395170C7-CB82-BE26-D7D3-0E0C7FD5A3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11526" y="4428335"/>
            <a:ext cx="1726543" cy="17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>
            <a:extLst>
              <a:ext uri="{FF2B5EF4-FFF2-40B4-BE49-F238E27FC236}">
                <a16:creationId xmlns:a16="http://schemas.microsoft.com/office/drawing/2014/main" id="{4F687F5D-BBB5-41B3-0972-0D574AF0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3" y="5257795"/>
            <a:ext cx="1066795" cy="1066795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8EAFB42B-7994-C40A-40FC-9BC4FC88F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7488" y="3643313"/>
            <a:ext cx="1066796" cy="1066796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054B8530-56A9-0305-EF61-2E00C04A7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402" y="2028824"/>
            <a:ext cx="1066796" cy="1066796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CD603097-B4D1-5BAA-1260-90A2E079DE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1" y="3643311"/>
            <a:ext cx="1066797" cy="1066797"/>
          </a:xfrm>
          <a:prstGeom prst="rect">
            <a:avLst/>
          </a:prstGeom>
        </p:spPr>
      </p:pic>
      <p:pic>
        <p:nvPicPr>
          <p:cNvPr id="24" name="Bild 23">
            <a:extLst>
              <a:ext uri="{FF2B5EF4-FFF2-40B4-BE49-F238E27FC236}">
                <a16:creationId xmlns:a16="http://schemas.microsoft.com/office/drawing/2014/main" id="{4A29DFAB-9C6C-19CF-FC2B-B69FF96B6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7488" y="414338"/>
            <a:ext cx="1066796" cy="1066796"/>
          </a:xfrm>
          <a:prstGeom prst="rect">
            <a:avLst/>
          </a:prstGeom>
        </p:spPr>
      </p:pic>
      <p:pic>
        <p:nvPicPr>
          <p:cNvPr id="26" name="Bild 25">
            <a:extLst>
              <a:ext uri="{FF2B5EF4-FFF2-40B4-BE49-F238E27FC236}">
                <a16:creationId xmlns:a16="http://schemas.microsoft.com/office/drawing/2014/main" id="{1723848D-9275-3B5B-1BFD-168FD5A00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401" y="414338"/>
            <a:ext cx="1066795" cy="1066795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2ECB7BA6-93CC-1745-B78A-1CA641830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8" y="1994926"/>
            <a:ext cx="1066796" cy="1066796"/>
          </a:xfrm>
          <a:prstGeom prst="rect">
            <a:avLst/>
          </a:prstGeom>
        </p:spPr>
      </p:pic>
      <p:pic>
        <p:nvPicPr>
          <p:cNvPr id="3" name="Bild 2">
            <a:extLst>
              <a:ext uri="{FF2B5EF4-FFF2-40B4-BE49-F238E27FC236}">
                <a16:creationId xmlns:a16="http://schemas.microsoft.com/office/drawing/2014/main" id="{B5ECB86C-7277-DBC1-826A-CD817F6669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05656" y="5264287"/>
            <a:ext cx="1066794" cy="1066794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E5122C15-8A50-14D7-9A47-D087A3F387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1572" y="5257796"/>
            <a:ext cx="1066794" cy="1066794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240A6405-69FB-9B06-CEE8-AEBCF76318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75502" y="2028826"/>
            <a:ext cx="1066794" cy="1066794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AD926C7-5200-1269-36F7-DB71AD25075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75502" y="414338"/>
            <a:ext cx="1066794" cy="1066794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6C70E1BC-C756-C573-7188-5A21B92025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75502" y="3643308"/>
            <a:ext cx="1066793" cy="1066793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8D1FF287-E799-869A-26E2-17B06D0A10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57488" y="5257796"/>
            <a:ext cx="1066794" cy="106679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01899AC9-FFD6-2B83-68EF-86E31D41354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2667328"/>
            <a:ext cx="499500" cy="499500"/>
          </a:xfrm>
          <a:prstGeom prst="rect">
            <a:avLst/>
          </a:prstGeom>
        </p:spPr>
      </p:pic>
      <p:pic>
        <p:nvPicPr>
          <p:cNvPr id="18" name="Bild 17">
            <a:extLst>
              <a:ext uri="{FF2B5EF4-FFF2-40B4-BE49-F238E27FC236}">
                <a16:creationId xmlns:a16="http://schemas.microsoft.com/office/drawing/2014/main" id="{0F362893-425E-15FB-CA69-D8F8CEBCC68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2667328"/>
            <a:ext cx="499500" cy="499500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88BC885C-5644-25DE-05E3-0F345F62F3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2328260"/>
            <a:ext cx="499500" cy="499500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A7BCCD54-80D8-A168-81FB-D77E2CC5DE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2328260"/>
            <a:ext cx="499500" cy="499500"/>
          </a:xfrm>
          <a:prstGeom prst="rect">
            <a:avLst/>
          </a:prstGeom>
        </p:spPr>
      </p:pic>
      <p:pic>
        <p:nvPicPr>
          <p:cNvPr id="36" name="Bild 35">
            <a:extLst>
              <a:ext uri="{FF2B5EF4-FFF2-40B4-BE49-F238E27FC236}">
                <a16:creationId xmlns:a16="http://schemas.microsoft.com/office/drawing/2014/main" id="{4A910AC5-F038-AA24-EB48-AC73DB057CF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1075884"/>
            <a:ext cx="499500" cy="499500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F9CCB7D1-B453-350E-C7D8-D135C04D8E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1075884"/>
            <a:ext cx="499500" cy="499500"/>
          </a:xfrm>
          <a:prstGeom prst="rect">
            <a:avLst/>
          </a:prstGeom>
        </p:spPr>
      </p:pic>
      <p:pic>
        <p:nvPicPr>
          <p:cNvPr id="38" name="Bild 37">
            <a:extLst>
              <a:ext uri="{FF2B5EF4-FFF2-40B4-BE49-F238E27FC236}">
                <a16:creationId xmlns:a16="http://schemas.microsoft.com/office/drawing/2014/main" id="{711A2F44-1D95-5C36-2E6C-4B90655C36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736816"/>
            <a:ext cx="499500" cy="499500"/>
          </a:xfrm>
          <a:prstGeom prst="rect">
            <a:avLst/>
          </a:prstGeom>
        </p:spPr>
      </p:pic>
      <p:pic>
        <p:nvPicPr>
          <p:cNvPr id="39" name="Bild 38">
            <a:extLst>
              <a:ext uri="{FF2B5EF4-FFF2-40B4-BE49-F238E27FC236}">
                <a16:creationId xmlns:a16="http://schemas.microsoft.com/office/drawing/2014/main" id="{A6177F8C-234F-8354-538D-8157980132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736816"/>
            <a:ext cx="499500" cy="499500"/>
          </a:xfrm>
          <a:prstGeom prst="rect">
            <a:avLst/>
          </a:prstGeom>
        </p:spPr>
      </p:pic>
      <p:pic>
        <p:nvPicPr>
          <p:cNvPr id="40" name="Bild 39">
            <a:extLst>
              <a:ext uri="{FF2B5EF4-FFF2-40B4-BE49-F238E27FC236}">
                <a16:creationId xmlns:a16="http://schemas.microsoft.com/office/drawing/2014/main" id="{12053DCE-E408-DE26-2957-3BC07CB370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1075884"/>
            <a:ext cx="499500" cy="499500"/>
          </a:xfrm>
          <a:prstGeom prst="rect">
            <a:avLst/>
          </a:prstGeom>
        </p:spPr>
      </p:pic>
      <p:pic>
        <p:nvPicPr>
          <p:cNvPr id="41" name="Bild 40">
            <a:extLst>
              <a:ext uri="{FF2B5EF4-FFF2-40B4-BE49-F238E27FC236}">
                <a16:creationId xmlns:a16="http://schemas.microsoft.com/office/drawing/2014/main" id="{C6F7C11A-BE7E-2101-F516-0CFBF5E2C08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736816"/>
            <a:ext cx="499500" cy="499500"/>
          </a:xfrm>
          <a:prstGeom prst="rect">
            <a:avLst/>
          </a:prstGeom>
        </p:spPr>
      </p:pic>
      <p:pic>
        <p:nvPicPr>
          <p:cNvPr id="42" name="Bild 41">
            <a:extLst>
              <a:ext uri="{FF2B5EF4-FFF2-40B4-BE49-F238E27FC236}">
                <a16:creationId xmlns:a16="http://schemas.microsoft.com/office/drawing/2014/main" id="{B1ECD48E-7E81-C80A-50F2-E6710E3B41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1874" y="406850"/>
            <a:ext cx="499500" cy="499500"/>
          </a:xfrm>
          <a:prstGeom prst="rect">
            <a:avLst/>
          </a:prstGeom>
        </p:spPr>
      </p:pic>
      <p:pic>
        <p:nvPicPr>
          <p:cNvPr id="43" name="Bild 42">
            <a:extLst>
              <a:ext uri="{FF2B5EF4-FFF2-40B4-BE49-F238E27FC236}">
                <a16:creationId xmlns:a16="http://schemas.microsoft.com/office/drawing/2014/main" id="{6F27882F-2DFA-14C9-3155-80C6AC9693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19850" y="406850"/>
            <a:ext cx="499500" cy="499500"/>
          </a:xfrm>
          <a:prstGeom prst="rect">
            <a:avLst/>
          </a:prstGeom>
        </p:spPr>
      </p:pic>
      <p:pic>
        <p:nvPicPr>
          <p:cNvPr id="44" name="Bild 43">
            <a:extLst>
              <a:ext uri="{FF2B5EF4-FFF2-40B4-BE49-F238E27FC236}">
                <a16:creationId xmlns:a16="http://schemas.microsoft.com/office/drawing/2014/main" id="{A034AE58-D611-75F8-A3C4-25E1FFC61E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0747" y="406850"/>
            <a:ext cx="499500" cy="499500"/>
          </a:xfrm>
          <a:prstGeom prst="rect">
            <a:avLst/>
          </a:prstGeom>
        </p:spPr>
      </p:pic>
      <p:pic>
        <p:nvPicPr>
          <p:cNvPr id="45" name="Bild 44">
            <a:extLst>
              <a:ext uri="{FF2B5EF4-FFF2-40B4-BE49-F238E27FC236}">
                <a16:creationId xmlns:a16="http://schemas.microsoft.com/office/drawing/2014/main" id="{A75D0AD6-6D1D-B274-D4D5-D3FF3417DC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99588" y="3965807"/>
            <a:ext cx="499500" cy="499500"/>
          </a:xfrm>
          <a:prstGeom prst="rect">
            <a:avLst/>
          </a:prstGeom>
        </p:spPr>
      </p:pic>
      <p:pic>
        <p:nvPicPr>
          <p:cNvPr id="46" name="Bild 45">
            <a:extLst>
              <a:ext uri="{FF2B5EF4-FFF2-40B4-BE49-F238E27FC236}">
                <a16:creationId xmlns:a16="http://schemas.microsoft.com/office/drawing/2014/main" id="{B854CE6E-60DC-88D1-2380-F926BCAA28C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7564" y="3965807"/>
            <a:ext cx="499500" cy="499500"/>
          </a:xfrm>
          <a:prstGeom prst="rect">
            <a:avLst/>
          </a:prstGeom>
        </p:spPr>
      </p:pic>
      <p:pic>
        <p:nvPicPr>
          <p:cNvPr id="48" name="Bild 47">
            <a:extLst>
              <a:ext uri="{FF2B5EF4-FFF2-40B4-BE49-F238E27FC236}">
                <a16:creationId xmlns:a16="http://schemas.microsoft.com/office/drawing/2014/main" id="{55DA0247-41E8-8ACE-644D-63696CC4EF0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182099" y="356266"/>
            <a:ext cx="1066793" cy="1066793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4D46A901-4255-FE29-7A0F-8C5B0D8FBC2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856381" y="3643308"/>
            <a:ext cx="1066793" cy="1066793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17E06CF1-0C9F-9BB1-56CA-4E84BBF26F3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875711" y="2210127"/>
            <a:ext cx="1066793" cy="10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ild 170">
            <a:extLst>
              <a:ext uri="{FF2B5EF4-FFF2-40B4-BE49-F238E27FC236}">
                <a16:creationId xmlns:a16="http://schemas.microsoft.com/office/drawing/2014/main" id="{6280EEBA-302E-91D4-655A-41D09135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64" y="369094"/>
            <a:ext cx="1066800" cy="1066800"/>
          </a:xfrm>
          <a:prstGeom prst="rect">
            <a:avLst/>
          </a:prstGeom>
        </p:spPr>
      </p:pic>
      <p:pic>
        <p:nvPicPr>
          <p:cNvPr id="173" name="Bild 172">
            <a:extLst>
              <a:ext uri="{FF2B5EF4-FFF2-40B4-BE49-F238E27FC236}">
                <a16:creationId xmlns:a16="http://schemas.microsoft.com/office/drawing/2014/main" id="{15CB921B-7E8B-E0A1-B5DD-DA619F4D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9752" y="342901"/>
            <a:ext cx="1066800" cy="1066800"/>
          </a:xfrm>
          <a:prstGeom prst="rect">
            <a:avLst/>
          </a:prstGeom>
        </p:spPr>
      </p:pic>
      <p:pic>
        <p:nvPicPr>
          <p:cNvPr id="175" name="Bild 174">
            <a:extLst>
              <a:ext uri="{FF2B5EF4-FFF2-40B4-BE49-F238E27FC236}">
                <a16:creationId xmlns:a16="http://schemas.microsoft.com/office/drawing/2014/main" id="{6D096FDE-5251-487A-5ACA-EED4274D1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576" y="5348287"/>
            <a:ext cx="1066800" cy="1066800"/>
          </a:xfrm>
          <a:prstGeom prst="rect">
            <a:avLst/>
          </a:prstGeom>
        </p:spPr>
      </p:pic>
      <p:pic>
        <p:nvPicPr>
          <p:cNvPr id="177" name="Bild 176">
            <a:extLst>
              <a:ext uri="{FF2B5EF4-FFF2-40B4-BE49-F238E27FC236}">
                <a16:creationId xmlns:a16="http://schemas.microsoft.com/office/drawing/2014/main" id="{8183D6EE-0654-46AE-3AE7-A0621A1C24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1576" y="3688556"/>
            <a:ext cx="1066800" cy="1066800"/>
          </a:xfrm>
          <a:prstGeom prst="rect">
            <a:avLst/>
          </a:prstGeom>
        </p:spPr>
      </p:pic>
      <p:pic>
        <p:nvPicPr>
          <p:cNvPr id="179" name="Bild 178">
            <a:extLst>
              <a:ext uri="{FF2B5EF4-FFF2-40B4-BE49-F238E27FC236}">
                <a16:creationId xmlns:a16="http://schemas.microsoft.com/office/drawing/2014/main" id="{3DA91757-C117-BDB4-9591-0B297078DD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6" y="2028825"/>
            <a:ext cx="1066800" cy="1066800"/>
          </a:xfrm>
          <a:prstGeom prst="rect">
            <a:avLst/>
          </a:prstGeom>
        </p:spPr>
      </p:pic>
      <p:pic>
        <p:nvPicPr>
          <p:cNvPr id="181" name="Bild 180">
            <a:extLst>
              <a:ext uri="{FF2B5EF4-FFF2-40B4-BE49-F238E27FC236}">
                <a16:creationId xmlns:a16="http://schemas.microsoft.com/office/drawing/2014/main" id="{C69CA221-897D-3DBC-2F42-8ED020EBB4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1576" y="369094"/>
            <a:ext cx="1066800" cy="1066800"/>
          </a:xfrm>
          <a:prstGeom prst="rect">
            <a:avLst/>
          </a:prstGeom>
        </p:spPr>
      </p:pic>
      <p:pic>
        <p:nvPicPr>
          <p:cNvPr id="183" name="Bild 182">
            <a:extLst>
              <a:ext uri="{FF2B5EF4-FFF2-40B4-BE49-F238E27FC236}">
                <a16:creationId xmlns:a16="http://schemas.microsoft.com/office/drawing/2014/main" id="{6D3BC701-575B-2E50-0B84-6C3F62BC1D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7488" y="5348287"/>
            <a:ext cx="1066800" cy="1066800"/>
          </a:xfrm>
          <a:prstGeom prst="rect">
            <a:avLst/>
          </a:prstGeom>
        </p:spPr>
      </p:pic>
      <p:pic>
        <p:nvPicPr>
          <p:cNvPr id="185" name="Bild 184">
            <a:extLst>
              <a:ext uri="{FF2B5EF4-FFF2-40B4-BE49-F238E27FC236}">
                <a16:creationId xmlns:a16="http://schemas.microsoft.com/office/drawing/2014/main" id="{5A9292F5-B547-AF10-3358-01F74AB39D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7488" y="1934766"/>
            <a:ext cx="1066800" cy="1066800"/>
          </a:xfrm>
          <a:prstGeom prst="rect">
            <a:avLst/>
          </a:prstGeom>
        </p:spPr>
      </p:pic>
      <p:pic>
        <p:nvPicPr>
          <p:cNvPr id="187" name="Bild 186">
            <a:extLst>
              <a:ext uri="{FF2B5EF4-FFF2-40B4-BE49-F238E27FC236}">
                <a16:creationId xmlns:a16="http://schemas.microsoft.com/office/drawing/2014/main" id="{802A1C54-4657-1BED-92ED-ED3D8C9FD8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57488" y="369094"/>
            <a:ext cx="1066800" cy="1066800"/>
          </a:xfrm>
          <a:prstGeom prst="rect">
            <a:avLst/>
          </a:prstGeom>
        </p:spPr>
      </p:pic>
      <p:pic>
        <p:nvPicPr>
          <p:cNvPr id="189" name="Bild 188">
            <a:extLst>
              <a:ext uri="{FF2B5EF4-FFF2-40B4-BE49-F238E27FC236}">
                <a16:creationId xmlns:a16="http://schemas.microsoft.com/office/drawing/2014/main" id="{A60D6C36-9E02-9072-8503-58FDCB84CA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0" y="5348287"/>
            <a:ext cx="1066800" cy="1066800"/>
          </a:xfrm>
          <a:prstGeom prst="rect">
            <a:avLst/>
          </a:prstGeom>
        </p:spPr>
      </p:pic>
      <p:pic>
        <p:nvPicPr>
          <p:cNvPr id="191" name="Bild 190">
            <a:extLst>
              <a:ext uri="{FF2B5EF4-FFF2-40B4-BE49-F238E27FC236}">
                <a16:creationId xmlns:a16="http://schemas.microsoft.com/office/drawing/2014/main" id="{C3E5DF96-7E8D-11CA-44CE-4F1D18BB44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3400" y="3688556"/>
            <a:ext cx="1066800" cy="1066800"/>
          </a:xfrm>
          <a:prstGeom prst="rect">
            <a:avLst/>
          </a:prstGeom>
        </p:spPr>
      </p:pic>
      <p:pic>
        <p:nvPicPr>
          <p:cNvPr id="193" name="Bild 192">
            <a:extLst>
              <a:ext uri="{FF2B5EF4-FFF2-40B4-BE49-F238E27FC236}">
                <a16:creationId xmlns:a16="http://schemas.microsoft.com/office/drawing/2014/main" id="{04893C02-8B5D-68B2-CA22-528D31363E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3400" y="2028825"/>
            <a:ext cx="1066800" cy="1066800"/>
          </a:xfrm>
          <a:prstGeom prst="rect">
            <a:avLst/>
          </a:prstGeom>
        </p:spPr>
      </p:pic>
      <p:pic>
        <p:nvPicPr>
          <p:cNvPr id="195" name="Bild 194">
            <a:extLst>
              <a:ext uri="{FF2B5EF4-FFF2-40B4-BE49-F238E27FC236}">
                <a16:creationId xmlns:a16="http://schemas.microsoft.com/office/drawing/2014/main" id="{0E86C6F3-7AED-ADFB-EED8-AC594059646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57488" y="3688556"/>
            <a:ext cx="1066800" cy="1066800"/>
          </a:xfrm>
          <a:prstGeom prst="rect">
            <a:avLst/>
          </a:prstGeom>
        </p:spPr>
      </p:pic>
      <p:pic>
        <p:nvPicPr>
          <p:cNvPr id="197" name="Bild 196">
            <a:extLst>
              <a:ext uri="{FF2B5EF4-FFF2-40B4-BE49-F238E27FC236}">
                <a16:creationId xmlns:a16="http://schemas.microsoft.com/office/drawing/2014/main" id="{4183B28A-D9D3-76BA-C149-7C7F6E527A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3400" y="369094"/>
            <a:ext cx="1066800" cy="1066800"/>
          </a:xfrm>
          <a:prstGeom prst="rect">
            <a:avLst/>
          </a:prstGeom>
        </p:spPr>
      </p:pic>
      <p:pic>
        <p:nvPicPr>
          <p:cNvPr id="199" name="Bild 198">
            <a:extLst>
              <a:ext uri="{FF2B5EF4-FFF2-40B4-BE49-F238E27FC236}">
                <a16:creationId xmlns:a16="http://schemas.microsoft.com/office/drawing/2014/main" id="{068B51F8-8F3A-0C5A-41DB-67DB28F9871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29755" y="5348287"/>
            <a:ext cx="1066797" cy="1066797"/>
          </a:xfrm>
          <a:prstGeom prst="rect">
            <a:avLst/>
          </a:prstGeom>
        </p:spPr>
      </p:pic>
      <p:pic>
        <p:nvPicPr>
          <p:cNvPr id="201" name="Bild 200">
            <a:extLst>
              <a:ext uri="{FF2B5EF4-FFF2-40B4-BE49-F238E27FC236}">
                <a16:creationId xmlns:a16="http://schemas.microsoft.com/office/drawing/2014/main" id="{5AE129A3-0DA6-D267-BD4E-1935F0B5575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05665" y="5348289"/>
            <a:ext cx="1066798" cy="1066798"/>
          </a:xfrm>
          <a:prstGeom prst="rect">
            <a:avLst/>
          </a:prstGeom>
        </p:spPr>
      </p:pic>
      <p:pic>
        <p:nvPicPr>
          <p:cNvPr id="203" name="Bild 202">
            <a:extLst>
              <a:ext uri="{FF2B5EF4-FFF2-40B4-BE49-F238E27FC236}">
                <a16:creationId xmlns:a16="http://schemas.microsoft.com/office/drawing/2014/main" id="{20FD2C50-DAE9-0811-EF3C-FE9853F79C7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29753" y="3762376"/>
            <a:ext cx="1066799" cy="1066799"/>
          </a:xfrm>
          <a:prstGeom prst="rect">
            <a:avLst/>
          </a:prstGeom>
        </p:spPr>
      </p:pic>
      <p:pic>
        <p:nvPicPr>
          <p:cNvPr id="205" name="Bild 204">
            <a:extLst>
              <a:ext uri="{FF2B5EF4-FFF2-40B4-BE49-F238E27FC236}">
                <a16:creationId xmlns:a16="http://schemas.microsoft.com/office/drawing/2014/main" id="{9FB0E858-6E60-A1B0-623A-9D1515BE7F7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205664" y="3762376"/>
            <a:ext cx="1066799" cy="1066799"/>
          </a:xfrm>
          <a:prstGeom prst="rect">
            <a:avLst/>
          </a:prstGeom>
        </p:spPr>
      </p:pic>
      <p:pic>
        <p:nvPicPr>
          <p:cNvPr id="207" name="Bild 206">
            <a:extLst>
              <a:ext uri="{FF2B5EF4-FFF2-40B4-BE49-F238E27FC236}">
                <a16:creationId xmlns:a16="http://schemas.microsoft.com/office/drawing/2014/main" id="{320589DB-47BC-2EC8-98A3-7BFF6B2EA03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205664" y="2028825"/>
            <a:ext cx="1066800" cy="1066800"/>
          </a:xfrm>
          <a:prstGeom prst="rect">
            <a:avLst/>
          </a:prstGeom>
        </p:spPr>
      </p:pic>
      <p:pic>
        <p:nvPicPr>
          <p:cNvPr id="209" name="Bild 208">
            <a:extLst>
              <a:ext uri="{FF2B5EF4-FFF2-40B4-BE49-F238E27FC236}">
                <a16:creationId xmlns:a16="http://schemas.microsoft.com/office/drawing/2014/main" id="{C70C1C65-7C08-EA98-AB70-21594EAB9AA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429752" y="2028825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9898BC5E-D09C-37CB-A2AC-E77DB500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486" y="3688556"/>
            <a:ext cx="1066799" cy="1066799"/>
          </a:xfrm>
          <a:prstGeom prst="rect">
            <a:avLst/>
          </a:prstGeom>
        </p:spPr>
      </p:pic>
      <p:pic>
        <p:nvPicPr>
          <p:cNvPr id="5" name="Bild 4">
            <a:extLst>
              <a:ext uri="{FF2B5EF4-FFF2-40B4-BE49-F238E27FC236}">
                <a16:creationId xmlns:a16="http://schemas.microsoft.com/office/drawing/2014/main" id="{96721B53-65B7-04F6-7DA5-7A7C329D5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7487" y="2028826"/>
            <a:ext cx="1066798" cy="1066798"/>
          </a:xfrm>
          <a:prstGeom prst="rect">
            <a:avLst/>
          </a:prstGeom>
        </p:spPr>
      </p:pic>
      <p:pic>
        <p:nvPicPr>
          <p:cNvPr id="7" name="Bild 6">
            <a:extLst>
              <a:ext uri="{FF2B5EF4-FFF2-40B4-BE49-F238E27FC236}">
                <a16:creationId xmlns:a16="http://schemas.microsoft.com/office/drawing/2014/main" id="{409001FA-64FE-8E6A-93D2-A335B76EDF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5653" y="5422107"/>
            <a:ext cx="1066798" cy="1066798"/>
          </a:xfrm>
          <a:prstGeom prst="rect">
            <a:avLst/>
          </a:prstGeom>
        </p:spPr>
      </p:pic>
      <p:pic>
        <p:nvPicPr>
          <p:cNvPr id="9" name="Bild 8">
            <a:extLst>
              <a:ext uri="{FF2B5EF4-FFF2-40B4-BE49-F238E27FC236}">
                <a16:creationId xmlns:a16="http://schemas.microsoft.com/office/drawing/2014/main" id="{59C88EEA-D85F-2BEC-8A70-E8796096C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5661" y="369095"/>
            <a:ext cx="1066798" cy="1066798"/>
          </a:xfrm>
          <a:prstGeom prst="rect">
            <a:avLst/>
          </a:prstGeom>
        </p:spPr>
      </p:pic>
      <p:pic>
        <p:nvPicPr>
          <p:cNvPr id="11" name="Bild 10">
            <a:extLst>
              <a:ext uri="{FF2B5EF4-FFF2-40B4-BE49-F238E27FC236}">
                <a16:creationId xmlns:a16="http://schemas.microsoft.com/office/drawing/2014/main" id="{A3EFC725-B3E4-94DE-CDEB-F70EC3A64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1574" y="369094"/>
            <a:ext cx="1066799" cy="1066799"/>
          </a:xfrm>
          <a:prstGeom prst="rect">
            <a:avLst/>
          </a:prstGeom>
        </p:spPr>
      </p:pic>
      <p:pic>
        <p:nvPicPr>
          <p:cNvPr id="13" name="Bild 12">
            <a:extLst>
              <a:ext uri="{FF2B5EF4-FFF2-40B4-BE49-F238E27FC236}">
                <a16:creationId xmlns:a16="http://schemas.microsoft.com/office/drawing/2014/main" id="{AC097D38-6B54-FAF1-CE4B-A2C514048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7487" y="369095"/>
            <a:ext cx="1066799" cy="1066799"/>
          </a:xfrm>
          <a:prstGeom prst="rect">
            <a:avLst/>
          </a:prstGeom>
        </p:spPr>
      </p:pic>
      <p:pic>
        <p:nvPicPr>
          <p:cNvPr id="15" name="Bild 14">
            <a:extLst>
              <a:ext uri="{FF2B5EF4-FFF2-40B4-BE49-F238E27FC236}">
                <a16:creationId xmlns:a16="http://schemas.microsoft.com/office/drawing/2014/main" id="{22A08FAE-BC21-6416-6280-CD87038DF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3399" y="5495927"/>
            <a:ext cx="1066800" cy="1066800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77B8CCBD-6B19-E576-6C5B-5DD6B75C3E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3400" y="369095"/>
            <a:ext cx="1066799" cy="1066799"/>
          </a:xfrm>
          <a:prstGeom prst="rect">
            <a:avLst/>
          </a:prstGeom>
        </p:spPr>
      </p:pic>
      <p:pic>
        <p:nvPicPr>
          <p:cNvPr id="19" name="Bild 18">
            <a:extLst>
              <a:ext uri="{FF2B5EF4-FFF2-40B4-BE49-F238E27FC236}">
                <a16:creationId xmlns:a16="http://schemas.microsoft.com/office/drawing/2014/main" id="{FAE4AE0B-863A-4008-DF6C-14939DD6DB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399" y="3762376"/>
            <a:ext cx="1066800" cy="1066800"/>
          </a:xfrm>
          <a:prstGeom prst="rect">
            <a:avLst/>
          </a:prstGeom>
        </p:spPr>
      </p:pic>
      <p:pic>
        <p:nvPicPr>
          <p:cNvPr id="21" name="Bild 20">
            <a:extLst>
              <a:ext uri="{FF2B5EF4-FFF2-40B4-BE49-F238E27FC236}">
                <a16:creationId xmlns:a16="http://schemas.microsoft.com/office/drawing/2014/main" id="{6CFEF991-0883-4401-B641-5726456102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400" y="2028826"/>
            <a:ext cx="1066799" cy="1066799"/>
          </a:xfrm>
          <a:prstGeom prst="rect">
            <a:avLst/>
          </a:prstGeom>
        </p:spPr>
      </p:pic>
      <p:pic>
        <p:nvPicPr>
          <p:cNvPr id="23" name="Bild 22">
            <a:extLst>
              <a:ext uri="{FF2B5EF4-FFF2-40B4-BE49-F238E27FC236}">
                <a16:creationId xmlns:a16="http://schemas.microsoft.com/office/drawing/2014/main" id="{AC906D72-F19B-6DAE-9054-8F133A881F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05662" y="2028827"/>
            <a:ext cx="1066797" cy="1066797"/>
          </a:xfrm>
          <a:prstGeom prst="rect">
            <a:avLst/>
          </a:prstGeom>
        </p:spPr>
      </p:pic>
      <p:pic>
        <p:nvPicPr>
          <p:cNvPr id="25" name="Bild 24">
            <a:extLst>
              <a:ext uri="{FF2B5EF4-FFF2-40B4-BE49-F238E27FC236}">
                <a16:creationId xmlns:a16="http://schemas.microsoft.com/office/drawing/2014/main" id="{8F0231B9-3D0D-13B5-E953-48C1343A63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81570" y="5495927"/>
            <a:ext cx="1066796" cy="1066796"/>
          </a:xfrm>
          <a:prstGeom prst="rect">
            <a:avLst/>
          </a:prstGeom>
        </p:spPr>
      </p:pic>
      <p:pic>
        <p:nvPicPr>
          <p:cNvPr id="27" name="Bild 26">
            <a:extLst>
              <a:ext uri="{FF2B5EF4-FFF2-40B4-BE49-F238E27FC236}">
                <a16:creationId xmlns:a16="http://schemas.microsoft.com/office/drawing/2014/main" id="{00A57F93-A163-A583-3526-888AC5F700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05661" y="3762376"/>
            <a:ext cx="1066796" cy="1066796"/>
          </a:xfrm>
          <a:prstGeom prst="rect">
            <a:avLst/>
          </a:prstGeom>
        </p:spPr>
      </p:pic>
      <p:pic>
        <p:nvPicPr>
          <p:cNvPr id="29" name="Bild 28">
            <a:extLst>
              <a:ext uri="{FF2B5EF4-FFF2-40B4-BE49-F238E27FC236}">
                <a16:creationId xmlns:a16="http://schemas.microsoft.com/office/drawing/2014/main" id="{56E9CF14-D3BB-9962-D013-BA3E904524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81575" y="3688559"/>
            <a:ext cx="1066796" cy="1066796"/>
          </a:xfrm>
          <a:prstGeom prst="rect">
            <a:avLst/>
          </a:prstGeom>
        </p:spPr>
      </p:pic>
      <p:pic>
        <p:nvPicPr>
          <p:cNvPr id="31" name="Bild 30">
            <a:extLst>
              <a:ext uri="{FF2B5EF4-FFF2-40B4-BE49-F238E27FC236}">
                <a16:creationId xmlns:a16="http://schemas.microsoft.com/office/drawing/2014/main" id="{AFBCD044-2DC2-8F5A-A0CA-EE6210B1F1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81574" y="2028827"/>
            <a:ext cx="1066797" cy="1066797"/>
          </a:xfrm>
          <a:prstGeom prst="rect">
            <a:avLst/>
          </a:prstGeom>
        </p:spPr>
      </p:pic>
      <p:pic>
        <p:nvPicPr>
          <p:cNvPr id="33" name="Bild 32">
            <a:extLst>
              <a:ext uri="{FF2B5EF4-FFF2-40B4-BE49-F238E27FC236}">
                <a16:creationId xmlns:a16="http://schemas.microsoft.com/office/drawing/2014/main" id="{B7CF912F-EC56-019B-7794-76B6A2B51B8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57486" y="5495927"/>
            <a:ext cx="1066797" cy="1066797"/>
          </a:xfrm>
          <a:prstGeom prst="rect">
            <a:avLst/>
          </a:prstGeom>
        </p:spPr>
      </p:pic>
      <p:pic>
        <p:nvPicPr>
          <p:cNvPr id="4" name="Bild 3">
            <a:extLst>
              <a:ext uri="{FF2B5EF4-FFF2-40B4-BE49-F238E27FC236}">
                <a16:creationId xmlns:a16="http://schemas.microsoft.com/office/drawing/2014/main" id="{231A204A-792F-24D2-5E63-9B9EB07BD87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32442" y="369094"/>
            <a:ext cx="1066797" cy="1066797"/>
          </a:xfrm>
          <a:prstGeom prst="rect">
            <a:avLst/>
          </a:prstGeom>
        </p:spPr>
      </p:pic>
      <p:pic>
        <p:nvPicPr>
          <p:cNvPr id="8" name="Bild 7">
            <a:extLst>
              <a:ext uri="{FF2B5EF4-FFF2-40B4-BE49-F238E27FC236}">
                <a16:creationId xmlns:a16="http://schemas.microsoft.com/office/drawing/2014/main" id="{33DE409C-3E90-9F87-2BE1-06ADA82E28F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932442" y="5495927"/>
            <a:ext cx="1066796" cy="1066796"/>
          </a:xfrm>
          <a:prstGeom prst="rect">
            <a:avLst/>
          </a:prstGeom>
        </p:spPr>
      </p:pic>
      <p:pic>
        <p:nvPicPr>
          <p:cNvPr id="12" name="Bild 11">
            <a:extLst>
              <a:ext uri="{FF2B5EF4-FFF2-40B4-BE49-F238E27FC236}">
                <a16:creationId xmlns:a16="http://schemas.microsoft.com/office/drawing/2014/main" id="{1D6642AF-473D-2BC1-4547-28BE6A3A2D2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932444" y="3762376"/>
            <a:ext cx="1066795" cy="1066795"/>
          </a:xfrm>
          <a:prstGeom prst="rect">
            <a:avLst/>
          </a:prstGeom>
        </p:spPr>
      </p:pic>
      <p:pic>
        <p:nvPicPr>
          <p:cNvPr id="20" name="Bild 19">
            <a:extLst>
              <a:ext uri="{FF2B5EF4-FFF2-40B4-BE49-F238E27FC236}">
                <a16:creationId xmlns:a16="http://schemas.microsoft.com/office/drawing/2014/main" id="{90D48840-6FDF-114D-6A26-224AF4F5C4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32443" y="2028325"/>
            <a:ext cx="1066796" cy="1066796"/>
          </a:xfrm>
          <a:prstGeom prst="rect">
            <a:avLst/>
          </a:prstGeom>
        </p:spPr>
      </p:pic>
      <p:pic>
        <p:nvPicPr>
          <p:cNvPr id="28" name="Bild 27">
            <a:extLst>
              <a:ext uri="{FF2B5EF4-FFF2-40B4-BE49-F238E27FC236}">
                <a16:creationId xmlns:a16="http://schemas.microsoft.com/office/drawing/2014/main" id="{A3B49181-B6B1-1C23-3645-FFCA8798158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510839" y="5422107"/>
            <a:ext cx="1066795" cy="1066795"/>
          </a:xfrm>
          <a:prstGeom prst="rect">
            <a:avLst/>
          </a:prstGeom>
        </p:spPr>
      </p:pic>
      <p:pic>
        <p:nvPicPr>
          <p:cNvPr id="32" name="Bild 31">
            <a:extLst>
              <a:ext uri="{FF2B5EF4-FFF2-40B4-BE49-F238E27FC236}">
                <a16:creationId xmlns:a16="http://schemas.microsoft.com/office/drawing/2014/main" id="{F66295FA-D063-FBC0-DA1C-BC86DDB9FB2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510839" y="3687556"/>
            <a:ext cx="1066795" cy="1066795"/>
          </a:xfrm>
          <a:prstGeom prst="rect">
            <a:avLst/>
          </a:prstGeom>
        </p:spPr>
      </p:pic>
      <p:pic>
        <p:nvPicPr>
          <p:cNvPr id="35" name="Bild 34">
            <a:extLst>
              <a:ext uri="{FF2B5EF4-FFF2-40B4-BE49-F238E27FC236}">
                <a16:creationId xmlns:a16="http://schemas.microsoft.com/office/drawing/2014/main" id="{023E68E2-56EE-3BA2-4C8E-4917E0C15E4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510839" y="2028326"/>
            <a:ext cx="1066795" cy="1066795"/>
          </a:xfrm>
          <a:prstGeom prst="rect">
            <a:avLst/>
          </a:prstGeom>
        </p:spPr>
      </p:pic>
      <p:pic>
        <p:nvPicPr>
          <p:cNvPr id="37" name="Bild 36">
            <a:extLst>
              <a:ext uri="{FF2B5EF4-FFF2-40B4-BE49-F238E27FC236}">
                <a16:creationId xmlns:a16="http://schemas.microsoft.com/office/drawing/2014/main" id="{8CE72F4A-A277-4B17-326E-1F15C52B1EF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510839" y="369096"/>
            <a:ext cx="1066795" cy="10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0</Words>
  <Application>Microsoft Macintosh PowerPoint</Application>
  <PresentationFormat>Bredbild</PresentationFormat>
  <Paragraphs>0</Paragraphs>
  <Slides>32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Linus Fridberg</dc:creator>
  <cp:lastModifiedBy>Linus Fridberg</cp:lastModifiedBy>
  <cp:revision>16</cp:revision>
  <dcterms:created xsi:type="dcterms:W3CDTF">2023-01-29T10:14:34Z</dcterms:created>
  <dcterms:modified xsi:type="dcterms:W3CDTF">2023-03-28T08:29:21Z</dcterms:modified>
</cp:coreProperties>
</file>