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CF94-4ACC-4FA6-A1AD-FD43421B0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10C3D-29DD-4CE4-A1C7-AB77FDBEE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3D279-2987-496C-A74B-05F7A883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50FC-3638-4AB2-B4FE-0E80280AC99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FD291-A015-489F-8DD4-AF6BC3C0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DA19-CEC9-46D0-802F-B83A3EC2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C913-8ED4-4B43-B5A7-C294D7EAA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8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AC16-F956-4E11-9B6A-F400E124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8C26D-A3A8-4814-98FA-C0595C172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A8C5-E8F1-4414-8457-3849E3B2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50FC-3638-4AB2-B4FE-0E80280AC99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605CB-2877-4F7E-8D25-2B5DF56E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3A0EC-2DFB-426E-9ABE-146747FE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C913-8ED4-4B43-B5A7-C294D7EAA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8CD23-002B-40CA-80C6-BD35A1541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0B790-DA79-4C58-A715-464C82DDA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0CA4C-7B79-4AF4-8598-FE5DEDB6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50FC-3638-4AB2-B4FE-0E80280AC99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A451-1166-45EE-B7A9-9FA4BB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766D-879C-422F-9F95-57467F8E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C913-8ED4-4B43-B5A7-C294D7EAA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C871-CD35-4C21-AEC9-83A984B0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C392-C7D9-4ECF-98D5-3B8A146A3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6767-08D0-4D41-8714-A70991D1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50FC-3638-4AB2-B4FE-0E80280AC99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789F7-5166-4477-9191-E5A08E83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724B1-3A75-4CAE-B2C7-C57C6EAB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C913-8ED4-4B43-B5A7-C294D7EAA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B91F-8CDB-41CD-BE25-A55F451A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5168D-EA80-4EFE-A0EF-ACAE7855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DE3C1-D688-4B21-8B90-FB11A6CA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50FC-3638-4AB2-B4FE-0E80280AC99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732D0-8ADC-4D35-925E-5816DE72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F41A5-92D8-48B9-97D7-FA7181DC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C913-8ED4-4B43-B5A7-C294D7EAA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8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7829-4471-4195-865F-F3EA3882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0DAD-242A-4398-BB92-2B186F7A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E75A9-8E20-42B4-84BF-42742A471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2F9F-FAEA-4DE5-942C-C0BE2151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50FC-3638-4AB2-B4FE-0E80280AC99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F1C9A-3535-4907-AC1D-7865F8E5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D9842-EE41-4AD6-B32C-9ADDAD43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C913-8ED4-4B43-B5A7-C294D7EAA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D60C-3899-4B18-A413-482BB925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46DA4-B7A7-4397-B0BA-03A11F23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E0358-9F0D-4A1E-A42C-1177474E9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74253-84C1-485E-8B11-E0361E473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52101-0B6B-430B-8109-2C5BF5E1B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53717-D6AC-4266-9668-0BF14266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50FC-3638-4AB2-B4FE-0E80280AC99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AAE94-E4EC-4FCD-9364-3B727A2B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BC3F5-8E92-48C8-9A4B-E4E27A41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C913-8ED4-4B43-B5A7-C294D7EAA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6AE7-BA98-4645-8D84-31F1C085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FC07F-6F92-4DD5-88E2-4DF89C7C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50FC-3638-4AB2-B4FE-0E80280AC99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08976-8E07-4642-BE73-C72F88D0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30BD-0F75-4AF9-94CC-0082B25F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C913-8ED4-4B43-B5A7-C294D7EAA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7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55015-EFB4-443D-B4E4-BDE356C5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50FC-3638-4AB2-B4FE-0E80280AC99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AF4B0-7EE8-4D15-8C33-A78A22D3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C7CC0-4660-49DC-B3E4-5F722650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C913-8ED4-4B43-B5A7-C294D7EAA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9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E8B8-CA33-468C-AA78-F4E70990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E184-48B1-499C-80DE-50703EBE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B02F5-22A2-43D8-8AC2-2FE477C5B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0CF7-7949-464A-8F50-B6E5C257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50FC-3638-4AB2-B4FE-0E80280AC99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F2E50-6F74-4DF4-86AA-FAC39038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0261B-77C7-44DE-9374-B9DC765C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C913-8ED4-4B43-B5A7-C294D7EAA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1BA-A655-4AB5-9EC2-19206C83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2E985-4994-4F4A-A607-96D50C116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0BFE9-AE95-4B85-990F-8B3816F9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4ECB8-E53F-42D6-B786-C650E53B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50FC-3638-4AB2-B4FE-0E80280AC99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D255-03AA-4111-886A-A9CDA0EB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738A7-0B01-4A61-B12C-E86EC2CF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C913-8ED4-4B43-B5A7-C294D7EAA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7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66D35-D212-4C4C-96A4-098DE204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7C735-8347-4DA5-A345-4322F4ABB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35359-F885-49C4-9C10-19C51315D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50FC-3638-4AB2-B4FE-0E80280AC99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6C6A-000E-4D0D-8B80-D88E4A23D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37F1-A0A8-494E-82CE-50924A530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5C913-8ED4-4B43-B5A7-C294D7EAA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98CF330-236C-4764-9ECE-A8BB2F05D0E6}"/>
              </a:ext>
            </a:extLst>
          </p:cNvPr>
          <p:cNvSpPr/>
          <p:nvPr/>
        </p:nvSpPr>
        <p:spPr>
          <a:xfrm>
            <a:off x="184559" y="4269996"/>
            <a:ext cx="6789489" cy="2399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3B8EADE-3BB4-4AF2-A4EB-C77239DC7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369" y="4383387"/>
            <a:ext cx="609600" cy="6096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AFCF53-4237-40DC-BADE-BA945D03B472}"/>
              </a:ext>
            </a:extLst>
          </p:cNvPr>
          <p:cNvSpPr txBox="1"/>
          <p:nvPr/>
        </p:nvSpPr>
        <p:spPr>
          <a:xfrm>
            <a:off x="10943969" y="4499211"/>
            <a:ext cx="1399032" cy="37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Github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C04B4-2A19-4FD8-B3D8-0814375B191C}"/>
              </a:ext>
            </a:extLst>
          </p:cNvPr>
          <p:cNvSpPr/>
          <p:nvPr/>
        </p:nvSpPr>
        <p:spPr>
          <a:xfrm>
            <a:off x="184558" y="383768"/>
            <a:ext cx="6789489" cy="1437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787C6DE-876A-42D3-984B-05FB90697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4" y="494794"/>
            <a:ext cx="678743" cy="678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CEA11B-EF8F-46D0-B7A1-A6FD44375692}"/>
              </a:ext>
            </a:extLst>
          </p:cNvPr>
          <p:cNvSpPr/>
          <p:nvPr/>
        </p:nvSpPr>
        <p:spPr>
          <a:xfrm>
            <a:off x="883383" y="5036259"/>
            <a:ext cx="4026716" cy="114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Frontend development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C1711-2C65-4F02-B9CA-1120D0D49DD7}"/>
              </a:ext>
            </a:extLst>
          </p:cNvPr>
          <p:cNvSpPr txBox="1"/>
          <p:nvPr/>
        </p:nvSpPr>
        <p:spPr>
          <a:xfrm>
            <a:off x="3164887" y="5044376"/>
            <a:ext cx="195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Fridgify Frontend</a:t>
            </a:r>
            <a:endParaRPr lang="en-US" dirty="0"/>
          </a:p>
        </p:txBody>
      </p:sp>
      <p:pic>
        <p:nvPicPr>
          <p:cNvPr id="8" name="Picture 7" descr="A close up of a computer&#10;&#10;Description automatically generated">
            <a:extLst>
              <a:ext uri="{FF2B5EF4-FFF2-40B4-BE49-F238E27FC236}">
                <a16:creationId xmlns:a16="http://schemas.microsoft.com/office/drawing/2014/main" id="{85975765-A6BD-45B7-9F36-DFC996175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59" y="5036259"/>
            <a:ext cx="898210" cy="4491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955BB58-11D3-4850-B4A7-997E50FD8090}"/>
              </a:ext>
            </a:extLst>
          </p:cNvPr>
          <p:cNvSpPr/>
          <p:nvPr/>
        </p:nvSpPr>
        <p:spPr>
          <a:xfrm>
            <a:off x="7779518" y="5256472"/>
            <a:ext cx="4026716" cy="1149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Backend development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7ECD95-3F2B-466C-860B-073899E44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18" y="5256473"/>
            <a:ext cx="728092" cy="331282"/>
          </a:xfrm>
          <a:prstGeom prst="rect">
            <a:avLst/>
          </a:prstGeom>
          <a:solidFill>
            <a:srgbClr val="092E20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19C1C5-A2DE-42AF-8F2B-2ACF24304735}"/>
              </a:ext>
            </a:extLst>
          </p:cNvPr>
          <p:cNvSpPr txBox="1"/>
          <p:nvPr/>
        </p:nvSpPr>
        <p:spPr>
          <a:xfrm>
            <a:off x="10112479" y="5264589"/>
            <a:ext cx="195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Fridgify Backend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B9F03-0789-419F-B594-9AAB2F941888}"/>
              </a:ext>
            </a:extLst>
          </p:cNvPr>
          <p:cNvSpPr/>
          <p:nvPr/>
        </p:nvSpPr>
        <p:spPr>
          <a:xfrm>
            <a:off x="8187654" y="387092"/>
            <a:ext cx="3618579" cy="143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755AC7-CD96-44C2-B8BB-E6D991730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216" y="395684"/>
            <a:ext cx="600652" cy="609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4F0930-8AAB-4D2C-AD34-03EEF2E7E21E}"/>
              </a:ext>
            </a:extLst>
          </p:cNvPr>
          <p:cNvSpPr txBox="1"/>
          <p:nvPr/>
        </p:nvSpPr>
        <p:spPr>
          <a:xfrm>
            <a:off x="10817165" y="511508"/>
            <a:ext cx="1378497" cy="37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Docker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AE6071-FB18-48C9-964A-F7E19DF4E151}"/>
              </a:ext>
            </a:extLst>
          </p:cNvPr>
          <p:cNvSpPr/>
          <p:nvPr/>
        </p:nvSpPr>
        <p:spPr>
          <a:xfrm>
            <a:off x="1628036" y="734047"/>
            <a:ext cx="1967475" cy="542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Run unit tests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F4EEF8-890D-41D0-A23C-1926C34A038D}"/>
              </a:ext>
            </a:extLst>
          </p:cNvPr>
          <p:cNvCxnSpPr>
            <a:cxnSpLocks/>
          </p:cNvCxnSpPr>
          <p:nvPr/>
        </p:nvCxnSpPr>
        <p:spPr>
          <a:xfrm flipV="1">
            <a:off x="2034328" y="1276521"/>
            <a:ext cx="18874" cy="3775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C7EB80-C123-4CB2-B6CE-CCC2439117CB}"/>
              </a:ext>
            </a:extLst>
          </p:cNvPr>
          <p:cNvSpPr txBox="1"/>
          <p:nvPr/>
        </p:nvSpPr>
        <p:spPr>
          <a:xfrm>
            <a:off x="557794" y="2609514"/>
            <a:ext cx="1547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on each vcs push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79FAF8-F370-4427-8FCB-B21FF8F5F567}"/>
              </a:ext>
            </a:extLst>
          </p:cNvPr>
          <p:cNvCxnSpPr>
            <a:cxnSpLocks/>
          </p:cNvCxnSpPr>
          <p:nvPr/>
        </p:nvCxnSpPr>
        <p:spPr>
          <a:xfrm flipH="1">
            <a:off x="3164887" y="1284638"/>
            <a:ext cx="39260" cy="3751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BFC26EA-6AAF-4EF8-929E-9DB30C886267}"/>
              </a:ext>
            </a:extLst>
          </p:cNvPr>
          <p:cNvSpPr txBox="1"/>
          <p:nvPr/>
        </p:nvSpPr>
        <p:spPr>
          <a:xfrm>
            <a:off x="3277011" y="2286349"/>
            <a:ext cx="163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 status to git commit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F9505E4-7C52-483D-8C49-0E6224997C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3334" y="3085191"/>
            <a:ext cx="3729527" cy="10014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7F5CE00-9FDD-4CF5-B291-A1FCB679AC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4694" y="3161399"/>
            <a:ext cx="2915663" cy="6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5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98CF330-236C-4764-9ECE-A8BB2F05D0E6}"/>
              </a:ext>
            </a:extLst>
          </p:cNvPr>
          <p:cNvSpPr/>
          <p:nvPr/>
        </p:nvSpPr>
        <p:spPr>
          <a:xfrm>
            <a:off x="4439042" y="4269996"/>
            <a:ext cx="7627347" cy="2399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3B8EADE-3BB4-4AF2-A4EB-C77239DC7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369" y="4383387"/>
            <a:ext cx="609600" cy="6096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AFCF53-4237-40DC-BADE-BA945D03B472}"/>
              </a:ext>
            </a:extLst>
          </p:cNvPr>
          <p:cNvSpPr txBox="1"/>
          <p:nvPr/>
        </p:nvSpPr>
        <p:spPr>
          <a:xfrm>
            <a:off x="10943969" y="4499211"/>
            <a:ext cx="1399032" cy="37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Github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C04B4-2A19-4FD8-B3D8-0814375B191C}"/>
              </a:ext>
            </a:extLst>
          </p:cNvPr>
          <p:cNvSpPr/>
          <p:nvPr/>
        </p:nvSpPr>
        <p:spPr>
          <a:xfrm>
            <a:off x="173372" y="383768"/>
            <a:ext cx="3492617" cy="1437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787C6DE-876A-42D3-984B-05FB90697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4" y="494794"/>
            <a:ext cx="678743" cy="678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CEA11B-EF8F-46D0-B7A1-A6FD44375692}"/>
              </a:ext>
            </a:extLst>
          </p:cNvPr>
          <p:cNvSpPr/>
          <p:nvPr/>
        </p:nvSpPr>
        <p:spPr>
          <a:xfrm>
            <a:off x="-433690" y="5036259"/>
            <a:ext cx="4026716" cy="114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Frontend development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C1711-2C65-4F02-B9CA-1120D0D49DD7}"/>
              </a:ext>
            </a:extLst>
          </p:cNvPr>
          <p:cNvSpPr txBox="1"/>
          <p:nvPr/>
        </p:nvSpPr>
        <p:spPr>
          <a:xfrm>
            <a:off x="1847814" y="5044376"/>
            <a:ext cx="195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Fridgify Frontend</a:t>
            </a:r>
            <a:endParaRPr lang="en-US" dirty="0"/>
          </a:p>
        </p:txBody>
      </p:sp>
      <p:pic>
        <p:nvPicPr>
          <p:cNvPr id="8" name="Picture 7" descr="A close up of a computer&#10;&#10;Description automatically generated">
            <a:extLst>
              <a:ext uri="{FF2B5EF4-FFF2-40B4-BE49-F238E27FC236}">
                <a16:creationId xmlns:a16="http://schemas.microsoft.com/office/drawing/2014/main" id="{85975765-A6BD-45B7-9F36-DFC996175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114" y="5036259"/>
            <a:ext cx="898210" cy="4491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955BB58-11D3-4850-B4A7-997E50FD8090}"/>
              </a:ext>
            </a:extLst>
          </p:cNvPr>
          <p:cNvSpPr/>
          <p:nvPr/>
        </p:nvSpPr>
        <p:spPr>
          <a:xfrm>
            <a:off x="5006943" y="4877163"/>
            <a:ext cx="4026716" cy="1149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Backend development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7ECD95-3F2B-466C-860B-073899E44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43" y="4877164"/>
            <a:ext cx="728092" cy="331282"/>
          </a:xfrm>
          <a:prstGeom prst="rect">
            <a:avLst/>
          </a:prstGeom>
          <a:solidFill>
            <a:srgbClr val="092E20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19C1C5-A2DE-42AF-8F2B-2ACF24304735}"/>
              </a:ext>
            </a:extLst>
          </p:cNvPr>
          <p:cNvSpPr txBox="1"/>
          <p:nvPr/>
        </p:nvSpPr>
        <p:spPr>
          <a:xfrm>
            <a:off x="7339904" y="4885280"/>
            <a:ext cx="195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Fridgify Backend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B9F03-0789-419F-B594-9AAB2F941888}"/>
              </a:ext>
            </a:extLst>
          </p:cNvPr>
          <p:cNvSpPr/>
          <p:nvPr/>
        </p:nvSpPr>
        <p:spPr>
          <a:xfrm>
            <a:off x="4439042" y="387092"/>
            <a:ext cx="7627347" cy="143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755AC7-CD96-44C2-B8BB-E6D991730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216" y="395684"/>
            <a:ext cx="600652" cy="609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4F0930-8AAB-4D2C-AD34-03EEF2E7E21E}"/>
              </a:ext>
            </a:extLst>
          </p:cNvPr>
          <p:cNvSpPr txBox="1"/>
          <p:nvPr/>
        </p:nvSpPr>
        <p:spPr>
          <a:xfrm>
            <a:off x="10817165" y="511508"/>
            <a:ext cx="1378497" cy="37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Docker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AE6071-FB18-48C9-964A-F7E19DF4E151}"/>
              </a:ext>
            </a:extLst>
          </p:cNvPr>
          <p:cNvSpPr/>
          <p:nvPr/>
        </p:nvSpPr>
        <p:spPr>
          <a:xfrm>
            <a:off x="4712086" y="560309"/>
            <a:ext cx="1967475" cy="542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Build 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F4EEF8-890D-41D0-A23C-1926C34A038D}"/>
              </a:ext>
            </a:extLst>
          </p:cNvPr>
          <p:cNvCxnSpPr>
            <a:cxnSpLocks/>
          </p:cNvCxnSpPr>
          <p:nvPr/>
        </p:nvCxnSpPr>
        <p:spPr>
          <a:xfrm flipH="1" flipV="1">
            <a:off x="5503062" y="1102755"/>
            <a:ext cx="1" cy="3774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C7EB80-C123-4CB2-B6CE-CCC2439117CB}"/>
              </a:ext>
            </a:extLst>
          </p:cNvPr>
          <p:cNvSpPr txBox="1"/>
          <p:nvPr/>
        </p:nvSpPr>
        <p:spPr>
          <a:xfrm>
            <a:off x="4043224" y="2710426"/>
            <a:ext cx="163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on vcs push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79FAF8-F370-4427-8FCB-B21FF8F5F567}"/>
              </a:ext>
            </a:extLst>
          </p:cNvPr>
          <p:cNvCxnSpPr>
            <a:cxnSpLocks/>
          </p:cNvCxnSpPr>
          <p:nvPr/>
        </p:nvCxnSpPr>
        <p:spPr>
          <a:xfrm flipH="1">
            <a:off x="3164887" y="1284638"/>
            <a:ext cx="39260" cy="3751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BFC26EA-6AAF-4EF8-929E-9DB30C886267}"/>
              </a:ext>
            </a:extLst>
          </p:cNvPr>
          <p:cNvSpPr txBox="1"/>
          <p:nvPr/>
        </p:nvSpPr>
        <p:spPr>
          <a:xfrm>
            <a:off x="2436005" y="2513439"/>
            <a:ext cx="163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 status of git commit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F9505E4-7C52-483D-8C49-0E6224997C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43" y="3582882"/>
            <a:ext cx="1633088" cy="4385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7F5CE00-9FDD-4CF5-B291-A1FCB679AC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4524" y="2967391"/>
            <a:ext cx="3913384" cy="85999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96CBB31-FEFA-4E97-9B9C-B4335B420CE5}"/>
              </a:ext>
            </a:extLst>
          </p:cNvPr>
          <p:cNvSpPr/>
          <p:nvPr/>
        </p:nvSpPr>
        <p:spPr>
          <a:xfrm>
            <a:off x="7138899" y="1056626"/>
            <a:ext cx="1967475" cy="542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Run tests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EB1E965-FFC0-4E8D-A51D-C919A1B3923D}"/>
              </a:ext>
            </a:extLst>
          </p:cNvPr>
          <p:cNvCxnSpPr>
            <a:cxnSpLocks/>
            <a:stCxn id="20" idx="3"/>
            <a:endCxn id="27" idx="0"/>
          </p:cNvCxnSpPr>
          <p:nvPr/>
        </p:nvCxnSpPr>
        <p:spPr>
          <a:xfrm>
            <a:off x="6679561" y="831546"/>
            <a:ext cx="1443076" cy="225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20206B-E007-467B-9C91-821BD323B9C3}"/>
              </a:ext>
            </a:extLst>
          </p:cNvPr>
          <p:cNvSpPr txBox="1"/>
          <p:nvPr/>
        </p:nvSpPr>
        <p:spPr>
          <a:xfrm>
            <a:off x="6782300" y="523768"/>
            <a:ext cx="2251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 if build was successful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0CA434-1DEF-42AC-8331-5E03D2DE1BC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122636" y="1599100"/>
            <a:ext cx="1" cy="3278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13B547-2911-4E5A-B293-4C16A42CC54C}"/>
              </a:ext>
            </a:extLst>
          </p:cNvPr>
          <p:cNvSpPr txBox="1"/>
          <p:nvPr/>
        </p:nvSpPr>
        <p:spPr>
          <a:xfrm>
            <a:off x="8200031" y="2105743"/>
            <a:ext cx="195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 status from tests to git commit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265CBD-5028-42B1-8E30-55C4A773A236}"/>
              </a:ext>
            </a:extLst>
          </p:cNvPr>
          <p:cNvCxnSpPr>
            <a:cxnSpLocks/>
          </p:cNvCxnSpPr>
          <p:nvPr/>
        </p:nvCxnSpPr>
        <p:spPr>
          <a:xfrm>
            <a:off x="6442745" y="1102755"/>
            <a:ext cx="28891" cy="3774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1C5BC4-E086-42F3-B1C0-FEA13C2DA5CD}"/>
              </a:ext>
            </a:extLst>
          </p:cNvPr>
          <p:cNvSpPr txBox="1"/>
          <p:nvPr/>
        </p:nvSpPr>
        <p:spPr>
          <a:xfrm>
            <a:off x="6515460" y="2416024"/>
            <a:ext cx="838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 failed build</a:t>
            </a:r>
          </a:p>
        </p:txBody>
      </p:sp>
    </p:spTree>
    <p:extLst>
      <p:ext uri="{BB962C8B-B14F-4D97-AF65-F5344CB8AC3E}">
        <p14:creationId xmlns:p14="http://schemas.microsoft.com/office/powerpoint/2010/main" val="159259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Goetz, Joschua</dc:creator>
  <cp:lastModifiedBy>Goetz, Joschua</cp:lastModifiedBy>
  <cp:revision>9</cp:revision>
  <dcterms:created xsi:type="dcterms:W3CDTF">2020-05-05T12:47:02Z</dcterms:created>
  <dcterms:modified xsi:type="dcterms:W3CDTF">2020-05-05T13:28:54Z</dcterms:modified>
</cp:coreProperties>
</file>