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9" r:id="rId4"/>
    <p:sldMasterId id="2147483739" r:id="rId5"/>
    <p:sldMasterId id="2147483729" r:id="rId6"/>
    <p:sldMasterId id="2147483719" r:id="rId7"/>
    <p:sldMasterId id="2147483709" r:id="rId8"/>
  </p:sldMasterIdLst>
  <p:notesMasterIdLst>
    <p:notesMasterId r:id="rId14"/>
  </p:notesMasterIdLst>
  <p:handoutMasterIdLst>
    <p:handoutMasterId r:id="rId15"/>
  </p:handoutMasterIdLst>
  <p:sldIdLst>
    <p:sldId id="265" r:id="rId9"/>
    <p:sldId id="266" r:id="rId10"/>
    <p:sldId id="267" r:id="rId11"/>
    <p:sldId id="268" r:id="rId12"/>
    <p:sldId id="269" r:id="rId13"/>
  </p:sldIdLst>
  <p:sldSz cx="1016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0" userDrawn="1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E4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68387" autoAdjust="0"/>
  </p:normalViewPr>
  <p:slideViewPr>
    <p:cSldViewPr snapToGrid="0">
      <p:cViewPr varScale="1">
        <p:scale>
          <a:sx n="85" d="100"/>
          <a:sy n="85" d="100"/>
        </p:scale>
        <p:origin x="1728" y="176"/>
      </p:cViewPr>
      <p:guideLst>
        <p:guide pos="320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29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02.02.20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02.02.20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93675" y="1009650"/>
            <a:ext cx="54864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jpe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A174A-3C44-7D4B-9E77-E9D9C2728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935038"/>
            <a:ext cx="7620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CECEA2-F425-6E43-AF86-7702C6781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3001963"/>
            <a:ext cx="7620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BA591-713C-8E4D-88AB-F8EAF63F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40A8F-C53D-B94B-9F9F-D86E6ED7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7572F-FF2C-A940-9327-6864AB49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8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FD513-EC40-1848-A542-6A2413B5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2CF0E-FC52-0F46-813A-045BE65A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33075-6AA8-7B49-8498-D1D01611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3E297-D6C4-964A-AD35-FFDF1B3B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CAEBE-D909-2E49-9A9C-C4BD687F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66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DC249-8CD4-0949-ACEC-FB419D26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1425575"/>
            <a:ext cx="87630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5633F-3F52-A94E-8425-9423D78A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3824288"/>
            <a:ext cx="8763000" cy="1250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2CC13-4859-A746-90E5-BBBEC5D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CEEAF-E7F9-BF40-9295-A2147570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86351-6FFD-BA41-AB20-E00A1F56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2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1B433-143C-A74E-8875-17152CD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A7B644-236F-634F-B540-641E3DCDF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500" y="1520825"/>
            <a:ext cx="4305300" cy="36274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658847-FAAE-F64C-9FD2-9C859E893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6200" y="1520825"/>
            <a:ext cx="4305300" cy="36274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9DCC75-DE2B-AD47-BF76-C7E738DE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947F67-B215-644A-A842-B0533AE3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CE7622-1A2E-5F43-A1EB-DDC2718F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62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92C7-2717-9544-ACEC-02A616A5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304800"/>
            <a:ext cx="8763000" cy="11049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07F5B-B39D-EF48-9EAB-1DAA32D1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1401763"/>
            <a:ext cx="4297362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77C869-64CF-9F41-A7D8-9A036BBFB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088" y="2087563"/>
            <a:ext cx="4297362" cy="307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D50D6C-706E-CB4A-965C-1AF26C8A8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3500" y="1401763"/>
            <a:ext cx="43195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E1553D-E269-BA46-BB7E-F94A1B105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588" cy="307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04BAFE-0F32-0C42-924C-D6E6A186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839908-EBF1-664B-9B7F-0765926C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CC5190-3283-F348-BF5B-9B82D9C5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9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B8411-44BB-CA48-A333-B5A4D362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4E881E-04AD-464F-AD7A-3A089086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1049BA-C4CB-B340-A089-F59DCDB2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8A1BC-DA32-EF4F-8AC3-3A8CDF12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40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7C315D-C069-5C4B-AB12-4AE9376C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94BB53-177D-3844-B97E-5977EEF3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035DC-D726-8E4B-83A8-A2C978F1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93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1FAD-714C-DB47-93B2-E2857172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381000"/>
            <a:ext cx="327660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48A54-771C-B740-AA36-C0CE1499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588" y="822325"/>
            <a:ext cx="514350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DDC017-C2AB-394A-8AD7-0C7C631A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088" y="1714500"/>
            <a:ext cx="327660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7D07ED-44CA-0444-9572-05AEF73D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15FD61-ABC9-5F4A-99F0-85686231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E37CD-87CD-EA4D-9787-099E5866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8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0C1EE-01B7-2A4C-BBD3-7EC4ECE3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381000"/>
            <a:ext cx="327660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D1E662-6D96-0946-9265-ACE0CA16E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9588" y="822325"/>
            <a:ext cx="514350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55F1B-9358-A54E-8A97-A490AEDB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088" y="1714500"/>
            <a:ext cx="327660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1C63-45E1-1647-A10A-F55FF28D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DD6915-36FD-0F42-A1F7-D13B84EF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B59944-68B0-3546-BCCA-BA868B87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66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D20D7-01C6-8746-B7BC-F013152C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B65E79-ABA7-524E-8BB3-E619F6C1B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37C7B-D040-BD4B-BB87-C48E33A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FB146-47F1-3542-AEA7-EEAB80D7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B4DAD-FE24-7348-AFFD-552398CC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37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4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03CA8E-700D-0C47-A9C0-5B75012AF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304800"/>
            <a:ext cx="2190750" cy="484346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FFCE87-1248-2D42-8E56-2F6A0385B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304800"/>
            <a:ext cx="6419850" cy="48434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96712-40CA-3341-918D-891C50D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A6031-2928-E44D-9B4D-7F7B5C9A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4A4C94-FA24-1846-A732-4552CDEC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6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4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02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1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55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0" y="182239"/>
            <a:ext cx="2973059" cy="723787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522873" y="1004399"/>
            <a:ext cx="4485600" cy="4485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Gausskanone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437" y="4505094"/>
            <a:ext cx="2214681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53" y="884835"/>
            <a:ext cx="2472166" cy="316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02" y="848393"/>
            <a:ext cx="2856055" cy="2856055"/>
          </a:xfrm>
          <a:prstGeom prst="rect">
            <a:avLst/>
          </a:prstGeom>
        </p:spPr>
      </p:pic>
      <p:sp>
        <p:nvSpPr>
          <p:cNvPr id="11" name="Textfeld 7"/>
          <p:cNvSpPr txBox="1"/>
          <p:nvPr userDrawn="1"/>
        </p:nvSpPr>
        <p:spPr>
          <a:xfrm>
            <a:off x="366730" y="3738079"/>
            <a:ext cx="4664690" cy="1689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800" dirty="0"/>
              <a:t>Universität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Institut für Intelligente Sensorik und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Theoretische Elektrotechnik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Pfaffenwaldring 47, 70569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www.ite.uni-stuttgart.de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jens.anders@ite.uni-stuttgart.de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86" y="4576254"/>
            <a:ext cx="964971" cy="9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3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2" y="-643843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Schematic</a:t>
            </a:r>
            <a:r>
              <a:rPr lang="de-DE" dirty="0"/>
              <a:t> der 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AB883C-068E-4D44-982B-F8E06D1BCE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376" y="487850"/>
            <a:ext cx="8482791" cy="51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2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5" name="Grafik 4" descr="Ein Bild, das drinnen, Tasse, Tisch, Kaffee enthält.&#10;&#10;Automatisch generierte Beschreibung">
            <a:extLst>
              <a:ext uri="{FF2B5EF4-FFF2-40B4-BE49-F238E27FC236}">
                <a16:creationId xmlns:a16="http://schemas.microsoft.com/office/drawing/2014/main" id="{AF39790E-6E1C-3E4E-9BC2-4F39056BAE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5542" y="538449"/>
            <a:ext cx="3932729" cy="47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8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Kondensator und Spulenkreis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, Tisch, Mann enthält.&#10;&#10;Automatisch generierte Beschreibung">
            <a:extLst>
              <a:ext uri="{FF2B5EF4-FFF2-40B4-BE49-F238E27FC236}">
                <a16:creationId xmlns:a16="http://schemas.microsoft.com/office/drawing/2014/main" id="{14242A7D-1BDB-3940-8020-FC22306CEE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9806"/>
            <a:ext cx="10160000" cy="4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Optokoppler</a:t>
            </a:r>
            <a:endParaRPr lang="de-DE" dirty="0"/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A7D2DC-39DF-EE4A-8F8A-3694BA58BE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5389" y="1333500"/>
            <a:ext cx="5080000" cy="3048000"/>
          </a:xfrm>
          <a:prstGeom prst="rect">
            <a:avLst/>
          </a:prstGeom>
        </p:spPr>
      </p:pic>
      <p:pic>
        <p:nvPicPr>
          <p:cNvPr id="5" name="Grafik 4" descr="Ein Bild, das Monitor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F4D0AB3D-8B25-7D4A-BB76-46F362CEE1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389" y="1614139"/>
            <a:ext cx="4144537" cy="2486722"/>
          </a:xfrm>
          <a:prstGeom prst="rect">
            <a:avLst/>
          </a:prstGeo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8502B7D2-ABA3-FF48-B0B9-6A05024109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21224" y="4177835"/>
            <a:ext cx="1537165" cy="15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8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19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70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8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5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0" y="182239"/>
            <a:ext cx="2973059" cy="723787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522873" y="1004399"/>
            <a:ext cx="4485600" cy="4485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Gausskanone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437" y="4505094"/>
            <a:ext cx="2214681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53" y="884835"/>
            <a:ext cx="2472166" cy="316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02" y="848393"/>
            <a:ext cx="2856055" cy="2856055"/>
          </a:xfrm>
          <a:prstGeom prst="rect">
            <a:avLst/>
          </a:prstGeom>
        </p:spPr>
      </p:pic>
      <p:sp>
        <p:nvSpPr>
          <p:cNvPr id="11" name="Textfeld 7"/>
          <p:cNvSpPr txBox="1"/>
          <p:nvPr userDrawn="1"/>
        </p:nvSpPr>
        <p:spPr>
          <a:xfrm>
            <a:off x="366730" y="3738079"/>
            <a:ext cx="4664690" cy="1689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800" dirty="0"/>
              <a:t>Universität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Institut für Intelligente Sensorik und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Theoretische Elektrotechnik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Pfaffenwaldring 47, 70569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www.ite.uni-stuttgart.de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jens.anders@ite.uni-stuttgart.de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86" y="4576254"/>
            <a:ext cx="964971" cy="9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28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2" y="-643843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Schematic</a:t>
            </a:r>
            <a:r>
              <a:rPr lang="de-DE" dirty="0"/>
              <a:t> der 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AB883C-068E-4D44-982B-F8E06D1BCE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376" y="487850"/>
            <a:ext cx="8482791" cy="51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99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5" name="Grafik 4" descr="Ein Bild, das drinnen, Tasse, Tisch, Kaffee enthält.&#10;&#10;Automatisch generierte Beschreibung">
            <a:extLst>
              <a:ext uri="{FF2B5EF4-FFF2-40B4-BE49-F238E27FC236}">
                <a16:creationId xmlns:a16="http://schemas.microsoft.com/office/drawing/2014/main" id="{AF39790E-6E1C-3E4E-9BC2-4F39056BAE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5542" y="538449"/>
            <a:ext cx="3932729" cy="47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3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Kondensator und Spulenkreis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, Tisch, Mann enthält.&#10;&#10;Automatisch generierte Beschreibung">
            <a:extLst>
              <a:ext uri="{FF2B5EF4-FFF2-40B4-BE49-F238E27FC236}">
                <a16:creationId xmlns:a16="http://schemas.microsoft.com/office/drawing/2014/main" id="{14242A7D-1BDB-3940-8020-FC22306CEE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9806"/>
            <a:ext cx="10160000" cy="4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92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Optokoppler</a:t>
            </a:r>
            <a:endParaRPr lang="de-DE" dirty="0"/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A7D2DC-39DF-EE4A-8F8A-3694BA58BE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5389" y="1333500"/>
            <a:ext cx="5080000" cy="3048000"/>
          </a:xfrm>
          <a:prstGeom prst="rect">
            <a:avLst/>
          </a:prstGeom>
        </p:spPr>
      </p:pic>
      <p:pic>
        <p:nvPicPr>
          <p:cNvPr id="5" name="Grafik 4" descr="Ein Bild, das Monitor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F4D0AB3D-8B25-7D4A-BB76-46F362CEE1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389" y="1614139"/>
            <a:ext cx="4144537" cy="2486722"/>
          </a:xfrm>
          <a:prstGeom prst="rect">
            <a:avLst/>
          </a:prstGeo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8502B7D2-ABA3-FF48-B0B9-6A05024109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21224" y="4177835"/>
            <a:ext cx="1537165" cy="15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99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3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1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1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49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0" y="182239"/>
            <a:ext cx="2973059" cy="723787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522873" y="1004399"/>
            <a:ext cx="4485600" cy="4485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Gausskanone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437" y="4505094"/>
            <a:ext cx="2214681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53" y="884835"/>
            <a:ext cx="2472166" cy="316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02" y="848393"/>
            <a:ext cx="2856055" cy="2856055"/>
          </a:xfrm>
          <a:prstGeom prst="rect">
            <a:avLst/>
          </a:prstGeom>
        </p:spPr>
      </p:pic>
      <p:sp>
        <p:nvSpPr>
          <p:cNvPr id="11" name="Textfeld 7"/>
          <p:cNvSpPr txBox="1"/>
          <p:nvPr userDrawn="1"/>
        </p:nvSpPr>
        <p:spPr>
          <a:xfrm>
            <a:off x="366730" y="3738079"/>
            <a:ext cx="4664690" cy="1689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800" dirty="0"/>
              <a:t>Universität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Institut für Intelligente Sensorik und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Theoretische Elektrotechnik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Pfaffenwaldring 47, 70569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www.ite.uni-stuttgart.de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jens.anders@ite.uni-stuttgart.de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86" y="4576254"/>
            <a:ext cx="964971" cy="9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44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2" y="-643843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Schematic</a:t>
            </a:r>
            <a:r>
              <a:rPr lang="de-DE" dirty="0"/>
              <a:t> der 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AB883C-068E-4D44-982B-F8E06D1BCE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376" y="487850"/>
            <a:ext cx="8482791" cy="51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429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5" name="Grafik 4" descr="Ein Bild, das drinnen, Tasse, Tisch, Kaffee enthält.&#10;&#10;Automatisch generierte Beschreibung">
            <a:extLst>
              <a:ext uri="{FF2B5EF4-FFF2-40B4-BE49-F238E27FC236}">
                <a16:creationId xmlns:a16="http://schemas.microsoft.com/office/drawing/2014/main" id="{AF39790E-6E1C-3E4E-9BC2-4F39056BAE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5542" y="538449"/>
            <a:ext cx="3932729" cy="47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7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Kondensator und Spulenkreis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, Tisch, Mann enthält.&#10;&#10;Automatisch generierte Beschreibung">
            <a:extLst>
              <a:ext uri="{FF2B5EF4-FFF2-40B4-BE49-F238E27FC236}">
                <a16:creationId xmlns:a16="http://schemas.microsoft.com/office/drawing/2014/main" id="{14242A7D-1BDB-3940-8020-FC22306CEE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9806"/>
            <a:ext cx="10160000" cy="4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510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Optokoppler</a:t>
            </a:r>
            <a:endParaRPr lang="de-DE" dirty="0"/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A7D2DC-39DF-EE4A-8F8A-3694BA58BE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5389" y="1333500"/>
            <a:ext cx="5080000" cy="3048000"/>
          </a:xfrm>
          <a:prstGeom prst="rect">
            <a:avLst/>
          </a:prstGeom>
        </p:spPr>
      </p:pic>
      <p:pic>
        <p:nvPicPr>
          <p:cNvPr id="5" name="Grafik 4" descr="Ein Bild, das Monitor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F4D0AB3D-8B25-7D4A-BB76-46F362CEE1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389" y="1614139"/>
            <a:ext cx="4144537" cy="2486722"/>
          </a:xfrm>
          <a:prstGeom prst="rect">
            <a:avLst/>
          </a:prstGeo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8502B7D2-ABA3-FF48-B0B9-6A05024109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21224" y="4177835"/>
            <a:ext cx="1537165" cy="15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0" y="182239"/>
            <a:ext cx="2973059" cy="723787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522873" y="1004399"/>
            <a:ext cx="4485600" cy="4485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Gausskanone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437" y="4505094"/>
            <a:ext cx="2214681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53" y="884835"/>
            <a:ext cx="2472166" cy="316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02" y="848393"/>
            <a:ext cx="2856055" cy="2856055"/>
          </a:xfrm>
          <a:prstGeom prst="rect">
            <a:avLst/>
          </a:prstGeom>
        </p:spPr>
      </p:pic>
      <p:sp>
        <p:nvSpPr>
          <p:cNvPr id="11" name="Textfeld 7"/>
          <p:cNvSpPr txBox="1"/>
          <p:nvPr userDrawn="1"/>
        </p:nvSpPr>
        <p:spPr>
          <a:xfrm>
            <a:off x="366730" y="3738079"/>
            <a:ext cx="4664690" cy="1689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800" dirty="0"/>
              <a:t>Universität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Institut für Intelligente Sensorik und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Theoretische Elektrotechnik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Pfaffenwaldring 47, 70569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www.ite.uni-stuttgart.de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jens.anders@ite.uni-stuttgart.de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86" y="4576254"/>
            <a:ext cx="964971" cy="9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2" y="-643843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Schematic</a:t>
            </a:r>
            <a:r>
              <a:rPr lang="de-DE" dirty="0"/>
              <a:t> der 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AB883C-068E-4D44-982B-F8E06D1BCE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376" y="487850"/>
            <a:ext cx="8482791" cy="51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5" name="Grafik 4" descr="Ein Bild, das drinnen, Tasse, Tisch, Kaffee enthält.&#10;&#10;Automatisch generierte Beschreibung">
            <a:extLst>
              <a:ext uri="{FF2B5EF4-FFF2-40B4-BE49-F238E27FC236}">
                <a16:creationId xmlns:a16="http://schemas.microsoft.com/office/drawing/2014/main" id="{AF39790E-6E1C-3E4E-9BC2-4F39056BAE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5542" y="538449"/>
            <a:ext cx="3932729" cy="47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Kondensator und Spulenkreis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, Tisch, Mann enthält.&#10;&#10;Automatisch generierte Beschreibung">
            <a:extLst>
              <a:ext uri="{FF2B5EF4-FFF2-40B4-BE49-F238E27FC236}">
                <a16:creationId xmlns:a16="http://schemas.microsoft.com/office/drawing/2014/main" id="{14242A7D-1BDB-3940-8020-FC22306CEE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9806"/>
            <a:ext cx="10160000" cy="4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Optokoppler</a:t>
            </a:r>
            <a:endParaRPr lang="de-DE" dirty="0"/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A7D2DC-39DF-EE4A-8F8A-3694BA58BE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5389" y="1333500"/>
            <a:ext cx="5080000" cy="3048000"/>
          </a:xfrm>
          <a:prstGeom prst="rect">
            <a:avLst/>
          </a:prstGeom>
        </p:spPr>
      </p:pic>
      <p:pic>
        <p:nvPicPr>
          <p:cNvPr id="5" name="Grafik 4" descr="Ein Bild, das Monitor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F4D0AB3D-8B25-7D4A-BB76-46F362CEE1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389" y="1614139"/>
            <a:ext cx="4144537" cy="2486722"/>
          </a:xfrm>
          <a:prstGeom prst="rect">
            <a:avLst/>
          </a:prstGeo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8502B7D2-ABA3-FF48-B0B9-6A05024109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21224" y="4177835"/>
            <a:ext cx="1537165" cy="15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623" y="396000"/>
            <a:ext cx="9569303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623" y="912814"/>
            <a:ext cx="9569303" cy="4321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6000" y="5418001"/>
            <a:ext cx="592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89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807" y="5418001"/>
            <a:ext cx="6720000" cy="136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Institut für Intelligente Sensorik - Universität Stuttgart - Pfaffenwaldring 47 - 70569 Stuttgart - Deutschland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000" y="5418001"/>
            <a:ext cx="248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5" r:id="rId4"/>
    <p:sldLayoutId id="2147483704" r:id="rId5"/>
    <p:sldLayoutId id="2147483706" r:id="rId6"/>
    <p:sldLayoutId id="2147483703" r:id="rId7"/>
    <p:sldLayoutId id="2147483707" r:id="rId8"/>
    <p:sldLayoutId id="2147483708" r:id="rId9"/>
  </p:sldLayoutIdLst>
  <p:hf hdr="0"/>
  <p:txStyles>
    <p:titleStyle>
      <a:lvl1pPr algn="l" defTabSz="761985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3E444C"/>
          </a:solidFill>
          <a:latin typeface="+mj-lt"/>
          <a:ea typeface="+mj-ea"/>
          <a:cs typeface="+mj-cs"/>
        </a:defRPr>
      </a:lvl1pPr>
    </p:titleStyle>
    <p:bodyStyle>
      <a:lvl1pPr marL="190496" indent="-190496" algn="l" defTabSz="761985" rtl="0" eaLnBrk="1" latinLnBrk="0" hangingPunct="1">
        <a:lnSpc>
          <a:spcPct val="120000"/>
        </a:lnSpc>
        <a:spcBef>
          <a:spcPts val="833"/>
        </a:spcBef>
        <a:buClr>
          <a:schemeClr val="accent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1pPr>
      <a:lvl2pPr marL="400395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2pPr>
      <a:lvl3pPr marL="596182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3pPr>
      <a:lvl4pPr marL="800790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4pPr>
      <a:lvl5pPr marL="996578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5">
          <p15:clr>
            <a:srgbClr val="F26B43"/>
          </p15:clr>
        </p15:guide>
        <p15:guide id="2" pos="328">
          <p15:clr>
            <a:srgbClr val="F26B43"/>
          </p15:clr>
        </p15:guide>
        <p15:guide id="3" orient="horz" pos="3297">
          <p15:clr>
            <a:srgbClr val="F26B43"/>
          </p15:clr>
        </p15:guide>
        <p15:guide id="4" pos="60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3DFD25-A2AD-474A-A380-C034FC28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800"/>
            <a:ext cx="87630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C94AD8-2361-D843-BC8E-57553D0A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20825"/>
            <a:ext cx="87630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1ACD5-A556-9D48-AEA7-0F1674875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500" y="5297488"/>
            <a:ext cx="22860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445E-D5F4-224A-8BF6-0848935DA2DE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093BD-F4B2-854C-BEE5-284F73A7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7488"/>
            <a:ext cx="34290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169E5-9A21-6247-8904-45F30FB6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7488"/>
            <a:ext cx="22860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623" y="396000"/>
            <a:ext cx="9569303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623" y="912814"/>
            <a:ext cx="9569303" cy="4321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6000" y="5418001"/>
            <a:ext cx="592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89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807" y="5418001"/>
            <a:ext cx="6720000" cy="136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Institut für Intelligente Sensorik - Universität Stuttgart - Pfaffenwaldring 47 - 70569 Stuttgart - Deutschland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000" y="5418001"/>
            <a:ext cx="248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</p:sldLayoutIdLst>
  <p:hf hdr="0"/>
  <p:txStyles>
    <p:titleStyle>
      <a:lvl1pPr algn="l" defTabSz="761985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3E444C"/>
          </a:solidFill>
          <a:latin typeface="+mj-lt"/>
          <a:ea typeface="+mj-ea"/>
          <a:cs typeface="+mj-cs"/>
        </a:defRPr>
      </a:lvl1pPr>
    </p:titleStyle>
    <p:bodyStyle>
      <a:lvl1pPr marL="190496" indent="-190496" algn="l" defTabSz="761985" rtl="0" eaLnBrk="1" latinLnBrk="0" hangingPunct="1">
        <a:lnSpc>
          <a:spcPct val="120000"/>
        </a:lnSpc>
        <a:spcBef>
          <a:spcPts val="833"/>
        </a:spcBef>
        <a:buClr>
          <a:schemeClr val="accent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1pPr>
      <a:lvl2pPr marL="400395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2pPr>
      <a:lvl3pPr marL="596182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3pPr>
      <a:lvl4pPr marL="800790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4pPr>
      <a:lvl5pPr marL="996578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5">
          <p15:clr>
            <a:srgbClr val="F26B43"/>
          </p15:clr>
        </p15:guide>
        <p15:guide id="2" pos="328">
          <p15:clr>
            <a:srgbClr val="F26B43"/>
          </p15:clr>
        </p15:guide>
        <p15:guide id="3" orient="horz" pos="3297">
          <p15:clr>
            <a:srgbClr val="F26B43"/>
          </p15:clr>
        </p15:guide>
        <p15:guide id="4" pos="607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623" y="396000"/>
            <a:ext cx="9569303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623" y="912814"/>
            <a:ext cx="9569303" cy="4321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6000" y="5418001"/>
            <a:ext cx="592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89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807" y="5418001"/>
            <a:ext cx="6720000" cy="136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Institut für Intelligente Sensorik - Universität Stuttgart - Pfaffenwaldring 47 - 70569 Stuttgart - Deutschland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000" y="5418001"/>
            <a:ext cx="248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hdr="0"/>
  <p:txStyles>
    <p:titleStyle>
      <a:lvl1pPr algn="l" defTabSz="761985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3E444C"/>
          </a:solidFill>
          <a:latin typeface="+mj-lt"/>
          <a:ea typeface="+mj-ea"/>
          <a:cs typeface="+mj-cs"/>
        </a:defRPr>
      </a:lvl1pPr>
    </p:titleStyle>
    <p:bodyStyle>
      <a:lvl1pPr marL="190496" indent="-190496" algn="l" defTabSz="761985" rtl="0" eaLnBrk="1" latinLnBrk="0" hangingPunct="1">
        <a:lnSpc>
          <a:spcPct val="120000"/>
        </a:lnSpc>
        <a:spcBef>
          <a:spcPts val="833"/>
        </a:spcBef>
        <a:buClr>
          <a:schemeClr val="accent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1pPr>
      <a:lvl2pPr marL="400395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2pPr>
      <a:lvl3pPr marL="596182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3pPr>
      <a:lvl4pPr marL="800790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4pPr>
      <a:lvl5pPr marL="996578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5">
          <p15:clr>
            <a:srgbClr val="F26B43"/>
          </p15:clr>
        </p15:guide>
        <p15:guide id="2" pos="328">
          <p15:clr>
            <a:srgbClr val="F26B43"/>
          </p15:clr>
        </p15:guide>
        <p15:guide id="3" orient="horz" pos="3297">
          <p15:clr>
            <a:srgbClr val="F26B43"/>
          </p15:clr>
        </p15:guide>
        <p15:guide id="4" pos="607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623" y="396000"/>
            <a:ext cx="9569303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623" y="912814"/>
            <a:ext cx="9569303" cy="4321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6000" y="5418001"/>
            <a:ext cx="592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89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807" y="5418001"/>
            <a:ext cx="6720000" cy="136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Institut für Intelligente Sensorik - Universität Stuttgart - Pfaffenwaldring 47 - 70569 Stuttgart - Deutschland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000" y="5418001"/>
            <a:ext cx="248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6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/>
  <p:txStyles>
    <p:titleStyle>
      <a:lvl1pPr algn="l" defTabSz="761985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3E444C"/>
          </a:solidFill>
          <a:latin typeface="+mj-lt"/>
          <a:ea typeface="+mj-ea"/>
          <a:cs typeface="+mj-cs"/>
        </a:defRPr>
      </a:lvl1pPr>
    </p:titleStyle>
    <p:bodyStyle>
      <a:lvl1pPr marL="190496" indent="-190496" algn="l" defTabSz="761985" rtl="0" eaLnBrk="1" latinLnBrk="0" hangingPunct="1">
        <a:lnSpc>
          <a:spcPct val="120000"/>
        </a:lnSpc>
        <a:spcBef>
          <a:spcPts val="833"/>
        </a:spcBef>
        <a:buClr>
          <a:schemeClr val="accent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1pPr>
      <a:lvl2pPr marL="400395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2pPr>
      <a:lvl3pPr marL="596182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3pPr>
      <a:lvl4pPr marL="800790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4pPr>
      <a:lvl5pPr marL="996578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5">
          <p15:clr>
            <a:srgbClr val="F26B43"/>
          </p15:clr>
        </p15:guide>
        <p15:guide id="2" pos="328">
          <p15:clr>
            <a:srgbClr val="F26B43"/>
          </p15:clr>
        </p15:guide>
        <p15:guide id="3" orient="horz" pos="3297">
          <p15:clr>
            <a:srgbClr val="F26B43"/>
          </p15:clr>
        </p15:guide>
        <p15:guide id="4" pos="60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F64C5-3DE4-254B-9E0C-2594DAA7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Gausskanone</a:t>
            </a:r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58CE8D-47EA-E944-BED0-E43060C73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7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AD5B5B1-2587-F347-B265-EC8EBCD26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465257-7382-A145-8F29-C9CD546B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der Platine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E1DBE43-8DB5-0240-A83B-35179FF9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8" y="474265"/>
            <a:ext cx="8654109" cy="52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BE0FA-371A-8A42-A439-5EF50223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Platine</a:t>
            </a:r>
          </a:p>
        </p:txBody>
      </p:sp>
    </p:spTree>
    <p:extLst>
      <p:ext uri="{BB962C8B-B14F-4D97-AF65-F5344CB8AC3E}">
        <p14:creationId xmlns:p14="http://schemas.microsoft.com/office/powerpoint/2010/main" val="13268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66B0301-2D4F-EE43-AC45-2008B7B23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1047D9-318D-A84A-9CE5-A8248328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Kondensator- und Spulenkreis</a:t>
            </a:r>
          </a:p>
        </p:txBody>
      </p:sp>
    </p:spTree>
    <p:extLst>
      <p:ext uri="{BB962C8B-B14F-4D97-AF65-F5344CB8AC3E}">
        <p14:creationId xmlns:p14="http://schemas.microsoft.com/office/powerpoint/2010/main" val="261580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391C67-954D-8543-8A5E-7C93B6E1F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51995F-3293-2C4E-8F9F-A55BE2A2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Optokoppler</a:t>
            </a:r>
          </a:p>
        </p:txBody>
      </p:sp>
    </p:spTree>
    <p:extLst>
      <p:ext uri="{BB962C8B-B14F-4D97-AF65-F5344CB8AC3E}">
        <p14:creationId xmlns:p14="http://schemas.microsoft.com/office/powerpoint/2010/main" val="2167356721"/>
      </p:ext>
    </p:extLst>
  </p:cSld>
  <p:clrMapOvr>
    <a:masterClrMapping/>
  </p:clrMapOvr>
</p:sld>
</file>

<file path=ppt/theme/theme1.xml><?xml version="1.0" encoding="utf-8"?>
<a:theme xmlns:a="http://schemas.openxmlformats.org/drawingml/2006/main" name="1_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4.xml><?xml version="1.0" encoding="utf-8"?>
<a:theme xmlns:a="http://schemas.openxmlformats.org/drawingml/2006/main" name="3_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5.xml><?xml version="1.0" encoding="utf-8"?>
<a:theme xmlns:a="http://schemas.openxmlformats.org/drawingml/2006/main" name="2_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6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7E0254646CC14789C9DCFED4D54BA5" ma:contentTypeVersion="0" ma:contentTypeDescription="Ein neues Dokument erstellen." ma:contentTypeScope="" ma:versionID="4c239da6e9980cbf723b4d48a92808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00BDC8-6B68-4C60-95C0-EFD1603C8670}">
  <ds:schemaRefs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384EAD-B386-4FE6-AA6F-92F30CBE9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44DF36-50E7-4ABE-82F5-DD1A8C1CEB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Macintosh PowerPoint</Application>
  <PresentationFormat>Benutzerdefiniert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1_Uni_Stuttgart</vt:lpstr>
      <vt:lpstr>Benutzerdefiniertes Design</vt:lpstr>
      <vt:lpstr>4_Uni_Stuttgart</vt:lpstr>
      <vt:lpstr>3_Uni_Stuttgart</vt:lpstr>
      <vt:lpstr>2_Uni_Stuttgart</vt:lpstr>
      <vt:lpstr>Gausskanone  Leistungselektronik</vt:lpstr>
      <vt:lpstr>Schaltplan der Platine</vt:lpstr>
      <vt:lpstr>Platine</vt:lpstr>
      <vt:lpstr>Kondensator- und Spulenkreis</vt:lpstr>
      <vt:lpstr>Optokoppler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2016-02-03T13:29:55Z</dcterms:created>
  <dcterms:modified xsi:type="dcterms:W3CDTF">2020-02-02T18:36:04Z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0x010100247E0254646CC14789C9DCFED4D54BA5</vt:lpwstr>
  </property>
</Properties>
</file>