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2"/>
  </p:sldMasterIdLst>
  <p:notesMasterIdLst>
    <p:notesMasterId r:id="rId18"/>
  </p:notesMasterIdLst>
  <p:sldIdLst>
    <p:sldId id="1599" r:id="rId3"/>
    <p:sldId id="1600" r:id="rId4"/>
    <p:sldId id="1555" r:id="rId5"/>
    <p:sldId id="1646" r:id="rId6"/>
    <p:sldId id="1601" r:id="rId7"/>
    <p:sldId id="1647" r:id="rId8"/>
    <p:sldId id="1602" r:id="rId9"/>
    <p:sldId id="1648" r:id="rId10"/>
    <p:sldId id="1603" r:id="rId11"/>
    <p:sldId id="1610" r:id="rId12"/>
    <p:sldId id="1644" r:id="rId13"/>
    <p:sldId id="1649" r:id="rId14"/>
    <p:sldId id="1607" r:id="rId15"/>
    <p:sldId id="1650" r:id="rId16"/>
    <p:sldId id="162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4" orient="horz" pos="2976" userDrawn="1">
          <p15:clr>
            <a:srgbClr val="A4A3A4"/>
          </p15:clr>
        </p15:guide>
        <p15:guide id="5" pos="5110" userDrawn="1">
          <p15:clr>
            <a:srgbClr val="A4A3A4"/>
          </p15:clr>
        </p15:guide>
        <p15:guide id="7" orient="horz" pos="1344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25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6659"/>
    <a:srgbClr val="4472C4"/>
    <a:srgbClr val="D84452"/>
    <a:srgbClr val="CF2B3B"/>
    <a:srgbClr val="B11731"/>
    <a:srgbClr val="D12A3B"/>
    <a:srgbClr val="7F7E83"/>
    <a:srgbClr val="254810"/>
    <a:srgbClr val="00242C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87176" autoAdjust="0"/>
  </p:normalViewPr>
  <p:slideViewPr>
    <p:cSldViewPr snapToGrid="0" showGuides="1">
      <p:cViewPr>
        <p:scale>
          <a:sx n="121" d="100"/>
          <a:sy n="121" d="100"/>
        </p:scale>
        <p:origin x="-80" y="-80"/>
      </p:cViewPr>
      <p:guideLst>
        <p:guide orient="horz" pos="2976"/>
        <p:guide orient="horz" pos="1344"/>
        <p:guide orient="horz" pos="2160"/>
        <p:guide pos="3840"/>
        <p:guide pos="5110"/>
        <p:guide pos="2593"/>
      </p:guideLst>
    </p:cSldViewPr>
  </p:slideViewPr>
  <p:outlineViewPr>
    <p:cViewPr>
      <p:scale>
        <a:sx n="33" d="100"/>
        <a:sy n="33" d="100"/>
      </p:scale>
      <p:origin x="0" y="-20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69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27A04-BAA1-409E-B0A1-376FDB7B811E}" type="datetimeFigureOut">
              <a:rPr lang="zh-CN" altLang="en-US" smtClean="0"/>
              <a:t>17/7/3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14D7-E66A-41F2-A417-B91E3DFCF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8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="" xmlns:a16="http://schemas.microsoft.com/office/drawing/2014/main" id="{D5FBD1F6-B393-40F2-AABF-9CF88197F8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8570" y="2201788"/>
            <a:ext cx="5222240" cy="3423920"/>
          </a:xfrm>
          <a:custGeom>
            <a:avLst/>
            <a:gdLst>
              <a:gd name="connsiteX0" fmla="*/ 0 w 5222240"/>
              <a:gd name="connsiteY0" fmla="*/ 0 h 3423920"/>
              <a:gd name="connsiteX1" fmla="*/ 5222240 w 5222240"/>
              <a:gd name="connsiteY1" fmla="*/ 0 h 3423920"/>
              <a:gd name="connsiteX2" fmla="*/ 5222240 w 5222240"/>
              <a:gd name="connsiteY2" fmla="*/ 3423920 h 3423920"/>
              <a:gd name="connsiteX3" fmla="*/ 0 w 5222240"/>
              <a:gd name="connsiteY3" fmla="*/ 3423920 h 342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2240" h="3423920">
                <a:moveTo>
                  <a:pt x="0" y="0"/>
                </a:moveTo>
                <a:lnTo>
                  <a:pt x="5222240" y="0"/>
                </a:lnTo>
                <a:lnTo>
                  <a:pt x="5222240" y="3423920"/>
                </a:lnTo>
                <a:lnTo>
                  <a:pt x="0" y="34239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17/7/3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17/7/3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5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="" xmlns:a16="http://schemas.microsoft.com/office/drawing/2014/main" id="{F1CE5CDE-0177-4E0B-8596-E3B826AC7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12323" y="2153941"/>
            <a:ext cx="2567354" cy="2558736"/>
          </a:xfrm>
          <a:custGeom>
            <a:avLst/>
            <a:gdLst>
              <a:gd name="connsiteX0" fmla="*/ 1139386 w 2567354"/>
              <a:gd name="connsiteY0" fmla="*/ 0 h 2558736"/>
              <a:gd name="connsiteX1" fmla="*/ 1427968 w 2567354"/>
              <a:gd name="connsiteY1" fmla="*/ 0 h 2558736"/>
              <a:gd name="connsiteX2" fmla="*/ 1542383 w 2567354"/>
              <a:gd name="connsiteY2" fmla="*/ 17462 h 2558736"/>
              <a:gd name="connsiteX3" fmla="*/ 2567354 w 2567354"/>
              <a:gd name="connsiteY3" fmla="*/ 1275059 h 2558736"/>
              <a:gd name="connsiteX4" fmla="*/ 1283677 w 2567354"/>
              <a:gd name="connsiteY4" fmla="*/ 2558736 h 2558736"/>
              <a:gd name="connsiteX5" fmla="*/ 0 w 2567354"/>
              <a:gd name="connsiteY5" fmla="*/ 1275059 h 2558736"/>
              <a:gd name="connsiteX6" fmla="*/ 1024972 w 2567354"/>
              <a:gd name="connsiteY6" fmla="*/ 17462 h 2558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7354" h="2558736">
                <a:moveTo>
                  <a:pt x="1139386" y="0"/>
                </a:moveTo>
                <a:lnTo>
                  <a:pt x="1427968" y="0"/>
                </a:lnTo>
                <a:lnTo>
                  <a:pt x="1542383" y="17462"/>
                </a:lnTo>
                <a:cubicBezTo>
                  <a:pt x="2127333" y="137160"/>
                  <a:pt x="2567354" y="654724"/>
                  <a:pt x="2567354" y="1275059"/>
                </a:cubicBezTo>
                <a:cubicBezTo>
                  <a:pt x="2567354" y="1984014"/>
                  <a:pt x="1992632" y="2558736"/>
                  <a:pt x="1283677" y="2558736"/>
                </a:cubicBezTo>
                <a:cubicBezTo>
                  <a:pt x="574722" y="2558736"/>
                  <a:pt x="0" y="1984014"/>
                  <a:pt x="0" y="1275059"/>
                </a:cubicBezTo>
                <a:cubicBezTo>
                  <a:pt x="0" y="654724"/>
                  <a:pt x="440022" y="137160"/>
                  <a:pt x="1024972" y="1746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17/7/3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0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="" xmlns:a16="http://schemas.microsoft.com/office/drawing/2014/main" id="{4E592A43-6C76-4F5C-9939-E316BCE1E5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328" y="1152535"/>
            <a:ext cx="3237257" cy="1737511"/>
          </a:xfrm>
          <a:custGeom>
            <a:avLst/>
            <a:gdLst>
              <a:gd name="connsiteX0" fmla="*/ 0 w 3237257"/>
              <a:gd name="connsiteY0" fmla="*/ 0 h 1737511"/>
              <a:gd name="connsiteX1" fmla="*/ 3237257 w 3237257"/>
              <a:gd name="connsiteY1" fmla="*/ 0 h 1737511"/>
              <a:gd name="connsiteX2" fmla="*/ 3237257 w 3237257"/>
              <a:gd name="connsiteY2" fmla="*/ 1737511 h 1737511"/>
              <a:gd name="connsiteX3" fmla="*/ 0 w 3237257"/>
              <a:gd name="connsiteY3" fmla="*/ 1737511 h 17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7257" h="1737511">
                <a:moveTo>
                  <a:pt x="0" y="0"/>
                </a:moveTo>
                <a:lnTo>
                  <a:pt x="3237257" y="0"/>
                </a:lnTo>
                <a:lnTo>
                  <a:pt x="3237257" y="1737511"/>
                </a:lnTo>
                <a:lnTo>
                  <a:pt x="0" y="17375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>
            <a:extLst>
              <a:ext uri="{FF2B5EF4-FFF2-40B4-BE49-F238E27FC236}">
                <a16:creationId xmlns="" xmlns:a16="http://schemas.microsoft.com/office/drawing/2014/main" id="{47B34A2C-F461-451C-AFA3-85B9D2F831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35415" y="1153290"/>
            <a:ext cx="3237257" cy="1737511"/>
          </a:xfrm>
          <a:custGeom>
            <a:avLst/>
            <a:gdLst>
              <a:gd name="connsiteX0" fmla="*/ 0 w 3237257"/>
              <a:gd name="connsiteY0" fmla="*/ 0 h 1737511"/>
              <a:gd name="connsiteX1" fmla="*/ 3237257 w 3237257"/>
              <a:gd name="connsiteY1" fmla="*/ 0 h 1737511"/>
              <a:gd name="connsiteX2" fmla="*/ 3237257 w 3237257"/>
              <a:gd name="connsiteY2" fmla="*/ 1737511 h 1737511"/>
              <a:gd name="connsiteX3" fmla="*/ 0 w 3237257"/>
              <a:gd name="connsiteY3" fmla="*/ 1737511 h 17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7257" h="1737511">
                <a:moveTo>
                  <a:pt x="0" y="0"/>
                </a:moveTo>
                <a:lnTo>
                  <a:pt x="3237257" y="0"/>
                </a:lnTo>
                <a:lnTo>
                  <a:pt x="3237257" y="1737511"/>
                </a:lnTo>
                <a:lnTo>
                  <a:pt x="0" y="17375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="" xmlns:a16="http://schemas.microsoft.com/office/drawing/2014/main" id="{1CA7032E-A7FD-49FC-9F8A-B9E900EBF7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420" y="1154047"/>
            <a:ext cx="3231160" cy="1737511"/>
          </a:xfrm>
          <a:custGeom>
            <a:avLst/>
            <a:gdLst>
              <a:gd name="connsiteX0" fmla="*/ 0 w 3231160"/>
              <a:gd name="connsiteY0" fmla="*/ 0 h 1737511"/>
              <a:gd name="connsiteX1" fmla="*/ 3231160 w 3231160"/>
              <a:gd name="connsiteY1" fmla="*/ 0 h 1737511"/>
              <a:gd name="connsiteX2" fmla="*/ 3231160 w 3231160"/>
              <a:gd name="connsiteY2" fmla="*/ 1737511 h 1737511"/>
              <a:gd name="connsiteX3" fmla="*/ 0 w 3231160"/>
              <a:gd name="connsiteY3" fmla="*/ 1737511 h 17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160" h="1737511">
                <a:moveTo>
                  <a:pt x="0" y="0"/>
                </a:moveTo>
                <a:lnTo>
                  <a:pt x="3231160" y="0"/>
                </a:lnTo>
                <a:lnTo>
                  <a:pt x="3231160" y="1737511"/>
                </a:lnTo>
                <a:lnTo>
                  <a:pt x="0" y="17375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17/7/3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7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="" xmlns:a16="http://schemas.microsoft.com/office/drawing/2014/main" id="{D84F5F7E-BF3A-41E7-BEC2-83E4693215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7237" y="1107580"/>
            <a:ext cx="4663844" cy="2194750"/>
          </a:xfrm>
          <a:custGeom>
            <a:avLst/>
            <a:gdLst>
              <a:gd name="connsiteX0" fmla="*/ 0 w 4663844"/>
              <a:gd name="connsiteY0" fmla="*/ 0 h 2194750"/>
              <a:gd name="connsiteX1" fmla="*/ 4663844 w 4663844"/>
              <a:gd name="connsiteY1" fmla="*/ 0 h 2194750"/>
              <a:gd name="connsiteX2" fmla="*/ 4663844 w 4663844"/>
              <a:gd name="connsiteY2" fmla="*/ 2194750 h 2194750"/>
              <a:gd name="connsiteX3" fmla="*/ 0 w 4663844"/>
              <a:gd name="connsiteY3" fmla="*/ 2194750 h 219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844" h="2194750">
                <a:moveTo>
                  <a:pt x="0" y="0"/>
                </a:moveTo>
                <a:lnTo>
                  <a:pt x="4663844" y="0"/>
                </a:lnTo>
                <a:lnTo>
                  <a:pt x="4663844" y="2194750"/>
                </a:lnTo>
                <a:lnTo>
                  <a:pt x="0" y="2194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="" xmlns:a16="http://schemas.microsoft.com/office/drawing/2014/main" id="{03056703-72B5-414D-9F6F-25B5648CAE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7237" y="3555671"/>
            <a:ext cx="4663844" cy="2194750"/>
          </a:xfrm>
          <a:custGeom>
            <a:avLst/>
            <a:gdLst>
              <a:gd name="connsiteX0" fmla="*/ 0 w 4663844"/>
              <a:gd name="connsiteY0" fmla="*/ 0 h 2194750"/>
              <a:gd name="connsiteX1" fmla="*/ 4663844 w 4663844"/>
              <a:gd name="connsiteY1" fmla="*/ 0 h 2194750"/>
              <a:gd name="connsiteX2" fmla="*/ 4663844 w 4663844"/>
              <a:gd name="connsiteY2" fmla="*/ 2194750 h 2194750"/>
              <a:gd name="connsiteX3" fmla="*/ 0 w 4663844"/>
              <a:gd name="connsiteY3" fmla="*/ 2194750 h 219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844" h="2194750">
                <a:moveTo>
                  <a:pt x="0" y="0"/>
                </a:moveTo>
                <a:lnTo>
                  <a:pt x="4663844" y="0"/>
                </a:lnTo>
                <a:lnTo>
                  <a:pt x="4663844" y="2194750"/>
                </a:lnTo>
                <a:lnTo>
                  <a:pt x="0" y="2194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17/7/3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2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55B0-E02D-48C5-90F4-23679AC170D0}" type="datetimeFigureOut">
              <a:rPr lang="zh-CN" altLang="en-US" smtClean="0"/>
              <a:t>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 descr="图片包含 白色&#10;&#10;已生成高可信度的说明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6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3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1" r:id="rId2"/>
    <p:sldLayoutId id="2147483670" r:id="rId3"/>
    <p:sldLayoutId id="2147483671" r:id="rId4"/>
    <p:sldLayoutId id="214748367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组合 54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358DC60C-1885-47A5-9BE4-0BC07BCF4F5F}"/>
              </a:ext>
            </a:extLst>
          </p:cNvPr>
          <p:cNvGrpSpPr/>
          <p:nvPr/>
        </p:nvGrpSpPr>
        <p:grpSpPr>
          <a:xfrm>
            <a:off x="2960118" y="3912479"/>
            <a:ext cx="1493838" cy="1490663"/>
            <a:chOff x="2835315" y="3853064"/>
            <a:chExt cx="1493838" cy="1490663"/>
          </a:xfrm>
        </p:grpSpPr>
        <p:sp>
          <p:nvSpPr>
            <p:cNvPr id="16" name="Freeform 11">
              <a:extLst>
                <a:ext uri="{FF2B5EF4-FFF2-40B4-BE49-F238E27FC236}">
                  <a16:creationId xmlns="" xmlns:a16="http://schemas.microsoft.com/office/drawing/2014/main" id="{EF93CD24-285E-414B-8FD6-B05B8C500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315" y="3853064"/>
              <a:ext cx="1493838" cy="1490663"/>
            </a:xfrm>
            <a:custGeom>
              <a:avLst/>
              <a:gdLst>
                <a:gd name="T0" fmla="*/ 146 w 941"/>
                <a:gd name="T1" fmla="*/ 130 h 939"/>
                <a:gd name="T2" fmla="*/ 382 w 941"/>
                <a:gd name="T3" fmla="*/ 8 h 939"/>
                <a:gd name="T4" fmla="*/ 87 w 941"/>
                <a:gd name="T5" fmla="*/ 199 h 939"/>
                <a:gd name="T6" fmla="*/ 450 w 941"/>
                <a:gd name="T7" fmla="*/ 1 h 939"/>
                <a:gd name="T8" fmla="*/ 49 w 941"/>
                <a:gd name="T9" fmla="*/ 261 h 939"/>
                <a:gd name="T10" fmla="*/ 517 w 941"/>
                <a:gd name="T11" fmla="*/ 3 h 939"/>
                <a:gd name="T12" fmla="*/ 30 w 941"/>
                <a:gd name="T13" fmla="*/ 306 h 939"/>
                <a:gd name="T14" fmla="*/ 553 w 941"/>
                <a:gd name="T15" fmla="*/ 8 h 939"/>
                <a:gd name="T16" fmla="*/ 19 w 941"/>
                <a:gd name="T17" fmla="*/ 340 h 939"/>
                <a:gd name="T18" fmla="*/ 603 w 941"/>
                <a:gd name="T19" fmla="*/ 19 h 939"/>
                <a:gd name="T20" fmla="*/ 7 w 941"/>
                <a:gd name="T21" fmla="*/ 391 h 939"/>
                <a:gd name="T22" fmla="*/ 655 w 941"/>
                <a:gd name="T23" fmla="*/ 38 h 939"/>
                <a:gd name="T24" fmla="*/ 1 w 941"/>
                <a:gd name="T25" fmla="*/ 448 h 939"/>
                <a:gd name="T26" fmla="*/ 696 w 941"/>
                <a:gd name="T27" fmla="*/ 58 h 939"/>
                <a:gd name="T28" fmla="*/ 0 w 941"/>
                <a:gd name="T29" fmla="*/ 478 h 939"/>
                <a:gd name="T30" fmla="*/ 726 w 941"/>
                <a:gd name="T31" fmla="*/ 76 h 939"/>
                <a:gd name="T32" fmla="*/ 2 w 941"/>
                <a:gd name="T33" fmla="*/ 522 h 939"/>
                <a:gd name="T34" fmla="*/ 758 w 941"/>
                <a:gd name="T35" fmla="*/ 97 h 939"/>
                <a:gd name="T36" fmla="*/ 7 w 941"/>
                <a:gd name="T37" fmla="*/ 553 h 939"/>
                <a:gd name="T38" fmla="*/ 787 w 941"/>
                <a:gd name="T39" fmla="*/ 122 h 939"/>
                <a:gd name="T40" fmla="*/ 17 w 941"/>
                <a:gd name="T41" fmla="*/ 598 h 939"/>
                <a:gd name="T42" fmla="*/ 814 w 941"/>
                <a:gd name="T43" fmla="*/ 150 h 939"/>
                <a:gd name="T44" fmla="*/ 27 w 941"/>
                <a:gd name="T45" fmla="*/ 628 h 939"/>
                <a:gd name="T46" fmla="*/ 834 w 941"/>
                <a:gd name="T47" fmla="*/ 172 h 939"/>
                <a:gd name="T48" fmla="*/ 34 w 941"/>
                <a:gd name="T49" fmla="*/ 644 h 939"/>
                <a:gd name="T50" fmla="*/ 852 w 941"/>
                <a:gd name="T51" fmla="*/ 195 h 939"/>
                <a:gd name="T52" fmla="*/ 57 w 941"/>
                <a:gd name="T53" fmla="*/ 694 h 939"/>
                <a:gd name="T54" fmla="*/ 879 w 941"/>
                <a:gd name="T55" fmla="*/ 237 h 939"/>
                <a:gd name="T56" fmla="*/ 74 w 941"/>
                <a:gd name="T57" fmla="*/ 722 h 939"/>
                <a:gd name="T58" fmla="*/ 899 w 941"/>
                <a:gd name="T59" fmla="*/ 275 h 939"/>
                <a:gd name="T60" fmla="*/ 100 w 941"/>
                <a:gd name="T61" fmla="*/ 760 h 939"/>
                <a:gd name="T62" fmla="*/ 913 w 941"/>
                <a:gd name="T63" fmla="*/ 311 h 939"/>
                <a:gd name="T64" fmla="*/ 119 w 941"/>
                <a:gd name="T65" fmla="*/ 782 h 939"/>
                <a:gd name="T66" fmla="*/ 925 w 941"/>
                <a:gd name="T67" fmla="*/ 345 h 939"/>
                <a:gd name="T68" fmla="*/ 145 w 941"/>
                <a:gd name="T69" fmla="*/ 808 h 939"/>
                <a:gd name="T70" fmla="*/ 928 w 941"/>
                <a:gd name="T71" fmla="*/ 358 h 939"/>
                <a:gd name="T72" fmla="*/ 165 w 941"/>
                <a:gd name="T73" fmla="*/ 828 h 939"/>
                <a:gd name="T74" fmla="*/ 937 w 941"/>
                <a:gd name="T75" fmla="*/ 410 h 939"/>
                <a:gd name="T76" fmla="*/ 201 w 941"/>
                <a:gd name="T77" fmla="*/ 854 h 939"/>
                <a:gd name="T78" fmla="*/ 940 w 941"/>
                <a:gd name="T79" fmla="*/ 445 h 939"/>
                <a:gd name="T80" fmla="*/ 228 w 941"/>
                <a:gd name="T81" fmla="*/ 871 h 939"/>
                <a:gd name="T82" fmla="*/ 941 w 941"/>
                <a:gd name="T83" fmla="*/ 483 h 939"/>
                <a:gd name="T84" fmla="*/ 272 w 941"/>
                <a:gd name="T85" fmla="*/ 896 h 939"/>
                <a:gd name="T86" fmla="*/ 937 w 941"/>
                <a:gd name="T87" fmla="*/ 529 h 939"/>
                <a:gd name="T88" fmla="*/ 319 w 941"/>
                <a:gd name="T89" fmla="*/ 915 h 939"/>
                <a:gd name="T90" fmla="*/ 930 w 941"/>
                <a:gd name="T91" fmla="*/ 571 h 939"/>
                <a:gd name="T92" fmla="*/ 354 w 941"/>
                <a:gd name="T93" fmla="*/ 924 h 939"/>
                <a:gd name="T94" fmla="*/ 922 w 941"/>
                <a:gd name="T95" fmla="*/ 602 h 939"/>
                <a:gd name="T96" fmla="*/ 386 w 941"/>
                <a:gd name="T97" fmla="*/ 931 h 939"/>
                <a:gd name="T98" fmla="*/ 906 w 941"/>
                <a:gd name="T99" fmla="*/ 647 h 939"/>
                <a:gd name="T100" fmla="*/ 450 w 941"/>
                <a:gd name="T101" fmla="*/ 939 h 939"/>
                <a:gd name="T102" fmla="*/ 875 w 941"/>
                <a:gd name="T103" fmla="*/ 710 h 939"/>
                <a:gd name="T104" fmla="*/ 541 w 941"/>
                <a:gd name="T105" fmla="*/ 934 h 939"/>
                <a:gd name="T106" fmla="*/ 826 w 941"/>
                <a:gd name="T107" fmla="*/ 778 h 939"/>
                <a:gd name="T108" fmla="*/ 620 w 941"/>
                <a:gd name="T109" fmla="*/ 915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1" h="939">
                  <a:moveTo>
                    <a:pt x="229" y="66"/>
                  </a:moveTo>
                  <a:lnTo>
                    <a:pt x="239" y="61"/>
                  </a:lnTo>
                  <a:lnTo>
                    <a:pt x="190" y="93"/>
                  </a:lnTo>
                  <a:lnTo>
                    <a:pt x="285" y="39"/>
                  </a:lnTo>
                  <a:lnTo>
                    <a:pt x="146" y="130"/>
                  </a:lnTo>
                  <a:lnTo>
                    <a:pt x="339" y="19"/>
                  </a:lnTo>
                  <a:lnTo>
                    <a:pt x="123" y="153"/>
                  </a:lnTo>
                  <a:lnTo>
                    <a:pt x="369" y="12"/>
                  </a:lnTo>
                  <a:lnTo>
                    <a:pt x="114" y="164"/>
                  </a:lnTo>
                  <a:lnTo>
                    <a:pt x="382" y="8"/>
                  </a:lnTo>
                  <a:lnTo>
                    <a:pt x="112" y="165"/>
                  </a:lnTo>
                  <a:lnTo>
                    <a:pt x="385" y="8"/>
                  </a:lnTo>
                  <a:lnTo>
                    <a:pt x="107" y="172"/>
                  </a:lnTo>
                  <a:lnTo>
                    <a:pt x="393" y="7"/>
                  </a:lnTo>
                  <a:lnTo>
                    <a:pt x="87" y="199"/>
                  </a:lnTo>
                  <a:lnTo>
                    <a:pt x="427" y="3"/>
                  </a:lnTo>
                  <a:lnTo>
                    <a:pt x="76" y="214"/>
                  </a:lnTo>
                  <a:lnTo>
                    <a:pt x="445" y="1"/>
                  </a:lnTo>
                  <a:lnTo>
                    <a:pt x="73" y="218"/>
                  </a:lnTo>
                  <a:lnTo>
                    <a:pt x="450" y="1"/>
                  </a:lnTo>
                  <a:lnTo>
                    <a:pt x="59" y="242"/>
                  </a:lnTo>
                  <a:lnTo>
                    <a:pt x="479" y="0"/>
                  </a:lnTo>
                  <a:lnTo>
                    <a:pt x="50" y="258"/>
                  </a:lnTo>
                  <a:lnTo>
                    <a:pt x="496" y="1"/>
                  </a:lnTo>
                  <a:lnTo>
                    <a:pt x="49" y="261"/>
                  </a:lnTo>
                  <a:lnTo>
                    <a:pt x="499" y="1"/>
                  </a:lnTo>
                  <a:lnTo>
                    <a:pt x="46" y="268"/>
                  </a:lnTo>
                  <a:lnTo>
                    <a:pt x="508" y="1"/>
                  </a:lnTo>
                  <a:lnTo>
                    <a:pt x="42" y="276"/>
                  </a:lnTo>
                  <a:lnTo>
                    <a:pt x="517" y="3"/>
                  </a:lnTo>
                  <a:lnTo>
                    <a:pt x="38" y="284"/>
                  </a:lnTo>
                  <a:lnTo>
                    <a:pt x="525" y="4"/>
                  </a:lnTo>
                  <a:lnTo>
                    <a:pt x="32" y="300"/>
                  </a:lnTo>
                  <a:lnTo>
                    <a:pt x="542" y="5"/>
                  </a:lnTo>
                  <a:lnTo>
                    <a:pt x="30" y="306"/>
                  </a:lnTo>
                  <a:lnTo>
                    <a:pt x="549" y="7"/>
                  </a:lnTo>
                  <a:lnTo>
                    <a:pt x="28" y="308"/>
                  </a:lnTo>
                  <a:lnTo>
                    <a:pt x="552" y="7"/>
                  </a:lnTo>
                  <a:lnTo>
                    <a:pt x="28" y="310"/>
                  </a:lnTo>
                  <a:lnTo>
                    <a:pt x="553" y="8"/>
                  </a:lnTo>
                  <a:lnTo>
                    <a:pt x="23" y="323"/>
                  </a:lnTo>
                  <a:lnTo>
                    <a:pt x="567" y="11"/>
                  </a:lnTo>
                  <a:lnTo>
                    <a:pt x="23" y="325"/>
                  </a:lnTo>
                  <a:lnTo>
                    <a:pt x="568" y="11"/>
                  </a:lnTo>
                  <a:lnTo>
                    <a:pt x="19" y="340"/>
                  </a:lnTo>
                  <a:lnTo>
                    <a:pt x="584" y="13"/>
                  </a:lnTo>
                  <a:lnTo>
                    <a:pt x="17" y="341"/>
                  </a:lnTo>
                  <a:lnTo>
                    <a:pt x="586" y="15"/>
                  </a:lnTo>
                  <a:lnTo>
                    <a:pt x="13" y="358"/>
                  </a:lnTo>
                  <a:lnTo>
                    <a:pt x="603" y="19"/>
                  </a:lnTo>
                  <a:lnTo>
                    <a:pt x="11" y="369"/>
                  </a:lnTo>
                  <a:lnTo>
                    <a:pt x="613" y="23"/>
                  </a:lnTo>
                  <a:lnTo>
                    <a:pt x="9" y="377"/>
                  </a:lnTo>
                  <a:lnTo>
                    <a:pt x="621" y="24"/>
                  </a:lnTo>
                  <a:lnTo>
                    <a:pt x="7" y="391"/>
                  </a:lnTo>
                  <a:lnTo>
                    <a:pt x="633" y="30"/>
                  </a:lnTo>
                  <a:lnTo>
                    <a:pt x="5" y="403"/>
                  </a:lnTo>
                  <a:lnTo>
                    <a:pt x="645" y="34"/>
                  </a:lnTo>
                  <a:lnTo>
                    <a:pt x="4" y="413"/>
                  </a:lnTo>
                  <a:lnTo>
                    <a:pt x="655" y="38"/>
                  </a:lnTo>
                  <a:lnTo>
                    <a:pt x="2" y="419"/>
                  </a:lnTo>
                  <a:lnTo>
                    <a:pt x="660" y="40"/>
                  </a:lnTo>
                  <a:lnTo>
                    <a:pt x="1" y="432"/>
                  </a:lnTo>
                  <a:lnTo>
                    <a:pt x="671" y="46"/>
                  </a:lnTo>
                  <a:lnTo>
                    <a:pt x="1" y="448"/>
                  </a:lnTo>
                  <a:lnTo>
                    <a:pt x="686" y="53"/>
                  </a:lnTo>
                  <a:lnTo>
                    <a:pt x="0" y="456"/>
                  </a:lnTo>
                  <a:lnTo>
                    <a:pt x="693" y="57"/>
                  </a:lnTo>
                  <a:lnTo>
                    <a:pt x="0" y="459"/>
                  </a:lnTo>
                  <a:lnTo>
                    <a:pt x="696" y="58"/>
                  </a:lnTo>
                  <a:lnTo>
                    <a:pt x="0" y="467"/>
                  </a:lnTo>
                  <a:lnTo>
                    <a:pt x="704" y="62"/>
                  </a:lnTo>
                  <a:lnTo>
                    <a:pt x="0" y="468"/>
                  </a:lnTo>
                  <a:lnTo>
                    <a:pt x="704" y="62"/>
                  </a:lnTo>
                  <a:lnTo>
                    <a:pt x="0" y="478"/>
                  </a:lnTo>
                  <a:lnTo>
                    <a:pt x="712" y="66"/>
                  </a:lnTo>
                  <a:lnTo>
                    <a:pt x="0" y="479"/>
                  </a:lnTo>
                  <a:lnTo>
                    <a:pt x="713" y="68"/>
                  </a:lnTo>
                  <a:lnTo>
                    <a:pt x="1" y="492"/>
                  </a:lnTo>
                  <a:lnTo>
                    <a:pt x="726" y="76"/>
                  </a:lnTo>
                  <a:lnTo>
                    <a:pt x="1" y="499"/>
                  </a:lnTo>
                  <a:lnTo>
                    <a:pt x="731" y="78"/>
                  </a:lnTo>
                  <a:lnTo>
                    <a:pt x="1" y="510"/>
                  </a:lnTo>
                  <a:lnTo>
                    <a:pt x="739" y="85"/>
                  </a:lnTo>
                  <a:lnTo>
                    <a:pt x="2" y="522"/>
                  </a:lnTo>
                  <a:lnTo>
                    <a:pt x="750" y="92"/>
                  </a:lnTo>
                  <a:lnTo>
                    <a:pt x="2" y="524"/>
                  </a:lnTo>
                  <a:lnTo>
                    <a:pt x="751" y="93"/>
                  </a:lnTo>
                  <a:lnTo>
                    <a:pt x="4" y="532"/>
                  </a:lnTo>
                  <a:lnTo>
                    <a:pt x="758" y="97"/>
                  </a:lnTo>
                  <a:lnTo>
                    <a:pt x="5" y="537"/>
                  </a:lnTo>
                  <a:lnTo>
                    <a:pt x="762" y="101"/>
                  </a:lnTo>
                  <a:lnTo>
                    <a:pt x="7" y="551"/>
                  </a:lnTo>
                  <a:lnTo>
                    <a:pt x="773" y="109"/>
                  </a:lnTo>
                  <a:lnTo>
                    <a:pt x="7" y="553"/>
                  </a:lnTo>
                  <a:lnTo>
                    <a:pt x="774" y="112"/>
                  </a:lnTo>
                  <a:lnTo>
                    <a:pt x="11" y="568"/>
                  </a:lnTo>
                  <a:lnTo>
                    <a:pt x="785" y="122"/>
                  </a:lnTo>
                  <a:lnTo>
                    <a:pt x="11" y="570"/>
                  </a:lnTo>
                  <a:lnTo>
                    <a:pt x="787" y="122"/>
                  </a:lnTo>
                  <a:lnTo>
                    <a:pt x="13" y="580"/>
                  </a:lnTo>
                  <a:lnTo>
                    <a:pt x="795" y="130"/>
                  </a:lnTo>
                  <a:lnTo>
                    <a:pt x="16" y="594"/>
                  </a:lnTo>
                  <a:lnTo>
                    <a:pt x="806" y="139"/>
                  </a:lnTo>
                  <a:lnTo>
                    <a:pt x="17" y="598"/>
                  </a:lnTo>
                  <a:lnTo>
                    <a:pt x="808" y="142"/>
                  </a:lnTo>
                  <a:lnTo>
                    <a:pt x="20" y="606"/>
                  </a:lnTo>
                  <a:lnTo>
                    <a:pt x="814" y="149"/>
                  </a:lnTo>
                  <a:lnTo>
                    <a:pt x="20" y="606"/>
                  </a:lnTo>
                  <a:lnTo>
                    <a:pt x="814" y="150"/>
                  </a:lnTo>
                  <a:lnTo>
                    <a:pt x="21" y="609"/>
                  </a:lnTo>
                  <a:lnTo>
                    <a:pt x="815" y="151"/>
                  </a:lnTo>
                  <a:lnTo>
                    <a:pt x="23" y="614"/>
                  </a:lnTo>
                  <a:lnTo>
                    <a:pt x="820" y="155"/>
                  </a:lnTo>
                  <a:lnTo>
                    <a:pt x="27" y="628"/>
                  </a:lnTo>
                  <a:lnTo>
                    <a:pt x="829" y="165"/>
                  </a:lnTo>
                  <a:lnTo>
                    <a:pt x="30" y="635"/>
                  </a:lnTo>
                  <a:lnTo>
                    <a:pt x="834" y="170"/>
                  </a:lnTo>
                  <a:lnTo>
                    <a:pt x="30" y="636"/>
                  </a:lnTo>
                  <a:lnTo>
                    <a:pt x="834" y="172"/>
                  </a:lnTo>
                  <a:lnTo>
                    <a:pt x="32" y="640"/>
                  </a:lnTo>
                  <a:lnTo>
                    <a:pt x="838" y="176"/>
                  </a:lnTo>
                  <a:lnTo>
                    <a:pt x="34" y="644"/>
                  </a:lnTo>
                  <a:lnTo>
                    <a:pt x="839" y="178"/>
                  </a:lnTo>
                  <a:lnTo>
                    <a:pt x="34" y="644"/>
                  </a:lnTo>
                  <a:lnTo>
                    <a:pt x="841" y="180"/>
                  </a:lnTo>
                  <a:lnTo>
                    <a:pt x="38" y="655"/>
                  </a:lnTo>
                  <a:lnTo>
                    <a:pt x="846" y="188"/>
                  </a:lnTo>
                  <a:lnTo>
                    <a:pt x="40" y="660"/>
                  </a:lnTo>
                  <a:lnTo>
                    <a:pt x="852" y="195"/>
                  </a:lnTo>
                  <a:lnTo>
                    <a:pt x="46" y="672"/>
                  </a:lnTo>
                  <a:lnTo>
                    <a:pt x="858" y="204"/>
                  </a:lnTo>
                  <a:lnTo>
                    <a:pt x="51" y="682"/>
                  </a:lnTo>
                  <a:lnTo>
                    <a:pt x="864" y="214"/>
                  </a:lnTo>
                  <a:lnTo>
                    <a:pt x="57" y="694"/>
                  </a:lnTo>
                  <a:lnTo>
                    <a:pt x="872" y="224"/>
                  </a:lnTo>
                  <a:lnTo>
                    <a:pt x="57" y="694"/>
                  </a:lnTo>
                  <a:lnTo>
                    <a:pt x="872" y="224"/>
                  </a:lnTo>
                  <a:lnTo>
                    <a:pt x="64" y="706"/>
                  </a:lnTo>
                  <a:lnTo>
                    <a:pt x="879" y="237"/>
                  </a:lnTo>
                  <a:lnTo>
                    <a:pt x="65" y="709"/>
                  </a:lnTo>
                  <a:lnTo>
                    <a:pt x="880" y="239"/>
                  </a:lnTo>
                  <a:lnTo>
                    <a:pt x="73" y="720"/>
                  </a:lnTo>
                  <a:lnTo>
                    <a:pt x="887" y="252"/>
                  </a:lnTo>
                  <a:lnTo>
                    <a:pt x="74" y="722"/>
                  </a:lnTo>
                  <a:lnTo>
                    <a:pt x="888" y="254"/>
                  </a:lnTo>
                  <a:lnTo>
                    <a:pt x="81" y="733"/>
                  </a:lnTo>
                  <a:lnTo>
                    <a:pt x="894" y="264"/>
                  </a:lnTo>
                  <a:lnTo>
                    <a:pt x="87" y="743"/>
                  </a:lnTo>
                  <a:lnTo>
                    <a:pt x="899" y="275"/>
                  </a:lnTo>
                  <a:lnTo>
                    <a:pt x="95" y="752"/>
                  </a:lnTo>
                  <a:lnTo>
                    <a:pt x="903" y="287"/>
                  </a:lnTo>
                  <a:lnTo>
                    <a:pt x="100" y="759"/>
                  </a:lnTo>
                  <a:lnTo>
                    <a:pt x="907" y="295"/>
                  </a:lnTo>
                  <a:lnTo>
                    <a:pt x="100" y="760"/>
                  </a:lnTo>
                  <a:lnTo>
                    <a:pt x="907" y="295"/>
                  </a:lnTo>
                  <a:lnTo>
                    <a:pt x="106" y="766"/>
                  </a:lnTo>
                  <a:lnTo>
                    <a:pt x="910" y="302"/>
                  </a:lnTo>
                  <a:lnTo>
                    <a:pt x="111" y="773"/>
                  </a:lnTo>
                  <a:lnTo>
                    <a:pt x="913" y="311"/>
                  </a:lnTo>
                  <a:lnTo>
                    <a:pt x="112" y="774"/>
                  </a:lnTo>
                  <a:lnTo>
                    <a:pt x="914" y="312"/>
                  </a:lnTo>
                  <a:lnTo>
                    <a:pt x="119" y="781"/>
                  </a:lnTo>
                  <a:lnTo>
                    <a:pt x="917" y="322"/>
                  </a:lnTo>
                  <a:lnTo>
                    <a:pt x="119" y="782"/>
                  </a:lnTo>
                  <a:lnTo>
                    <a:pt x="917" y="323"/>
                  </a:lnTo>
                  <a:lnTo>
                    <a:pt x="126" y="790"/>
                  </a:lnTo>
                  <a:lnTo>
                    <a:pt x="921" y="333"/>
                  </a:lnTo>
                  <a:lnTo>
                    <a:pt x="135" y="800"/>
                  </a:lnTo>
                  <a:lnTo>
                    <a:pt x="925" y="345"/>
                  </a:lnTo>
                  <a:lnTo>
                    <a:pt x="141" y="805"/>
                  </a:lnTo>
                  <a:lnTo>
                    <a:pt x="926" y="353"/>
                  </a:lnTo>
                  <a:lnTo>
                    <a:pt x="144" y="806"/>
                  </a:lnTo>
                  <a:lnTo>
                    <a:pt x="926" y="356"/>
                  </a:lnTo>
                  <a:lnTo>
                    <a:pt x="145" y="808"/>
                  </a:lnTo>
                  <a:lnTo>
                    <a:pt x="928" y="357"/>
                  </a:lnTo>
                  <a:lnTo>
                    <a:pt x="145" y="809"/>
                  </a:lnTo>
                  <a:lnTo>
                    <a:pt x="928" y="358"/>
                  </a:lnTo>
                  <a:lnTo>
                    <a:pt x="145" y="809"/>
                  </a:lnTo>
                  <a:lnTo>
                    <a:pt x="928" y="358"/>
                  </a:lnTo>
                  <a:lnTo>
                    <a:pt x="146" y="809"/>
                  </a:lnTo>
                  <a:lnTo>
                    <a:pt x="928" y="360"/>
                  </a:lnTo>
                  <a:lnTo>
                    <a:pt x="154" y="817"/>
                  </a:lnTo>
                  <a:lnTo>
                    <a:pt x="930" y="371"/>
                  </a:lnTo>
                  <a:lnTo>
                    <a:pt x="165" y="828"/>
                  </a:lnTo>
                  <a:lnTo>
                    <a:pt x="933" y="386"/>
                  </a:lnTo>
                  <a:lnTo>
                    <a:pt x="175" y="835"/>
                  </a:lnTo>
                  <a:lnTo>
                    <a:pt x="934" y="396"/>
                  </a:lnTo>
                  <a:lnTo>
                    <a:pt x="184" y="843"/>
                  </a:lnTo>
                  <a:lnTo>
                    <a:pt x="937" y="410"/>
                  </a:lnTo>
                  <a:lnTo>
                    <a:pt x="194" y="850"/>
                  </a:lnTo>
                  <a:lnTo>
                    <a:pt x="938" y="421"/>
                  </a:lnTo>
                  <a:lnTo>
                    <a:pt x="198" y="852"/>
                  </a:lnTo>
                  <a:lnTo>
                    <a:pt x="938" y="425"/>
                  </a:lnTo>
                  <a:lnTo>
                    <a:pt x="201" y="854"/>
                  </a:lnTo>
                  <a:lnTo>
                    <a:pt x="940" y="429"/>
                  </a:lnTo>
                  <a:lnTo>
                    <a:pt x="206" y="858"/>
                  </a:lnTo>
                  <a:lnTo>
                    <a:pt x="940" y="436"/>
                  </a:lnTo>
                  <a:lnTo>
                    <a:pt x="214" y="863"/>
                  </a:lnTo>
                  <a:lnTo>
                    <a:pt x="940" y="445"/>
                  </a:lnTo>
                  <a:lnTo>
                    <a:pt x="224" y="870"/>
                  </a:lnTo>
                  <a:lnTo>
                    <a:pt x="941" y="457"/>
                  </a:lnTo>
                  <a:lnTo>
                    <a:pt x="228" y="871"/>
                  </a:lnTo>
                  <a:lnTo>
                    <a:pt x="941" y="460"/>
                  </a:lnTo>
                  <a:lnTo>
                    <a:pt x="228" y="871"/>
                  </a:lnTo>
                  <a:lnTo>
                    <a:pt x="941" y="461"/>
                  </a:lnTo>
                  <a:lnTo>
                    <a:pt x="233" y="875"/>
                  </a:lnTo>
                  <a:lnTo>
                    <a:pt x="941" y="467"/>
                  </a:lnTo>
                  <a:lnTo>
                    <a:pt x="247" y="882"/>
                  </a:lnTo>
                  <a:lnTo>
                    <a:pt x="941" y="483"/>
                  </a:lnTo>
                  <a:lnTo>
                    <a:pt x="253" y="886"/>
                  </a:lnTo>
                  <a:lnTo>
                    <a:pt x="940" y="491"/>
                  </a:lnTo>
                  <a:lnTo>
                    <a:pt x="267" y="893"/>
                  </a:lnTo>
                  <a:lnTo>
                    <a:pt x="940" y="506"/>
                  </a:lnTo>
                  <a:lnTo>
                    <a:pt x="272" y="896"/>
                  </a:lnTo>
                  <a:lnTo>
                    <a:pt x="940" y="511"/>
                  </a:lnTo>
                  <a:lnTo>
                    <a:pt x="287" y="902"/>
                  </a:lnTo>
                  <a:lnTo>
                    <a:pt x="937" y="528"/>
                  </a:lnTo>
                  <a:lnTo>
                    <a:pt x="287" y="902"/>
                  </a:lnTo>
                  <a:lnTo>
                    <a:pt x="937" y="529"/>
                  </a:lnTo>
                  <a:lnTo>
                    <a:pt x="298" y="906"/>
                  </a:lnTo>
                  <a:lnTo>
                    <a:pt x="936" y="538"/>
                  </a:lnTo>
                  <a:lnTo>
                    <a:pt x="305" y="909"/>
                  </a:lnTo>
                  <a:lnTo>
                    <a:pt x="934" y="545"/>
                  </a:lnTo>
                  <a:lnTo>
                    <a:pt x="319" y="915"/>
                  </a:lnTo>
                  <a:lnTo>
                    <a:pt x="932" y="561"/>
                  </a:lnTo>
                  <a:lnTo>
                    <a:pt x="325" y="916"/>
                  </a:lnTo>
                  <a:lnTo>
                    <a:pt x="930" y="568"/>
                  </a:lnTo>
                  <a:lnTo>
                    <a:pt x="329" y="917"/>
                  </a:lnTo>
                  <a:lnTo>
                    <a:pt x="930" y="571"/>
                  </a:lnTo>
                  <a:lnTo>
                    <a:pt x="338" y="920"/>
                  </a:lnTo>
                  <a:lnTo>
                    <a:pt x="928" y="580"/>
                  </a:lnTo>
                  <a:lnTo>
                    <a:pt x="347" y="923"/>
                  </a:lnTo>
                  <a:lnTo>
                    <a:pt x="925" y="590"/>
                  </a:lnTo>
                  <a:lnTo>
                    <a:pt x="354" y="924"/>
                  </a:lnTo>
                  <a:lnTo>
                    <a:pt x="924" y="597"/>
                  </a:lnTo>
                  <a:lnTo>
                    <a:pt x="357" y="925"/>
                  </a:lnTo>
                  <a:lnTo>
                    <a:pt x="922" y="599"/>
                  </a:lnTo>
                  <a:lnTo>
                    <a:pt x="359" y="925"/>
                  </a:lnTo>
                  <a:lnTo>
                    <a:pt x="922" y="602"/>
                  </a:lnTo>
                  <a:lnTo>
                    <a:pt x="376" y="930"/>
                  </a:lnTo>
                  <a:lnTo>
                    <a:pt x="917" y="617"/>
                  </a:lnTo>
                  <a:lnTo>
                    <a:pt x="385" y="931"/>
                  </a:lnTo>
                  <a:lnTo>
                    <a:pt x="914" y="626"/>
                  </a:lnTo>
                  <a:lnTo>
                    <a:pt x="386" y="931"/>
                  </a:lnTo>
                  <a:lnTo>
                    <a:pt x="914" y="628"/>
                  </a:lnTo>
                  <a:lnTo>
                    <a:pt x="389" y="932"/>
                  </a:lnTo>
                  <a:lnTo>
                    <a:pt x="913" y="630"/>
                  </a:lnTo>
                  <a:lnTo>
                    <a:pt x="407" y="935"/>
                  </a:lnTo>
                  <a:lnTo>
                    <a:pt x="906" y="647"/>
                  </a:lnTo>
                  <a:lnTo>
                    <a:pt x="424" y="936"/>
                  </a:lnTo>
                  <a:lnTo>
                    <a:pt x="899" y="663"/>
                  </a:lnTo>
                  <a:lnTo>
                    <a:pt x="434" y="938"/>
                  </a:lnTo>
                  <a:lnTo>
                    <a:pt x="895" y="672"/>
                  </a:lnTo>
                  <a:lnTo>
                    <a:pt x="450" y="939"/>
                  </a:lnTo>
                  <a:lnTo>
                    <a:pt x="888" y="687"/>
                  </a:lnTo>
                  <a:lnTo>
                    <a:pt x="476" y="939"/>
                  </a:lnTo>
                  <a:lnTo>
                    <a:pt x="875" y="709"/>
                  </a:lnTo>
                  <a:lnTo>
                    <a:pt x="477" y="939"/>
                  </a:lnTo>
                  <a:lnTo>
                    <a:pt x="875" y="710"/>
                  </a:lnTo>
                  <a:lnTo>
                    <a:pt x="500" y="938"/>
                  </a:lnTo>
                  <a:lnTo>
                    <a:pt x="863" y="729"/>
                  </a:lnTo>
                  <a:lnTo>
                    <a:pt x="532" y="935"/>
                  </a:lnTo>
                  <a:lnTo>
                    <a:pt x="845" y="755"/>
                  </a:lnTo>
                  <a:lnTo>
                    <a:pt x="541" y="934"/>
                  </a:lnTo>
                  <a:lnTo>
                    <a:pt x="838" y="763"/>
                  </a:lnTo>
                  <a:lnTo>
                    <a:pt x="557" y="931"/>
                  </a:lnTo>
                  <a:lnTo>
                    <a:pt x="827" y="775"/>
                  </a:lnTo>
                  <a:lnTo>
                    <a:pt x="560" y="931"/>
                  </a:lnTo>
                  <a:lnTo>
                    <a:pt x="826" y="778"/>
                  </a:lnTo>
                  <a:lnTo>
                    <a:pt x="605" y="919"/>
                  </a:lnTo>
                  <a:lnTo>
                    <a:pt x="792" y="812"/>
                  </a:lnTo>
                  <a:lnTo>
                    <a:pt x="617" y="916"/>
                  </a:lnTo>
                  <a:lnTo>
                    <a:pt x="784" y="820"/>
                  </a:lnTo>
                  <a:lnTo>
                    <a:pt x="620" y="915"/>
                  </a:lnTo>
                  <a:lnTo>
                    <a:pt x="781" y="821"/>
                  </a:lnTo>
                  <a:lnTo>
                    <a:pt x="702" y="878"/>
                  </a:lnTo>
                  <a:lnTo>
                    <a:pt x="712" y="873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任意多边形: 形状 453">
              <a:extLst>
                <a:ext uri="{FF2B5EF4-FFF2-40B4-BE49-F238E27FC236}">
                  <a16:creationId xmlns="" xmlns:a16="http://schemas.microsoft.com/office/drawing/2014/main" id="{6993430B-48EC-4666-8E0E-DD576E780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728" y="4057452"/>
              <a:ext cx="481013" cy="467345"/>
            </a:xfrm>
            <a:custGeom>
              <a:avLst/>
              <a:gdLst>
                <a:gd name="connsiteX0" fmla="*/ 180731 w 481013"/>
                <a:gd name="connsiteY0" fmla="*/ 396721 h 467345"/>
                <a:gd name="connsiteX1" fmla="*/ 163663 w 481013"/>
                <a:gd name="connsiteY1" fmla="*/ 427190 h 467345"/>
                <a:gd name="connsiteX2" fmla="*/ 173073 w 481013"/>
                <a:gd name="connsiteY2" fmla="*/ 421818 h 467345"/>
                <a:gd name="connsiteX3" fmla="*/ 182902 w 481013"/>
                <a:gd name="connsiteY3" fmla="*/ 413294 h 467345"/>
                <a:gd name="connsiteX4" fmla="*/ 185057 w 481013"/>
                <a:gd name="connsiteY4" fmla="*/ 406825 h 467345"/>
                <a:gd name="connsiteX5" fmla="*/ 173368 w 481013"/>
                <a:gd name="connsiteY5" fmla="*/ 381724 h 467345"/>
                <a:gd name="connsiteX6" fmla="*/ 144212 w 481013"/>
                <a:gd name="connsiteY6" fmla="*/ 433077 h 467345"/>
                <a:gd name="connsiteX7" fmla="*/ 146545 w 481013"/>
                <a:gd name="connsiteY7" fmla="*/ 434379 h 467345"/>
                <a:gd name="connsiteX8" fmla="*/ 154081 w 481013"/>
                <a:gd name="connsiteY8" fmla="*/ 431615 h 467345"/>
                <a:gd name="connsiteX9" fmla="*/ 152996 w 481013"/>
                <a:gd name="connsiteY9" fmla="*/ 430646 h 467345"/>
                <a:gd name="connsiteX10" fmla="*/ 174824 w 481013"/>
                <a:gd name="connsiteY10" fmla="*/ 391680 h 467345"/>
                <a:gd name="connsiteX11" fmla="*/ 177913 w 481013"/>
                <a:gd name="connsiteY11" fmla="*/ 390427 h 467345"/>
                <a:gd name="connsiteX12" fmla="*/ 162248 w 481013"/>
                <a:gd name="connsiteY12" fmla="*/ 368967 h 467345"/>
                <a:gd name="connsiteX13" fmla="*/ 148484 w 481013"/>
                <a:gd name="connsiteY13" fmla="*/ 397399 h 467345"/>
                <a:gd name="connsiteX14" fmla="*/ 131402 w 481013"/>
                <a:gd name="connsiteY14" fmla="*/ 425927 h 467345"/>
                <a:gd name="connsiteX15" fmla="*/ 137783 w 481013"/>
                <a:gd name="connsiteY15" fmla="*/ 429489 h 467345"/>
                <a:gd name="connsiteX16" fmla="*/ 168395 w 481013"/>
                <a:gd name="connsiteY16" fmla="*/ 375569 h 467345"/>
                <a:gd name="connsiteX17" fmla="*/ 152826 w 481013"/>
                <a:gd name="connsiteY17" fmla="*/ 356243 h 467345"/>
                <a:gd name="connsiteX18" fmla="*/ 138748 w 481013"/>
                <a:gd name="connsiteY18" fmla="*/ 381251 h 467345"/>
                <a:gd name="connsiteX19" fmla="*/ 121138 w 481013"/>
                <a:gd name="connsiteY19" fmla="*/ 412411 h 467345"/>
                <a:gd name="connsiteX20" fmla="*/ 119410 w 481013"/>
                <a:gd name="connsiteY20" fmla="*/ 419234 h 467345"/>
                <a:gd name="connsiteX21" fmla="*/ 125438 w 481013"/>
                <a:gd name="connsiteY21" fmla="*/ 422598 h 467345"/>
                <a:gd name="connsiteX22" fmla="*/ 157577 w 481013"/>
                <a:gd name="connsiteY22" fmla="*/ 363097 h 467345"/>
                <a:gd name="connsiteX23" fmla="*/ 157741 w 481013"/>
                <a:gd name="connsiteY23" fmla="*/ 363022 h 467345"/>
                <a:gd name="connsiteX24" fmla="*/ 446205 w 481013"/>
                <a:gd name="connsiteY24" fmla="*/ 310505 h 467345"/>
                <a:gd name="connsiteX25" fmla="*/ 393692 w 481013"/>
                <a:gd name="connsiteY25" fmla="*/ 377662 h 467345"/>
                <a:gd name="connsiteX26" fmla="*/ 397007 w 481013"/>
                <a:gd name="connsiteY26" fmla="*/ 381502 h 467345"/>
                <a:gd name="connsiteX27" fmla="*/ 397878 w 481013"/>
                <a:gd name="connsiteY27" fmla="*/ 389309 h 467345"/>
                <a:gd name="connsiteX28" fmla="*/ 435143 w 481013"/>
                <a:gd name="connsiteY28" fmla="*/ 339348 h 467345"/>
                <a:gd name="connsiteX29" fmla="*/ 444438 w 481013"/>
                <a:gd name="connsiteY29" fmla="*/ 293904 h 467345"/>
                <a:gd name="connsiteX30" fmla="*/ 382858 w 481013"/>
                <a:gd name="connsiteY30" fmla="*/ 365630 h 467345"/>
                <a:gd name="connsiteX31" fmla="*/ 383755 w 481013"/>
                <a:gd name="connsiteY31" fmla="*/ 366155 h 467345"/>
                <a:gd name="connsiteX32" fmla="*/ 390300 w 481013"/>
                <a:gd name="connsiteY32" fmla="*/ 373734 h 467345"/>
                <a:gd name="connsiteX33" fmla="*/ 447388 w 481013"/>
                <a:gd name="connsiteY33" fmla="*/ 300208 h 467345"/>
                <a:gd name="connsiteX34" fmla="*/ 444877 w 481013"/>
                <a:gd name="connsiteY34" fmla="*/ 297336 h 467345"/>
                <a:gd name="connsiteX35" fmla="*/ 177889 w 481013"/>
                <a:gd name="connsiteY35" fmla="*/ 280325 h 467345"/>
                <a:gd name="connsiteX36" fmla="*/ 141604 w 481013"/>
                <a:gd name="connsiteY36" fmla="*/ 340488 h 467345"/>
                <a:gd name="connsiteX37" fmla="*/ 105467 w 481013"/>
                <a:gd name="connsiteY37" fmla="*/ 409005 h 467345"/>
                <a:gd name="connsiteX38" fmla="*/ 103824 w 481013"/>
                <a:gd name="connsiteY38" fmla="*/ 409611 h 467345"/>
                <a:gd name="connsiteX39" fmla="*/ 105525 w 481013"/>
                <a:gd name="connsiteY39" fmla="*/ 411484 h 467345"/>
                <a:gd name="connsiteX40" fmla="*/ 111471 w 481013"/>
                <a:gd name="connsiteY40" fmla="*/ 414803 h 467345"/>
                <a:gd name="connsiteX41" fmla="*/ 116888 w 481013"/>
                <a:gd name="connsiteY41" fmla="*/ 404688 h 467345"/>
                <a:gd name="connsiteX42" fmla="*/ 127953 w 481013"/>
                <a:gd name="connsiteY42" fmla="*/ 387643 h 467345"/>
                <a:gd name="connsiteX43" fmla="*/ 151702 w 481013"/>
                <a:gd name="connsiteY43" fmla="*/ 345031 h 467345"/>
                <a:gd name="connsiteX44" fmla="*/ 152585 w 481013"/>
                <a:gd name="connsiteY44" fmla="*/ 344649 h 467345"/>
                <a:gd name="connsiteX45" fmla="*/ 153009 w 481013"/>
                <a:gd name="connsiteY45" fmla="*/ 338899 h 467345"/>
                <a:gd name="connsiteX46" fmla="*/ 172130 w 481013"/>
                <a:gd name="connsiteY46" fmla="*/ 303319 h 467345"/>
                <a:gd name="connsiteX47" fmla="*/ 178594 w 481013"/>
                <a:gd name="connsiteY47" fmla="*/ 292538 h 467345"/>
                <a:gd name="connsiteX48" fmla="*/ 180748 w 481013"/>
                <a:gd name="connsiteY48" fmla="*/ 281755 h 467345"/>
                <a:gd name="connsiteX49" fmla="*/ 162981 w 481013"/>
                <a:gd name="connsiteY49" fmla="*/ 272210 h 467345"/>
                <a:gd name="connsiteX50" fmla="*/ 92266 w 481013"/>
                <a:gd name="connsiteY50" fmla="*/ 396883 h 467345"/>
                <a:gd name="connsiteX51" fmla="*/ 99915 w 481013"/>
                <a:gd name="connsiteY51" fmla="*/ 405306 h 467345"/>
                <a:gd name="connsiteX52" fmla="*/ 132974 w 481013"/>
                <a:gd name="connsiteY52" fmla="*/ 342377 h 467345"/>
                <a:gd name="connsiteX53" fmla="*/ 171311 w 481013"/>
                <a:gd name="connsiteY53" fmla="*/ 276974 h 467345"/>
                <a:gd name="connsiteX54" fmla="*/ 444341 w 481013"/>
                <a:gd name="connsiteY54" fmla="*/ 267233 h 467345"/>
                <a:gd name="connsiteX55" fmla="*/ 367137 w 481013"/>
                <a:gd name="connsiteY55" fmla="*/ 356435 h 467345"/>
                <a:gd name="connsiteX56" fmla="*/ 377084 w 481013"/>
                <a:gd name="connsiteY56" fmla="*/ 362253 h 467345"/>
                <a:gd name="connsiteX57" fmla="*/ 443968 w 481013"/>
                <a:gd name="connsiteY57" fmla="*/ 284350 h 467345"/>
                <a:gd name="connsiteX58" fmla="*/ 444341 w 481013"/>
                <a:gd name="connsiteY58" fmla="*/ 273746 h 467345"/>
                <a:gd name="connsiteX59" fmla="*/ 444341 w 481013"/>
                <a:gd name="connsiteY59" fmla="*/ 256590 h 467345"/>
                <a:gd name="connsiteX60" fmla="*/ 437188 w 481013"/>
                <a:gd name="connsiteY60" fmla="*/ 258022 h 467345"/>
                <a:gd name="connsiteX61" fmla="*/ 394869 w 481013"/>
                <a:gd name="connsiteY61" fmla="*/ 309591 h 467345"/>
                <a:gd name="connsiteX62" fmla="*/ 353575 w 481013"/>
                <a:gd name="connsiteY62" fmla="*/ 354246 h 467345"/>
                <a:gd name="connsiteX63" fmla="*/ 362122 w 481013"/>
                <a:gd name="connsiteY63" fmla="*/ 353502 h 467345"/>
                <a:gd name="connsiteX64" fmla="*/ 362690 w 481013"/>
                <a:gd name="connsiteY64" fmla="*/ 353834 h 467345"/>
                <a:gd name="connsiteX65" fmla="*/ 441740 w 481013"/>
                <a:gd name="connsiteY65" fmla="*/ 262500 h 467345"/>
                <a:gd name="connsiteX66" fmla="*/ 444341 w 481013"/>
                <a:gd name="connsiteY66" fmla="*/ 261668 h 467345"/>
                <a:gd name="connsiteX67" fmla="*/ 155579 w 481013"/>
                <a:gd name="connsiteY67" fmla="*/ 252838 h 467345"/>
                <a:gd name="connsiteX68" fmla="*/ 147642 w 481013"/>
                <a:gd name="connsiteY68" fmla="*/ 264034 h 467345"/>
                <a:gd name="connsiteX69" fmla="*/ 137689 w 481013"/>
                <a:gd name="connsiteY69" fmla="*/ 281954 h 467345"/>
                <a:gd name="connsiteX70" fmla="*/ 118322 w 481013"/>
                <a:gd name="connsiteY70" fmla="*/ 316189 h 467345"/>
                <a:gd name="connsiteX71" fmla="*/ 78915 w 481013"/>
                <a:gd name="connsiteY71" fmla="*/ 382181 h 467345"/>
                <a:gd name="connsiteX72" fmla="*/ 86468 w 481013"/>
                <a:gd name="connsiteY72" fmla="*/ 390498 h 467345"/>
                <a:gd name="connsiteX73" fmla="*/ 157355 w 481013"/>
                <a:gd name="connsiteY73" fmla="*/ 268992 h 467345"/>
                <a:gd name="connsiteX74" fmla="*/ 157049 w 481013"/>
                <a:gd name="connsiteY74" fmla="*/ 268817 h 467345"/>
                <a:gd name="connsiteX75" fmla="*/ 157049 w 481013"/>
                <a:gd name="connsiteY75" fmla="*/ 260192 h 467345"/>
                <a:gd name="connsiteX76" fmla="*/ 413489 w 481013"/>
                <a:gd name="connsiteY76" fmla="*/ 249144 h 467345"/>
                <a:gd name="connsiteX77" fmla="*/ 331958 w 481013"/>
                <a:gd name="connsiteY77" fmla="*/ 347508 h 467345"/>
                <a:gd name="connsiteX78" fmla="*/ 333998 w 481013"/>
                <a:gd name="connsiteY78" fmla="*/ 359694 h 467345"/>
                <a:gd name="connsiteX79" fmla="*/ 340488 w 481013"/>
                <a:gd name="connsiteY79" fmla="*/ 355386 h 467345"/>
                <a:gd name="connsiteX80" fmla="*/ 344192 w 481013"/>
                <a:gd name="connsiteY80" fmla="*/ 355064 h 467345"/>
                <a:gd name="connsiteX81" fmla="*/ 386242 w 481013"/>
                <a:gd name="connsiteY81" fmla="*/ 309591 h 467345"/>
                <a:gd name="connsiteX82" fmla="*/ 427977 w 481013"/>
                <a:gd name="connsiteY82" fmla="*/ 258735 h 467345"/>
                <a:gd name="connsiteX83" fmla="*/ 418624 w 481013"/>
                <a:gd name="connsiteY83" fmla="*/ 258735 h 467345"/>
                <a:gd name="connsiteX84" fmla="*/ 413802 w 481013"/>
                <a:gd name="connsiteY84" fmla="*/ 251497 h 467345"/>
                <a:gd name="connsiteX85" fmla="*/ 143853 w 481013"/>
                <a:gd name="connsiteY85" fmla="*/ 244289 h 467345"/>
                <a:gd name="connsiteX86" fmla="*/ 142174 w 481013"/>
                <a:gd name="connsiteY86" fmla="*/ 244682 h 467345"/>
                <a:gd name="connsiteX87" fmla="*/ 66494 w 481013"/>
                <a:gd name="connsiteY87" fmla="*/ 368503 h 467345"/>
                <a:gd name="connsiteX88" fmla="*/ 73580 w 481013"/>
                <a:gd name="connsiteY88" fmla="*/ 376306 h 467345"/>
                <a:gd name="connsiteX89" fmla="*/ 91960 w 481013"/>
                <a:gd name="connsiteY89" fmla="*/ 344005 h 467345"/>
                <a:gd name="connsiteX90" fmla="*/ 118322 w 481013"/>
                <a:gd name="connsiteY90" fmla="*/ 303351 h 467345"/>
                <a:gd name="connsiteX91" fmla="*/ 133923 w 481013"/>
                <a:gd name="connsiteY91" fmla="*/ 271790 h 467345"/>
                <a:gd name="connsiteX92" fmla="*/ 150226 w 481013"/>
                <a:gd name="connsiteY92" fmla="*/ 247245 h 467345"/>
                <a:gd name="connsiteX93" fmla="*/ 122246 w 481013"/>
                <a:gd name="connsiteY93" fmla="*/ 243521 h 467345"/>
                <a:gd name="connsiteX94" fmla="*/ 90325 w 481013"/>
                <a:gd name="connsiteY94" fmla="*/ 297384 h 467345"/>
                <a:gd name="connsiteX95" fmla="*/ 55411 w 481013"/>
                <a:gd name="connsiteY95" fmla="*/ 356298 h 467345"/>
                <a:gd name="connsiteX96" fmla="*/ 62084 w 481013"/>
                <a:gd name="connsiteY96" fmla="*/ 363647 h 467345"/>
                <a:gd name="connsiteX97" fmla="*/ 132177 w 481013"/>
                <a:gd name="connsiteY97" fmla="*/ 247024 h 467345"/>
                <a:gd name="connsiteX98" fmla="*/ 131195 w 481013"/>
                <a:gd name="connsiteY98" fmla="*/ 247254 h 467345"/>
                <a:gd name="connsiteX99" fmla="*/ 124732 w 481013"/>
                <a:gd name="connsiteY99" fmla="*/ 247254 h 467345"/>
                <a:gd name="connsiteX100" fmla="*/ 115319 w 481013"/>
                <a:gd name="connsiteY100" fmla="*/ 230335 h 467345"/>
                <a:gd name="connsiteX101" fmla="*/ 43760 w 481013"/>
                <a:gd name="connsiteY101" fmla="*/ 331253 h 467345"/>
                <a:gd name="connsiteX102" fmla="*/ 51352 w 481013"/>
                <a:gd name="connsiteY102" fmla="*/ 348909 h 467345"/>
                <a:gd name="connsiteX103" fmla="*/ 81696 w 481013"/>
                <a:gd name="connsiteY103" fmla="*/ 299251 h 467345"/>
                <a:gd name="connsiteX104" fmla="*/ 118348 w 481013"/>
                <a:gd name="connsiteY104" fmla="*/ 237670 h 467345"/>
                <a:gd name="connsiteX105" fmla="*/ 116114 w 481013"/>
                <a:gd name="connsiteY105" fmla="*/ 234315 h 467345"/>
                <a:gd name="connsiteX106" fmla="*/ 105831 w 481013"/>
                <a:gd name="connsiteY106" fmla="*/ 229376 h 467345"/>
                <a:gd name="connsiteX107" fmla="*/ 98878 w 481013"/>
                <a:gd name="connsiteY107" fmla="*/ 232159 h 467345"/>
                <a:gd name="connsiteX108" fmla="*/ 97284 w 481013"/>
                <a:gd name="connsiteY108" fmla="*/ 231411 h 467345"/>
                <a:gd name="connsiteX109" fmla="*/ 62167 w 481013"/>
                <a:gd name="connsiteY109" fmla="*/ 275676 h 467345"/>
                <a:gd name="connsiteX110" fmla="*/ 38778 w 481013"/>
                <a:gd name="connsiteY110" fmla="*/ 319666 h 467345"/>
                <a:gd name="connsiteX111" fmla="*/ 40606 w 481013"/>
                <a:gd name="connsiteY111" fmla="*/ 323917 h 467345"/>
                <a:gd name="connsiteX112" fmla="*/ 409649 w 481013"/>
                <a:gd name="connsiteY112" fmla="*/ 228262 h 467345"/>
                <a:gd name="connsiteX113" fmla="*/ 329786 w 481013"/>
                <a:gd name="connsiteY113" fmla="*/ 326465 h 467345"/>
                <a:gd name="connsiteX114" fmla="*/ 326456 w 481013"/>
                <a:gd name="connsiteY114" fmla="*/ 327337 h 467345"/>
                <a:gd name="connsiteX115" fmla="*/ 327238 w 481013"/>
                <a:gd name="connsiteY115" fmla="*/ 328463 h 467345"/>
                <a:gd name="connsiteX116" fmla="*/ 329974 w 481013"/>
                <a:gd name="connsiteY116" fmla="*/ 339359 h 467345"/>
                <a:gd name="connsiteX117" fmla="*/ 411999 w 481013"/>
                <a:gd name="connsiteY117" fmla="*/ 238457 h 467345"/>
                <a:gd name="connsiteX118" fmla="*/ 410051 w 481013"/>
                <a:gd name="connsiteY118" fmla="*/ 228711 h 467345"/>
                <a:gd name="connsiteX119" fmla="*/ 113960 w 481013"/>
                <a:gd name="connsiteY119" fmla="*/ 223534 h 467345"/>
                <a:gd name="connsiteX120" fmla="*/ 112475 w 481013"/>
                <a:gd name="connsiteY120" fmla="*/ 225019 h 467345"/>
                <a:gd name="connsiteX121" fmla="*/ 114162 w 481013"/>
                <a:gd name="connsiteY121" fmla="*/ 224642 h 467345"/>
                <a:gd name="connsiteX122" fmla="*/ 114188 w 481013"/>
                <a:gd name="connsiteY122" fmla="*/ 224676 h 467345"/>
                <a:gd name="connsiteX123" fmla="*/ 84837 w 481013"/>
                <a:gd name="connsiteY123" fmla="*/ 222518 h 467345"/>
                <a:gd name="connsiteX124" fmla="*/ 32196 w 481013"/>
                <a:gd name="connsiteY124" fmla="*/ 304355 h 467345"/>
                <a:gd name="connsiteX125" fmla="*/ 34832 w 481013"/>
                <a:gd name="connsiteY125" fmla="*/ 310487 h 467345"/>
                <a:gd name="connsiteX126" fmla="*/ 53523 w 481013"/>
                <a:gd name="connsiteY126" fmla="*/ 274602 h 467345"/>
                <a:gd name="connsiteX127" fmla="*/ 89882 w 481013"/>
                <a:gd name="connsiteY127" fmla="*/ 227725 h 467345"/>
                <a:gd name="connsiteX128" fmla="*/ 398552 w 481013"/>
                <a:gd name="connsiteY128" fmla="*/ 215877 h 467345"/>
                <a:gd name="connsiteX129" fmla="*/ 381626 w 481013"/>
                <a:gd name="connsiteY129" fmla="*/ 232966 h 467345"/>
                <a:gd name="connsiteX130" fmla="*/ 362330 w 481013"/>
                <a:gd name="connsiteY130" fmla="*/ 260642 h 467345"/>
                <a:gd name="connsiteX131" fmla="*/ 318846 w 481013"/>
                <a:gd name="connsiteY131" fmla="*/ 310568 h 467345"/>
                <a:gd name="connsiteX132" fmla="*/ 315455 w 481013"/>
                <a:gd name="connsiteY132" fmla="*/ 311491 h 467345"/>
                <a:gd name="connsiteX133" fmla="*/ 322778 w 481013"/>
                <a:gd name="connsiteY133" fmla="*/ 322038 h 467345"/>
                <a:gd name="connsiteX134" fmla="*/ 405141 w 481013"/>
                <a:gd name="connsiteY134" fmla="*/ 223231 h 467345"/>
                <a:gd name="connsiteX135" fmla="*/ 76668 w 481013"/>
                <a:gd name="connsiteY135" fmla="*/ 214043 h 467345"/>
                <a:gd name="connsiteX136" fmla="*/ 23654 w 481013"/>
                <a:gd name="connsiteY136" fmla="*/ 284487 h 467345"/>
                <a:gd name="connsiteX137" fmla="*/ 28274 w 481013"/>
                <a:gd name="connsiteY137" fmla="*/ 295234 h 467345"/>
                <a:gd name="connsiteX138" fmla="*/ 79680 w 481013"/>
                <a:gd name="connsiteY138" fmla="*/ 217178 h 467345"/>
                <a:gd name="connsiteX139" fmla="*/ 62618 w 481013"/>
                <a:gd name="connsiteY139" fmla="*/ 204846 h 467345"/>
                <a:gd name="connsiteX140" fmla="*/ 20876 w 481013"/>
                <a:gd name="connsiteY140" fmla="*/ 262861 h 467345"/>
                <a:gd name="connsiteX141" fmla="*/ 22498 w 481013"/>
                <a:gd name="connsiteY141" fmla="*/ 276334 h 467345"/>
                <a:gd name="connsiteX142" fmla="*/ 71727 w 481013"/>
                <a:gd name="connsiteY142" fmla="*/ 209103 h 467345"/>
                <a:gd name="connsiteX143" fmla="*/ 71867 w 481013"/>
                <a:gd name="connsiteY143" fmla="*/ 209045 h 467345"/>
                <a:gd name="connsiteX144" fmla="*/ 68177 w 481013"/>
                <a:gd name="connsiteY144" fmla="*/ 205205 h 467345"/>
                <a:gd name="connsiteX145" fmla="*/ 42451 w 481013"/>
                <a:gd name="connsiteY145" fmla="*/ 204126 h 467345"/>
                <a:gd name="connsiteX146" fmla="*/ 17925 w 481013"/>
                <a:gd name="connsiteY146" fmla="*/ 238359 h 467345"/>
                <a:gd name="connsiteX147" fmla="*/ 19872 w 481013"/>
                <a:gd name="connsiteY147" fmla="*/ 254526 h 467345"/>
                <a:gd name="connsiteX148" fmla="*/ 55928 w 481013"/>
                <a:gd name="connsiteY148" fmla="*/ 204414 h 467345"/>
                <a:gd name="connsiteX149" fmla="*/ 51480 w 481013"/>
                <a:gd name="connsiteY149" fmla="*/ 204126 h 467345"/>
                <a:gd name="connsiteX150" fmla="*/ 395727 w 481013"/>
                <a:gd name="connsiteY150" fmla="*/ 201520 h 467345"/>
                <a:gd name="connsiteX151" fmla="*/ 331846 w 481013"/>
                <a:gd name="connsiteY151" fmla="*/ 269726 h 467345"/>
                <a:gd name="connsiteX152" fmla="*/ 306194 w 481013"/>
                <a:gd name="connsiteY152" fmla="*/ 301266 h 467345"/>
                <a:gd name="connsiteX153" fmla="*/ 302698 w 481013"/>
                <a:gd name="connsiteY153" fmla="*/ 302223 h 467345"/>
                <a:gd name="connsiteX154" fmla="*/ 311885 w 481013"/>
                <a:gd name="connsiteY154" fmla="*/ 308384 h 467345"/>
                <a:gd name="connsiteX155" fmla="*/ 352002 w 481013"/>
                <a:gd name="connsiteY155" fmla="*/ 257928 h 467345"/>
                <a:gd name="connsiteX156" fmla="*/ 396006 w 481013"/>
                <a:gd name="connsiteY156" fmla="*/ 209762 h 467345"/>
                <a:gd name="connsiteX157" fmla="*/ 20451 w 481013"/>
                <a:gd name="connsiteY157" fmla="*/ 198149 h 467345"/>
                <a:gd name="connsiteX158" fmla="*/ 18019 w 481013"/>
                <a:gd name="connsiteY158" fmla="*/ 224522 h 467345"/>
                <a:gd name="connsiteX159" fmla="*/ 33545 w 481013"/>
                <a:gd name="connsiteY159" fmla="*/ 204126 h 467345"/>
                <a:gd name="connsiteX160" fmla="*/ 25627 w 481013"/>
                <a:gd name="connsiteY160" fmla="*/ 204126 h 467345"/>
                <a:gd name="connsiteX161" fmla="*/ 396344 w 481013"/>
                <a:gd name="connsiteY161" fmla="*/ 176146 h 467345"/>
                <a:gd name="connsiteX162" fmla="*/ 287467 w 481013"/>
                <a:gd name="connsiteY162" fmla="*/ 295022 h 467345"/>
                <a:gd name="connsiteX163" fmla="*/ 292894 w 481013"/>
                <a:gd name="connsiteY163" fmla="*/ 297232 h 467345"/>
                <a:gd name="connsiteX164" fmla="*/ 295741 w 481013"/>
                <a:gd name="connsiteY164" fmla="*/ 298604 h 467345"/>
                <a:gd name="connsiteX165" fmla="*/ 297509 w 481013"/>
                <a:gd name="connsiteY165" fmla="*/ 297762 h 467345"/>
                <a:gd name="connsiteX166" fmla="*/ 323262 w 481013"/>
                <a:gd name="connsiteY166" fmla="*/ 271882 h 467345"/>
                <a:gd name="connsiteX167" fmla="*/ 344723 w 481013"/>
                <a:gd name="connsiteY167" fmla="*/ 248160 h 467345"/>
                <a:gd name="connsiteX168" fmla="*/ 391937 w 481013"/>
                <a:gd name="connsiteY168" fmla="*/ 194244 h 467345"/>
                <a:gd name="connsiteX169" fmla="*/ 395459 w 481013"/>
                <a:gd name="connsiteY169" fmla="*/ 193612 h 467345"/>
                <a:gd name="connsiteX170" fmla="*/ 395050 w 481013"/>
                <a:gd name="connsiteY170" fmla="*/ 181532 h 467345"/>
                <a:gd name="connsiteX171" fmla="*/ 404871 w 481013"/>
                <a:gd name="connsiteY171" fmla="*/ 138471 h 467345"/>
                <a:gd name="connsiteX172" fmla="*/ 347202 w 481013"/>
                <a:gd name="connsiteY172" fmla="*/ 207184 h 467345"/>
                <a:gd name="connsiteX173" fmla="*/ 275548 w 481013"/>
                <a:gd name="connsiteY173" fmla="*/ 282226 h 467345"/>
                <a:gd name="connsiteX174" fmla="*/ 277751 w 481013"/>
                <a:gd name="connsiteY174" fmla="*/ 284309 h 467345"/>
                <a:gd name="connsiteX175" fmla="*/ 284024 w 481013"/>
                <a:gd name="connsiteY175" fmla="*/ 291473 h 467345"/>
                <a:gd name="connsiteX176" fmla="*/ 398659 w 481013"/>
                <a:gd name="connsiteY176" fmla="*/ 166516 h 467345"/>
                <a:gd name="connsiteX177" fmla="*/ 400140 w 481013"/>
                <a:gd name="connsiteY177" fmla="*/ 160355 h 467345"/>
                <a:gd name="connsiteX178" fmla="*/ 403622 w 481013"/>
                <a:gd name="connsiteY178" fmla="*/ 147220 h 467345"/>
                <a:gd name="connsiteX179" fmla="*/ 403680 w 481013"/>
                <a:gd name="connsiteY179" fmla="*/ 116837 h 467345"/>
                <a:gd name="connsiteX180" fmla="*/ 338529 w 481013"/>
                <a:gd name="connsiteY180" fmla="*/ 196402 h 467345"/>
                <a:gd name="connsiteX181" fmla="*/ 264947 w 481013"/>
                <a:gd name="connsiteY181" fmla="*/ 272243 h 467345"/>
                <a:gd name="connsiteX182" fmla="*/ 265007 w 481013"/>
                <a:gd name="connsiteY182" fmla="*/ 272260 h 467345"/>
                <a:gd name="connsiteX183" fmla="*/ 271994 w 481013"/>
                <a:gd name="connsiteY183" fmla="*/ 278866 h 467345"/>
                <a:gd name="connsiteX184" fmla="*/ 405342 w 481013"/>
                <a:gd name="connsiteY184" fmla="*/ 127632 h 467345"/>
                <a:gd name="connsiteX185" fmla="*/ 404426 w 481013"/>
                <a:gd name="connsiteY185" fmla="*/ 117733 h 467345"/>
                <a:gd name="connsiteX186" fmla="*/ 388813 w 481013"/>
                <a:gd name="connsiteY186" fmla="*/ 97736 h 467345"/>
                <a:gd name="connsiteX187" fmla="*/ 323193 w 481013"/>
                <a:gd name="connsiteY187" fmla="*/ 186092 h 467345"/>
                <a:gd name="connsiteX188" fmla="*/ 247378 w 481013"/>
                <a:gd name="connsiteY188" fmla="*/ 267073 h 467345"/>
                <a:gd name="connsiteX189" fmla="*/ 258176 w 481013"/>
                <a:gd name="connsiteY189" fmla="*/ 270250 h 467345"/>
                <a:gd name="connsiteX190" fmla="*/ 398434 w 481013"/>
                <a:gd name="connsiteY190" fmla="*/ 110537 h 467345"/>
                <a:gd name="connsiteX191" fmla="*/ 395050 w 481013"/>
                <a:gd name="connsiteY191" fmla="*/ 106474 h 467345"/>
                <a:gd name="connsiteX192" fmla="*/ 380279 w 481013"/>
                <a:gd name="connsiteY192" fmla="*/ 79154 h 467345"/>
                <a:gd name="connsiteX193" fmla="*/ 305744 w 481013"/>
                <a:gd name="connsiteY193" fmla="*/ 174965 h 467345"/>
                <a:gd name="connsiteX194" fmla="*/ 213966 w 481013"/>
                <a:gd name="connsiteY194" fmla="*/ 268763 h 467345"/>
                <a:gd name="connsiteX195" fmla="*/ 209396 w 481013"/>
                <a:gd name="connsiteY195" fmla="*/ 269521 h 467345"/>
                <a:gd name="connsiteX196" fmla="*/ 215013 w 481013"/>
                <a:gd name="connsiteY196" fmla="*/ 271385 h 467345"/>
                <a:gd name="connsiteX197" fmla="*/ 221503 w 481013"/>
                <a:gd name="connsiteY197" fmla="*/ 269232 h 467345"/>
                <a:gd name="connsiteX198" fmla="*/ 241200 w 481013"/>
                <a:gd name="connsiteY198" fmla="*/ 266902 h 467345"/>
                <a:gd name="connsiteX199" fmla="*/ 240844 w 481013"/>
                <a:gd name="connsiteY199" fmla="*/ 264999 h 467345"/>
                <a:gd name="connsiteX200" fmla="*/ 382936 w 481013"/>
                <a:gd name="connsiteY200" fmla="*/ 94797 h 467345"/>
                <a:gd name="connsiteX201" fmla="*/ 385906 w 481013"/>
                <a:gd name="connsiteY201" fmla="*/ 93665 h 467345"/>
                <a:gd name="connsiteX202" fmla="*/ 384334 w 481013"/>
                <a:gd name="connsiteY202" fmla="*/ 91462 h 467345"/>
                <a:gd name="connsiteX203" fmla="*/ 356605 w 481013"/>
                <a:gd name="connsiteY203" fmla="*/ 69591 h 467345"/>
                <a:gd name="connsiteX204" fmla="*/ 336881 w 481013"/>
                <a:gd name="connsiteY204" fmla="*/ 87577 h 467345"/>
                <a:gd name="connsiteX205" fmla="*/ 289587 w 481013"/>
                <a:gd name="connsiteY205" fmla="*/ 129117 h 467345"/>
                <a:gd name="connsiteX206" fmla="*/ 285309 w 481013"/>
                <a:gd name="connsiteY206" fmla="*/ 131333 h 467345"/>
                <a:gd name="connsiteX207" fmla="*/ 286134 w 481013"/>
                <a:gd name="connsiteY207" fmla="*/ 134616 h 467345"/>
                <a:gd name="connsiteX208" fmla="*/ 275587 w 481013"/>
                <a:gd name="connsiteY208" fmla="*/ 157231 h 467345"/>
                <a:gd name="connsiteX209" fmla="*/ 264771 w 481013"/>
                <a:gd name="connsiteY209" fmla="*/ 170154 h 467345"/>
                <a:gd name="connsiteX210" fmla="*/ 253954 w 481013"/>
                <a:gd name="connsiteY210" fmla="*/ 183077 h 467345"/>
                <a:gd name="connsiteX211" fmla="*/ 221503 w 481013"/>
                <a:gd name="connsiteY211" fmla="*/ 208924 h 467345"/>
                <a:gd name="connsiteX212" fmla="*/ 197706 w 481013"/>
                <a:gd name="connsiteY212" fmla="*/ 228308 h 467345"/>
                <a:gd name="connsiteX213" fmla="*/ 196773 w 481013"/>
                <a:gd name="connsiteY213" fmla="*/ 249213 h 467345"/>
                <a:gd name="connsiteX214" fmla="*/ 288999 w 481013"/>
                <a:gd name="connsiteY214" fmla="*/ 152637 h 467345"/>
                <a:gd name="connsiteX215" fmla="*/ 331289 w 481013"/>
                <a:gd name="connsiteY215" fmla="*/ 108668 h 467345"/>
                <a:gd name="connsiteX216" fmla="*/ 381715 w 481013"/>
                <a:gd name="connsiteY216" fmla="*/ 63737 h 467345"/>
                <a:gd name="connsiteX217" fmla="*/ 381387 w 481013"/>
                <a:gd name="connsiteY217" fmla="*/ 66800 h 467345"/>
                <a:gd name="connsiteX218" fmla="*/ 381579 w 481013"/>
                <a:gd name="connsiteY218" fmla="*/ 67342 h 467345"/>
                <a:gd name="connsiteX219" fmla="*/ 381912 w 481013"/>
                <a:gd name="connsiteY219" fmla="*/ 67232 h 467345"/>
                <a:gd name="connsiteX220" fmla="*/ 384753 w 481013"/>
                <a:gd name="connsiteY220" fmla="*/ 67065 h 467345"/>
                <a:gd name="connsiteX221" fmla="*/ 372330 w 481013"/>
                <a:gd name="connsiteY221" fmla="*/ 55252 h 467345"/>
                <a:gd name="connsiteX222" fmla="*/ 371006 w 481013"/>
                <a:gd name="connsiteY222" fmla="*/ 56459 h 467345"/>
                <a:gd name="connsiteX223" fmla="*/ 372508 w 481013"/>
                <a:gd name="connsiteY223" fmla="*/ 58265 h 467345"/>
                <a:gd name="connsiteX224" fmla="*/ 306129 w 481013"/>
                <a:gd name="connsiteY224" fmla="*/ 144057 h 467345"/>
                <a:gd name="connsiteX225" fmla="*/ 203347 w 481013"/>
                <a:gd name="connsiteY225" fmla="*/ 253443 h 467345"/>
                <a:gd name="connsiteX226" fmla="*/ 197359 w 481013"/>
                <a:gd name="connsiteY226" fmla="*/ 254514 h 467345"/>
                <a:gd name="connsiteX227" fmla="*/ 202033 w 481013"/>
                <a:gd name="connsiteY227" fmla="*/ 267078 h 467345"/>
                <a:gd name="connsiteX228" fmla="*/ 207506 w 481013"/>
                <a:gd name="connsiteY228" fmla="*/ 268894 h 467345"/>
                <a:gd name="connsiteX229" fmla="*/ 207506 w 481013"/>
                <a:gd name="connsiteY229" fmla="*/ 264475 h 467345"/>
                <a:gd name="connsiteX230" fmla="*/ 304398 w 481013"/>
                <a:gd name="connsiteY230" fmla="*/ 167997 h 467345"/>
                <a:gd name="connsiteX231" fmla="*/ 343155 w 481013"/>
                <a:gd name="connsiteY231" fmla="*/ 118687 h 467345"/>
                <a:gd name="connsiteX232" fmla="*/ 359035 w 481013"/>
                <a:gd name="connsiteY232" fmla="*/ 94835 h 467345"/>
                <a:gd name="connsiteX233" fmla="*/ 379311 w 481013"/>
                <a:gd name="connsiteY233" fmla="*/ 76218 h 467345"/>
                <a:gd name="connsiteX234" fmla="*/ 379150 w 481013"/>
                <a:gd name="connsiteY234" fmla="*/ 75729 h 467345"/>
                <a:gd name="connsiteX235" fmla="*/ 373569 w 481013"/>
                <a:gd name="connsiteY235" fmla="*/ 75004 h 467345"/>
                <a:gd name="connsiteX236" fmla="*/ 375453 w 481013"/>
                <a:gd name="connsiteY236" fmla="*/ 69376 h 467345"/>
                <a:gd name="connsiteX237" fmla="*/ 376899 w 481013"/>
                <a:gd name="connsiteY237" fmla="*/ 68896 h 467345"/>
                <a:gd name="connsiteX238" fmla="*/ 376297 w 481013"/>
                <a:gd name="connsiteY238" fmla="*/ 67068 h 467345"/>
                <a:gd name="connsiteX239" fmla="*/ 377572 w 481013"/>
                <a:gd name="connsiteY239" fmla="*/ 59198 h 467345"/>
                <a:gd name="connsiteX240" fmla="*/ 375757 w 481013"/>
                <a:gd name="connsiteY240" fmla="*/ 57210 h 467345"/>
                <a:gd name="connsiteX241" fmla="*/ 356969 w 481013"/>
                <a:gd name="connsiteY241" fmla="*/ 46480 h 467345"/>
                <a:gd name="connsiteX242" fmla="*/ 321515 w 481013"/>
                <a:gd name="connsiteY242" fmla="*/ 78305 h 467345"/>
                <a:gd name="connsiteX243" fmla="*/ 282030 w 481013"/>
                <a:gd name="connsiteY243" fmla="*/ 118250 h 467345"/>
                <a:gd name="connsiteX244" fmla="*/ 282077 w 481013"/>
                <a:gd name="connsiteY244" fmla="*/ 118462 h 467345"/>
                <a:gd name="connsiteX245" fmla="*/ 284484 w 481013"/>
                <a:gd name="connsiteY245" fmla="*/ 128045 h 467345"/>
                <a:gd name="connsiteX246" fmla="*/ 328282 w 481013"/>
                <a:gd name="connsiteY246" fmla="*/ 88106 h 467345"/>
                <a:gd name="connsiteX247" fmla="*/ 368305 w 481013"/>
                <a:gd name="connsiteY247" fmla="*/ 52954 h 467345"/>
                <a:gd name="connsiteX248" fmla="*/ 344526 w 481013"/>
                <a:gd name="connsiteY248" fmla="*/ 39374 h 467345"/>
                <a:gd name="connsiteX249" fmla="*/ 317071 w 481013"/>
                <a:gd name="connsiteY249" fmla="*/ 65232 h 467345"/>
                <a:gd name="connsiteX250" fmla="*/ 278813 w 481013"/>
                <a:gd name="connsiteY250" fmla="*/ 103837 h 467345"/>
                <a:gd name="connsiteX251" fmla="*/ 280785 w 481013"/>
                <a:gd name="connsiteY251" fmla="*/ 112670 h 467345"/>
                <a:gd name="connsiteX252" fmla="*/ 312802 w 481013"/>
                <a:gd name="connsiteY252" fmla="*/ 79637 h 467345"/>
                <a:gd name="connsiteX253" fmla="*/ 353059 w 481013"/>
                <a:gd name="connsiteY253" fmla="*/ 44247 h 467345"/>
                <a:gd name="connsiteX254" fmla="*/ 331500 w 481013"/>
                <a:gd name="connsiteY254" fmla="*/ 31934 h 467345"/>
                <a:gd name="connsiteX255" fmla="*/ 325636 w 481013"/>
                <a:gd name="connsiteY255" fmla="*/ 38869 h 467345"/>
                <a:gd name="connsiteX256" fmla="*/ 310356 w 481013"/>
                <a:gd name="connsiteY256" fmla="*/ 53924 h 467345"/>
                <a:gd name="connsiteX257" fmla="*/ 277614 w 481013"/>
                <a:gd name="connsiteY257" fmla="*/ 88337 h 467345"/>
                <a:gd name="connsiteX258" fmla="*/ 275419 w 481013"/>
                <a:gd name="connsiteY258" fmla="*/ 88632 h 467345"/>
                <a:gd name="connsiteX259" fmla="*/ 277236 w 481013"/>
                <a:gd name="connsiteY259" fmla="*/ 96770 h 467345"/>
                <a:gd name="connsiteX260" fmla="*/ 304199 w 481013"/>
                <a:gd name="connsiteY260" fmla="*/ 69561 h 467345"/>
                <a:gd name="connsiteX261" fmla="*/ 340613 w 481013"/>
                <a:gd name="connsiteY261" fmla="*/ 37139 h 467345"/>
                <a:gd name="connsiteX262" fmla="*/ 320952 w 481013"/>
                <a:gd name="connsiteY262" fmla="*/ 25910 h 467345"/>
                <a:gd name="connsiteX263" fmla="*/ 270770 w 481013"/>
                <a:gd name="connsiteY263" fmla="*/ 78478 h 467345"/>
                <a:gd name="connsiteX264" fmla="*/ 273424 w 481013"/>
                <a:gd name="connsiteY264" fmla="*/ 79692 h 467345"/>
                <a:gd name="connsiteX265" fmla="*/ 274187 w 481013"/>
                <a:gd name="connsiteY265" fmla="*/ 83111 h 467345"/>
                <a:gd name="connsiteX266" fmla="*/ 299442 w 481013"/>
                <a:gd name="connsiteY266" fmla="*/ 58226 h 467345"/>
                <a:gd name="connsiteX267" fmla="*/ 314722 w 481013"/>
                <a:gd name="connsiteY267" fmla="*/ 43170 h 467345"/>
                <a:gd name="connsiteX268" fmla="*/ 321270 w 481013"/>
                <a:gd name="connsiteY268" fmla="*/ 36449 h 467345"/>
                <a:gd name="connsiteX269" fmla="*/ 326887 w 481013"/>
                <a:gd name="connsiteY269" fmla="*/ 29300 h 467345"/>
                <a:gd name="connsiteX270" fmla="*/ 309152 w 481013"/>
                <a:gd name="connsiteY270" fmla="*/ 21100 h 467345"/>
                <a:gd name="connsiteX271" fmla="*/ 258088 w 481013"/>
                <a:gd name="connsiteY271" fmla="*/ 72672 h 467345"/>
                <a:gd name="connsiteX272" fmla="*/ 266030 w 481013"/>
                <a:gd name="connsiteY272" fmla="*/ 76308 h 467345"/>
                <a:gd name="connsiteX273" fmla="*/ 288579 w 481013"/>
                <a:gd name="connsiteY273" fmla="*/ 50278 h 467345"/>
                <a:gd name="connsiteX274" fmla="*/ 315374 w 481013"/>
                <a:gd name="connsiteY274" fmla="*/ 22724 h 467345"/>
                <a:gd name="connsiteX275" fmla="*/ 314923 w 481013"/>
                <a:gd name="connsiteY275" fmla="*/ 22467 h 467345"/>
                <a:gd name="connsiteX276" fmla="*/ 293493 w 481013"/>
                <a:gd name="connsiteY276" fmla="*/ 17393 h 467345"/>
                <a:gd name="connsiteX277" fmla="*/ 239738 w 481013"/>
                <a:gd name="connsiteY277" fmla="*/ 67382 h 467345"/>
                <a:gd name="connsiteX278" fmla="*/ 249897 w 481013"/>
                <a:gd name="connsiteY278" fmla="*/ 68923 h 467345"/>
                <a:gd name="connsiteX279" fmla="*/ 252216 w 481013"/>
                <a:gd name="connsiteY279" fmla="*/ 69985 h 467345"/>
                <a:gd name="connsiteX280" fmla="*/ 302240 w 481013"/>
                <a:gd name="connsiteY280" fmla="*/ 19464 h 467345"/>
                <a:gd name="connsiteX281" fmla="*/ 274340 w 481013"/>
                <a:gd name="connsiteY281" fmla="*/ 12858 h 467345"/>
                <a:gd name="connsiteX282" fmla="*/ 220408 w 481013"/>
                <a:gd name="connsiteY282" fmla="*/ 64615 h 467345"/>
                <a:gd name="connsiteX283" fmla="*/ 221503 w 481013"/>
                <a:gd name="connsiteY283" fmla="*/ 64615 h 467345"/>
                <a:gd name="connsiteX284" fmla="*/ 232235 w 481013"/>
                <a:gd name="connsiteY284" fmla="*/ 66244 h 467345"/>
                <a:gd name="connsiteX285" fmla="*/ 284980 w 481013"/>
                <a:gd name="connsiteY285" fmla="*/ 15377 h 467345"/>
                <a:gd name="connsiteX286" fmla="*/ 207954 w 481013"/>
                <a:gd name="connsiteY286" fmla="*/ 10604 h 467345"/>
                <a:gd name="connsiteX287" fmla="*/ 205623 w 481013"/>
                <a:gd name="connsiteY287" fmla="*/ 10662 h 467345"/>
                <a:gd name="connsiteX288" fmla="*/ 31972 w 481013"/>
                <a:gd name="connsiteY288" fmla="*/ 152821 h 467345"/>
                <a:gd name="connsiteX289" fmla="*/ 21570 w 481013"/>
                <a:gd name="connsiteY289" fmla="*/ 189749 h 467345"/>
                <a:gd name="connsiteX290" fmla="*/ 29935 w 481013"/>
                <a:gd name="connsiteY290" fmla="*/ 197657 h 467345"/>
                <a:gd name="connsiteX291" fmla="*/ 49326 w 481013"/>
                <a:gd name="connsiteY291" fmla="*/ 197657 h 467345"/>
                <a:gd name="connsiteX292" fmla="*/ 88106 w 481013"/>
                <a:gd name="connsiteY292" fmla="*/ 214908 h 467345"/>
                <a:gd name="connsiteX293" fmla="*/ 98878 w 481013"/>
                <a:gd name="connsiteY293" fmla="*/ 225690 h 467345"/>
                <a:gd name="connsiteX294" fmla="*/ 105342 w 481013"/>
                <a:gd name="connsiteY294" fmla="*/ 223534 h 467345"/>
                <a:gd name="connsiteX295" fmla="*/ 113960 w 481013"/>
                <a:gd name="connsiteY295" fmla="*/ 219221 h 467345"/>
                <a:gd name="connsiteX296" fmla="*/ 122577 w 481013"/>
                <a:gd name="connsiteY296" fmla="*/ 232159 h 467345"/>
                <a:gd name="connsiteX297" fmla="*/ 123741 w 481013"/>
                <a:gd name="connsiteY297" fmla="*/ 234489 h 467345"/>
                <a:gd name="connsiteX298" fmla="*/ 127001 w 481013"/>
                <a:gd name="connsiteY298" fmla="*/ 235497 h 467345"/>
                <a:gd name="connsiteX299" fmla="*/ 125505 w 481013"/>
                <a:gd name="connsiteY299" fmla="*/ 238020 h 467345"/>
                <a:gd name="connsiteX300" fmla="*/ 126886 w 481013"/>
                <a:gd name="connsiteY300" fmla="*/ 240785 h 467345"/>
                <a:gd name="connsiteX301" fmla="*/ 129041 w 481013"/>
                <a:gd name="connsiteY301" fmla="*/ 240785 h 467345"/>
                <a:gd name="connsiteX302" fmla="*/ 159203 w 481013"/>
                <a:gd name="connsiteY302" fmla="*/ 242941 h 467345"/>
                <a:gd name="connsiteX303" fmla="*/ 163512 w 481013"/>
                <a:gd name="connsiteY303" fmla="*/ 262348 h 467345"/>
                <a:gd name="connsiteX304" fmla="*/ 163512 w 481013"/>
                <a:gd name="connsiteY304" fmla="*/ 266661 h 467345"/>
                <a:gd name="connsiteX305" fmla="*/ 163928 w 481013"/>
                <a:gd name="connsiteY305" fmla="*/ 266917 h 467345"/>
                <a:gd name="connsiteX306" fmla="*/ 166106 w 481013"/>
                <a:gd name="connsiteY306" fmla="*/ 266700 h 467345"/>
                <a:gd name="connsiteX307" fmla="*/ 165451 w 481013"/>
                <a:gd name="connsiteY307" fmla="*/ 267855 h 467345"/>
                <a:gd name="connsiteX308" fmla="*/ 167013 w 481013"/>
                <a:gd name="connsiteY308" fmla="*/ 268817 h 467345"/>
                <a:gd name="connsiteX309" fmla="*/ 172130 w 481013"/>
                <a:gd name="connsiteY309" fmla="*/ 270973 h 467345"/>
                <a:gd name="connsiteX310" fmla="*/ 187211 w 481013"/>
                <a:gd name="connsiteY310" fmla="*/ 279599 h 467345"/>
                <a:gd name="connsiteX311" fmla="*/ 185057 w 481013"/>
                <a:gd name="connsiteY311" fmla="*/ 294694 h 467345"/>
                <a:gd name="connsiteX312" fmla="*/ 178594 w 481013"/>
                <a:gd name="connsiteY312" fmla="*/ 305476 h 467345"/>
                <a:gd name="connsiteX313" fmla="*/ 158934 w 481013"/>
                <a:gd name="connsiteY313" fmla="*/ 340786 h 467345"/>
                <a:gd name="connsiteX314" fmla="*/ 158710 w 481013"/>
                <a:gd name="connsiteY314" fmla="*/ 343001 h 467345"/>
                <a:gd name="connsiteX315" fmla="*/ 160338 w 481013"/>
                <a:gd name="connsiteY315" fmla="*/ 342900 h 467345"/>
                <a:gd name="connsiteX316" fmla="*/ 158365 w 481013"/>
                <a:gd name="connsiteY316" fmla="*/ 346405 h 467345"/>
                <a:gd name="connsiteX317" fmla="*/ 157688 w 481013"/>
                <a:gd name="connsiteY317" fmla="*/ 353084 h 467345"/>
                <a:gd name="connsiteX318" fmla="*/ 162901 w 481013"/>
                <a:gd name="connsiteY318" fmla="*/ 360653 h 467345"/>
                <a:gd name="connsiteX319" fmla="*/ 163461 w 481013"/>
                <a:gd name="connsiteY319" fmla="*/ 360396 h 467345"/>
                <a:gd name="connsiteX320" fmla="*/ 166136 w 481013"/>
                <a:gd name="connsiteY320" fmla="*/ 360936 h 467345"/>
                <a:gd name="connsiteX321" fmla="*/ 165073 w 481013"/>
                <a:gd name="connsiteY321" fmla="*/ 363132 h 467345"/>
                <a:gd name="connsiteX322" fmla="*/ 173087 w 481013"/>
                <a:gd name="connsiteY322" fmla="*/ 371301 h 467345"/>
                <a:gd name="connsiteX323" fmla="*/ 176212 w 481013"/>
                <a:gd name="connsiteY323" fmla="*/ 370430 h 467345"/>
                <a:gd name="connsiteX324" fmla="*/ 178858 w 481013"/>
                <a:gd name="connsiteY324" fmla="*/ 372053 h 467345"/>
                <a:gd name="connsiteX325" fmla="*/ 177013 w 481013"/>
                <a:gd name="connsiteY325" fmla="*/ 375304 h 467345"/>
                <a:gd name="connsiteX326" fmla="*/ 178055 w 481013"/>
                <a:gd name="connsiteY326" fmla="*/ 376366 h 467345"/>
                <a:gd name="connsiteX327" fmla="*/ 182902 w 481013"/>
                <a:gd name="connsiteY327" fmla="*/ 389574 h 467345"/>
                <a:gd name="connsiteX328" fmla="*/ 189366 w 481013"/>
                <a:gd name="connsiteY328" fmla="*/ 402512 h 467345"/>
                <a:gd name="connsiteX329" fmla="*/ 189366 w 481013"/>
                <a:gd name="connsiteY329" fmla="*/ 417606 h 467345"/>
                <a:gd name="connsiteX330" fmla="*/ 167013 w 481013"/>
                <a:gd name="connsiteY330" fmla="*/ 433509 h 467345"/>
                <a:gd name="connsiteX331" fmla="*/ 152473 w 481013"/>
                <a:gd name="connsiteY331" fmla="*/ 437688 h 467345"/>
                <a:gd name="connsiteX332" fmla="*/ 166089 w 481013"/>
                <a:gd name="connsiteY332" fmla="*/ 445288 h 467345"/>
                <a:gd name="connsiteX333" fmla="*/ 389080 w 481013"/>
                <a:gd name="connsiteY333" fmla="*/ 401104 h 467345"/>
                <a:gd name="connsiteX334" fmla="*/ 393649 w 481013"/>
                <a:gd name="connsiteY334" fmla="*/ 394978 h 467345"/>
                <a:gd name="connsiteX335" fmla="*/ 393221 w 481013"/>
                <a:gd name="connsiteY335" fmla="*/ 394694 h 467345"/>
                <a:gd name="connsiteX336" fmla="*/ 392409 w 481013"/>
                <a:gd name="connsiteY336" fmla="*/ 394156 h 467345"/>
                <a:gd name="connsiteX337" fmla="*/ 379429 w 481013"/>
                <a:gd name="connsiteY337" fmla="*/ 370463 h 467345"/>
                <a:gd name="connsiteX338" fmla="*/ 378937 w 481013"/>
                <a:gd name="connsiteY338" fmla="*/ 370197 h 467345"/>
                <a:gd name="connsiteX339" fmla="*/ 376973 w 481013"/>
                <a:gd name="connsiteY339" fmla="*/ 372485 h 467345"/>
                <a:gd name="connsiteX340" fmla="*/ 368300 w 481013"/>
                <a:gd name="connsiteY340" fmla="*/ 372485 h 467345"/>
                <a:gd name="connsiteX341" fmla="*/ 373017 w 481013"/>
                <a:gd name="connsiteY341" fmla="*/ 366990 h 467345"/>
                <a:gd name="connsiteX342" fmla="*/ 361454 w 481013"/>
                <a:gd name="connsiteY342" fmla="*/ 360726 h 467345"/>
                <a:gd name="connsiteX343" fmla="*/ 358827 w 481013"/>
                <a:gd name="connsiteY343" fmla="*/ 361926 h 467345"/>
                <a:gd name="connsiteX344" fmla="*/ 356152 w 481013"/>
                <a:gd name="connsiteY344" fmla="*/ 361388 h 467345"/>
                <a:gd name="connsiteX345" fmla="*/ 356641 w 481013"/>
                <a:gd name="connsiteY345" fmla="*/ 360824 h 467345"/>
                <a:gd name="connsiteX346" fmla="*/ 346828 w 481013"/>
                <a:gd name="connsiteY346" fmla="*/ 361542 h 467345"/>
                <a:gd name="connsiteX347" fmla="*/ 342571 w 481013"/>
                <a:gd name="connsiteY347" fmla="*/ 366146 h 467345"/>
                <a:gd name="connsiteX348" fmla="*/ 333944 w 481013"/>
                <a:gd name="connsiteY348" fmla="*/ 366146 h 467345"/>
                <a:gd name="connsiteX349" fmla="*/ 336850 w 481013"/>
                <a:gd name="connsiteY349" fmla="*/ 363003 h 467345"/>
                <a:gd name="connsiteX350" fmla="*/ 331835 w 481013"/>
                <a:gd name="connsiteY350" fmla="*/ 364002 h 467345"/>
                <a:gd name="connsiteX351" fmla="*/ 325967 w 481013"/>
                <a:gd name="connsiteY351" fmla="*/ 350371 h 467345"/>
                <a:gd name="connsiteX352" fmla="*/ 325512 w 481013"/>
                <a:gd name="connsiteY352" fmla="*/ 350556 h 467345"/>
                <a:gd name="connsiteX353" fmla="*/ 322825 w 481013"/>
                <a:gd name="connsiteY353" fmla="*/ 348153 h 467345"/>
                <a:gd name="connsiteX354" fmla="*/ 324619 w 481013"/>
                <a:gd name="connsiteY354" fmla="*/ 345946 h 467345"/>
                <a:gd name="connsiteX355" fmla="*/ 321018 w 481013"/>
                <a:gd name="connsiteY355" fmla="*/ 331155 h 467345"/>
                <a:gd name="connsiteX356" fmla="*/ 310201 w 481013"/>
                <a:gd name="connsiteY356" fmla="*/ 316617 h 467345"/>
                <a:gd name="connsiteX357" fmla="*/ 290731 w 481013"/>
                <a:gd name="connsiteY357" fmla="*/ 303694 h 467345"/>
                <a:gd name="connsiteX358" fmla="*/ 283700 w 481013"/>
                <a:gd name="connsiteY358" fmla="*/ 299386 h 467345"/>
                <a:gd name="connsiteX359" fmla="*/ 283452 w 481013"/>
                <a:gd name="connsiteY359" fmla="*/ 299126 h 467345"/>
                <a:gd name="connsiteX360" fmla="*/ 277926 w 481013"/>
                <a:gd name="connsiteY360" fmla="*/ 301608 h 467345"/>
                <a:gd name="connsiteX361" fmla="*/ 275217 w 481013"/>
                <a:gd name="connsiteY361" fmla="*/ 301073 h 467345"/>
                <a:gd name="connsiteX362" fmla="*/ 280164 w 481013"/>
                <a:gd name="connsiteY362" fmla="*/ 295680 h 467345"/>
                <a:gd name="connsiteX363" fmla="*/ 273424 w 481013"/>
                <a:gd name="connsiteY363" fmla="*/ 288616 h 467345"/>
                <a:gd name="connsiteX364" fmla="*/ 269706 w 481013"/>
                <a:gd name="connsiteY364" fmla="*/ 284903 h 467345"/>
                <a:gd name="connsiteX365" fmla="*/ 268604 w 481013"/>
                <a:gd name="connsiteY365" fmla="*/ 285217 h 467345"/>
                <a:gd name="connsiteX366" fmla="*/ 267802 w 481013"/>
                <a:gd name="connsiteY366" fmla="*/ 283619 h 467345"/>
                <a:gd name="connsiteX367" fmla="*/ 268092 w 481013"/>
                <a:gd name="connsiteY367" fmla="*/ 283291 h 467345"/>
                <a:gd name="connsiteX368" fmla="*/ 262607 w 481013"/>
                <a:gd name="connsiteY368" fmla="*/ 277813 h 467345"/>
                <a:gd name="connsiteX369" fmla="*/ 223667 w 481013"/>
                <a:gd name="connsiteY369" fmla="*/ 275693 h 467345"/>
                <a:gd name="connsiteX370" fmla="*/ 217177 w 481013"/>
                <a:gd name="connsiteY370" fmla="*/ 275693 h 467345"/>
                <a:gd name="connsiteX371" fmla="*/ 197706 w 481013"/>
                <a:gd name="connsiteY371" fmla="*/ 271385 h 467345"/>
                <a:gd name="connsiteX372" fmla="*/ 193380 w 481013"/>
                <a:gd name="connsiteY372" fmla="*/ 228308 h 467345"/>
                <a:gd name="connsiteX373" fmla="*/ 219340 w 481013"/>
                <a:gd name="connsiteY373" fmla="*/ 202462 h 467345"/>
                <a:gd name="connsiteX374" fmla="*/ 249627 w 481013"/>
                <a:gd name="connsiteY374" fmla="*/ 180924 h 467345"/>
                <a:gd name="connsiteX375" fmla="*/ 260444 w 481013"/>
                <a:gd name="connsiteY375" fmla="*/ 168000 h 467345"/>
                <a:gd name="connsiteX376" fmla="*/ 271261 w 481013"/>
                <a:gd name="connsiteY376" fmla="*/ 152924 h 467345"/>
                <a:gd name="connsiteX377" fmla="*/ 275587 w 481013"/>
                <a:gd name="connsiteY377" fmla="*/ 120616 h 467345"/>
                <a:gd name="connsiteX378" fmla="*/ 275556 w 481013"/>
                <a:gd name="connsiteY378" fmla="*/ 120462 h 467345"/>
                <a:gd name="connsiteX379" fmla="*/ 273050 w 481013"/>
                <a:gd name="connsiteY379" fmla="*/ 120651 h 467345"/>
                <a:gd name="connsiteX380" fmla="*/ 275158 w 481013"/>
                <a:gd name="connsiteY380" fmla="*/ 118476 h 467345"/>
                <a:gd name="connsiteX381" fmla="*/ 272488 w 481013"/>
                <a:gd name="connsiteY381" fmla="*/ 105187 h 467345"/>
                <a:gd name="connsiteX382" fmla="*/ 269875 w 481013"/>
                <a:gd name="connsiteY382" fmla="*/ 104198 h 467345"/>
                <a:gd name="connsiteX383" fmla="*/ 271882 w 481013"/>
                <a:gd name="connsiteY383" fmla="*/ 102172 h 467345"/>
                <a:gd name="connsiteX384" fmla="*/ 271261 w 481013"/>
                <a:gd name="connsiteY384" fmla="*/ 99077 h 467345"/>
                <a:gd name="connsiteX385" fmla="*/ 266934 w 481013"/>
                <a:gd name="connsiteY385" fmla="*/ 84000 h 467345"/>
                <a:gd name="connsiteX386" fmla="*/ 221503 w 481013"/>
                <a:gd name="connsiteY386" fmla="*/ 71077 h 467345"/>
                <a:gd name="connsiteX387" fmla="*/ 219340 w 481013"/>
                <a:gd name="connsiteY387" fmla="*/ 71077 h 467345"/>
                <a:gd name="connsiteX388" fmla="*/ 209429 w 481013"/>
                <a:gd name="connsiteY388" fmla="*/ 69761 h 467345"/>
                <a:gd name="connsiteX389" fmla="*/ 208540 w 481013"/>
                <a:gd name="connsiteY389" fmla="*/ 69850 h 467345"/>
                <a:gd name="connsiteX390" fmla="*/ 208729 w 481013"/>
                <a:gd name="connsiteY390" fmla="*/ 69668 h 467345"/>
                <a:gd name="connsiteX391" fmla="*/ 199059 w 481013"/>
                <a:gd name="connsiteY391" fmla="*/ 68385 h 467345"/>
                <a:gd name="connsiteX392" fmla="*/ 196729 w 481013"/>
                <a:gd name="connsiteY392" fmla="*/ 67251 h 467345"/>
                <a:gd name="connsiteX393" fmla="*/ 195608 w 481013"/>
                <a:gd name="connsiteY393" fmla="*/ 67681 h 467345"/>
                <a:gd name="connsiteX394" fmla="*/ 195408 w 481013"/>
                <a:gd name="connsiteY394" fmla="*/ 66608 h 467345"/>
                <a:gd name="connsiteX395" fmla="*/ 186889 w 481013"/>
                <a:gd name="connsiteY395" fmla="*/ 62462 h 467345"/>
                <a:gd name="connsiteX396" fmla="*/ 183374 w 481013"/>
                <a:gd name="connsiteY396" fmla="*/ 53846 h 467345"/>
                <a:gd name="connsiteX397" fmla="*/ 183431 w 481013"/>
                <a:gd name="connsiteY397" fmla="*/ 53212 h 467345"/>
                <a:gd name="connsiteX398" fmla="*/ 183110 w 481013"/>
                <a:gd name="connsiteY398" fmla="*/ 52785 h 467345"/>
                <a:gd name="connsiteX399" fmla="*/ 183507 w 481013"/>
                <a:gd name="connsiteY399" fmla="*/ 52360 h 467345"/>
                <a:gd name="connsiteX400" fmla="*/ 184726 w 481013"/>
                <a:gd name="connsiteY400" fmla="*/ 38769 h 467345"/>
                <a:gd name="connsiteX401" fmla="*/ 193785 w 481013"/>
                <a:gd name="connsiteY401" fmla="*/ 19990 h 467345"/>
                <a:gd name="connsiteX402" fmla="*/ 228343 w 481013"/>
                <a:gd name="connsiteY402" fmla="*/ 10095 h 467345"/>
                <a:gd name="connsiteX403" fmla="*/ 226778 w 481013"/>
                <a:gd name="connsiteY403" fmla="*/ 10134 h 467345"/>
                <a:gd name="connsiteX404" fmla="*/ 216095 w 481013"/>
                <a:gd name="connsiteY404" fmla="*/ 13731 h 467345"/>
                <a:gd name="connsiteX405" fmla="*/ 191216 w 481013"/>
                <a:gd name="connsiteY405" fmla="*/ 38769 h 467345"/>
                <a:gd name="connsiteX406" fmla="*/ 191749 w 481013"/>
                <a:gd name="connsiteY406" fmla="*/ 43541 h 467345"/>
                <a:gd name="connsiteX407" fmla="*/ 206060 w 481013"/>
                <a:gd name="connsiteY407" fmla="*/ 28228 h 467345"/>
                <a:gd name="connsiteX408" fmla="*/ 245775 w 481013"/>
                <a:gd name="connsiteY408" fmla="*/ 9661 h 467345"/>
                <a:gd name="connsiteX409" fmla="*/ 235280 w 481013"/>
                <a:gd name="connsiteY409" fmla="*/ 9922 h 467345"/>
                <a:gd name="connsiteX410" fmla="*/ 213532 w 481013"/>
                <a:gd name="connsiteY410" fmla="*/ 29320 h 467345"/>
                <a:gd name="connsiteX411" fmla="*/ 192865 w 481013"/>
                <a:gd name="connsiteY411" fmla="*/ 53543 h 467345"/>
                <a:gd name="connsiteX412" fmla="*/ 193380 w 481013"/>
                <a:gd name="connsiteY412" fmla="*/ 58154 h 467345"/>
                <a:gd name="connsiteX413" fmla="*/ 197618 w 481013"/>
                <a:gd name="connsiteY413" fmla="*/ 60264 h 467345"/>
                <a:gd name="connsiteX414" fmla="*/ 220611 w 481013"/>
                <a:gd name="connsiteY414" fmla="*/ 35137 h 467345"/>
                <a:gd name="connsiteX415" fmla="*/ 231365 w 481013"/>
                <a:gd name="connsiteY415" fmla="*/ 22120 h 467345"/>
                <a:gd name="connsiteX416" fmla="*/ 259401 w 481013"/>
                <a:gd name="connsiteY416" fmla="*/ 9321 h 467345"/>
                <a:gd name="connsiteX417" fmla="*/ 254691 w 481013"/>
                <a:gd name="connsiteY417" fmla="*/ 9438 h 467345"/>
                <a:gd name="connsiteX418" fmla="*/ 244270 w 481013"/>
                <a:gd name="connsiteY418" fmla="*/ 19950 h 467345"/>
                <a:gd name="connsiteX419" fmla="*/ 229214 w 481013"/>
                <a:gd name="connsiteY419" fmla="*/ 35137 h 467345"/>
                <a:gd name="connsiteX420" fmla="*/ 203996 w 481013"/>
                <a:gd name="connsiteY420" fmla="*/ 62532 h 467345"/>
                <a:gd name="connsiteX421" fmla="*/ 214657 w 481013"/>
                <a:gd name="connsiteY421" fmla="*/ 63980 h 467345"/>
                <a:gd name="connsiteX422" fmla="*/ 269154 w 481013"/>
                <a:gd name="connsiteY422" fmla="*/ 11679 h 467345"/>
                <a:gd name="connsiteX423" fmla="*/ 269236 w 481013"/>
                <a:gd name="connsiteY423" fmla="*/ 11649 h 467345"/>
                <a:gd name="connsiteX424" fmla="*/ 238810 w 481013"/>
                <a:gd name="connsiteY424" fmla="*/ 0 h 467345"/>
                <a:gd name="connsiteX425" fmla="*/ 239562 w 481013"/>
                <a:gd name="connsiteY425" fmla="*/ 2246 h 467345"/>
                <a:gd name="connsiteX426" fmla="*/ 262135 w 481013"/>
                <a:gd name="connsiteY426" fmla="*/ 1574 h 467345"/>
                <a:gd name="connsiteX427" fmla="*/ 346175 w 481013"/>
                <a:gd name="connsiteY427" fmla="*/ 23871 h 467345"/>
                <a:gd name="connsiteX428" fmla="*/ 376820 w 481013"/>
                <a:gd name="connsiteY428" fmla="*/ 46116 h 467345"/>
                <a:gd name="connsiteX429" fmla="*/ 380683 w 481013"/>
                <a:gd name="connsiteY429" fmla="*/ 44714 h 467345"/>
                <a:gd name="connsiteX430" fmla="*/ 384176 w 481013"/>
                <a:gd name="connsiteY430" fmla="*/ 44450 h 467345"/>
                <a:gd name="connsiteX431" fmla="*/ 379899 w 481013"/>
                <a:gd name="connsiteY431" fmla="*/ 48350 h 467345"/>
                <a:gd name="connsiteX432" fmla="*/ 414461 w 481013"/>
                <a:gd name="connsiteY432" fmla="*/ 73437 h 467345"/>
                <a:gd name="connsiteX433" fmla="*/ 481013 w 481013"/>
                <a:gd name="connsiteY433" fmla="*/ 232804 h 467345"/>
                <a:gd name="connsiteX434" fmla="*/ 461600 w 481013"/>
                <a:gd name="connsiteY434" fmla="*/ 237097 h 467345"/>
                <a:gd name="connsiteX435" fmla="*/ 421426 w 481013"/>
                <a:gd name="connsiteY435" fmla="*/ 107245 h 467345"/>
                <a:gd name="connsiteX436" fmla="*/ 386377 w 481013"/>
                <a:gd name="connsiteY436" fmla="*/ 68844 h 467345"/>
                <a:gd name="connsiteX437" fmla="*/ 386219 w 481013"/>
                <a:gd name="connsiteY437" fmla="*/ 71520 h 467345"/>
                <a:gd name="connsiteX438" fmla="*/ 384051 w 481013"/>
                <a:gd name="connsiteY438" fmla="*/ 74305 h 467345"/>
                <a:gd name="connsiteX439" fmla="*/ 388620 w 481013"/>
                <a:gd name="connsiteY439" fmla="*/ 87173 h 467345"/>
                <a:gd name="connsiteX440" fmla="*/ 399336 w 481013"/>
                <a:gd name="connsiteY440" fmla="*/ 102185 h 467345"/>
                <a:gd name="connsiteX441" fmla="*/ 404683 w 481013"/>
                <a:gd name="connsiteY441" fmla="*/ 108770 h 467345"/>
                <a:gd name="connsiteX442" fmla="*/ 404732 w 481013"/>
                <a:gd name="connsiteY442" fmla="*/ 108759 h 467345"/>
                <a:gd name="connsiteX443" fmla="*/ 405741 w 481013"/>
                <a:gd name="connsiteY443" fmla="*/ 110073 h 467345"/>
                <a:gd name="connsiteX444" fmla="*/ 409784 w 481013"/>
                <a:gd name="connsiteY444" fmla="*/ 115052 h 467345"/>
                <a:gd name="connsiteX445" fmla="*/ 410982 w 481013"/>
                <a:gd name="connsiteY445" fmla="*/ 124646 h 467345"/>
                <a:gd name="connsiteX446" fmla="*/ 411899 w 481013"/>
                <a:gd name="connsiteY446" fmla="*/ 124358 h 467345"/>
                <a:gd name="connsiteX447" fmla="*/ 415375 w 481013"/>
                <a:gd name="connsiteY447" fmla="*/ 125955 h 467345"/>
                <a:gd name="connsiteX448" fmla="*/ 411694 w 481013"/>
                <a:gd name="connsiteY448" fmla="*/ 130342 h 467345"/>
                <a:gd name="connsiteX449" fmla="*/ 412195 w 481013"/>
                <a:gd name="connsiteY449" fmla="*/ 134353 h 467345"/>
                <a:gd name="connsiteX450" fmla="*/ 410051 w 481013"/>
                <a:gd name="connsiteY450" fmla="*/ 147220 h 467345"/>
                <a:gd name="connsiteX451" fmla="*/ 406569 w 481013"/>
                <a:gd name="connsiteY451" fmla="*/ 162231 h 467345"/>
                <a:gd name="connsiteX452" fmla="*/ 406306 w 481013"/>
                <a:gd name="connsiteY452" fmla="*/ 163340 h 467345"/>
                <a:gd name="connsiteX453" fmla="*/ 407408 w 481013"/>
                <a:gd name="connsiteY453" fmla="*/ 164066 h 467345"/>
                <a:gd name="connsiteX454" fmla="*/ 405688 w 481013"/>
                <a:gd name="connsiteY454" fmla="*/ 165944 h 467345"/>
                <a:gd name="connsiteX455" fmla="*/ 401479 w 481013"/>
                <a:gd name="connsiteY455" fmla="*/ 183676 h 467345"/>
                <a:gd name="connsiteX456" fmla="*/ 401964 w 481013"/>
                <a:gd name="connsiteY456" fmla="*/ 207226 h 467345"/>
                <a:gd name="connsiteX457" fmla="*/ 403096 w 481013"/>
                <a:gd name="connsiteY457" fmla="*/ 206918 h 467345"/>
                <a:gd name="connsiteX458" fmla="*/ 405814 w 481013"/>
                <a:gd name="connsiteY458" fmla="*/ 208546 h 467345"/>
                <a:gd name="connsiteX459" fmla="*/ 403114 w 481013"/>
                <a:gd name="connsiteY459" fmla="*/ 211271 h 467345"/>
                <a:gd name="connsiteX460" fmla="*/ 409481 w 481013"/>
                <a:gd name="connsiteY460" fmla="*/ 220493 h 467345"/>
                <a:gd name="connsiteX461" fmla="*/ 412699 w 481013"/>
                <a:gd name="connsiteY461" fmla="*/ 219612 h 467345"/>
                <a:gd name="connsiteX462" fmla="*/ 415374 w 481013"/>
                <a:gd name="connsiteY462" fmla="*/ 221223 h 467345"/>
                <a:gd name="connsiteX463" fmla="*/ 412394 w 481013"/>
                <a:gd name="connsiteY463" fmla="*/ 224887 h 467345"/>
                <a:gd name="connsiteX464" fmla="*/ 417221 w 481013"/>
                <a:gd name="connsiteY464" fmla="*/ 236158 h 467345"/>
                <a:gd name="connsiteX465" fmla="*/ 419026 w 481013"/>
                <a:gd name="connsiteY465" fmla="*/ 235751 h 467345"/>
                <a:gd name="connsiteX466" fmla="*/ 421713 w 481013"/>
                <a:gd name="connsiteY466" fmla="*/ 239222 h 467345"/>
                <a:gd name="connsiteX467" fmla="*/ 419371 w 481013"/>
                <a:gd name="connsiteY467" fmla="*/ 242048 h 467345"/>
                <a:gd name="connsiteX468" fmla="*/ 422910 w 481013"/>
                <a:gd name="connsiteY468" fmla="*/ 254445 h 467345"/>
                <a:gd name="connsiteX469" fmla="*/ 431483 w 481013"/>
                <a:gd name="connsiteY469" fmla="*/ 252301 h 467345"/>
                <a:gd name="connsiteX470" fmla="*/ 433257 w 481013"/>
                <a:gd name="connsiteY470" fmla="*/ 252301 h 467345"/>
                <a:gd name="connsiteX471" fmla="*/ 435305 w 481013"/>
                <a:gd name="connsiteY471" fmla="*/ 249804 h 467345"/>
                <a:gd name="connsiteX472" fmla="*/ 443932 w 481013"/>
                <a:gd name="connsiteY472" fmla="*/ 249804 h 467345"/>
                <a:gd name="connsiteX473" fmla="*/ 441883 w 481013"/>
                <a:gd name="connsiteY473" fmla="*/ 252301 h 467345"/>
                <a:gd name="connsiteX474" fmla="*/ 446485 w 481013"/>
                <a:gd name="connsiteY474" fmla="*/ 252301 h 467345"/>
                <a:gd name="connsiteX475" fmla="*/ 449789 w 481013"/>
                <a:gd name="connsiteY475" fmla="*/ 260401 h 467345"/>
                <a:gd name="connsiteX476" fmla="*/ 450299 w 481013"/>
                <a:gd name="connsiteY476" fmla="*/ 260350 h 467345"/>
                <a:gd name="connsiteX477" fmla="*/ 449938 w 481013"/>
                <a:gd name="connsiteY477" fmla="*/ 260767 h 467345"/>
                <a:gd name="connsiteX478" fmla="*/ 451842 w 481013"/>
                <a:gd name="connsiteY478" fmla="*/ 265436 h 467345"/>
                <a:gd name="connsiteX479" fmla="*/ 450771 w 481013"/>
                <a:gd name="connsiteY479" fmla="*/ 273746 h 467345"/>
                <a:gd name="connsiteX480" fmla="*/ 450771 w 481013"/>
                <a:gd name="connsiteY480" fmla="*/ 280363 h 467345"/>
                <a:gd name="connsiteX481" fmla="*/ 452322 w 481013"/>
                <a:gd name="connsiteY481" fmla="*/ 279941 h 467345"/>
                <a:gd name="connsiteX482" fmla="*/ 455032 w 481013"/>
                <a:gd name="connsiteY482" fmla="*/ 281565 h 467345"/>
                <a:gd name="connsiteX483" fmla="*/ 450771 w 481013"/>
                <a:gd name="connsiteY483" fmla="*/ 286528 h 467345"/>
                <a:gd name="connsiteX484" fmla="*/ 450771 w 481013"/>
                <a:gd name="connsiteY484" fmla="*/ 295192 h 467345"/>
                <a:gd name="connsiteX485" fmla="*/ 452892 w 481013"/>
                <a:gd name="connsiteY485" fmla="*/ 293070 h 467345"/>
                <a:gd name="connsiteX486" fmla="*/ 453945 w 481013"/>
                <a:gd name="connsiteY486" fmla="*/ 290323 h 467345"/>
                <a:gd name="connsiteX487" fmla="*/ 461600 w 481013"/>
                <a:gd name="connsiteY487" fmla="*/ 237097 h 467345"/>
                <a:gd name="connsiteX488" fmla="*/ 481013 w 481013"/>
                <a:gd name="connsiteY488" fmla="*/ 232804 h 467345"/>
                <a:gd name="connsiteX489" fmla="*/ 269626 w 481013"/>
                <a:gd name="connsiteY489" fmla="*/ 464605 h 467345"/>
                <a:gd name="connsiteX490" fmla="*/ 0 w 481013"/>
                <a:gd name="connsiteY490" fmla="*/ 237097 h 467345"/>
                <a:gd name="connsiteX491" fmla="*/ 209230 w 481013"/>
                <a:gd name="connsiteY491" fmla="*/ 3150 h 467345"/>
                <a:gd name="connsiteX492" fmla="*/ 227485 w 481013"/>
                <a:gd name="connsiteY492" fmla="*/ 2606 h 467345"/>
                <a:gd name="connsiteX493" fmla="*/ 229751 w 481013"/>
                <a:gd name="connsiteY493" fmla="*/ 1817 h 467345"/>
                <a:gd name="connsiteX494" fmla="*/ 238810 w 481013"/>
                <a:gd name="connsiteY494" fmla="*/ 0 h 46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</a:cxnLst>
              <a:rect l="l" t="t" r="r" b="b"/>
              <a:pathLst>
                <a:path w="481013" h="467345">
                  <a:moveTo>
                    <a:pt x="180731" y="396721"/>
                  </a:moveTo>
                  <a:lnTo>
                    <a:pt x="163663" y="427190"/>
                  </a:lnTo>
                  <a:lnTo>
                    <a:pt x="173073" y="421818"/>
                  </a:lnTo>
                  <a:cubicBezTo>
                    <a:pt x="177247" y="418954"/>
                    <a:pt x="180748" y="415989"/>
                    <a:pt x="182902" y="413294"/>
                  </a:cubicBezTo>
                  <a:cubicBezTo>
                    <a:pt x="187211" y="408981"/>
                    <a:pt x="185057" y="406825"/>
                    <a:pt x="185057" y="406825"/>
                  </a:cubicBezTo>
                  <a:close/>
                  <a:moveTo>
                    <a:pt x="173368" y="381724"/>
                  </a:moveTo>
                  <a:lnTo>
                    <a:pt x="144212" y="433077"/>
                  </a:lnTo>
                  <a:lnTo>
                    <a:pt x="146545" y="434379"/>
                  </a:lnTo>
                  <a:lnTo>
                    <a:pt x="154081" y="431615"/>
                  </a:lnTo>
                  <a:lnTo>
                    <a:pt x="152996" y="430646"/>
                  </a:lnTo>
                  <a:cubicBezTo>
                    <a:pt x="161727" y="417657"/>
                    <a:pt x="168275" y="404668"/>
                    <a:pt x="174824" y="391680"/>
                  </a:cubicBezTo>
                  <a:lnTo>
                    <a:pt x="177913" y="390427"/>
                  </a:lnTo>
                  <a:close/>
                  <a:moveTo>
                    <a:pt x="162248" y="368967"/>
                  </a:moveTo>
                  <a:lnTo>
                    <a:pt x="148484" y="397399"/>
                  </a:lnTo>
                  <a:lnTo>
                    <a:pt x="131402" y="425927"/>
                  </a:lnTo>
                  <a:lnTo>
                    <a:pt x="137783" y="429489"/>
                  </a:lnTo>
                  <a:lnTo>
                    <a:pt x="168395" y="375569"/>
                  </a:lnTo>
                  <a:close/>
                  <a:moveTo>
                    <a:pt x="152826" y="356243"/>
                  </a:moveTo>
                  <a:lnTo>
                    <a:pt x="138748" y="381251"/>
                  </a:lnTo>
                  <a:cubicBezTo>
                    <a:pt x="137129" y="384447"/>
                    <a:pt x="125794" y="402024"/>
                    <a:pt x="121138" y="412411"/>
                  </a:cubicBezTo>
                  <a:lnTo>
                    <a:pt x="119410" y="419234"/>
                  </a:lnTo>
                  <a:lnTo>
                    <a:pt x="125438" y="422598"/>
                  </a:lnTo>
                  <a:lnTo>
                    <a:pt x="157577" y="363097"/>
                  </a:lnTo>
                  <a:lnTo>
                    <a:pt x="157741" y="363022"/>
                  </a:lnTo>
                  <a:close/>
                  <a:moveTo>
                    <a:pt x="446205" y="310505"/>
                  </a:moveTo>
                  <a:lnTo>
                    <a:pt x="393692" y="377662"/>
                  </a:lnTo>
                  <a:lnTo>
                    <a:pt x="397007" y="381502"/>
                  </a:lnTo>
                  <a:lnTo>
                    <a:pt x="397878" y="389309"/>
                  </a:lnTo>
                  <a:lnTo>
                    <a:pt x="435143" y="339348"/>
                  </a:lnTo>
                  <a:close/>
                  <a:moveTo>
                    <a:pt x="444438" y="293904"/>
                  </a:moveTo>
                  <a:lnTo>
                    <a:pt x="382858" y="365630"/>
                  </a:lnTo>
                  <a:lnTo>
                    <a:pt x="383755" y="366155"/>
                  </a:lnTo>
                  <a:lnTo>
                    <a:pt x="390300" y="373734"/>
                  </a:lnTo>
                  <a:lnTo>
                    <a:pt x="447388" y="300208"/>
                  </a:lnTo>
                  <a:lnTo>
                    <a:pt x="444877" y="297336"/>
                  </a:lnTo>
                  <a:close/>
                  <a:moveTo>
                    <a:pt x="177889" y="280325"/>
                  </a:moveTo>
                  <a:lnTo>
                    <a:pt x="141604" y="340488"/>
                  </a:lnTo>
                  <a:cubicBezTo>
                    <a:pt x="128659" y="362608"/>
                    <a:pt x="116254" y="385267"/>
                    <a:pt x="105467" y="409005"/>
                  </a:cubicBezTo>
                  <a:lnTo>
                    <a:pt x="103824" y="409611"/>
                  </a:lnTo>
                  <a:lnTo>
                    <a:pt x="105525" y="411484"/>
                  </a:lnTo>
                  <a:lnTo>
                    <a:pt x="111471" y="414803"/>
                  </a:lnTo>
                  <a:lnTo>
                    <a:pt x="116888" y="404688"/>
                  </a:lnTo>
                  <a:cubicBezTo>
                    <a:pt x="121476" y="397231"/>
                    <a:pt x="126873" y="389774"/>
                    <a:pt x="127953" y="387643"/>
                  </a:cubicBezTo>
                  <a:cubicBezTo>
                    <a:pt x="136589" y="372729"/>
                    <a:pt x="145225" y="359945"/>
                    <a:pt x="151702" y="345031"/>
                  </a:cubicBezTo>
                  <a:lnTo>
                    <a:pt x="152585" y="344649"/>
                  </a:lnTo>
                  <a:lnTo>
                    <a:pt x="153009" y="338899"/>
                  </a:lnTo>
                  <a:cubicBezTo>
                    <a:pt x="156510" y="327578"/>
                    <a:pt x="164590" y="315179"/>
                    <a:pt x="172130" y="303319"/>
                  </a:cubicBezTo>
                  <a:cubicBezTo>
                    <a:pt x="174285" y="299007"/>
                    <a:pt x="176439" y="294694"/>
                    <a:pt x="178594" y="292538"/>
                  </a:cubicBezTo>
                  <a:cubicBezTo>
                    <a:pt x="180748" y="288224"/>
                    <a:pt x="182902" y="283912"/>
                    <a:pt x="180748" y="281755"/>
                  </a:cubicBezTo>
                  <a:close/>
                  <a:moveTo>
                    <a:pt x="162981" y="272210"/>
                  </a:moveTo>
                  <a:lnTo>
                    <a:pt x="92266" y="396883"/>
                  </a:lnTo>
                  <a:lnTo>
                    <a:pt x="99915" y="405306"/>
                  </a:lnTo>
                  <a:lnTo>
                    <a:pt x="132974" y="342377"/>
                  </a:lnTo>
                  <a:lnTo>
                    <a:pt x="171311" y="276974"/>
                  </a:lnTo>
                  <a:close/>
                  <a:moveTo>
                    <a:pt x="444341" y="267233"/>
                  </a:moveTo>
                  <a:lnTo>
                    <a:pt x="367137" y="356435"/>
                  </a:lnTo>
                  <a:lnTo>
                    <a:pt x="377084" y="362253"/>
                  </a:lnTo>
                  <a:lnTo>
                    <a:pt x="443968" y="284350"/>
                  </a:lnTo>
                  <a:lnTo>
                    <a:pt x="444341" y="273746"/>
                  </a:lnTo>
                  <a:close/>
                  <a:moveTo>
                    <a:pt x="444341" y="256590"/>
                  </a:moveTo>
                  <a:lnTo>
                    <a:pt x="437188" y="258022"/>
                  </a:lnTo>
                  <a:lnTo>
                    <a:pt x="394869" y="309591"/>
                  </a:lnTo>
                  <a:lnTo>
                    <a:pt x="353575" y="354246"/>
                  </a:lnTo>
                  <a:lnTo>
                    <a:pt x="362122" y="353502"/>
                  </a:lnTo>
                  <a:lnTo>
                    <a:pt x="362690" y="353834"/>
                  </a:lnTo>
                  <a:lnTo>
                    <a:pt x="441740" y="262500"/>
                  </a:lnTo>
                  <a:lnTo>
                    <a:pt x="444341" y="261668"/>
                  </a:lnTo>
                  <a:close/>
                  <a:moveTo>
                    <a:pt x="155579" y="252838"/>
                  </a:moveTo>
                  <a:lnTo>
                    <a:pt x="147642" y="264034"/>
                  </a:lnTo>
                  <a:cubicBezTo>
                    <a:pt x="144145" y="270720"/>
                    <a:pt x="140917" y="277674"/>
                    <a:pt x="137689" y="281954"/>
                  </a:cubicBezTo>
                  <a:cubicBezTo>
                    <a:pt x="131233" y="294792"/>
                    <a:pt x="124778" y="305491"/>
                    <a:pt x="118322" y="316189"/>
                  </a:cubicBezTo>
                  <a:lnTo>
                    <a:pt x="78915" y="382181"/>
                  </a:lnTo>
                  <a:lnTo>
                    <a:pt x="86468" y="390498"/>
                  </a:lnTo>
                  <a:lnTo>
                    <a:pt x="157355" y="268992"/>
                  </a:lnTo>
                  <a:lnTo>
                    <a:pt x="157049" y="268817"/>
                  </a:lnTo>
                  <a:cubicBezTo>
                    <a:pt x="157049" y="266661"/>
                    <a:pt x="157049" y="262348"/>
                    <a:pt x="157049" y="260192"/>
                  </a:cubicBezTo>
                  <a:close/>
                  <a:moveTo>
                    <a:pt x="413489" y="249144"/>
                  </a:moveTo>
                  <a:lnTo>
                    <a:pt x="331958" y="347508"/>
                  </a:lnTo>
                  <a:lnTo>
                    <a:pt x="333998" y="359694"/>
                  </a:lnTo>
                  <a:cubicBezTo>
                    <a:pt x="333998" y="359694"/>
                    <a:pt x="336162" y="359694"/>
                    <a:pt x="340488" y="355386"/>
                  </a:cubicBezTo>
                  <a:lnTo>
                    <a:pt x="344192" y="355064"/>
                  </a:lnTo>
                  <a:lnTo>
                    <a:pt x="386242" y="309591"/>
                  </a:lnTo>
                  <a:lnTo>
                    <a:pt x="427977" y="258735"/>
                  </a:lnTo>
                  <a:lnTo>
                    <a:pt x="418624" y="258735"/>
                  </a:lnTo>
                  <a:cubicBezTo>
                    <a:pt x="416481" y="257662"/>
                    <a:pt x="414874" y="254982"/>
                    <a:pt x="413802" y="251497"/>
                  </a:cubicBezTo>
                  <a:close/>
                  <a:moveTo>
                    <a:pt x="143853" y="244289"/>
                  </a:moveTo>
                  <a:lnTo>
                    <a:pt x="142174" y="244682"/>
                  </a:lnTo>
                  <a:lnTo>
                    <a:pt x="66494" y="368503"/>
                  </a:lnTo>
                  <a:lnTo>
                    <a:pt x="73580" y="376306"/>
                  </a:lnTo>
                  <a:lnTo>
                    <a:pt x="91960" y="344005"/>
                  </a:lnTo>
                  <a:cubicBezTo>
                    <a:pt x="100568" y="330632"/>
                    <a:pt x="109714" y="317259"/>
                    <a:pt x="118322" y="303351"/>
                  </a:cubicBezTo>
                  <a:cubicBezTo>
                    <a:pt x="123702" y="294793"/>
                    <a:pt x="128543" y="283024"/>
                    <a:pt x="133923" y="271790"/>
                  </a:cubicBezTo>
                  <a:lnTo>
                    <a:pt x="150226" y="247245"/>
                  </a:lnTo>
                  <a:close/>
                  <a:moveTo>
                    <a:pt x="122246" y="243521"/>
                  </a:moveTo>
                  <a:lnTo>
                    <a:pt x="90325" y="297384"/>
                  </a:lnTo>
                  <a:lnTo>
                    <a:pt x="55411" y="356298"/>
                  </a:lnTo>
                  <a:lnTo>
                    <a:pt x="62084" y="363647"/>
                  </a:lnTo>
                  <a:lnTo>
                    <a:pt x="132177" y="247024"/>
                  </a:lnTo>
                  <a:lnTo>
                    <a:pt x="131195" y="247254"/>
                  </a:lnTo>
                  <a:cubicBezTo>
                    <a:pt x="126886" y="247254"/>
                    <a:pt x="124732" y="247254"/>
                    <a:pt x="124732" y="247254"/>
                  </a:cubicBezTo>
                  <a:close/>
                  <a:moveTo>
                    <a:pt x="115319" y="230335"/>
                  </a:moveTo>
                  <a:lnTo>
                    <a:pt x="43760" y="331253"/>
                  </a:lnTo>
                  <a:lnTo>
                    <a:pt x="51352" y="348909"/>
                  </a:lnTo>
                  <a:lnTo>
                    <a:pt x="81696" y="299251"/>
                  </a:lnTo>
                  <a:lnTo>
                    <a:pt x="118348" y="237670"/>
                  </a:lnTo>
                  <a:lnTo>
                    <a:pt x="116114" y="234315"/>
                  </a:lnTo>
                  <a:close/>
                  <a:moveTo>
                    <a:pt x="105831" y="229376"/>
                  </a:moveTo>
                  <a:lnTo>
                    <a:pt x="98878" y="232159"/>
                  </a:lnTo>
                  <a:lnTo>
                    <a:pt x="97284" y="231411"/>
                  </a:lnTo>
                  <a:lnTo>
                    <a:pt x="62167" y="275676"/>
                  </a:lnTo>
                  <a:lnTo>
                    <a:pt x="38778" y="319666"/>
                  </a:lnTo>
                  <a:lnTo>
                    <a:pt x="40606" y="323917"/>
                  </a:lnTo>
                  <a:close/>
                  <a:moveTo>
                    <a:pt x="409649" y="228262"/>
                  </a:moveTo>
                  <a:lnTo>
                    <a:pt x="329786" y="326465"/>
                  </a:lnTo>
                  <a:lnTo>
                    <a:pt x="326456" y="327337"/>
                  </a:lnTo>
                  <a:lnTo>
                    <a:pt x="327238" y="328463"/>
                  </a:lnTo>
                  <a:lnTo>
                    <a:pt x="329974" y="339359"/>
                  </a:lnTo>
                  <a:lnTo>
                    <a:pt x="411999" y="238457"/>
                  </a:lnTo>
                  <a:lnTo>
                    <a:pt x="410051" y="228711"/>
                  </a:lnTo>
                  <a:close/>
                  <a:moveTo>
                    <a:pt x="113960" y="223534"/>
                  </a:moveTo>
                  <a:lnTo>
                    <a:pt x="112475" y="225019"/>
                  </a:lnTo>
                  <a:lnTo>
                    <a:pt x="114162" y="224642"/>
                  </a:lnTo>
                  <a:lnTo>
                    <a:pt x="114188" y="224676"/>
                  </a:lnTo>
                  <a:close/>
                  <a:moveTo>
                    <a:pt x="84837" y="222518"/>
                  </a:moveTo>
                  <a:lnTo>
                    <a:pt x="32196" y="304355"/>
                  </a:lnTo>
                  <a:lnTo>
                    <a:pt x="34832" y="310487"/>
                  </a:lnTo>
                  <a:lnTo>
                    <a:pt x="53523" y="274602"/>
                  </a:lnTo>
                  <a:lnTo>
                    <a:pt x="89882" y="227725"/>
                  </a:lnTo>
                  <a:close/>
                  <a:moveTo>
                    <a:pt x="398552" y="215877"/>
                  </a:moveTo>
                  <a:lnTo>
                    <a:pt x="381626" y="232966"/>
                  </a:lnTo>
                  <a:cubicBezTo>
                    <a:pt x="374831" y="241648"/>
                    <a:pt x="368852" y="250874"/>
                    <a:pt x="362330" y="260642"/>
                  </a:cubicBezTo>
                  <a:cubicBezTo>
                    <a:pt x="349284" y="278007"/>
                    <a:pt x="334065" y="295373"/>
                    <a:pt x="318846" y="310568"/>
                  </a:cubicBezTo>
                  <a:lnTo>
                    <a:pt x="315455" y="311491"/>
                  </a:lnTo>
                  <a:lnTo>
                    <a:pt x="322778" y="322038"/>
                  </a:lnTo>
                  <a:lnTo>
                    <a:pt x="405141" y="223231"/>
                  </a:lnTo>
                  <a:close/>
                  <a:moveTo>
                    <a:pt x="76668" y="214043"/>
                  </a:moveTo>
                  <a:lnTo>
                    <a:pt x="23654" y="284487"/>
                  </a:lnTo>
                  <a:lnTo>
                    <a:pt x="28274" y="295234"/>
                  </a:lnTo>
                  <a:lnTo>
                    <a:pt x="79680" y="217178"/>
                  </a:lnTo>
                  <a:close/>
                  <a:moveTo>
                    <a:pt x="62618" y="204846"/>
                  </a:moveTo>
                  <a:lnTo>
                    <a:pt x="20876" y="262861"/>
                  </a:lnTo>
                  <a:lnTo>
                    <a:pt x="22498" y="276334"/>
                  </a:lnTo>
                  <a:lnTo>
                    <a:pt x="71727" y="209103"/>
                  </a:lnTo>
                  <a:lnTo>
                    <a:pt x="71867" y="209045"/>
                  </a:lnTo>
                  <a:lnTo>
                    <a:pt x="68177" y="205205"/>
                  </a:lnTo>
                  <a:close/>
                  <a:moveTo>
                    <a:pt x="42451" y="204126"/>
                  </a:moveTo>
                  <a:lnTo>
                    <a:pt x="17925" y="238359"/>
                  </a:lnTo>
                  <a:lnTo>
                    <a:pt x="19872" y="254526"/>
                  </a:lnTo>
                  <a:lnTo>
                    <a:pt x="55928" y="204414"/>
                  </a:lnTo>
                  <a:lnTo>
                    <a:pt x="51480" y="204126"/>
                  </a:lnTo>
                  <a:close/>
                  <a:moveTo>
                    <a:pt x="395727" y="201520"/>
                  </a:moveTo>
                  <a:lnTo>
                    <a:pt x="331846" y="269726"/>
                  </a:lnTo>
                  <a:cubicBezTo>
                    <a:pt x="325408" y="277813"/>
                    <a:pt x="316555" y="294392"/>
                    <a:pt x="306194" y="301266"/>
                  </a:cubicBezTo>
                  <a:lnTo>
                    <a:pt x="302698" y="302223"/>
                  </a:lnTo>
                  <a:lnTo>
                    <a:pt x="311885" y="308384"/>
                  </a:lnTo>
                  <a:lnTo>
                    <a:pt x="352002" y="257928"/>
                  </a:lnTo>
                  <a:lnTo>
                    <a:pt x="396006" y="209762"/>
                  </a:lnTo>
                  <a:close/>
                  <a:moveTo>
                    <a:pt x="20451" y="198149"/>
                  </a:moveTo>
                  <a:lnTo>
                    <a:pt x="18019" y="224522"/>
                  </a:lnTo>
                  <a:lnTo>
                    <a:pt x="33545" y="204126"/>
                  </a:lnTo>
                  <a:lnTo>
                    <a:pt x="25627" y="204126"/>
                  </a:lnTo>
                  <a:close/>
                  <a:moveTo>
                    <a:pt x="396344" y="176146"/>
                  </a:moveTo>
                  <a:lnTo>
                    <a:pt x="287467" y="295022"/>
                  </a:lnTo>
                  <a:lnTo>
                    <a:pt x="292894" y="297232"/>
                  </a:lnTo>
                  <a:lnTo>
                    <a:pt x="295741" y="298604"/>
                  </a:lnTo>
                  <a:lnTo>
                    <a:pt x="297509" y="297762"/>
                  </a:lnTo>
                  <a:cubicBezTo>
                    <a:pt x="301801" y="297762"/>
                    <a:pt x="318970" y="274039"/>
                    <a:pt x="323262" y="271882"/>
                  </a:cubicBezTo>
                  <a:cubicBezTo>
                    <a:pt x="329700" y="263256"/>
                    <a:pt x="336138" y="254629"/>
                    <a:pt x="344723" y="248160"/>
                  </a:cubicBezTo>
                  <a:cubicBezTo>
                    <a:pt x="359745" y="228750"/>
                    <a:pt x="376914" y="211497"/>
                    <a:pt x="391937" y="194244"/>
                  </a:cubicBezTo>
                  <a:lnTo>
                    <a:pt x="395459" y="193612"/>
                  </a:lnTo>
                  <a:lnTo>
                    <a:pt x="395050" y="181532"/>
                  </a:lnTo>
                  <a:close/>
                  <a:moveTo>
                    <a:pt x="404871" y="138471"/>
                  </a:moveTo>
                  <a:lnTo>
                    <a:pt x="347202" y="207184"/>
                  </a:lnTo>
                  <a:lnTo>
                    <a:pt x="275548" y="282226"/>
                  </a:lnTo>
                  <a:lnTo>
                    <a:pt x="277751" y="284309"/>
                  </a:lnTo>
                  <a:lnTo>
                    <a:pt x="284024" y="291473"/>
                  </a:lnTo>
                  <a:lnTo>
                    <a:pt x="398659" y="166516"/>
                  </a:lnTo>
                  <a:lnTo>
                    <a:pt x="400140" y="160355"/>
                  </a:lnTo>
                  <a:cubicBezTo>
                    <a:pt x="401479" y="155262"/>
                    <a:pt x="402551" y="151509"/>
                    <a:pt x="403622" y="147220"/>
                  </a:cubicBezTo>
                  <a:close/>
                  <a:moveTo>
                    <a:pt x="403680" y="116837"/>
                  </a:moveTo>
                  <a:lnTo>
                    <a:pt x="338529" y="196402"/>
                  </a:lnTo>
                  <a:lnTo>
                    <a:pt x="264947" y="272243"/>
                  </a:lnTo>
                  <a:lnTo>
                    <a:pt x="265007" y="272260"/>
                  </a:lnTo>
                  <a:lnTo>
                    <a:pt x="271994" y="278866"/>
                  </a:lnTo>
                  <a:lnTo>
                    <a:pt x="405342" y="127632"/>
                  </a:lnTo>
                  <a:lnTo>
                    <a:pt x="404426" y="117733"/>
                  </a:lnTo>
                  <a:close/>
                  <a:moveTo>
                    <a:pt x="388813" y="97736"/>
                  </a:moveTo>
                  <a:lnTo>
                    <a:pt x="323193" y="186092"/>
                  </a:lnTo>
                  <a:lnTo>
                    <a:pt x="247378" y="267073"/>
                  </a:lnTo>
                  <a:lnTo>
                    <a:pt x="258176" y="270250"/>
                  </a:lnTo>
                  <a:lnTo>
                    <a:pt x="398434" y="110537"/>
                  </a:lnTo>
                  <a:lnTo>
                    <a:pt x="395050" y="106474"/>
                  </a:lnTo>
                  <a:close/>
                  <a:moveTo>
                    <a:pt x="380279" y="79154"/>
                  </a:moveTo>
                  <a:lnTo>
                    <a:pt x="305744" y="174965"/>
                  </a:lnTo>
                  <a:cubicBezTo>
                    <a:pt x="276946" y="207660"/>
                    <a:pt x="246263" y="238748"/>
                    <a:pt x="213966" y="268763"/>
                  </a:cubicBezTo>
                  <a:lnTo>
                    <a:pt x="209396" y="269521"/>
                  </a:lnTo>
                  <a:lnTo>
                    <a:pt x="215013" y="271385"/>
                  </a:lnTo>
                  <a:cubicBezTo>
                    <a:pt x="221503" y="269232"/>
                    <a:pt x="221503" y="269232"/>
                    <a:pt x="221503" y="269232"/>
                  </a:cubicBezTo>
                  <a:lnTo>
                    <a:pt x="241200" y="266902"/>
                  </a:lnTo>
                  <a:lnTo>
                    <a:pt x="240844" y="264999"/>
                  </a:lnTo>
                  <a:cubicBezTo>
                    <a:pt x="292514" y="213292"/>
                    <a:pt x="339878" y="155122"/>
                    <a:pt x="382936" y="94797"/>
                  </a:cubicBezTo>
                  <a:lnTo>
                    <a:pt x="385906" y="93665"/>
                  </a:lnTo>
                  <a:lnTo>
                    <a:pt x="384334" y="91462"/>
                  </a:lnTo>
                  <a:close/>
                  <a:moveTo>
                    <a:pt x="356605" y="69591"/>
                  </a:moveTo>
                  <a:lnTo>
                    <a:pt x="336881" y="87577"/>
                  </a:lnTo>
                  <a:cubicBezTo>
                    <a:pt x="320758" y="101071"/>
                    <a:pt x="304635" y="114300"/>
                    <a:pt x="289587" y="129117"/>
                  </a:cubicBezTo>
                  <a:lnTo>
                    <a:pt x="285309" y="131333"/>
                  </a:lnTo>
                  <a:lnTo>
                    <a:pt x="286134" y="134616"/>
                  </a:lnTo>
                  <a:cubicBezTo>
                    <a:pt x="285863" y="140539"/>
                    <a:pt x="283159" y="147539"/>
                    <a:pt x="275587" y="157231"/>
                  </a:cubicBezTo>
                  <a:cubicBezTo>
                    <a:pt x="266934" y="165847"/>
                    <a:pt x="266934" y="170154"/>
                    <a:pt x="264771" y="170154"/>
                  </a:cubicBezTo>
                  <a:cubicBezTo>
                    <a:pt x="264771" y="172308"/>
                    <a:pt x="262607" y="174462"/>
                    <a:pt x="253954" y="183077"/>
                  </a:cubicBezTo>
                  <a:cubicBezTo>
                    <a:pt x="245300" y="196001"/>
                    <a:pt x="232320" y="202462"/>
                    <a:pt x="221503" y="208924"/>
                  </a:cubicBezTo>
                  <a:cubicBezTo>
                    <a:pt x="210686" y="213231"/>
                    <a:pt x="199870" y="219693"/>
                    <a:pt x="197706" y="228308"/>
                  </a:cubicBezTo>
                  <a:lnTo>
                    <a:pt x="196773" y="249213"/>
                  </a:lnTo>
                  <a:lnTo>
                    <a:pt x="288999" y="152637"/>
                  </a:lnTo>
                  <a:cubicBezTo>
                    <a:pt x="302917" y="138695"/>
                    <a:pt x="317906" y="124218"/>
                    <a:pt x="331289" y="108668"/>
                  </a:cubicBezTo>
                  <a:close/>
                  <a:moveTo>
                    <a:pt x="381715" y="63737"/>
                  </a:moveTo>
                  <a:lnTo>
                    <a:pt x="381387" y="66800"/>
                  </a:lnTo>
                  <a:lnTo>
                    <a:pt x="381579" y="67342"/>
                  </a:lnTo>
                  <a:lnTo>
                    <a:pt x="381912" y="67232"/>
                  </a:lnTo>
                  <a:lnTo>
                    <a:pt x="384753" y="67065"/>
                  </a:lnTo>
                  <a:close/>
                  <a:moveTo>
                    <a:pt x="372330" y="55252"/>
                  </a:moveTo>
                  <a:lnTo>
                    <a:pt x="371006" y="56459"/>
                  </a:lnTo>
                  <a:lnTo>
                    <a:pt x="372508" y="58265"/>
                  </a:lnTo>
                  <a:cubicBezTo>
                    <a:pt x="359661" y="92582"/>
                    <a:pt x="331824" y="118319"/>
                    <a:pt x="306129" y="144057"/>
                  </a:cubicBezTo>
                  <a:cubicBezTo>
                    <a:pt x="271868" y="180519"/>
                    <a:pt x="237608" y="216981"/>
                    <a:pt x="203347" y="253443"/>
                  </a:cubicBezTo>
                  <a:lnTo>
                    <a:pt x="197359" y="254514"/>
                  </a:lnTo>
                  <a:lnTo>
                    <a:pt x="202033" y="267078"/>
                  </a:lnTo>
                  <a:lnTo>
                    <a:pt x="207506" y="268894"/>
                  </a:lnTo>
                  <a:lnTo>
                    <a:pt x="207506" y="264475"/>
                  </a:lnTo>
                  <a:cubicBezTo>
                    <a:pt x="241957" y="234460"/>
                    <a:pt x="274254" y="202301"/>
                    <a:pt x="304398" y="167997"/>
                  </a:cubicBezTo>
                  <a:cubicBezTo>
                    <a:pt x="317317" y="150846"/>
                    <a:pt x="330236" y="135838"/>
                    <a:pt x="343155" y="118687"/>
                  </a:cubicBezTo>
                  <a:cubicBezTo>
                    <a:pt x="348538" y="111183"/>
                    <a:pt x="353383" y="102607"/>
                    <a:pt x="359035" y="94835"/>
                  </a:cubicBezTo>
                  <a:lnTo>
                    <a:pt x="379311" y="76218"/>
                  </a:lnTo>
                  <a:lnTo>
                    <a:pt x="379150" y="75729"/>
                  </a:lnTo>
                  <a:lnTo>
                    <a:pt x="373569" y="75004"/>
                  </a:lnTo>
                  <a:cubicBezTo>
                    <a:pt x="372223" y="73664"/>
                    <a:pt x="372223" y="71520"/>
                    <a:pt x="375453" y="69376"/>
                  </a:cubicBezTo>
                  <a:lnTo>
                    <a:pt x="376899" y="68896"/>
                  </a:lnTo>
                  <a:lnTo>
                    <a:pt x="376297" y="67068"/>
                  </a:lnTo>
                  <a:lnTo>
                    <a:pt x="377572" y="59198"/>
                  </a:lnTo>
                  <a:lnTo>
                    <a:pt x="375757" y="57210"/>
                  </a:lnTo>
                  <a:close/>
                  <a:moveTo>
                    <a:pt x="356969" y="46480"/>
                  </a:moveTo>
                  <a:lnTo>
                    <a:pt x="321515" y="78305"/>
                  </a:lnTo>
                  <a:lnTo>
                    <a:pt x="282030" y="118250"/>
                  </a:lnTo>
                  <a:lnTo>
                    <a:pt x="282077" y="118462"/>
                  </a:lnTo>
                  <a:lnTo>
                    <a:pt x="284484" y="128045"/>
                  </a:lnTo>
                  <a:lnTo>
                    <a:pt x="328282" y="88106"/>
                  </a:lnTo>
                  <a:lnTo>
                    <a:pt x="368305" y="52954"/>
                  </a:lnTo>
                  <a:close/>
                  <a:moveTo>
                    <a:pt x="344526" y="39374"/>
                  </a:moveTo>
                  <a:lnTo>
                    <a:pt x="317071" y="65232"/>
                  </a:lnTo>
                  <a:lnTo>
                    <a:pt x="278813" y="103837"/>
                  </a:lnTo>
                  <a:lnTo>
                    <a:pt x="280785" y="112670"/>
                  </a:lnTo>
                  <a:lnTo>
                    <a:pt x="312802" y="79637"/>
                  </a:lnTo>
                  <a:lnTo>
                    <a:pt x="353059" y="44247"/>
                  </a:lnTo>
                  <a:close/>
                  <a:moveTo>
                    <a:pt x="331500" y="31934"/>
                  </a:moveTo>
                  <a:lnTo>
                    <a:pt x="325636" y="38869"/>
                  </a:lnTo>
                  <a:cubicBezTo>
                    <a:pt x="321270" y="43170"/>
                    <a:pt x="314722" y="49623"/>
                    <a:pt x="310356" y="53924"/>
                  </a:cubicBezTo>
                  <a:cubicBezTo>
                    <a:pt x="299442" y="64678"/>
                    <a:pt x="288528" y="77583"/>
                    <a:pt x="277614" y="88337"/>
                  </a:cubicBezTo>
                  <a:lnTo>
                    <a:pt x="275419" y="88632"/>
                  </a:lnTo>
                  <a:lnTo>
                    <a:pt x="277236" y="96770"/>
                  </a:lnTo>
                  <a:lnTo>
                    <a:pt x="304199" y="69561"/>
                  </a:lnTo>
                  <a:lnTo>
                    <a:pt x="340613" y="37139"/>
                  </a:lnTo>
                  <a:close/>
                  <a:moveTo>
                    <a:pt x="320952" y="25910"/>
                  </a:moveTo>
                  <a:lnTo>
                    <a:pt x="270770" y="78478"/>
                  </a:lnTo>
                  <a:lnTo>
                    <a:pt x="273424" y="79692"/>
                  </a:lnTo>
                  <a:lnTo>
                    <a:pt x="274187" y="83111"/>
                  </a:lnTo>
                  <a:lnTo>
                    <a:pt x="299442" y="58226"/>
                  </a:lnTo>
                  <a:cubicBezTo>
                    <a:pt x="303808" y="53924"/>
                    <a:pt x="308173" y="47472"/>
                    <a:pt x="314722" y="43170"/>
                  </a:cubicBezTo>
                  <a:cubicBezTo>
                    <a:pt x="315813" y="41019"/>
                    <a:pt x="318541" y="38869"/>
                    <a:pt x="321270" y="36449"/>
                  </a:cubicBezTo>
                  <a:lnTo>
                    <a:pt x="326887" y="29300"/>
                  </a:lnTo>
                  <a:close/>
                  <a:moveTo>
                    <a:pt x="309152" y="21100"/>
                  </a:moveTo>
                  <a:lnTo>
                    <a:pt x="258088" y="72672"/>
                  </a:lnTo>
                  <a:lnTo>
                    <a:pt x="266030" y="76308"/>
                  </a:lnTo>
                  <a:lnTo>
                    <a:pt x="288579" y="50278"/>
                  </a:lnTo>
                  <a:lnTo>
                    <a:pt x="315374" y="22724"/>
                  </a:lnTo>
                  <a:lnTo>
                    <a:pt x="314923" y="22467"/>
                  </a:lnTo>
                  <a:close/>
                  <a:moveTo>
                    <a:pt x="293493" y="17393"/>
                  </a:moveTo>
                  <a:lnTo>
                    <a:pt x="239738" y="67382"/>
                  </a:lnTo>
                  <a:lnTo>
                    <a:pt x="249897" y="68923"/>
                  </a:lnTo>
                  <a:lnTo>
                    <a:pt x="252216" y="69985"/>
                  </a:lnTo>
                  <a:lnTo>
                    <a:pt x="302240" y="19464"/>
                  </a:lnTo>
                  <a:close/>
                  <a:moveTo>
                    <a:pt x="274340" y="12858"/>
                  </a:moveTo>
                  <a:lnTo>
                    <a:pt x="220408" y="64615"/>
                  </a:lnTo>
                  <a:lnTo>
                    <a:pt x="221503" y="64615"/>
                  </a:lnTo>
                  <a:lnTo>
                    <a:pt x="232235" y="66244"/>
                  </a:lnTo>
                  <a:lnTo>
                    <a:pt x="284980" y="15377"/>
                  </a:lnTo>
                  <a:close/>
                  <a:moveTo>
                    <a:pt x="207954" y="10604"/>
                  </a:moveTo>
                  <a:lnTo>
                    <a:pt x="205623" y="10662"/>
                  </a:lnTo>
                  <a:cubicBezTo>
                    <a:pt x="127137" y="22735"/>
                    <a:pt x="60423" y="78271"/>
                    <a:pt x="31972" y="152821"/>
                  </a:cubicBezTo>
                  <a:lnTo>
                    <a:pt x="21570" y="189749"/>
                  </a:lnTo>
                  <a:lnTo>
                    <a:pt x="29935" y="197657"/>
                  </a:lnTo>
                  <a:cubicBezTo>
                    <a:pt x="34244" y="201970"/>
                    <a:pt x="40708" y="199814"/>
                    <a:pt x="49326" y="197657"/>
                  </a:cubicBezTo>
                  <a:cubicBezTo>
                    <a:pt x="66561" y="189032"/>
                    <a:pt x="79488" y="204126"/>
                    <a:pt x="88106" y="214908"/>
                  </a:cubicBezTo>
                  <a:cubicBezTo>
                    <a:pt x="92415" y="219221"/>
                    <a:pt x="96724" y="225690"/>
                    <a:pt x="98878" y="225690"/>
                  </a:cubicBezTo>
                  <a:cubicBezTo>
                    <a:pt x="101033" y="225690"/>
                    <a:pt x="101033" y="225690"/>
                    <a:pt x="105342" y="223534"/>
                  </a:cubicBezTo>
                  <a:cubicBezTo>
                    <a:pt x="105342" y="221377"/>
                    <a:pt x="109651" y="217065"/>
                    <a:pt x="113960" y="219221"/>
                  </a:cubicBezTo>
                  <a:cubicBezTo>
                    <a:pt x="120423" y="219221"/>
                    <a:pt x="122577" y="225690"/>
                    <a:pt x="122577" y="232159"/>
                  </a:cubicBezTo>
                  <a:lnTo>
                    <a:pt x="123741" y="234489"/>
                  </a:lnTo>
                  <a:lnTo>
                    <a:pt x="127001" y="235497"/>
                  </a:lnTo>
                  <a:lnTo>
                    <a:pt x="125505" y="238020"/>
                  </a:lnTo>
                  <a:lnTo>
                    <a:pt x="126886" y="240785"/>
                  </a:lnTo>
                  <a:cubicBezTo>
                    <a:pt x="126886" y="240785"/>
                    <a:pt x="126886" y="240785"/>
                    <a:pt x="129041" y="240785"/>
                  </a:cubicBezTo>
                  <a:cubicBezTo>
                    <a:pt x="137659" y="236472"/>
                    <a:pt x="150585" y="236472"/>
                    <a:pt x="159203" y="242941"/>
                  </a:cubicBezTo>
                  <a:cubicBezTo>
                    <a:pt x="163512" y="247254"/>
                    <a:pt x="165667" y="253723"/>
                    <a:pt x="163512" y="262348"/>
                  </a:cubicBezTo>
                  <a:cubicBezTo>
                    <a:pt x="163512" y="264504"/>
                    <a:pt x="163512" y="264504"/>
                    <a:pt x="163512" y="266661"/>
                  </a:cubicBezTo>
                  <a:lnTo>
                    <a:pt x="163928" y="266917"/>
                  </a:lnTo>
                  <a:lnTo>
                    <a:pt x="166106" y="266700"/>
                  </a:lnTo>
                  <a:lnTo>
                    <a:pt x="165451" y="267855"/>
                  </a:lnTo>
                  <a:lnTo>
                    <a:pt x="167013" y="268817"/>
                  </a:lnTo>
                  <a:cubicBezTo>
                    <a:pt x="168899" y="269356"/>
                    <a:pt x="171053" y="269895"/>
                    <a:pt x="172130" y="270973"/>
                  </a:cubicBezTo>
                  <a:cubicBezTo>
                    <a:pt x="178594" y="273130"/>
                    <a:pt x="185057" y="273130"/>
                    <a:pt x="187211" y="279599"/>
                  </a:cubicBezTo>
                  <a:cubicBezTo>
                    <a:pt x="189366" y="283912"/>
                    <a:pt x="187211" y="288224"/>
                    <a:pt x="185057" y="294694"/>
                  </a:cubicBezTo>
                  <a:cubicBezTo>
                    <a:pt x="182902" y="299007"/>
                    <a:pt x="180748" y="303319"/>
                    <a:pt x="178594" y="305476"/>
                  </a:cubicBezTo>
                  <a:cubicBezTo>
                    <a:pt x="168899" y="319492"/>
                    <a:pt x="161896" y="331352"/>
                    <a:pt x="158934" y="340786"/>
                  </a:cubicBezTo>
                  <a:lnTo>
                    <a:pt x="158710" y="343001"/>
                  </a:lnTo>
                  <a:lnTo>
                    <a:pt x="160338" y="342900"/>
                  </a:lnTo>
                  <a:lnTo>
                    <a:pt x="158365" y="346405"/>
                  </a:lnTo>
                  <a:lnTo>
                    <a:pt x="157688" y="353084"/>
                  </a:lnTo>
                  <a:lnTo>
                    <a:pt x="162901" y="360653"/>
                  </a:lnTo>
                  <a:lnTo>
                    <a:pt x="163461" y="360396"/>
                  </a:lnTo>
                  <a:cubicBezTo>
                    <a:pt x="165601" y="359856"/>
                    <a:pt x="167206" y="359856"/>
                    <a:pt x="166136" y="360936"/>
                  </a:cubicBezTo>
                  <a:lnTo>
                    <a:pt x="165073" y="363132"/>
                  </a:lnTo>
                  <a:lnTo>
                    <a:pt x="173087" y="371301"/>
                  </a:lnTo>
                  <a:lnTo>
                    <a:pt x="176212" y="370430"/>
                  </a:lnTo>
                  <a:cubicBezTo>
                    <a:pt x="178329" y="370430"/>
                    <a:pt x="179917" y="370971"/>
                    <a:pt x="178858" y="372053"/>
                  </a:cubicBezTo>
                  <a:lnTo>
                    <a:pt x="177013" y="375304"/>
                  </a:lnTo>
                  <a:lnTo>
                    <a:pt x="178055" y="376366"/>
                  </a:lnTo>
                  <a:cubicBezTo>
                    <a:pt x="180748" y="380948"/>
                    <a:pt x="181825" y="385261"/>
                    <a:pt x="182902" y="389574"/>
                  </a:cubicBezTo>
                  <a:cubicBezTo>
                    <a:pt x="185057" y="393886"/>
                    <a:pt x="187211" y="398199"/>
                    <a:pt x="189366" y="402512"/>
                  </a:cubicBezTo>
                  <a:cubicBezTo>
                    <a:pt x="191520" y="404668"/>
                    <a:pt x="193675" y="408981"/>
                    <a:pt x="189366" y="417606"/>
                  </a:cubicBezTo>
                  <a:cubicBezTo>
                    <a:pt x="185057" y="422997"/>
                    <a:pt x="176439" y="428927"/>
                    <a:pt x="167013" y="433509"/>
                  </a:cubicBezTo>
                  <a:lnTo>
                    <a:pt x="152473" y="437688"/>
                  </a:lnTo>
                  <a:lnTo>
                    <a:pt x="166089" y="445288"/>
                  </a:lnTo>
                  <a:cubicBezTo>
                    <a:pt x="252235" y="477885"/>
                    <a:pt x="333603" y="454116"/>
                    <a:pt x="389080" y="401104"/>
                  </a:cubicBezTo>
                  <a:lnTo>
                    <a:pt x="393649" y="394978"/>
                  </a:lnTo>
                  <a:lnTo>
                    <a:pt x="393221" y="394694"/>
                  </a:lnTo>
                  <a:cubicBezTo>
                    <a:pt x="392409" y="394156"/>
                    <a:pt x="392409" y="394156"/>
                    <a:pt x="392409" y="394156"/>
                  </a:cubicBezTo>
                  <a:cubicBezTo>
                    <a:pt x="394573" y="389848"/>
                    <a:pt x="388083" y="379079"/>
                    <a:pt x="379429" y="370463"/>
                  </a:cubicBezTo>
                  <a:lnTo>
                    <a:pt x="378937" y="370197"/>
                  </a:lnTo>
                  <a:lnTo>
                    <a:pt x="376973" y="372485"/>
                  </a:lnTo>
                  <a:cubicBezTo>
                    <a:pt x="374805" y="374650"/>
                    <a:pt x="368300" y="374650"/>
                    <a:pt x="368300" y="372485"/>
                  </a:cubicBezTo>
                  <a:lnTo>
                    <a:pt x="373017" y="366990"/>
                  </a:lnTo>
                  <a:lnTo>
                    <a:pt x="361454" y="360726"/>
                  </a:lnTo>
                  <a:lnTo>
                    <a:pt x="358827" y="361926"/>
                  </a:lnTo>
                  <a:cubicBezTo>
                    <a:pt x="356687" y="362463"/>
                    <a:pt x="355082" y="362463"/>
                    <a:pt x="356152" y="361388"/>
                  </a:cubicBezTo>
                  <a:lnTo>
                    <a:pt x="356641" y="360824"/>
                  </a:lnTo>
                  <a:lnTo>
                    <a:pt x="346828" y="361542"/>
                  </a:lnTo>
                  <a:lnTo>
                    <a:pt x="342571" y="366146"/>
                  </a:lnTo>
                  <a:cubicBezTo>
                    <a:pt x="340414" y="368300"/>
                    <a:pt x="331788" y="368300"/>
                    <a:pt x="333944" y="366146"/>
                  </a:cubicBezTo>
                  <a:lnTo>
                    <a:pt x="336850" y="363003"/>
                  </a:lnTo>
                  <a:lnTo>
                    <a:pt x="331835" y="364002"/>
                  </a:lnTo>
                  <a:lnTo>
                    <a:pt x="325967" y="350371"/>
                  </a:lnTo>
                  <a:lnTo>
                    <a:pt x="325512" y="350556"/>
                  </a:lnTo>
                  <a:cubicBezTo>
                    <a:pt x="323362" y="350823"/>
                    <a:pt x="321750" y="350289"/>
                    <a:pt x="322825" y="348153"/>
                  </a:cubicBezTo>
                  <a:lnTo>
                    <a:pt x="324619" y="345946"/>
                  </a:lnTo>
                  <a:lnTo>
                    <a:pt x="321018" y="331155"/>
                  </a:lnTo>
                  <a:cubicBezTo>
                    <a:pt x="318854" y="325232"/>
                    <a:pt x="315610" y="319847"/>
                    <a:pt x="310201" y="316617"/>
                  </a:cubicBezTo>
                  <a:cubicBezTo>
                    <a:pt x="299384" y="308001"/>
                    <a:pt x="295058" y="305848"/>
                    <a:pt x="290731" y="303694"/>
                  </a:cubicBezTo>
                  <a:cubicBezTo>
                    <a:pt x="288568" y="302617"/>
                    <a:pt x="286404" y="301540"/>
                    <a:pt x="283700" y="299386"/>
                  </a:cubicBezTo>
                  <a:lnTo>
                    <a:pt x="283452" y="299126"/>
                  </a:lnTo>
                  <a:lnTo>
                    <a:pt x="277926" y="301608"/>
                  </a:lnTo>
                  <a:cubicBezTo>
                    <a:pt x="275759" y="302143"/>
                    <a:pt x="274133" y="302143"/>
                    <a:pt x="275217" y="301073"/>
                  </a:cubicBezTo>
                  <a:lnTo>
                    <a:pt x="280164" y="295680"/>
                  </a:lnTo>
                  <a:lnTo>
                    <a:pt x="273424" y="288616"/>
                  </a:lnTo>
                  <a:lnTo>
                    <a:pt x="269706" y="284903"/>
                  </a:lnTo>
                  <a:lnTo>
                    <a:pt x="268604" y="285217"/>
                  </a:lnTo>
                  <a:cubicBezTo>
                    <a:pt x="266733" y="285217"/>
                    <a:pt x="265664" y="284685"/>
                    <a:pt x="267802" y="283619"/>
                  </a:cubicBezTo>
                  <a:lnTo>
                    <a:pt x="268092" y="283291"/>
                  </a:lnTo>
                  <a:lnTo>
                    <a:pt x="262607" y="277813"/>
                  </a:lnTo>
                  <a:cubicBezTo>
                    <a:pt x="252061" y="270443"/>
                    <a:pt x="241515" y="272462"/>
                    <a:pt x="223667" y="275693"/>
                  </a:cubicBezTo>
                  <a:cubicBezTo>
                    <a:pt x="217177" y="275693"/>
                    <a:pt x="217177" y="275693"/>
                    <a:pt x="217177" y="275693"/>
                  </a:cubicBezTo>
                  <a:cubicBezTo>
                    <a:pt x="208523" y="277847"/>
                    <a:pt x="202033" y="275693"/>
                    <a:pt x="197706" y="271385"/>
                  </a:cubicBezTo>
                  <a:cubicBezTo>
                    <a:pt x="189053" y="264924"/>
                    <a:pt x="189053" y="249847"/>
                    <a:pt x="193380" y="228308"/>
                  </a:cubicBezTo>
                  <a:cubicBezTo>
                    <a:pt x="195543" y="215385"/>
                    <a:pt x="206360" y="208924"/>
                    <a:pt x="219340" y="202462"/>
                  </a:cubicBezTo>
                  <a:cubicBezTo>
                    <a:pt x="227993" y="198154"/>
                    <a:pt x="240974" y="191693"/>
                    <a:pt x="249627" y="180924"/>
                  </a:cubicBezTo>
                  <a:cubicBezTo>
                    <a:pt x="256117" y="172308"/>
                    <a:pt x="258280" y="170154"/>
                    <a:pt x="260444" y="168000"/>
                  </a:cubicBezTo>
                  <a:cubicBezTo>
                    <a:pt x="260444" y="165847"/>
                    <a:pt x="262607" y="163693"/>
                    <a:pt x="271261" y="152924"/>
                  </a:cubicBezTo>
                  <a:cubicBezTo>
                    <a:pt x="282077" y="137847"/>
                    <a:pt x="279914" y="129231"/>
                    <a:pt x="275587" y="120616"/>
                  </a:cubicBezTo>
                  <a:lnTo>
                    <a:pt x="275556" y="120462"/>
                  </a:lnTo>
                  <a:lnTo>
                    <a:pt x="273050" y="120651"/>
                  </a:lnTo>
                  <a:lnTo>
                    <a:pt x="275158" y="118476"/>
                  </a:lnTo>
                  <a:lnTo>
                    <a:pt x="272488" y="105187"/>
                  </a:lnTo>
                  <a:lnTo>
                    <a:pt x="269875" y="104198"/>
                  </a:lnTo>
                  <a:lnTo>
                    <a:pt x="271882" y="102172"/>
                  </a:lnTo>
                  <a:lnTo>
                    <a:pt x="271261" y="99077"/>
                  </a:lnTo>
                  <a:cubicBezTo>
                    <a:pt x="273424" y="92616"/>
                    <a:pt x="271261" y="88308"/>
                    <a:pt x="266934" y="84000"/>
                  </a:cubicBezTo>
                  <a:cubicBezTo>
                    <a:pt x="258280" y="75385"/>
                    <a:pt x="236647" y="71077"/>
                    <a:pt x="221503" y="71077"/>
                  </a:cubicBezTo>
                  <a:cubicBezTo>
                    <a:pt x="219340" y="71077"/>
                    <a:pt x="219340" y="71077"/>
                    <a:pt x="219340" y="71077"/>
                  </a:cubicBezTo>
                  <a:lnTo>
                    <a:pt x="209429" y="69761"/>
                  </a:lnTo>
                  <a:lnTo>
                    <a:pt x="208540" y="69850"/>
                  </a:lnTo>
                  <a:lnTo>
                    <a:pt x="208729" y="69668"/>
                  </a:lnTo>
                  <a:lnTo>
                    <a:pt x="199059" y="68385"/>
                  </a:lnTo>
                  <a:lnTo>
                    <a:pt x="196729" y="67251"/>
                  </a:lnTo>
                  <a:lnTo>
                    <a:pt x="195608" y="67681"/>
                  </a:lnTo>
                  <a:lnTo>
                    <a:pt x="195408" y="66608"/>
                  </a:lnTo>
                  <a:lnTo>
                    <a:pt x="186889" y="62462"/>
                  </a:lnTo>
                  <a:cubicBezTo>
                    <a:pt x="184726" y="60308"/>
                    <a:pt x="183644" y="57615"/>
                    <a:pt x="183374" y="53846"/>
                  </a:cubicBezTo>
                  <a:lnTo>
                    <a:pt x="183431" y="53212"/>
                  </a:lnTo>
                  <a:lnTo>
                    <a:pt x="183110" y="52785"/>
                  </a:lnTo>
                  <a:lnTo>
                    <a:pt x="183507" y="52360"/>
                  </a:lnTo>
                  <a:lnTo>
                    <a:pt x="184726" y="38769"/>
                  </a:lnTo>
                  <a:cubicBezTo>
                    <a:pt x="185267" y="31231"/>
                    <a:pt x="188782" y="25038"/>
                    <a:pt x="193785" y="19990"/>
                  </a:cubicBezTo>
                  <a:close/>
                  <a:moveTo>
                    <a:pt x="228343" y="10095"/>
                  </a:moveTo>
                  <a:lnTo>
                    <a:pt x="226778" y="10134"/>
                  </a:lnTo>
                  <a:lnTo>
                    <a:pt x="216095" y="13731"/>
                  </a:lnTo>
                  <a:cubicBezTo>
                    <a:pt x="204197" y="18846"/>
                    <a:pt x="192298" y="26923"/>
                    <a:pt x="191216" y="38769"/>
                  </a:cubicBezTo>
                  <a:lnTo>
                    <a:pt x="191749" y="43541"/>
                  </a:lnTo>
                  <a:lnTo>
                    <a:pt x="206060" y="28228"/>
                  </a:lnTo>
                  <a:close/>
                  <a:moveTo>
                    <a:pt x="245775" y="9661"/>
                  </a:moveTo>
                  <a:lnTo>
                    <a:pt x="235280" y="9922"/>
                  </a:lnTo>
                  <a:lnTo>
                    <a:pt x="213532" y="29320"/>
                  </a:lnTo>
                  <a:lnTo>
                    <a:pt x="192865" y="53543"/>
                  </a:lnTo>
                  <a:lnTo>
                    <a:pt x="193380" y="58154"/>
                  </a:lnTo>
                  <a:lnTo>
                    <a:pt x="197618" y="60264"/>
                  </a:lnTo>
                  <a:lnTo>
                    <a:pt x="220611" y="35137"/>
                  </a:lnTo>
                  <a:cubicBezTo>
                    <a:pt x="224913" y="30798"/>
                    <a:pt x="227063" y="26459"/>
                    <a:pt x="231365" y="22120"/>
                  </a:cubicBezTo>
                  <a:close/>
                  <a:moveTo>
                    <a:pt x="259401" y="9321"/>
                  </a:moveTo>
                  <a:lnTo>
                    <a:pt x="254691" y="9438"/>
                  </a:lnTo>
                  <a:lnTo>
                    <a:pt x="244270" y="19950"/>
                  </a:lnTo>
                  <a:cubicBezTo>
                    <a:pt x="239968" y="24289"/>
                    <a:pt x="235667" y="30798"/>
                    <a:pt x="229214" y="35137"/>
                  </a:cubicBezTo>
                  <a:lnTo>
                    <a:pt x="203996" y="62532"/>
                  </a:lnTo>
                  <a:lnTo>
                    <a:pt x="214657" y="63980"/>
                  </a:lnTo>
                  <a:lnTo>
                    <a:pt x="269154" y="11679"/>
                  </a:lnTo>
                  <a:lnTo>
                    <a:pt x="269236" y="11649"/>
                  </a:lnTo>
                  <a:close/>
                  <a:moveTo>
                    <a:pt x="238810" y="0"/>
                  </a:moveTo>
                  <a:lnTo>
                    <a:pt x="239562" y="2246"/>
                  </a:lnTo>
                  <a:lnTo>
                    <a:pt x="262135" y="1574"/>
                  </a:lnTo>
                  <a:cubicBezTo>
                    <a:pt x="292142" y="3863"/>
                    <a:pt x="320471" y="11595"/>
                    <a:pt x="346175" y="23871"/>
                  </a:cubicBezTo>
                  <a:lnTo>
                    <a:pt x="376820" y="46116"/>
                  </a:lnTo>
                  <a:lnTo>
                    <a:pt x="380683" y="44714"/>
                  </a:lnTo>
                  <a:cubicBezTo>
                    <a:pt x="382564" y="44450"/>
                    <a:pt x="384176" y="44450"/>
                    <a:pt x="384176" y="44450"/>
                  </a:cubicBezTo>
                  <a:lnTo>
                    <a:pt x="379899" y="48350"/>
                  </a:lnTo>
                  <a:lnTo>
                    <a:pt x="414461" y="73437"/>
                  </a:lnTo>
                  <a:cubicBezTo>
                    <a:pt x="453469" y="114372"/>
                    <a:pt x="478182" y="169891"/>
                    <a:pt x="481013" y="232804"/>
                  </a:cubicBezTo>
                  <a:cubicBezTo>
                    <a:pt x="481013" y="230658"/>
                    <a:pt x="461600" y="232804"/>
                    <a:pt x="461600" y="237097"/>
                  </a:cubicBezTo>
                  <a:cubicBezTo>
                    <a:pt x="460522" y="189878"/>
                    <a:pt x="446501" y="144806"/>
                    <a:pt x="421426" y="107245"/>
                  </a:cubicBezTo>
                  <a:lnTo>
                    <a:pt x="386377" y="68844"/>
                  </a:lnTo>
                  <a:lnTo>
                    <a:pt x="386219" y="71520"/>
                  </a:lnTo>
                  <a:lnTo>
                    <a:pt x="384051" y="74305"/>
                  </a:lnTo>
                  <a:lnTo>
                    <a:pt x="388620" y="87173"/>
                  </a:lnTo>
                  <a:cubicBezTo>
                    <a:pt x="392906" y="93607"/>
                    <a:pt x="397193" y="97896"/>
                    <a:pt x="399336" y="102185"/>
                  </a:cubicBezTo>
                  <a:lnTo>
                    <a:pt x="404683" y="108770"/>
                  </a:lnTo>
                  <a:lnTo>
                    <a:pt x="404732" y="108759"/>
                  </a:lnTo>
                  <a:lnTo>
                    <a:pt x="405741" y="110073"/>
                  </a:lnTo>
                  <a:lnTo>
                    <a:pt x="409784" y="115052"/>
                  </a:lnTo>
                  <a:lnTo>
                    <a:pt x="410982" y="124646"/>
                  </a:lnTo>
                  <a:lnTo>
                    <a:pt x="411899" y="124358"/>
                  </a:lnTo>
                  <a:cubicBezTo>
                    <a:pt x="414305" y="124358"/>
                    <a:pt x="416444" y="124890"/>
                    <a:pt x="415375" y="125955"/>
                  </a:cubicBezTo>
                  <a:lnTo>
                    <a:pt x="411694" y="130342"/>
                  </a:lnTo>
                  <a:lnTo>
                    <a:pt x="412195" y="134353"/>
                  </a:lnTo>
                  <a:cubicBezTo>
                    <a:pt x="410051" y="138642"/>
                    <a:pt x="410051" y="142931"/>
                    <a:pt x="410051" y="147220"/>
                  </a:cubicBezTo>
                  <a:cubicBezTo>
                    <a:pt x="408980" y="152581"/>
                    <a:pt x="407908" y="156870"/>
                    <a:pt x="406569" y="162231"/>
                  </a:cubicBezTo>
                  <a:lnTo>
                    <a:pt x="406306" y="163340"/>
                  </a:lnTo>
                  <a:lnTo>
                    <a:pt x="407408" y="164066"/>
                  </a:lnTo>
                  <a:lnTo>
                    <a:pt x="405688" y="165944"/>
                  </a:lnTo>
                  <a:lnTo>
                    <a:pt x="401479" y="183676"/>
                  </a:lnTo>
                  <a:lnTo>
                    <a:pt x="401964" y="207226"/>
                  </a:lnTo>
                  <a:lnTo>
                    <a:pt x="403096" y="206918"/>
                  </a:lnTo>
                  <a:cubicBezTo>
                    <a:pt x="405270" y="206918"/>
                    <a:pt x="406901" y="207460"/>
                    <a:pt x="405814" y="208546"/>
                  </a:cubicBezTo>
                  <a:lnTo>
                    <a:pt x="403114" y="211271"/>
                  </a:lnTo>
                  <a:lnTo>
                    <a:pt x="409481" y="220493"/>
                  </a:lnTo>
                  <a:lnTo>
                    <a:pt x="412699" y="219612"/>
                  </a:lnTo>
                  <a:cubicBezTo>
                    <a:pt x="414839" y="219612"/>
                    <a:pt x="416444" y="220149"/>
                    <a:pt x="415374" y="221223"/>
                  </a:cubicBezTo>
                  <a:lnTo>
                    <a:pt x="412394" y="224887"/>
                  </a:lnTo>
                  <a:lnTo>
                    <a:pt x="417221" y="236158"/>
                  </a:lnTo>
                  <a:lnTo>
                    <a:pt x="419026" y="235751"/>
                  </a:lnTo>
                  <a:cubicBezTo>
                    <a:pt x="421176" y="236018"/>
                    <a:pt x="422788" y="237086"/>
                    <a:pt x="421713" y="239222"/>
                  </a:cubicBezTo>
                  <a:lnTo>
                    <a:pt x="419371" y="242048"/>
                  </a:lnTo>
                  <a:lnTo>
                    <a:pt x="422910" y="254445"/>
                  </a:lnTo>
                  <a:cubicBezTo>
                    <a:pt x="425053" y="254445"/>
                    <a:pt x="427196" y="254445"/>
                    <a:pt x="431483" y="252301"/>
                  </a:cubicBezTo>
                  <a:lnTo>
                    <a:pt x="433257" y="252301"/>
                  </a:lnTo>
                  <a:lnTo>
                    <a:pt x="435305" y="249804"/>
                  </a:lnTo>
                  <a:cubicBezTo>
                    <a:pt x="437462" y="247650"/>
                    <a:pt x="446088" y="247650"/>
                    <a:pt x="443932" y="249804"/>
                  </a:cubicBezTo>
                  <a:lnTo>
                    <a:pt x="441883" y="252301"/>
                  </a:lnTo>
                  <a:lnTo>
                    <a:pt x="446485" y="252301"/>
                  </a:lnTo>
                  <a:lnTo>
                    <a:pt x="449789" y="260401"/>
                  </a:lnTo>
                  <a:lnTo>
                    <a:pt x="450299" y="260350"/>
                  </a:lnTo>
                  <a:lnTo>
                    <a:pt x="449938" y="260767"/>
                  </a:lnTo>
                  <a:lnTo>
                    <a:pt x="451842" y="265436"/>
                  </a:lnTo>
                  <a:cubicBezTo>
                    <a:pt x="451842" y="269993"/>
                    <a:pt x="450771" y="273746"/>
                    <a:pt x="450771" y="273746"/>
                  </a:cubicBezTo>
                  <a:lnTo>
                    <a:pt x="450771" y="280363"/>
                  </a:lnTo>
                  <a:lnTo>
                    <a:pt x="452322" y="279941"/>
                  </a:lnTo>
                  <a:cubicBezTo>
                    <a:pt x="454490" y="279941"/>
                    <a:pt x="456116" y="280482"/>
                    <a:pt x="455032" y="281565"/>
                  </a:cubicBezTo>
                  <a:lnTo>
                    <a:pt x="450771" y="286528"/>
                  </a:lnTo>
                  <a:lnTo>
                    <a:pt x="450771" y="295192"/>
                  </a:lnTo>
                  <a:lnTo>
                    <a:pt x="452892" y="293070"/>
                  </a:lnTo>
                  <a:lnTo>
                    <a:pt x="453945" y="290323"/>
                  </a:lnTo>
                  <a:cubicBezTo>
                    <a:pt x="458432" y="273181"/>
                    <a:pt x="461061" y="255340"/>
                    <a:pt x="461600" y="237097"/>
                  </a:cubicBezTo>
                  <a:cubicBezTo>
                    <a:pt x="461600" y="239243"/>
                    <a:pt x="481013" y="237097"/>
                    <a:pt x="481013" y="232804"/>
                  </a:cubicBezTo>
                  <a:cubicBezTo>
                    <a:pt x="476699" y="350851"/>
                    <a:pt x="390419" y="447434"/>
                    <a:pt x="269626" y="464605"/>
                  </a:cubicBezTo>
                  <a:cubicBezTo>
                    <a:pt x="131577" y="486068"/>
                    <a:pt x="0" y="378753"/>
                    <a:pt x="0" y="237097"/>
                  </a:cubicBezTo>
                  <a:cubicBezTo>
                    <a:pt x="0" y="116904"/>
                    <a:pt x="92751" y="20320"/>
                    <a:pt x="209230" y="3150"/>
                  </a:cubicBezTo>
                  <a:lnTo>
                    <a:pt x="227485" y="2606"/>
                  </a:lnTo>
                  <a:lnTo>
                    <a:pt x="229751" y="1817"/>
                  </a:lnTo>
                  <a:cubicBezTo>
                    <a:pt x="234754" y="538"/>
                    <a:pt x="238269" y="0"/>
                    <a:pt x="238810" y="0"/>
                  </a:cubicBezTo>
                  <a:close/>
                </a:path>
              </a:pathLst>
            </a:custGeom>
            <a:solidFill>
              <a:srgbClr val="F9F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5" name="任意多边形: 形状 454">
              <a:extLst>
                <a:ext uri="{FF2B5EF4-FFF2-40B4-BE49-F238E27FC236}">
                  <a16:creationId xmlns="" xmlns:a16="http://schemas.microsoft.com/office/drawing/2014/main" id="{6DF5D891-116A-42B5-8F85-241CD9764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841" y="4735935"/>
              <a:ext cx="562052" cy="411219"/>
            </a:xfrm>
            <a:custGeom>
              <a:avLst/>
              <a:gdLst>
                <a:gd name="connsiteX0" fmla="*/ 470058 w 562052"/>
                <a:gd name="connsiteY0" fmla="*/ 255036 h 411219"/>
                <a:gd name="connsiteX1" fmla="*/ 404134 w 562052"/>
                <a:gd name="connsiteY1" fmla="*/ 331835 h 411219"/>
                <a:gd name="connsiteX2" fmla="*/ 401335 w 562052"/>
                <a:gd name="connsiteY2" fmla="*/ 332401 h 411219"/>
                <a:gd name="connsiteX3" fmla="*/ 417998 w 562052"/>
                <a:gd name="connsiteY3" fmla="*/ 332401 h 411219"/>
                <a:gd name="connsiteX4" fmla="*/ 416295 w 562052"/>
                <a:gd name="connsiteY4" fmla="*/ 327536 h 411219"/>
                <a:gd name="connsiteX5" fmla="*/ 465764 w 562052"/>
                <a:gd name="connsiteY5" fmla="*/ 271615 h 411219"/>
                <a:gd name="connsiteX6" fmla="*/ 470058 w 562052"/>
                <a:gd name="connsiteY6" fmla="*/ 270388 h 411219"/>
                <a:gd name="connsiteX7" fmla="*/ 470058 w 562052"/>
                <a:gd name="connsiteY7" fmla="*/ 256457 h 411219"/>
                <a:gd name="connsiteX8" fmla="*/ 348262 w 562052"/>
                <a:gd name="connsiteY8" fmla="*/ 254592 h 411219"/>
                <a:gd name="connsiteX9" fmla="*/ 316318 w 562052"/>
                <a:gd name="connsiteY9" fmla="*/ 290585 h 411219"/>
                <a:gd name="connsiteX10" fmla="*/ 281825 w 562052"/>
                <a:gd name="connsiteY10" fmla="*/ 332401 h 411219"/>
                <a:gd name="connsiteX11" fmla="*/ 294776 w 562052"/>
                <a:gd name="connsiteY11" fmla="*/ 332401 h 411219"/>
                <a:gd name="connsiteX12" fmla="*/ 294093 w 562052"/>
                <a:gd name="connsiteY12" fmla="*/ 330708 h 411219"/>
                <a:gd name="connsiteX13" fmla="*/ 335291 w 562052"/>
                <a:gd name="connsiteY13" fmla="*/ 285517 h 411219"/>
                <a:gd name="connsiteX14" fmla="*/ 349927 w 562052"/>
                <a:gd name="connsiteY14" fmla="*/ 263191 h 411219"/>
                <a:gd name="connsiteX15" fmla="*/ 354003 w 562052"/>
                <a:gd name="connsiteY15" fmla="*/ 258471 h 411219"/>
                <a:gd name="connsiteX16" fmla="*/ 332912 w 562052"/>
                <a:gd name="connsiteY16" fmla="*/ 244219 h 411219"/>
                <a:gd name="connsiteX17" fmla="*/ 263034 w 562052"/>
                <a:gd name="connsiteY17" fmla="*/ 332401 h 411219"/>
                <a:gd name="connsiteX18" fmla="*/ 273004 w 562052"/>
                <a:gd name="connsiteY18" fmla="*/ 332401 h 411219"/>
                <a:gd name="connsiteX19" fmla="*/ 306019 w 562052"/>
                <a:gd name="connsiteY19" fmla="*/ 290585 h 411219"/>
                <a:gd name="connsiteX20" fmla="*/ 342769 w 562052"/>
                <a:gd name="connsiteY20" fmla="*/ 250879 h 411219"/>
                <a:gd name="connsiteX21" fmla="*/ 470058 w 562052"/>
                <a:gd name="connsiteY21" fmla="*/ 233113 h 411219"/>
                <a:gd name="connsiteX22" fmla="*/ 379963 w 562052"/>
                <a:gd name="connsiteY22" fmla="*/ 332401 h 411219"/>
                <a:gd name="connsiteX23" fmla="*/ 397064 w 562052"/>
                <a:gd name="connsiteY23" fmla="*/ 332401 h 411219"/>
                <a:gd name="connsiteX24" fmla="*/ 395616 w 562052"/>
                <a:gd name="connsiteY24" fmla="*/ 329680 h 411219"/>
                <a:gd name="connsiteX25" fmla="*/ 465892 w 562052"/>
                <a:gd name="connsiteY25" fmla="*/ 247810 h 411219"/>
                <a:gd name="connsiteX26" fmla="*/ 470058 w 562052"/>
                <a:gd name="connsiteY26" fmla="*/ 246606 h 411219"/>
                <a:gd name="connsiteX27" fmla="*/ 305610 w 562052"/>
                <a:gd name="connsiteY27" fmla="*/ 225769 h 411219"/>
                <a:gd name="connsiteX28" fmla="*/ 207959 w 562052"/>
                <a:gd name="connsiteY28" fmla="*/ 332401 h 411219"/>
                <a:gd name="connsiteX29" fmla="*/ 253477 w 562052"/>
                <a:gd name="connsiteY29" fmla="*/ 332401 h 411219"/>
                <a:gd name="connsiteX30" fmla="*/ 252791 w 562052"/>
                <a:gd name="connsiteY30" fmla="*/ 330152 h 411219"/>
                <a:gd name="connsiteX31" fmla="*/ 326043 w 562052"/>
                <a:gd name="connsiteY31" fmla="*/ 239863 h 411219"/>
                <a:gd name="connsiteX32" fmla="*/ 326340 w 562052"/>
                <a:gd name="connsiteY32" fmla="*/ 239778 h 411219"/>
                <a:gd name="connsiteX33" fmla="*/ 320311 w 562052"/>
                <a:gd name="connsiteY33" fmla="*/ 235704 h 411219"/>
                <a:gd name="connsiteX34" fmla="*/ 242402 w 562052"/>
                <a:gd name="connsiteY34" fmla="*/ 328127 h 411219"/>
                <a:gd name="connsiteX35" fmla="*/ 233755 w 562052"/>
                <a:gd name="connsiteY35" fmla="*/ 328127 h 411219"/>
                <a:gd name="connsiteX36" fmla="*/ 313741 w 562052"/>
                <a:gd name="connsiteY36" fmla="*/ 231264 h 411219"/>
                <a:gd name="connsiteX37" fmla="*/ 290301 w 562052"/>
                <a:gd name="connsiteY37" fmla="*/ 215423 h 411219"/>
                <a:gd name="connsiteX38" fmla="*/ 173487 w 562052"/>
                <a:gd name="connsiteY38" fmla="*/ 332401 h 411219"/>
                <a:gd name="connsiteX39" fmla="*/ 199279 w 562052"/>
                <a:gd name="connsiteY39" fmla="*/ 332401 h 411219"/>
                <a:gd name="connsiteX40" fmla="*/ 198851 w 562052"/>
                <a:gd name="connsiteY40" fmla="*/ 330706 h 411219"/>
                <a:gd name="connsiteX41" fmla="*/ 297752 w 562052"/>
                <a:gd name="connsiteY41" fmla="*/ 220458 h 411219"/>
                <a:gd name="connsiteX42" fmla="*/ 295862 w 562052"/>
                <a:gd name="connsiteY42" fmla="*/ 219181 h 411219"/>
                <a:gd name="connsiteX43" fmla="*/ 275906 w 562052"/>
                <a:gd name="connsiteY43" fmla="*/ 205695 h 411219"/>
                <a:gd name="connsiteX44" fmla="*/ 218659 w 562052"/>
                <a:gd name="connsiteY44" fmla="*/ 261187 h 411219"/>
                <a:gd name="connsiteX45" fmla="*/ 151871 w 562052"/>
                <a:gd name="connsiteY45" fmla="*/ 328085 h 411219"/>
                <a:gd name="connsiteX46" fmla="*/ 149712 w 562052"/>
                <a:gd name="connsiteY46" fmla="*/ 328917 h 411219"/>
                <a:gd name="connsiteX47" fmla="*/ 149556 w 562052"/>
                <a:gd name="connsiteY47" fmla="*/ 331748 h 411219"/>
                <a:gd name="connsiteX48" fmla="*/ 149468 w 562052"/>
                <a:gd name="connsiteY48" fmla="*/ 332401 h 411219"/>
                <a:gd name="connsiteX49" fmla="*/ 162066 w 562052"/>
                <a:gd name="connsiteY49" fmla="*/ 332401 h 411219"/>
                <a:gd name="connsiteX50" fmla="*/ 164998 w 562052"/>
                <a:gd name="connsiteY50" fmla="*/ 327997 h 411219"/>
                <a:gd name="connsiteX51" fmla="*/ 167947 w 562052"/>
                <a:gd name="connsiteY51" fmla="*/ 327316 h 411219"/>
                <a:gd name="connsiteX52" fmla="*/ 162783 w 562052"/>
                <a:gd name="connsiteY52" fmla="*/ 332401 h 411219"/>
                <a:gd name="connsiteX53" fmla="*/ 171339 w 562052"/>
                <a:gd name="connsiteY53" fmla="*/ 332401 h 411219"/>
                <a:gd name="connsiteX54" fmla="*/ 175737 w 562052"/>
                <a:gd name="connsiteY54" fmla="*/ 327997 h 411219"/>
                <a:gd name="connsiteX55" fmla="*/ 171978 w 562052"/>
                <a:gd name="connsiteY55" fmla="*/ 326384 h 411219"/>
                <a:gd name="connsiteX56" fmla="*/ 167947 w 562052"/>
                <a:gd name="connsiteY56" fmla="*/ 327316 h 411219"/>
                <a:gd name="connsiteX57" fmla="*/ 285127 w 562052"/>
                <a:gd name="connsiteY57" fmla="*/ 211927 h 411219"/>
                <a:gd name="connsiteX58" fmla="*/ 264353 w 562052"/>
                <a:gd name="connsiteY58" fmla="*/ 197888 h 411219"/>
                <a:gd name="connsiteX59" fmla="*/ 151795 w 562052"/>
                <a:gd name="connsiteY59" fmla="*/ 308041 h 411219"/>
                <a:gd name="connsiteX60" fmla="*/ 150066 w 562052"/>
                <a:gd name="connsiteY60" fmla="*/ 308110 h 411219"/>
                <a:gd name="connsiteX61" fmla="*/ 150200 w 562052"/>
                <a:gd name="connsiteY61" fmla="*/ 320051 h 411219"/>
                <a:gd name="connsiteX62" fmla="*/ 150197 w 562052"/>
                <a:gd name="connsiteY62" fmla="*/ 320098 h 411219"/>
                <a:gd name="connsiteX63" fmla="*/ 169645 w 562052"/>
                <a:gd name="connsiteY63" fmla="*/ 298412 h 411219"/>
                <a:gd name="connsiteX64" fmla="*/ 201423 w 562052"/>
                <a:gd name="connsiteY64" fmla="*/ 269819 h 411219"/>
                <a:gd name="connsiteX65" fmla="*/ 270842 w 562052"/>
                <a:gd name="connsiteY65" fmla="*/ 202273 h 411219"/>
                <a:gd name="connsiteX66" fmla="*/ 460909 w 562052"/>
                <a:gd name="connsiteY66" fmla="*/ 196589 h 411219"/>
                <a:gd name="connsiteX67" fmla="*/ 394889 w 562052"/>
                <a:gd name="connsiteY67" fmla="*/ 262035 h 411219"/>
                <a:gd name="connsiteX68" fmla="*/ 352440 w 562052"/>
                <a:gd name="connsiteY68" fmla="*/ 299290 h 411219"/>
                <a:gd name="connsiteX69" fmla="*/ 322868 w 562052"/>
                <a:gd name="connsiteY69" fmla="*/ 332401 h 411219"/>
                <a:gd name="connsiteX70" fmla="*/ 351771 w 562052"/>
                <a:gd name="connsiteY70" fmla="*/ 332401 h 411219"/>
                <a:gd name="connsiteX71" fmla="*/ 365489 w 562052"/>
                <a:gd name="connsiteY71" fmla="*/ 332401 h 411219"/>
                <a:gd name="connsiteX72" fmla="*/ 365464 w 562052"/>
                <a:gd name="connsiteY72" fmla="*/ 332347 h 411219"/>
                <a:gd name="connsiteX73" fmla="*/ 470058 w 562052"/>
                <a:gd name="connsiteY73" fmla="*/ 217079 h 411219"/>
                <a:gd name="connsiteX74" fmla="*/ 470058 w 562052"/>
                <a:gd name="connsiteY74" fmla="*/ 208934 h 411219"/>
                <a:gd name="connsiteX75" fmla="*/ 470058 w 562052"/>
                <a:gd name="connsiteY75" fmla="*/ 198214 h 411219"/>
                <a:gd name="connsiteX76" fmla="*/ 416295 w 562052"/>
                <a:gd name="connsiteY76" fmla="*/ 265820 h 411219"/>
                <a:gd name="connsiteX77" fmla="*/ 384033 w 562052"/>
                <a:gd name="connsiteY77" fmla="*/ 298037 h 411219"/>
                <a:gd name="connsiteX78" fmla="*/ 353922 w 562052"/>
                <a:gd name="connsiteY78" fmla="*/ 323810 h 411219"/>
                <a:gd name="connsiteX79" fmla="*/ 353519 w 562052"/>
                <a:gd name="connsiteY79" fmla="*/ 324079 h 411219"/>
                <a:gd name="connsiteX80" fmla="*/ 352847 w 562052"/>
                <a:gd name="connsiteY80" fmla="*/ 323810 h 411219"/>
                <a:gd name="connsiteX81" fmla="*/ 347470 w 562052"/>
                <a:gd name="connsiteY81" fmla="*/ 328106 h 411219"/>
                <a:gd name="connsiteX82" fmla="*/ 353519 w 562052"/>
                <a:gd name="connsiteY82" fmla="*/ 324079 h 411219"/>
                <a:gd name="connsiteX83" fmla="*/ 358224 w 562052"/>
                <a:gd name="connsiteY83" fmla="*/ 325958 h 411219"/>
                <a:gd name="connsiteX84" fmla="*/ 351771 w 562052"/>
                <a:gd name="connsiteY84" fmla="*/ 330253 h 411219"/>
                <a:gd name="connsiteX85" fmla="*/ 351771 w 562052"/>
                <a:gd name="connsiteY85" fmla="*/ 332401 h 411219"/>
                <a:gd name="connsiteX86" fmla="*/ 345319 w 562052"/>
                <a:gd name="connsiteY86" fmla="*/ 328106 h 411219"/>
                <a:gd name="connsiteX87" fmla="*/ 399089 w 562052"/>
                <a:gd name="connsiteY87" fmla="*/ 272263 h 411219"/>
                <a:gd name="connsiteX88" fmla="*/ 250446 w 562052"/>
                <a:gd name="connsiteY88" fmla="*/ 188490 h 411219"/>
                <a:gd name="connsiteX89" fmla="*/ 149253 w 562052"/>
                <a:gd name="connsiteY89" fmla="*/ 286915 h 411219"/>
                <a:gd name="connsiteX90" fmla="*/ 149674 w 562052"/>
                <a:gd name="connsiteY90" fmla="*/ 297463 h 411219"/>
                <a:gd name="connsiteX91" fmla="*/ 256705 w 562052"/>
                <a:gd name="connsiteY91" fmla="*/ 192720 h 411219"/>
                <a:gd name="connsiteX92" fmla="*/ 252128 w 562052"/>
                <a:gd name="connsiteY92" fmla="*/ 189627 h 411219"/>
                <a:gd name="connsiteX93" fmla="*/ 250446 w 562052"/>
                <a:gd name="connsiteY93" fmla="*/ 188490 h 411219"/>
                <a:gd name="connsiteX94" fmla="*/ 470058 w 562052"/>
                <a:gd name="connsiteY94" fmla="*/ 187520 h 411219"/>
                <a:gd name="connsiteX95" fmla="*/ 467364 w 562052"/>
                <a:gd name="connsiteY95" fmla="*/ 190190 h 411219"/>
                <a:gd name="connsiteX96" fmla="*/ 470058 w 562052"/>
                <a:gd name="connsiteY96" fmla="*/ 189422 h 411219"/>
                <a:gd name="connsiteX97" fmla="*/ 470058 w 562052"/>
                <a:gd name="connsiteY97" fmla="*/ 169233 h 411219"/>
                <a:gd name="connsiteX98" fmla="*/ 372094 w 562052"/>
                <a:gd name="connsiteY98" fmla="*/ 249739 h 411219"/>
                <a:gd name="connsiteX99" fmla="*/ 371977 w 562052"/>
                <a:gd name="connsiteY99" fmla="*/ 249834 h 411219"/>
                <a:gd name="connsiteX100" fmla="*/ 339627 w 562052"/>
                <a:gd name="connsiteY100" fmla="*/ 291973 h 411219"/>
                <a:gd name="connsiteX101" fmla="*/ 307039 w 562052"/>
                <a:gd name="connsiteY101" fmla="*/ 332401 h 411219"/>
                <a:gd name="connsiteX102" fmla="*/ 314069 w 562052"/>
                <a:gd name="connsiteY102" fmla="*/ 332401 h 411219"/>
                <a:gd name="connsiteX103" fmla="*/ 338381 w 562052"/>
                <a:gd name="connsiteY103" fmla="*/ 305455 h 411219"/>
                <a:gd name="connsiteX104" fmla="*/ 377585 w 562052"/>
                <a:gd name="connsiteY104" fmla="*/ 270612 h 411219"/>
                <a:gd name="connsiteX105" fmla="*/ 466267 w 562052"/>
                <a:gd name="connsiteY105" fmla="*/ 182702 h 411219"/>
                <a:gd name="connsiteX106" fmla="*/ 470058 w 562052"/>
                <a:gd name="connsiteY106" fmla="*/ 180922 h 411219"/>
                <a:gd name="connsiteX107" fmla="*/ 470058 w 562052"/>
                <a:gd name="connsiteY107" fmla="*/ 177809 h 411219"/>
                <a:gd name="connsiteX108" fmla="*/ 470058 w 562052"/>
                <a:gd name="connsiteY108" fmla="*/ 169233 h 411219"/>
                <a:gd name="connsiteX109" fmla="*/ 434156 w 562052"/>
                <a:gd name="connsiteY109" fmla="*/ 22838 h 411219"/>
                <a:gd name="connsiteX110" fmla="*/ 513831 w 562052"/>
                <a:gd name="connsiteY110" fmla="*/ 22838 h 411219"/>
                <a:gd name="connsiteX111" fmla="*/ 523995 w 562052"/>
                <a:gd name="connsiteY111" fmla="*/ 27149 h 411219"/>
                <a:gd name="connsiteX112" fmla="*/ 524360 w 562052"/>
                <a:gd name="connsiteY112" fmla="*/ 27098 h 411219"/>
                <a:gd name="connsiteX113" fmla="*/ 531057 w 562052"/>
                <a:gd name="connsiteY113" fmla="*/ 28756 h 411219"/>
                <a:gd name="connsiteX114" fmla="*/ 531057 w 562052"/>
                <a:gd name="connsiteY114" fmla="*/ 102358 h 411219"/>
                <a:gd name="connsiteX115" fmla="*/ 488194 w 562052"/>
                <a:gd name="connsiteY115" fmla="*/ 113182 h 411219"/>
                <a:gd name="connsiteX116" fmla="*/ 488194 w 562052"/>
                <a:gd name="connsiteY116" fmla="*/ 81019 h 411219"/>
                <a:gd name="connsiteX117" fmla="*/ 376016 w 562052"/>
                <a:gd name="connsiteY117" fmla="*/ 207400 h 411219"/>
                <a:gd name="connsiteX118" fmla="*/ 345869 w 562052"/>
                <a:gd name="connsiteY118" fmla="*/ 215984 h 411219"/>
                <a:gd name="connsiteX119" fmla="*/ 284230 w 562052"/>
                <a:gd name="connsiteY119" fmla="*/ 182184 h 411219"/>
                <a:gd name="connsiteX120" fmla="*/ 243070 w 562052"/>
                <a:gd name="connsiteY120" fmla="*/ 150689 h 411219"/>
                <a:gd name="connsiteX121" fmla="*/ 261889 w 562052"/>
                <a:gd name="connsiteY121" fmla="*/ 132288 h 411219"/>
                <a:gd name="connsiteX122" fmla="*/ 227436 w 562052"/>
                <a:gd name="connsiteY122" fmla="*/ 138726 h 411219"/>
                <a:gd name="connsiteX123" fmla="*/ 243070 w 562052"/>
                <a:gd name="connsiteY123" fmla="*/ 150689 h 411219"/>
                <a:gd name="connsiteX124" fmla="*/ 147762 w 562052"/>
                <a:gd name="connsiteY124" fmla="*/ 243883 h 411219"/>
                <a:gd name="connsiteX125" fmla="*/ 113308 w 562052"/>
                <a:gd name="connsiteY125" fmla="*/ 235299 h 411219"/>
                <a:gd name="connsiteX126" fmla="*/ 227436 w 562052"/>
                <a:gd name="connsiteY126" fmla="*/ 123703 h 411219"/>
                <a:gd name="connsiteX127" fmla="*/ 261889 w 562052"/>
                <a:gd name="connsiteY127" fmla="*/ 117265 h 411219"/>
                <a:gd name="connsiteX128" fmla="*/ 343346 w 562052"/>
                <a:gd name="connsiteY128" fmla="*/ 178227 h 411219"/>
                <a:gd name="connsiteX129" fmla="*/ 355334 w 562052"/>
                <a:gd name="connsiteY129" fmla="*/ 183301 h 411219"/>
                <a:gd name="connsiteX130" fmla="*/ 341563 w 562052"/>
                <a:gd name="connsiteY130" fmla="*/ 198816 h 411219"/>
                <a:gd name="connsiteX131" fmla="*/ 371709 w 562052"/>
                <a:gd name="connsiteY131" fmla="*/ 190231 h 411219"/>
                <a:gd name="connsiteX132" fmla="*/ 355334 w 562052"/>
                <a:gd name="connsiteY132" fmla="*/ 183301 h 411219"/>
                <a:gd name="connsiteX133" fmla="*/ 474904 w 562052"/>
                <a:gd name="connsiteY133" fmla="*/ 48591 h 411219"/>
                <a:gd name="connsiteX134" fmla="*/ 488194 w 562052"/>
                <a:gd name="connsiteY134" fmla="*/ 48591 h 411219"/>
                <a:gd name="connsiteX135" fmla="*/ 488194 w 562052"/>
                <a:gd name="connsiteY135" fmla="*/ 39580 h 411219"/>
                <a:gd name="connsiteX136" fmla="*/ 492687 w 562052"/>
                <a:gd name="connsiteY136" fmla="*/ 36491 h 411219"/>
                <a:gd name="connsiteX137" fmla="*/ 490144 w 562052"/>
                <a:gd name="connsiteY137" fmla="*/ 31423 h 411219"/>
                <a:gd name="connsiteX138" fmla="*/ 474904 w 562052"/>
                <a:gd name="connsiteY138" fmla="*/ 48591 h 411219"/>
                <a:gd name="connsiteX139" fmla="*/ 419083 w 562052"/>
                <a:gd name="connsiteY139" fmla="*/ 48591 h 411219"/>
                <a:gd name="connsiteX140" fmla="*/ 434156 w 562052"/>
                <a:gd name="connsiteY140" fmla="*/ 22838 h 411219"/>
                <a:gd name="connsiteX141" fmla="*/ 104813 w 562052"/>
                <a:gd name="connsiteY141" fmla="*/ 17 h 411219"/>
                <a:gd name="connsiteX142" fmla="*/ 108782 w 562052"/>
                <a:gd name="connsiteY142" fmla="*/ 1726 h 411219"/>
                <a:gd name="connsiteX143" fmla="*/ 108782 w 562052"/>
                <a:gd name="connsiteY143" fmla="*/ 332401 h 411219"/>
                <a:gd name="connsiteX144" fmla="*/ 144463 w 562052"/>
                <a:gd name="connsiteY144" fmla="*/ 332401 h 411219"/>
                <a:gd name="connsiteX145" fmla="*/ 137950 w 562052"/>
                <a:gd name="connsiteY145" fmla="*/ 330244 h 411219"/>
                <a:gd name="connsiteX146" fmla="*/ 136335 w 562052"/>
                <a:gd name="connsiteY146" fmla="*/ 329709 h 411219"/>
                <a:gd name="connsiteX147" fmla="*/ 134182 w 562052"/>
                <a:gd name="connsiteY147" fmla="*/ 284776 h 411219"/>
                <a:gd name="connsiteX148" fmla="*/ 134182 w 562052"/>
                <a:gd name="connsiteY148" fmla="*/ 280496 h 411219"/>
                <a:gd name="connsiteX149" fmla="*/ 246140 w 562052"/>
                <a:gd name="connsiteY149" fmla="*/ 169233 h 411219"/>
                <a:gd name="connsiteX150" fmla="*/ 309622 w 562052"/>
                <a:gd name="connsiteY150" fmla="*/ 211291 h 411219"/>
                <a:gd name="connsiteX151" fmla="*/ 311344 w 562052"/>
                <a:gd name="connsiteY151" fmla="*/ 212432 h 411219"/>
                <a:gd name="connsiteX152" fmla="*/ 311815 w 562052"/>
                <a:gd name="connsiteY152" fmla="*/ 212316 h 411219"/>
                <a:gd name="connsiteX153" fmla="*/ 312139 w 562052"/>
                <a:gd name="connsiteY153" fmla="*/ 212959 h 411219"/>
                <a:gd name="connsiteX154" fmla="*/ 325970 w 562052"/>
                <a:gd name="connsiteY154" fmla="*/ 222122 h 411219"/>
                <a:gd name="connsiteX155" fmla="*/ 326168 w 562052"/>
                <a:gd name="connsiteY155" fmla="*/ 222078 h 411219"/>
                <a:gd name="connsiteX156" fmla="*/ 326451 w 562052"/>
                <a:gd name="connsiteY156" fmla="*/ 222441 h 411219"/>
                <a:gd name="connsiteX157" fmla="*/ 342220 w 562052"/>
                <a:gd name="connsiteY157" fmla="*/ 232889 h 411219"/>
                <a:gd name="connsiteX158" fmla="*/ 355946 w 562052"/>
                <a:gd name="connsiteY158" fmla="*/ 241982 h 411219"/>
                <a:gd name="connsiteX159" fmla="*/ 478670 w 562052"/>
                <a:gd name="connsiteY159" fmla="*/ 137138 h 411219"/>
                <a:gd name="connsiteX160" fmla="*/ 478670 w 562052"/>
                <a:gd name="connsiteY160" fmla="*/ 216133 h 411219"/>
                <a:gd name="connsiteX161" fmla="*/ 480749 w 562052"/>
                <a:gd name="connsiteY161" fmla="*/ 221331 h 411219"/>
                <a:gd name="connsiteX162" fmla="*/ 478670 w 562052"/>
                <a:gd name="connsiteY162" fmla="*/ 223622 h 411219"/>
                <a:gd name="connsiteX163" fmla="*/ 478670 w 562052"/>
                <a:gd name="connsiteY163" fmla="*/ 331849 h 411219"/>
                <a:gd name="connsiteX164" fmla="*/ 470058 w 562052"/>
                <a:gd name="connsiteY164" fmla="*/ 331849 h 411219"/>
                <a:gd name="connsiteX165" fmla="*/ 470058 w 562052"/>
                <a:gd name="connsiteY165" fmla="*/ 306850 h 411219"/>
                <a:gd name="connsiteX166" fmla="*/ 453269 w 562052"/>
                <a:gd name="connsiteY166" fmla="*/ 328168 h 411219"/>
                <a:gd name="connsiteX167" fmla="*/ 446602 w 562052"/>
                <a:gd name="connsiteY167" fmla="*/ 332401 h 411219"/>
                <a:gd name="connsiteX168" fmla="*/ 442157 w 562052"/>
                <a:gd name="connsiteY168" fmla="*/ 330285 h 411219"/>
                <a:gd name="connsiteX169" fmla="*/ 464382 w 562052"/>
                <a:gd name="connsiteY169" fmla="*/ 304885 h 411219"/>
                <a:gd name="connsiteX170" fmla="*/ 470058 w 562052"/>
                <a:gd name="connsiteY170" fmla="*/ 301281 h 411219"/>
                <a:gd name="connsiteX171" fmla="*/ 470058 w 562052"/>
                <a:gd name="connsiteY171" fmla="*/ 290267 h 411219"/>
                <a:gd name="connsiteX172" fmla="*/ 470058 w 562052"/>
                <a:gd name="connsiteY172" fmla="*/ 278825 h 411219"/>
                <a:gd name="connsiteX173" fmla="*/ 424899 w 562052"/>
                <a:gd name="connsiteY173" fmla="*/ 331837 h 411219"/>
                <a:gd name="connsiteX174" fmla="*/ 421374 w 562052"/>
                <a:gd name="connsiteY174" fmla="*/ 332401 h 411219"/>
                <a:gd name="connsiteX175" fmla="*/ 446602 w 562052"/>
                <a:gd name="connsiteY175" fmla="*/ 332401 h 411219"/>
                <a:gd name="connsiteX176" fmla="*/ 552489 w 562052"/>
                <a:gd name="connsiteY176" fmla="*/ 332401 h 411219"/>
                <a:gd name="connsiteX177" fmla="*/ 550334 w 562052"/>
                <a:gd name="connsiteY177" fmla="*/ 340339 h 411219"/>
                <a:gd name="connsiteX178" fmla="*/ 315779 w 562052"/>
                <a:gd name="connsiteY178" fmla="*/ 340339 h 411219"/>
                <a:gd name="connsiteX179" fmla="*/ 314859 w 562052"/>
                <a:gd name="connsiteY179" fmla="*/ 341369 h 411219"/>
                <a:gd name="connsiteX180" fmla="*/ 304044 w 562052"/>
                <a:gd name="connsiteY180" fmla="*/ 343513 h 411219"/>
                <a:gd name="connsiteX181" fmla="*/ 306907 w 562052"/>
                <a:gd name="connsiteY181" fmla="*/ 340339 h 411219"/>
                <a:gd name="connsiteX182" fmla="*/ 108782 w 562052"/>
                <a:gd name="connsiteY182" fmla="*/ 340339 h 411219"/>
                <a:gd name="connsiteX183" fmla="*/ 108782 w 562052"/>
                <a:gd name="connsiteY183" fmla="*/ 402644 h 411219"/>
                <a:gd name="connsiteX184" fmla="*/ 83382 w 562052"/>
                <a:gd name="connsiteY184" fmla="*/ 409075 h 411219"/>
                <a:gd name="connsiteX185" fmla="*/ 83382 w 562052"/>
                <a:gd name="connsiteY185" fmla="*/ 340339 h 411219"/>
                <a:gd name="connsiteX186" fmla="*/ 9563 w 562052"/>
                <a:gd name="connsiteY186" fmla="*/ 340339 h 411219"/>
                <a:gd name="connsiteX187" fmla="*/ 11717 w 562052"/>
                <a:gd name="connsiteY187" fmla="*/ 332401 h 411219"/>
                <a:gd name="connsiteX188" fmla="*/ 83382 w 562052"/>
                <a:gd name="connsiteY188" fmla="*/ 332401 h 411219"/>
                <a:gd name="connsiteX189" fmla="*/ 83382 w 562052"/>
                <a:gd name="connsiteY189" fmla="*/ 8157 h 411219"/>
                <a:gd name="connsiteX190" fmla="*/ 104813 w 562052"/>
                <a:gd name="connsiteY190" fmla="*/ 17 h 41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562052" h="411219">
                  <a:moveTo>
                    <a:pt x="470058" y="255036"/>
                  </a:moveTo>
                  <a:lnTo>
                    <a:pt x="404134" y="331835"/>
                  </a:lnTo>
                  <a:lnTo>
                    <a:pt x="401335" y="332401"/>
                  </a:lnTo>
                  <a:lnTo>
                    <a:pt x="417998" y="332401"/>
                  </a:lnTo>
                  <a:lnTo>
                    <a:pt x="416295" y="327536"/>
                  </a:lnTo>
                  <a:cubicBezTo>
                    <a:pt x="433502" y="310329"/>
                    <a:pt x="450708" y="290972"/>
                    <a:pt x="465764" y="271615"/>
                  </a:cubicBezTo>
                  <a:lnTo>
                    <a:pt x="470058" y="270388"/>
                  </a:lnTo>
                  <a:lnTo>
                    <a:pt x="470058" y="256457"/>
                  </a:lnTo>
                  <a:close/>
                  <a:moveTo>
                    <a:pt x="348262" y="254592"/>
                  </a:moveTo>
                  <a:lnTo>
                    <a:pt x="316318" y="290585"/>
                  </a:lnTo>
                  <a:lnTo>
                    <a:pt x="281825" y="332401"/>
                  </a:lnTo>
                  <a:lnTo>
                    <a:pt x="294776" y="332401"/>
                  </a:lnTo>
                  <a:lnTo>
                    <a:pt x="294093" y="330708"/>
                  </a:lnTo>
                  <a:cubicBezTo>
                    <a:pt x="309271" y="315645"/>
                    <a:pt x="322281" y="300581"/>
                    <a:pt x="335291" y="285517"/>
                  </a:cubicBezTo>
                  <a:cubicBezTo>
                    <a:pt x="340711" y="277985"/>
                    <a:pt x="345048" y="270454"/>
                    <a:pt x="349927" y="263191"/>
                  </a:cubicBezTo>
                  <a:lnTo>
                    <a:pt x="354003" y="258471"/>
                  </a:lnTo>
                  <a:close/>
                  <a:moveTo>
                    <a:pt x="332912" y="244219"/>
                  </a:moveTo>
                  <a:lnTo>
                    <a:pt x="263034" y="332401"/>
                  </a:lnTo>
                  <a:lnTo>
                    <a:pt x="273004" y="332401"/>
                  </a:lnTo>
                  <a:lnTo>
                    <a:pt x="306019" y="290585"/>
                  </a:lnTo>
                  <a:lnTo>
                    <a:pt x="342769" y="250879"/>
                  </a:lnTo>
                  <a:close/>
                  <a:moveTo>
                    <a:pt x="470058" y="233113"/>
                  </a:moveTo>
                  <a:lnTo>
                    <a:pt x="379963" y="332401"/>
                  </a:lnTo>
                  <a:lnTo>
                    <a:pt x="397064" y="332401"/>
                  </a:lnTo>
                  <a:lnTo>
                    <a:pt x="395616" y="329680"/>
                  </a:lnTo>
                  <a:cubicBezTo>
                    <a:pt x="419041" y="301672"/>
                    <a:pt x="442467" y="273664"/>
                    <a:pt x="465892" y="247810"/>
                  </a:cubicBezTo>
                  <a:lnTo>
                    <a:pt x="470058" y="246606"/>
                  </a:lnTo>
                  <a:close/>
                  <a:moveTo>
                    <a:pt x="305610" y="225769"/>
                  </a:moveTo>
                  <a:lnTo>
                    <a:pt x="207959" y="332401"/>
                  </a:lnTo>
                  <a:lnTo>
                    <a:pt x="253477" y="332401"/>
                  </a:lnTo>
                  <a:lnTo>
                    <a:pt x="252791" y="330152"/>
                  </a:lnTo>
                  <a:cubicBezTo>
                    <a:pt x="274335" y="297906"/>
                    <a:pt x="300189" y="267809"/>
                    <a:pt x="326043" y="239863"/>
                  </a:cubicBezTo>
                  <a:lnTo>
                    <a:pt x="326340" y="239778"/>
                  </a:lnTo>
                  <a:lnTo>
                    <a:pt x="320311" y="235704"/>
                  </a:lnTo>
                  <a:lnTo>
                    <a:pt x="242402" y="328127"/>
                  </a:lnTo>
                  <a:cubicBezTo>
                    <a:pt x="240240" y="330264"/>
                    <a:pt x="229432" y="332401"/>
                    <a:pt x="233755" y="328127"/>
                  </a:cubicBezTo>
                  <a:lnTo>
                    <a:pt x="313741" y="231264"/>
                  </a:lnTo>
                  <a:close/>
                  <a:moveTo>
                    <a:pt x="290301" y="215423"/>
                  </a:moveTo>
                  <a:lnTo>
                    <a:pt x="173487" y="332401"/>
                  </a:lnTo>
                  <a:lnTo>
                    <a:pt x="199279" y="332401"/>
                  </a:lnTo>
                  <a:lnTo>
                    <a:pt x="198851" y="330706"/>
                  </a:lnTo>
                  <a:lnTo>
                    <a:pt x="297752" y="220458"/>
                  </a:lnTo>
                  <a:lnTo>
                    <a:pt x="295862" y="219181"/>
                  </a:lnTo>
                  <a:close/>
                  <a:moveTo>
                    <a:pt x="275906" y="205695"/>
                  </a:moveTo>
                  <a:lnTo>
                    <a:pt x="218659" y="261187"/>
                  </a:lnTo>
                  <a:cubicBezTo>
                    <a:pt x="197114" y="282767"/>
                    <a:pt x="166952" y="304347"/>
                    <a:pt x="151871" y="328085"/>
                  </a:cubicBezTo>
                  <a:lnTo>
                    <a:pt x="149712" y="328917"/>
                  </a:lnTo>
                  <a:lnTo>
                    <a:pt x="149556" y="331748"/>
                  </a:lnTo>
                  <a:lnTo>
                    <a:pt x="149468" y="332401"/>
                  </a:lnTo>
                  <a:lnTo>
                    <a:pt x="162066" y="332401"/>
                  </a:lnTo>
                  <a:lnTo>
                    <a:pt x="164998" y="327997"/>
                  </a:lnTo>
                  <a:lnTo>
                    <a:pt x="167947" y="327316"/>
                  </a:lnTo>
                  <a:lnTo>
                    <a:pt x="162783" y="332401"/>
                  </a:lnTo>
                  <a:lnTo>
                    <a:pt x="171339" y="332401"/>
                  </a:lnTo>
                  <a:lnTo>
                    <a:pt x="175737" y="327997"/>
                  </a:lnTo>
                  <a:cubicBezTo>
                    <a:pt x="176811" y="326922"/>
                    <a:pt x="174663" y="326384"/>
                    <a:pt x="171978" y="326384"/>
                  </a:cubicBezTo>
                  <a:lnTo>
                    <a:pt x="167947" y="327316"/>
                  </a:lnTo>
                  <a:lnTo>
                    <a:pt x="285127" y="211927"/>
                  </a:lnTo>
                  <a:close/>
                  <a:moveTo>
                    <a:pt x="264353" y="197888"/>
                  </a:moveTo>
                  <a:lnTo>
                    <a:pt x="151795" y="308041"/>
                  </a:lnTo>
                  <a:lnTo>
                    <a:pt x="150066" y="308110"/>
                  </a:lnTo>
                  <a:lnTo>
                    <a:pt x="150200" y="320051"/>
                  </a:lnTo>
                  <a:lnTo>
                    <a:pt x="150197" y="320098"/>
                  </a:lnTo>
                  <a:lnTo>
                    <a:pt x="169645" y="298412"/>
                  </a:lnTo>
                  <a:cubicBezTo>
                    <a:pt x="180417" y="288701"/>
                    <a:pt x="191728" y="279530"/>
                    <a:pt x="201423" y="269819"/>
                  </a:cubicBezTo>
                  <a:lnTo>
                    <a:pt x="270842" y="202273"/>
                  </a:lnTo>
                  <a:close/>
                  <a:moveTo>
                    <a:pt x="460909" y="196589"/>
                  </a:moveTo>
                  <a:lnTo>
                    <a:pt x="394889" y="262035"/>
                  </a:lnTo>
                  <a:cubicBezTo>
                    <a:pt x="380830" y="274900"/>
                    <a:pt x="366229" y="286693"/>
                    <a:pt x="352440" y="299290"/>
                  </a:cubicBezTo>
                  <a:lnTo>
                    <a:pt x="322868" y="332401"/>
                  </a:lnTo>
                  <a:lnTo>
                    <a:pt x="351771" y="332401"/>
                  </a:lnTo>
                  <a:lnTo>
                    <a:pt x="365489" y="332401"/>
                  </a:lnTo>
                  <a:lnTo>
                    <a:pt x="365464" y="332347"/>
                  </a:lnTo>
                  <a:lnTo>
                    <a:pt x="470058" y="217079"/>
                  </a:lnTo>
                  <a:lnTo>
                    <a:pt x="470058" y="208934"/>
                  </a:lnTo>
                  <a:lnTo>
                    <a:pt x="470058" y="198214"/>
                  </a:lnTo>
                  <a:lnTo>
                    <a:pt x="416295" y="265820"/>
                  </a:lnTo>
                  <a:cubicBezTo>
                    <a:pt x="407692" y="276559"/>
                    <a:pt x="394787" y="287298"/>
                    <a:pt x="384033" y="298037"/>
                  </a:cubicBezTo>
                  <a:cubicBezTo>
                    <a:pt x="377581" y="304480"/>
                    <a:pt x="364676" y="321662"/>
                    <a:pt x="353922" y="323810"/>
                  </a:cubicBezTo>
                  <a:lnTo>
                    <a:pt x="353519" y="324079"/>
                  </a:lnTo>
                  <a:lnTo>
                    <a:pt x="352847" y="323810"/>
                  </a:lnTo>
                  <a:cubicBezTo>
                    <a:pt x="350158" y="324347"/>
                    <a:pt x="347470" y="325958"/>
                    <a:pt x="347470" y="328106"/>
                  </a:cubicBezTo>
                  <a:lnTo>
                    <a:pt x="353519" y="324079"/>
                  </a:lnTo>
                  <a:lnTo>
                    <a:pt x="358224" y="325958"/>
                  </a:lnTo>
                  <a:cubicBezTo>
                    <a:pt x="358224" y="330253"/>
                    <a:pt x="356073" y="330253"/>
                    <a:pt x="351771" y="330253"/>
                  </a:cubicBezTo>
                  <a:cubicBezTo>
                    <a:pt x="351771" y="330253"/>
                    <a:pt x="351771" y="330253"/>
                    <a:pt x="351771" y="332401"/>
                  </a:cubicBezTo>
                  <a:cubicBezTo>
                    <a:pt x="349620" y="332401"/>
                    <a:pt x="345319" y="330253"/>
                    <a:pt x="345319" y="328106"/>
                  </a:cubicBezTo>
                  <a:cubicBezTo>
                    <a:pt x="349620" y="308776"/>
                    <a:pt x="386184" y="285150"/>
                    <a:pt x="399089" y="272263"/>
                  </a:cubicBezTo>
                  <a:close/>
                  <a:moveTo>
                    <a:pt x="250446" y="188490"/>
                  </a:moveTo>
                  <a:cubicBezTo>
                    <a:pt x="149253" y="286915"/>
                    <a:pt x="149253" y="286915"/>
                    <a:pt x="149253" y="286915"/>
                  </a:cubicBezTo>
                  <a:lnTo>
                    <a:pt x="149674" y="297463"/>
                  </a:lnTo>
                  <a:lnTo>
                    <a:pt x="256705" y="192720"/>
                  </a:lnTo>
                  <a:lnTo>
                    <a:pt x="252128" y="189627"/>
                  </a:lnTo>
                  <a:cubicBezTo>
                    <a:pt x="250446" y="188490"/>
                    <a:pt x="250446" y="188490"/>
                    <a:pt x="250446" y="188490"/>
                  </a:cubicBezTo>
                  <a:close/>
                  <a:moveTo>
                    <a:pt x="470058" y="187520"/>
                  </a:moveTo>
                  <a:lnTo>
                    <a:pt x="467364" y="190190"/>
                  </a:lnTo>
                  <a:lnTo>
                    <a:pt x="470058" y="189422"/>
                  </a:lnTo>
                  <a:close/>
                  <a:moveTo>
                    <a:pt x="470058" y="169233"/>
                  </a:moveTo>
                  <a:cubicBezTo>
                    <a:pt x="414078" y="215236"/>
                    <a:pt x="386088" y="238238"/>
                    <a:pt x="372094" y="249739"/>
                  </a:cubicBezTo>
                  <a:lnTo>
                    <a:pt x="371977" y="249834"/>
                  </a:lnTo>
                  <a:lnTo>
                    <a:pt x="339627" y="291973"/>
                  </a:lnTo>
                  <a:lnTo>
                    <a:pt x="307039" y="332401"/>
                  </a:lnTo>
                  <a:lnTo>
                    <a:pt x="314069" y="332401"/>
                  </a:lnTo>
                  <a:lnTo>
                    <a:pt x="338381" y="305455"/>
                  </a:lnTo>
                  <a:cubicBezTo>
                    <a:pt x="351089" y="293662"/>
                    <a:pt x="364607" y="282405"/>
                    <a:pt x="377585" y="270612"/>
                  </a:cubicBezTo>
                  <a:cubicBezTo>
                    <a:pt x="407867" y="242738"/>
                    <a:pt x="438148" y="212720"/>
                    <a:pt x="466267" y="182702"/>
                  </a:cubicBezTo>
                  <a:lnTo>
                    <a:pt x="470058" y="180922"/>
                  </a:lnTo>
                  <a:lnTo>
                    <a:pt x="470058" y="177809"/>
                  </a:lnTo>
                  <a:cubicBezTo>
                    <a:pt x="470058" y="169233"/>
                    <a:pt x="470058" y="169233"/>
                    <a:pt x="470058" y="169233"/>
                  </a:cubicBezTo>
                  <a:close/>
                  <a:moveTo>
                    <a:pt x="434156" y="22838"/>
                  </a:moveTo>
                  <a:cubicBezTo>
                    <a:pt x="462150" y="22838"/>
                    <a:pt x="487990" y="22838"/>
                    <a:pt x="513831" y="22838"/>
                  </a:cubicBezTo>
                  <a:lnTo>
                    <a:pt x="523995" y="27149"/>
                  </a:lnTo>
                  <a:lnTo>
                    <a:pt x="524360" y="27098"/>
                  </a:lnTo>
                  <a:cubicBezTo>
                    <a:pt x="528378" y="27132"/>
                    <a:pt x="531057" y="27673"/>
                    <a:pt x="531057" y="28756"/>
                  </a:cubicBezTo>
                  <a:cubicBezTo>
                    <a:pt x="531057" y="52568"/>
                    <a:pt x="531057" y="78546"/>
                    <a:pt x="531057" y="102358"/>
                  </a:cubicBezTo>
                  <a:cubicBezTo>
                    <a:pt x="531057" y="95864"/>
                    <a:pt x="488194" y="102358"/>
                    <a:pt x="488194" y="113182"/>
                  </a:cubicBezTo>
                  <a:lnTo>
                    <a:pt x="488194" y="81019"/>
                  </a:lnTo>
                  <a:lnTo>
                    <a:pt x="376016" y="207400"/>
                  </a:lnTo>
                  <a:cubicBezTo>
                    <a:pt x="369556" y="215984"/>
                    <a:pt x="356636" y="218130"/>
                    <a:pt x="345869" y="215984"/>
                  </a:cubicBezTo>
                  <a:cubicBezTo>
                    <a:pt x="325412" y="210619"/>
                    <a:pt x="304417" y="197206"/>
                    <a:pt x="284230" y="182184"/>
                  </a:cubicBezTo>
                  <a:lnTo>
                    <a:pt x="243070" y="150689"/>
                  </a:lnTo>
                  <a:lnTo>
                    <a:pt x="261889" y="132288"/>
                  </a:lnTo>
                  <a:cubicBezTo>
                    <a:pt x="251122" y="134434"/>
                    <a:pt x="238202" y="136580"/>
                    <a:pt x="227436" y="138726"/>
                  </a:cubicBezTo>
                  <a:lnTo>
                    <a:pt x="243070" y="150689"/>
                  </a:lnTo>
                  <a:lnTo>
                    <a:pt x="147762" y="243883"/>
                  </a:lnTo>
                  <a:cubicBezTo>
                    <a:pt x="136995" y="254613"/>
                    <a:pt x="96082" y="252467"/>
                    <a:pt x="113308" y="235299"/>
                  </a:cubicBezTo>
                  <a:cubicBezTo>
                    <a:pt x="152069" y="198816"/>
                    <a:pt x="188675" y="160186"/>
                    <a:pt x="227436" y="123703"/>
                  </a:cubicBezTo>
                  <a:cubicBezTo>
                    <a:pt x="233896" y="117265"/>
                    <a:pt x="251122" y="110827"/>
                    <a:pt x="261889" y="117265"/>
                  </a:cubicBezTo>
                  <a:cubicBezTo>
                    <a:pt x="284499" y="133361"/>
                    <a:pt x="314377" y="161528"/>
                    <a:pt x="343346" y="178227"/>
                  </a:cubicBezTo>
                  <a:lnTo>
                    <a:pt x="355334" y="183301"/>
                  </a:lnTo>
                  <a:lnTo>
                    <a:pt x="341563" y="198816"/>
                  </a:lnTo>
                  <a:cubicBezTo>
                    <a:pt x="352329" y="196669"/>
                    <a:pt x="363096" y="194523"/>
                    <a:pt x="371709" y="190231"/>
                  </a:cubicBezTo>
                  <a:lnTo>
                    <a:pt x="355334" y="183301"/>
                  </a:lnTo>
                  <a:lnTo>
                    <a:pt x="474904" y="48591"/>
                  </a:lnTo>
                  <a:lnTo>
                    <a:pt x="488194" y="48591"/>
                  </a:lnTo>
                  <a:lnTo>
                    <a:pt x="488194" y="39580"/>
                  </a:lnTo>
                  <a:lnTo>
                    <a:pt x="492687" y="36491"/>
                  </a:lnTo>
                  <a:lnTo>
                    <a:pt x="490144" y="31423"/>
                  </a:lnTo>
                  <a:lnTo>
                    <a:pt x="474904" y="48591"/>
                  </a:lnTo>
                  <a:lnTo>
                    <a:pt x="419083" y="48591"/>
                  </a:lnTo>
                  <a:cubicBezTo>
                    <a:pt x="391090" y="48591"/>
                    <a:pt x="416930" y="22838"/>
                    <a:pt x="434156" y="22838"/>
                  </a:cubicBezTo>
                  <a:close/>
                  <a:moveTo>
                    <a:pt x="104813" y="17"/>
                  </a:moveTo>
                  <a:cubicBezTo>
                    <a:pt x="107194" y="118"/>
                    <a:pt x="108782" y="654"/>
                    <a:pt x="108782" y="1726"/>
                  </a:cubicBezTo>
                  <a:lnTo>
                    <a:pt x="108782" y="332401"/>
                  </a:lnTo>
                  <a:lnTo>
                    <a:pt x="144463" y="332401"/>
                  </a:lnTo>
                  <a:lnTo>
                    <a:pt x="137950" y="330244"/>
                  </a:lnTo>
                  <a:cubicBezTo>
                    <a:pt x="136335" y="329709"/>
                    <a:pt x="136335" y="329709"/>
                    <a:pt x="136335" y="329709"/>
                  </a:cubicBezTo>
                  <a:cubicBezTo>
                    <a:pt x="136335" y="325430"/>
                    <a:pt x="136335" y="304033"/>
                    <a:pt x="134182" y="284776"/>
                  </a:cubicBezTo>
                  <a:cubicBezTo>
                    <a:pt x="134182" y="280496"/>
                    <a:pt x="134182" y="280496"/>
                    <a:pt x="134182" y="280496"/>
                  </a:cubicBezTo>
                  <a:cubicBezTo>
                    <a:pt x="246140" y="169233"/>
                    <a:pt x="246140" y="169233"/>
                    <a:pt x="246140" y="169233"/>
                  </a:cubicBezTo>
                  <a:cubicBezTo>
                    <a:pt x="273592" y="187421"/>
                    <a:pt x="294180" y="201061"/>
                    <a:pt x="309622" y="211291"/>
                  </a:cubicBezTo>
                  <a:lnTo>
                    <a:pt x="311344" y="212432"/>
                  </a:lnTo>
                  <a:lnTo>
                    <a:pt x="311815" y="212316"/>
                  </a:lnTo>
                  <a:lnTo>
                    <a:pt x="312139" y="212959"/>
                  </a:lnTo>
                  <a:lnTo>
                    <a:pt x="325970" y="222122"/>
                  </a:lnTo>
                  <a:lnTo>
                    <a:pt x="326168" y="222078"/>
                  </a:lnTo>
                  <a:lnTo>
                    <a:pt x="326451" y="222441"/>
                  </a:lnTo>
                  <a:lnTo>
                    <a:pt x="342220" y="232889"/>
                  </a:lnTo>
                  <a:cubicBezTo>
                    <a:pt x="355946" y="241982"/>
                    <a:pt x="355946" y="241982"/>
                    <a:pt x="355946" y="241982"/>
                  </a:cubicBezTo>
                  <a:cubicBezTo>
                    <a:pt x="478670" y="137138"/>
                    <a:pt x="478670" y="137138"/>
                    <a:pt x="478670" y="137138"/>
                  </a:cubicBezTo>
                  <a:lnTo>
                    <a:pt x="478670" y="216133"/>
                  </a:lnTo>
                  <a:lnTo>
                    <a:pt x="480749" y="221331"/>
                  </a:lnTo>
                  <a:lnTo>
                    <a:pt x="478670" y="223622"/>
                  </a:lnTo>
                  <a:lnTo>
                    <a:pt x="478670" y="331849"/>
                  </a:lnTo>
                  <a:cubicBezTo>
                    <a:pt x="470058" y="331849"/>
                    <a:pt x="470058" y="331849"/>
                    <a:pt x="470058" y="331849"/>
                  </a:cubicBezTo>
                  <a:lnTo>
                    <a:pt x="470058" y="306850"/>
                  </a:lnTo>
                  <a:lnTo>
                    <a:pt x="453269" y="328168"/>
                  </a:lnTo>
                  <a:cubicBezTo>
                    <a:pt x="451047" y="330285"/>
                    <a:pt x="448824" y="332401"/>
                    <a:pt x="446602" y="332401"/>
                  </a:cubicBezTo>
                  <a:cubicBezTo>
                    <a:pt x="446602" y="332401"/>
                    <a:pt x="442157" y="332401"/>
                    <a:pt x="442157" y="330285"/>
                  </a:cubicBezTo>
                  <a:cubicBezTo>
                    <a:pt x="448824" y="321818"/>
                    <a:pt x="455492" y="313351"/>
                    <a:pt x="464382" y="304885"/>
                  </a:cubicBezTo>
                  <a:lnTo>
                    <a:pt x="470058" y="301281"/>
                  </a:lnTo>
                  <a:lnTo>
                    <a:pt x="470058" y="290267"/>
                  </a:lnTo>
                  <a:lnTo>
                    <a:pt x="470058" y="278825"/>
                  </a:lnTo>
                  <a:lnTo>
                    <a:pt x="424899" y="331837"/>
                  </a:lnTo>
                  <a:lnTo>
                    <a:pt x="421374" y="332401"/>
                  </a:lnTo>
                  <a:lnTo>
                    <a:pt x="446602" y="332401"/>
                  </a:lnTo>
                  <a:lnTo>
                    <a:pt x="552489" y="332401"/>
                  </a:lnTo>
                  <a:cubicBezTo>
                    <a:pt x="567570" y="332401"/>
                    <a:pt x="563261" y="340339"/>
                    <a:pt x="550334" y="340339"/>
                  </a:cubicBezTo>
                  <a:lnTo>
                    <a:pt x="315779" y="340339"/>
                  </a:lnTo>
                  <a:lnTo>
                    <a:pt x="314859" y="341369"/>
                  </a:lnTo>
                  <a:cubicBezTo>
                    <a:pt x="312696" y="343513"/>
                    <a:pt x="304044" y="343513"/>
                    <a:pt x="304044" y="343513"/>
                  </a:cubicBezTo>
                  <a:lnTo>
                    <a:pt x="306907" y="340339"/>
                  </a:lnTo>
                  <a:lnTo>
                    <a:pt x="108782" y="340339"/>
                  </a:lnTo>
                  <a:lnTo>
                    <a:pt x="108782" y="402644"/>
                  </a:lnTo>
                  <a:cubicBezTo>
                    <a:pt x="108782" y="411219"/>
                    <a:pt x="83382" y="413363"/>
                    <a:pt x="83382" y="409075"/>
                  </a:cubicBezTo>
                  <a:lnTo>
                    <a:pt x="83382" y="340339"/>
                  </a:lnTo>
                  <a:lnTo>
                    <a:pt x="9563" y="340339"/>
                  </a:lnTo>
                  <a:cubicBezTo>
                    <a:pt x="-5518" y="340339"/>
                    <a:pt x="-1209" y="332401"/>
                    <a:pt x="11717" y="332401"/>
                  </a:cubicBezTo>
                  <a:lnTo>
                    <a:pt x="83382" y="332401"/>
                  </a:lnTo>
                  <a:lnTo>
                    <a:pt x="83382" y="8157"/>
                  </a:lnTo>
                  <a:cubicBezTo>
                    <a:pt x="83382" y="3334"/>
                    <a:pt x="97669" y="-284"/>
                    <a:pt x="104813" y="17"/>
                  </a:cubicBezTo>
                  <a:close/>
                </a:path>
              </a:pathLst>
            </a:custGeom>
            <a:solidFill>
              <a:srgbClr val="F9F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548" name="组合 547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4749AAAE-64B1-4960-9754-FE0561AC2B8F}"/>
              </a:ext>
            </a:extLst>
          </p:cNvPr>
          <p:cNvGrpSpPr/>
          <p:nvPr/>
        </p:nvGrpSpPr>
        <p:grpSpPr>
          <a:xfrm>
            <a:off x="2951369" y="1454859"/>
            <a:ext cx="2201863" cy="2197100"/>
            <a:chOff x="2451140" y="1444826"/>
            <a:chExt cx="2201863" cy="2197100"/>
          </a:xfrm>
        </p:grpSpPr>
        <p:sp>
          <p:nvSpPr>
            <p:cNvPr id="14" name="Freeform 9">
              <a:extLst>
                <a:ext uri="{FF2B5EF4-FFF2-40B4-BE49-F238E27FC236}">
                  <a16:creationId xmlns="" xmlns:a16="http://schemas.microsoft.com/office/drawing/2014/main" id="{FA76608F-D015-4246-9CAD-B576CB143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140" y="1444826"/>
              <a:ext cx="2201863" cy="2197100"/>
            </a:xfrm>
            <a:custGeom>
              <a:avLst/>
              <a:gdLst>
                <a:gd name="T0" fmla="*/ 516 w 1387"/>
                <a:gd name="T1" fmla="*/ 23 h 1384"/>
                <a:gd name="T2" fmla="*/ 604 w 1387"/>
                <a:gd name="T3" fmla="*/ 7 h 1384"/>
                <a:gd name="T4" fmla="*/ 642 w 1387"/>
                <a:gd name="T5" fmla="*/ 3 h 1384"/>
                <a:gd name="T6" fmla="*/ 691 w 1387"/>
                <a:gd name="T7" fmla="*/ 0 h 1384"/>
                <a:gd name="T8" fmla="*/ 746 w 1387"/>
                <a:gd name="T9" fmla="*/ 3 h 1384"/>
                <a:gd name="T10" fmla="*/ 765 w 1387"/>
                <a:gd name="T11" fmla="*/ 4 h 1384"/>
                <a:gd name="T12" fmla="*/ 817 w 1387"/>
                <a:gd name="T13" fmla="*/ 12 h 1384"/>
                <a:gd name="T14" fmla="*/ 828 w 1387"/>
                <a:gd name="T15" fmla="*/ 13 h 1384"/>
                <a:gd name="T16" fmla="*/ 845 w 1387"/>
                <a:gd name="T17" fmla="*/ 18 h 1384"/>
                <a:gd name="T18" fmla="*/ 882 w 1387"/>
                <a:gd name="T19" fmla="*/ 27 h 1384"/>
                <a:gd name="T20" fmla="*/ 901 w 1387"/>
                <a:gd name="T21" fmla="*/ 32 h 1384"/>
                <a:gd name="T22" fmla="*/ 928 w 1387"/>
                <a:gd name="T23" fmla="*/ 42 h 1384"/>
                <a:gd name="T24" fmla="*/ 957 w 1387"/>
                <a:gd name="T25" fmla="*/ 53 h 1384"/>
                <a:gd name="T26" fmla="*/ 993 w 1387"/>
                <a:gd name="T27" fmla="*/ 69 h 1384"/>
                <a:gd name="T28" fmla="*/ 1008 w 1387"/>
                <a:gd name="T29" fmla="*/ 76 h 1384"/>
                <a:gd name="T30" fmla="*/ 1029 w 1387"/>
                <a:gd name="T31" fmla="*/ 87 h 1384"/>
                <a:gd name="T32" fmla="*/ 1045 w 1387"/>
                <a:gd name="T33" fmla="*/ 95 h 1384"/>
                <a:gd name="T34" fmla="*/ 1069 w 1387"/>
                <a:gd name="T35" fmla="*/ 111 h 1384"/>
                <a:gd name="T36" fmla="*/ 1088 w 1387"/>
                <a:gd name="T37" fmla="*/ 123 h 1384"/>
                <a:gd name="T38" fmla="*/ 1102 w 1387"/>
                <a:gd name="T39" fmla="*/ 133 h 1384"/>
                <a:gd name="T40" fmla="*/ 1119 w 1387"/>
                <a:gd name="T41" fmla="*/ 146 h 1384"/>
                <a:gd name="T42" fmla="*/ 1142 w 1387"/>
                <a:gd name="T43" fmla="*/ 165 h 1384"/>
                <a:gd name="T44" fmla="*/ 1155 w 1387"/>
                <a:gd name="T45" fmla="*/ 176 h 1384"/>
                <a:gd name="T46" fmla="*/ 1167 w 1387"/>
                <a:gd name="T47" fmla="*/ 187 h 1384"/>
                <a:gd name="T48" fmla="*/ 1186 w 1387"/>
                <a:gd name="T49" fmla="*/ 204 h 1384"/>
                <a:gd name="T50" fmla="*/ 1197 w 1387"/>
                <a:gd name="T51" fmla="*/ 216 h 1384"/>
                <a:gd name="T52" fmla="*/ 1216 w 1387"/>
                <a:gd name="T53" fmla="*/ 237 h 1384"/>
                <a:gd name="T54" fmla="*/ 1236 w 1387"/>
                <a:gd name="T55" fmla="*/ 261 h 1384"/>
                <a:gd name="T56" fmla="*/ 1242 w 1387"/>
                <a:gd name="T57" fmla="*/ 269 h 1384"/>
                <a:gd name="T58" fmla="*/ 1255 w 1387"/>
                <a:gd name="T59" fmla="*/ 285 h 1384"/>
                <a:gd name="T60" fmla="*/ 1266 w 1387"/>
                <a:gd name="T61" fmla="*/ 302 h 1384"/>
                <a:gd name="T62" fmla="*/ 1282 w 1387"/>
                <a:gd name="T63" fmla="*/ 327 h 1384"/>
                <a:gd name="T64" fmla="*/ 1293 w 1387"/>
                <a:gd name="T65" fmla="*/ 344 h 1384"/>
                <a:gd name="T66" fmla="*/ 1297 w 1387"/>
                <a:gd name="T67" fmla="*/ 352 h 1384"/>
                <a:gd name="T68" fmla="*/ 1309 w 1387"/>
                <a:gd name="T69" fmla="*/ 372 h 1384"/>
                <a:gd name="T70" fmla="*/ 1322 w 1387"/>
                <a:gd name="T71" fmla="*/ 399 h 1384"/>
                <a:gd name="T72" fmla="*/ 1335 w 1387"/>
                <a:gd name="T73" fmla="*/ 428 h 1384"/>
                <a:gd name="T74" fmla="*/ 1342 w 1387"/>
                <a:gd name="T75" fmla="*/ 448 h 1384"/>
                <a:gd name="T76" fmla="*/ 1349 w 1387"/>
                <a:gd name="T77" fmla="*/ 465 h 1384"/>
                <a:gd name="T78" fmla="*/ 1355 w 1387"/>
                <a:gd name="T79" fmla="*/ 484 h 1384"/>
                <a:gd name="T80" fmla="*/ 1364 w 1387"/>
                <a:gd name="T81" fmla="*/ 511 h 1384"/>
                <a:gd name="T82" fmla="*/ 1366 w 1387"/>
                <a:gd name="T83" fmla="*/ 524 h 1384"/>
                <a:gd name="T84" fmla="*/ 1373 w 1387"/>
                <a:gd name="T85" fmla="*/ 555 h 1384"/>
                <a:gd name="T86" fmla="*/ 1377 w 1387"/>
                <a:gd name="T87" fmla="*/ 579 h 1384"/>
                <a:gd name="T88" fmla="*/ 1381 w 1387"/>
                <a:gd name="T89" fmla="*/ 601 h 1384"/>
                <a:gd name="T90" fmla="*/ 1385 w 1387"/>
                <a:gd name="T91" fmla="*/ 636 h 1384"/>
                <a:gd name="T92" fmla="*/ 1385 w 1387"/>
                <a:gd name="T93" fmla="*/ 651 h 1384"/>
                <a:gd name="T94" fmla="*/ 1387 w 1387"/>
                <a:gd name="T95" fmla="*/ 674 h 1384"/>
                <a:gd name="T96" fmla="*/ 1387 w 1387"/>
                <a:gd name="T97" fmla="*/ 701 h 1384"/>
                <a:gd name="T98" fmla="*/ 1387 w 1387"/>
                <a:gd name="T99" fmla="*/ 729 h 1384"/>
                <a:gd name="T100" fmla="*/ 1383 w 1387"/>
                <a:gd name="T101" fmla="*/ 770 h 1384"/>
                <a:gd name="T102" fmla="*/ 1380 w 1387"/>
                <a:gd name="T103" fmla="*/ 792 h 1384"/>
                <a:gd name="T104" fmla="*/ 1372 w 1387"/>
                <a:gd name="T105" fmla="*/ 835 h 1384"/>
                <a:gd name="T106" fmla="*/ 1364 w 1387"/>
                <a:gd name="T107" fmla="*/ 871 h 1384"/>
                <a:gd name="T108" fmla="*/ 1351 w 1387"/>
                <a:gd name="T109" fmla="*/ 913 h 1384"/>
                <a:gd name="T110" fmla="*/ 1339 w 1387"/>
                <a:gd name="T111" fmla="*/ 946 h 1384"/>
                <a:gd name="T112" fmla="*/ 1319 w 1387"/>
                <a:gd name="T113" fmla="*/ 992 h 1384"/>
                <a:gd name="T114" fmla="*/ 1294 w 1387"/>
                <a:gd name="T115" fmla="*/ 1038 h 1384"/>
                <a:gd name="T116" fmla="*/ 1271 w 1387"/>
                <a:gd name="T117" fmla="*/ 1076 h 1384"/>
                <a:gd name="T118" fmla="*/ 1251 w 1387"/>
                <a:gd name="T119" fmla="*/ 1104 h 1384"/>
                <a:gd name="T120" fmla="*/ 1202 w 1387"/>
                <a:gd name="T121" fmla="*/ 1162 h 1384"/>
                <a:gd name="T122" fmla="*/ 1152 w 1387"/>
                <a:gd name="T123" fmla="*/ 1211 h 1384"/>
                <a:gd name="T124" fmla="*/ 1049 w 1387"/>
                <a:gd name="T125" fmla="*/ 1287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7" h="1384">
                  <a:moveTo>
                    <a:pt x="339" y="99"/>
                  </a:moveTo>
                  <a:lnTo>
                    <a:pt x="352" y="91"/>
                  </a:lnTo>
                  <a:lnTo>
                    <a:pt x="246" y="164"/>
                  </a:lnTo>
                  <a:lnTo>
                    <a:pt x="460" y="41"/>
                  </a:lnTo>
                  <a:lnTo>
                    <a:pt x="202" y="204"/>
                  </a:lnTo>
                  <a:lnTo>
                    <a:pt x="516" y="23"/>
                  </a:lnTo>
                  <a:lnTo>
                    <a:pt x="174" y="234"/>
                  </a:lnTo>
                  <a:lnTo>
                    <a:pt x="556" y="15"/>
                  </a:lnTo>
                  <a:lnTo>
                    <a:pt x="162" y="249"/>
                  </a:lnTo>
                  <a:lnTo>
                    <a:pt x="574" y="11"/>
                  </a:lnTo>
                  <a:lnTo>
                    <a:pt x="144" y="271"/>
                  </a:lnTo>
                  <a:lnTo>
                    <a:pt x="604" y="7"/>
                  </a:lnTo>
                  <a:lnTo>
                    <a:pt x="128" y="294"/>
                  </a:lnTo>
                  <a:lnTo>
                    <a:pt x="630" y="4"/>
                  </a:lnTo>
                  <a:lnTo>
                    <a:pt x="121" y="302"/>
                  </a:lnTo>
                  <a:lnTo>
                    <a:pt x="642" y="3"/>
                  </a:lnTo>
                  <a:lnTo>
                    <a:pt x="121" y="302"/>
                  </a:lnTo>
                  <a:lnTo>
                    <a:pt x="642" y="3"/>
                  </a:lnTo>
                  <a:lnTo>
                    <a:pt x="106" y="326"/>
                  </a:lnTo>
                  <a:lnTo>
                    <a:pt x="669" y="1"/>
                  </a:lnTo>
                  <a:lnTo>
                    <a:pt x="101" y="334"/>
                  </a:lnTo>
                  <a:lnTo>
                    <a:pt x="680" y="1"/>
                  </a:lnTo>
                  <a:lnTo>
                    <a:pt x="95" y="344"/>
                  </a:lnTo>
                  <a:lnTo>
                    <a:pt x="691" y="0"/>
                  </a:lnTo>
                  <a:lnTo>
                    <a:pt x="88" y="356"/>
                  </a:lnTo>
                  <a:lnTo>
                    <a:pt x="704" y="1"/>
                  </a:lnTo>
                  <a:lnTo>
                    <a:pt x="78" y="376"/>
                  </a:lnTo>
                  <a:lnTo>
                    <a:pt x="726" y="1"/>
                  </a:lnTo>
                  <a:lnTo>
                    <a:pt x="69" y="392"/>
                  </a:lnTo>
                  <a:lnTo>
                    <a:pt x="746" y="3"/>
                  </a:lnTo>
                  <a:lnTo>
                    <a:pt x="68" y="396"/>
                  </a:lnTo>
                  <a:lnTo>
                    <a:pt x="749" y="3"/>
                  </a:lnTo>
                  <a:lnTo>
                    <a:pt x="63" y="406"/>
                  </a:lnTo>
                  <a:lnTo>
                    <a:pt x="761" y="4"/>
                  </a:lnTo>
                  <a:lnTo>
                    <a:pt x="61" y="410"/>
                  </a:lnTo>
                  <a:lnTo>
                    <a:pt x="765" y="4"/>
                  </a:lnTo>
                  <a:lnTo>
                    <a:pt x="52" y="430"/>
                  </a:lnTo>
                  <a:lnTo>
                    <a:pt x="788" y="7"/>
                  </a:lnTo>
                  <a:lnTo>
                    <a:pt x="48" y="441"/>
                  </a:lnTo>
                  <a:lnTo>
                    <a:pt x="799" y="8"/>
                  </a:lnTo>
                  <a:lnTo>
                    <a:pt x="41" y="459"/>
                  </a:lnTo>
                  <a:lnTo>
                    <a:pt x="817" y="12"/>
                  </a:lnTo>
                  <a:lnTo>
                    <a:pt x="38" y="467"/>
                  </a:lnTo>
                  <a:lnTo>
                    <a:pt x="825" y="13"/>
                  </a:lnTo>
                  <a:lnTo>
                    <a:pt x="38" y="467"/>
                  </a:lnTo>
                  <a:lnTo>
                    <a:pt x="826" y="13"/>
                  </a:lnTo>
                  <a:lnTo>
                    <a:pt x="38" y="468"/>
                  </a:lnTo>
                  <a:lnTo>
                    <a:pt x="828" y="13"/>
                  </a:lnTo>
                  <a:lnTo>
                    <a:pt x="37" y="472"/>
                  </a:lnTo>
                  <a:lnTo>
                    <a:pt x="832" y="15"/>
                  </a:lnTo>
                  <a:lnTo>
                    <a:pt x="36" y="474"/>
                  </a:lnTo>
                  <a:lnTo>
                    <a:pt x="833" y="15"/>
                  </a:lnTo>
                  <a:lnTo>
                    <a:pt x="33" y="486"/>
                  </a:lnTo>
                  <a:lnTo>
                    <a:pt x="845" y="18"/>
                  </a:lnTo>
                  <a:lnTo>
                    <a:pt x="30" y="494"/>
                  </a:lnTo>
                  <a:lnTo>
                    <a:pt x="854" y="19"/>
                  </a:lnTo>
                  <a:lnTo>
                    <a:pt x="26" y="506"/>
                  </a:lnTo>
                  <a:lnTo>
                    <a:pt x="867" y="23"/>
                  </a:lnTo>
                  <a:lnTo>
                    <a:pt x="22" y="522"/>
                  </a:lnTo>
                  <a:lnTo>
                    <a:pt x="882" y="27"/>
                  </a:lnTo>
                  <a:lnTo>
                    <a:pt x="19" y="532"/>
                  </a:lnTo>
                  <a:lnTo>
                    <a:pt x="892" y="30"/>
                  </a:lnTo>
                  <a:lnTo>
                    <a:pt x="18" y="537"/>
                  </a:lnTo>
                  <a:lnTo>
                    <a:pt x="897" y="31"/>
                  </a:lnTo>
                  <a:lnTo>
                    <a:pt x="17" y="541"/>
                  </a:lnTo>
                  <a:lnTo>
                    <a:pt x="901" y="32"/>
                  </a:lnTo>
                  <a:lnTo>
                    <a:pt x="15" y="549"/>
                  </a:lnTo>
                  <a:lnTo>
                    <a:pt x="909" y="35"/>
                  </a:lnTo>
                  <a:lnTo>
                    <a:pt x="13" y="566"/>
                  </a:lnTo>
                  <a:lnTo>
                    <a:pt x="925" y="41"/>
                  </a:lnTo>
                  <a:lnTo>
                    <a:pt x="11" y="570"/>
                  </a:lnTo>
                  <a:lnTo>
                    <a:pt x="928" y="42"/>
                  </a:lnTo>
                  <a:lnTo>
                    <a:pt x="10" y="579"/>
                  </a:lnTo>
                  <a:lnTo>
                    <a:pt x="938" y="45"/>
                  </a:lnTo>
                  <a:lnTo>
                    <a:pt x="8" y="587"/>
                  </a:lnTo>
                  <a:lnTo>
                    <a:pt x="944" y="47"/>
                  </a:lnTo>
                  <a:lnTo>
                    <a:pt x="7" y="599"/>
                  </a:lnTo>
                  <a:lnTo>
                    <a:pt x="957" y="53"/>
                  </a:lnTo>
                  <a:lnTo>
                    <a:pt x="4" y="616"/>
                  </a:lnTo>
                  <a:lnTo>
                    <a:pt x="972" y="58"/>
                  </a:lnTo>
                  <a:lnTo>
                    <a:pt x="4" y="624"/>
                  </a:lnTo>
                  <a:lnTo>
                    <a:pt x="980" y="62"/>
                  </a:lnTo>
                  <a:lnTo>
                    <a:pt x="3" y="640"/>
                  </a:lnTo>
                  <a:lnTo>
                    <a:pt x="993" y="69"/>
                  </a:lnTo>
                  <a:lnTo>
                    <a:pt x="3" y="641"/>
                  </a:lnTo>
                  <a:lnTo>
                    <a:pt x="996" y="69"/>
                  </a:lnTo>
                  <a:lnTo>
                    <a:pt x="2" y="647"/>
                  </a:lnTo>
                  <a:lnTo>
                    <a:pt x="1000" y="72"/>
                  </a:lnTo>
                  <a:lnTo>
                    <a:pt x="2" y="655"/>
                  </a:lnTo>
                  <a:lnTo>
                    <a:pt x="1008" y="76"/>
                  </a:lnTo>
                  <a:lnTo>
                    <a:pt x="2" y="664"/>
                  </a:lnTo>
                  <a:lnTo>
                    <a:pt x="1016" y="80"/>
                  </a:lnTo>
                  <a:lnTo>
                    <a:pt x="2" y="666"/>
                  </a:lnTo>
                  <a:lnTo>
                    <a:pt x="1018" y="81"/>
                  </a:lnTo>
                  <a:lnTo>
                    <a:pt x="0" y="678"/>
                  </a:lnTo>
                  <a:lnTo>
                    <a:pt x="1029" y="87"/>
                  </a:lnTo>
                  <a:lnTo>
                    <a:pt x="0" y="682"/>
                  </a:lnTo>
                  <a:lnTo>
                    <a:pt x="1031" y="88"/>
                  </a:lnTo>
                  <a:lnTo>
                    <a:pt x="0" y="687"/>
                  </a:lnTo>
                  <a:lnTo>
                    <a:pt x="1037" y="91"/>
                  </a:lnTo>
                  <a:lnTo>
                    <a:pt x="0" y="695"/>
                  </a:lnTo>
                  <a:lnTo>
                    <a:pt x="1045" y="95"/>
                  </a:lnTo>
                  <a:lnTo>
                    <a:pt x="2" y="710"/>
                  </a:lnTo>
                  <a:lnTo>
                    <a:pt x="1056" y="103"/>
                  </a:lnTo>
                  <a:lnTo>
                    <a:pt x="2" y="717"/>
                  </a:lnTo>
                  <a:lnTo>
                    <a:pt x="1062" y="107"/>
                  </a:lnTo>
                  <a:lnTo>
                    <a:pt x="2" y="725"/>
                  </a:lnTo>
                  <a:lnTo>
                    <a:pt x="1069" y="111"/>
                  </a:lnTo>
                  <a:lnTo>
                    <a:pt x="2" y="739"/>
                  </a:lnTo>
                  <a:lnTo>
                    <a:pt x="1080" y="118"/>
                  </a:lnTo>
                  <a:lnTo>
                    <a:pt x="3" y="747"/>
                  </a:lnTo>
                  <a:lnTo>
                    <a:pt x="1087" y="122"/>
                  </a:lnTo>
                  <a:lnTo>
                    <a:pt x="3" y="748"/>
                  </a:lnTo>
                  <a:lnTo>
                    <a:pt x="1088" y="123"/>
                  </a:lnTo>
                  <a:lnTo>
                    <a:pt x="4" y="756"/>
                  </a:lnTo>
                  <a:lnTo>
                    <a:pt x="1094" y="127"/>
                  </a:lnTo>
                  <a:lnTo>
                    <a:pt x="4" y="758"/>
                  </a:lnTo>
                  <a:lnTo>
                    <a:pt x="1096" y="128"/>
                  </a:lnTo>
                  <a:lnTo>
                    <a:pt x="4" y="764"/>
                  </a:lnTo>
                  <a:lnTo>
                    <a:pt x="1102" y="133"/>
                  </a:lnTo>
                  <a:lnTo>
                    <a:pt x="6" y="779"/>
                  </a:lnTo>
                  <a:lnTo>
                    <a:pt x="1113" y="141"/>
                  </a:lnTo>
                  <a:lnTo>
                    <a:pt x="6" y="781"/>
                  </a:lnTo>
                  <a:lnTo>
                    <a:pt x="1114" y="142"/>
                  </a:lnTo>
                  <a:lnTo>
                    <a:pt x="7" y="786"/>
                  </a:lnTo>
                  <a:lnTo>
                    <a:pt x="1119" y="146"/>
                  </a:lnTo>
                  <a:lnTo>
                    <a:pt x="8" y="794"/>
                  </a:lnTo>
                  <a:lnTo>
                    <a:pt x="1125" y="151"/>
                  </a:lnTo>
                  <a:lnTo>
                    <a:pt x="10" y="802"/>
                  </a:lnTo>
                  <a:lnTo>
                    <a:pt x="1132" y="156"/>
                  </a:lnTo>
                  <a:lnTo>
                    <a:pt x="13" y="816"/>
                  </a:lnTo>
                  <a:lnTo>
                    <a:pt x="1142" y="165"/>
                  </a:lnTo>
                  <a:lnTo>
                    <a:pt x="13" y="817"/>
                  </a:lnTo>
                  <a:lnTo>
                    <a:pt x="1142" y="165"/>
                  </a:lnTo>
                  <a:lnTo>
                    <a:pt x="14" y="824"/>
                  </a:lnTo>
                  <a:lnTo>
                    <a:pt x="1149" y="170"/>
                  </a:lnTo>
                  <a:lnTo>
                    <a:pt x="15" y="832"/>
                  </a:lnTo>
                  <a:lnTo>
                    <a:pt x="1155" y="176"/>
                  </a:lnTo>
                  <a:lnTo>
                    <a:pt x="15" y="836"/>
                  </a:lnTo>
                  <a:lnTo>
                    <a:pt x="1157" y="179"/>
                  </a:lnTo>
                  <a:lnTo>
                    <a:pt x="17" y="842"/>
                  </a:lnTo>
                  <a:lnTo>
                    <a:pt x="1163" y="183"/>
                  </a:lnTo>
                  <a:lnTo>
                    <a:pt x="18" y="848"/>
                  </a:lnTo>
                  <a:lnTo>
                    <a:pt x="1167" y="187"/>
                  </a:lnTo>
                  <a:lnTo>
                    <a:pt x="21" y="859"/>
                  </a:lnTo>
                  <a:lnTo>
                    <a:pt x="1175" y="195"/>
                  </a:lnTo>
                  <a:lnTo>
                    <a:pt x="23" y="866"/>
                  </a:lnTo>
                  <a:lnTo>
                    <a:pt x="1180" y="199"/>
                  </a:lnTo>
                  <a:lnTo>
                    <a:pt x="25" y="874"/>
                  </a:lnTo>
                  <a:lnTo>
                    <a:pt x="1186" y="204"/>
                  </a:lnTo>
                  <a:lnTo>
                    <a:pt x="25" y="874"/>
                  </a:lnTo>
                  <a:lnTo>
                    <a:pt x="1186" y="206"/>
                  </a:lnTo>
                  <a:lnTo>
                    <a:pt x="26" y="880"/>
                  </a:lnTo>
                  <a:lnTo>
                    <a:pt x="1190" y="210"/>
                  </a:lnTo>
                  <a:lnTo>
                    <a:pt x="29" y="889"/>
                  </a:lnTo>
                  <a:lnTo>
                    <a:pt x="1197" y="216"/>
                  </a:lnTo>
                  <a:lnTo>
                    <a:pt x="32" y="894"/>
                  </a:lnTo>
                  <a:lnTo>
                    <a:pt x="1201" y="221"/>
                  </a:lnTo>
                  <a:lnTo>
                    <a:pt x="34" y="903"/>
                  </a:lnTo>
                  <a:lnTo>
                    <a:pt x="1208" y="227"/>
                  </a:lnTo>
                  <a:lnTo>
                    <a:pt x="37" y="916"/>
                  </a:lnTo>
                  <a:lnTo>
                    <a:pt x="1216" y="237"/>
                  </a:lnTo>
                  <a:lnTo>
                    <a:pt x="41" y="927"/>
                  </a:lnTo>
                  <a:lnTo>
                    <a:pt x="1224" y="246"/>
                  </a:lnTo>
                  <a:lnTo>
                    <a:pt x="44" y="932"/>
                  </a:lnTo>
                  <a:lnTo>
                    <a:pt x="1227" y="250"/>
                  </a:lnTo>
                  <a:lnTo>
                    <a:pt x="48" y="944"/>
                  </a:lnTo>
                  <a:lnTo>
                    <a:pt x="1236" y="261"/>
                  </a:lnTo>
                  <a:lnTo>
                    <a:pt x="49" y="947"/>
                  </a:lnTo>
                  <a:lnTo>
                    <a:pt x="1237" y="262"/>
                  </a:lnTo>
                  <a:lnTo>
                    <a:pt x="51" y="950"/>
                  </a:lnTo>
                  <a:lnTo>
                    <a:pt x="1239" y="265"/>
                  </a:lnTo>
                  <a:lnTo>
                    <a:pt x="52" y="954"/>
                  </a:lnTo>
                  <a:lnTo>
                    <a:pt x="1242" y="269"/>
                  </a:lnTo>
                  <a:lnTo>
                    <a:pt x="57" y="966"/>
                  </a:lnTo>
                  <a:lnTo>
                    <a:pt x="1250" y="279"/>
                  </a:lnTo>
                  <a:lnTo>
                    <a:pt x="60" y="972"/>
                  </a:lnTo>
                  <a:lnTo>
                    <a:pt x="1254" y="284"/>
                  </a:lnTo>
                  <a:lnTo>
                    <a:pt x="60" y="973"/>
                  </a:lnTo>
                  <a:lnTo>
                    <a:pt x="1255" y="285"/>
                  </a:lnTo>
                  <a:lnTo>
                    <a:pt x="65" y="984"/>
                  </a:lnTo>
                  <a:lnTo>
                    <a:pt x="1261" y="295"/>
                  </a:lnTo>
                  <a:lnTo>
                    <a:pt x="67" y="986"/>
                  </a:lnTo>
                  <a:lnTo>
                    <a:pt x="1263" y="298"/>
                  </a:lnTo>
                  <a:lnTo>
                    <a:pt x="69" y="992"/>
                  </a:lnTo>
                  <a:lnTo>
                    <a:pt x="1266" y="302"/>
                  </a:lnTo>
                  <a:lnTo>
                    <a:pt x="74" y="1003"/>
                  </a:lnTo>
                  <a:lnTo>
                    <a:pt x="1273" y="313"/>
                  </a:lnTo>
                  <a:lnTo>
                    <a:pt x="80" y="1013"/>
                  </a:lnTo>
                  <a:lnTo>
                    <a:pt x="1279" y="322"/>
                  </a:lnTo>
                  <a:lnTo>
                    <a:pt x="83" y="1019"/>
                  </a:lnTo>
                  <a:lnTo>
                    <a:pt x="1282" y="327"/>
                  </a:lnTo>
                  <a:lnTo>
                    <a:pt x="84" y="1023"/>
                  </a:lnTo>
                  <a:lnTo>
                    <a:pt x="1285" y="331"/>
                  </a:lnTo>
                  <a:lnTo>
                    <a:pt x="90" y="1032"/>
                  </a:lnTo>
                  <a:lnTo>
                    <a:pt x="1290" y="341"/>
                  </a:lnTo>
                  <a:lnTo>
                    <a:pt x="91" y="1035"/>
                  </a:lnTo>
                  <a:lnTo>
                    <a:pt x="1293" y="344"/>
                  </a:lnTo>
                  <a:lnTo>
                    <a:pt x="94" y="1039"/>
                  </a:lnTo>
                  <a:lnTo>
                    <a:pt x="1294" y="348"/>
                  </a:lnTo>
                  <a:lnTo>
                    <a:pt x="97" y="1043"/>
                  </a:lnTo>
                  <a:lnTo>
                    <a:pt x="1297" y="350"/>
                  </a:lnTo>
                  <a:lnTo>
                    <a:pt x="97" y="1045"/>
                  </a:lnTo>
                  <a:lnTo>
                    <a:pt x="1297" y="352"/>
                  </a:lnTo>
                  <a:lnTo>
                    <a:pt x="99" y="1049"/>
                  </a:lnTo>
                  <a:lnTo>
                    <a:pt x="1300" y="357"/>
                  </a:lnTo>
                  <a:lnTo>
                    <a:pt x="106" y="1059"/>
                  </a:lnTo>
                  <a:lnTo>
                    <a:pt x="1307" y="368"/>
                  </a:lnTo>
                  <a:lnTo>
                    <a:pt x="109" y="1064"/>
                  </a:lnTo>
                  <a:lnTo>
                    <a:pt x="1309" y="372"/>
                  </a:lnTo>
                  <a:lnTo>
                    <a:pt x="116" y="1074"/>
                  </a:lnTo>
                  <a:lnTo>
                    <a:pt x="1315" y="384"/>
                  </a:lnTo>
                  <a:lnTo>
                    <a:pt x="118" y="1078"/>
                  </a:lnTo>
                  <a:lnTo>
                    <a:pt x="1316" y="388"/>
                  </a:lnTo>
                  <a:lnTo>
                    <a:pt x="125" y="1088"/>
                  </a:lnTo>
                  <a:lnTo>
                    <a:pt x="1322" y="399"/>
                  </a:lnTo>
                  <a:lnTo>
                    <a:pt x="129" y="1095"/>
                  </a:lnTo>
                  <a:lnTo>
                    <a:pt x="1324" y="406"/>
                  </a:lnTo>
                  <a:lnTo>
                    <a:pt x="137" y="1104"/>
                  </a:lnTo>
                  <a:lnTo>
                    <a:pt x="1330" y="417"/>
                  </a:lnTo>
                  <a:lnTo>
                    <a:pt x="144" y="1114"/>
                  </a:lnTo>
                  <a:lnTo>
                    <a:pt x="1335" y="428"/>
                  </a:lnTo>
                  <a:lnTo>
                    <a:pt x="147" y="1118"/>
                  </a:lnTo>
                  <a:lnTo>
                    <a:pt x="1336" y="433"/>
                  </a:lnTo>
                  <a:lnTo>
                    <a:pt x="152" y="1124"/>
                  </a:lnTo>
                  <a:lnTo>
                    <a:pt x="1339" y="440"/>
                  </a:lnTo>
                  <a:lnTo>
                    <a:pt x="158" y="1130"/>
                  </a:lnTo>
                  <a:lnTo>
                    <a:pt x="1342" y="448"/>
                  </a:lnTo>
                  <a:lnTo>
                    <a:pt x="159" y="1131"/>
                  </a:lnTo>
                  <a:lnTo>
                    <a:pt x="1343" y="449"/>
                  </a:lnTo>
                  <a:lnTo>
                    <a:pt x="167" y="1142"/>
                  </a:lnTo>
                  <a:lnTo>
                    <a:pt x="1347" y="461"/>
                  </a:lnTo>
                  <a:lnTo>
                    <a:pt x="170" y="1145"/>
                  </a:lnTo>
                  <a:lnTo>
                    <a:pt x="1349" y="465"/>
                  </a:lnTo>
                  <a:lnTo>
                    <a:pt x="171" y="1146"/>
                  </a:lnTo>
                  <a:lnTo>
                    <a:pt x="1350" y="467"/>
                  </a:lnTo>
                  <a:lnTo>
                    <a:pt x="177" y="1153"/>
                  </a:lnTo>
                  <a:lnTo>
                    <a:pt x="1353" y="475"/>
                  </a:lnTo>
                  <a:lnTo>
                    <a:pt x="183" y="1160"/>
                  </a:lnTo>
                  <a:lnTo>
                    <a:pt x="1355" y="484"/>
                  </a:lnTo>
                  <a:lnTo>
                    <a:pt x="192" y="1169"/>
                  </a:lnTo>
                  <a:lnTo>
                    <a:pt x="1360" y="497"/>
                  </a:lnTo>
                  <a:lnTo>
                    <a:pt x="198" y="1176"/>
                  </a:lnTo>
                  <a:lnTo>
                    <a:pt x="1362" y="506"/>
                  </a:lnTo>
                  <a:lnTo>
                    <a:pt x="202" y="1180"/>
                  </a:lnTo>
                  <a:lnTo>
                    <a:pt x="1364" y="511"/>
                  </a:lnTo>
                  <a:lnTo>
                    <a:pt x="205" y="1183"/>
                  </a:lnTo>
                  <a:lnTo>
                    <a:pt x="1364" y="516"/>
                  </a:lnTo>
                  <a:lnTo>
                    <a:pt x="209" y="1187"/>
                  </a:lnTo>
                  <a:lnTo>
                    <a:pt x="1365" y="521"/>
                  </a:lnTo>
                  <a:lnTo>
                    <a:pt x="212" y="1189"/>
                  </a:lnTo>
                  <a:lnTo>
                    <a:pt x="1366" y="524"/>
                  </a:lnTo>
                  <a:lnTo>
                    <a:pt x="217" y="1195"/>
                  </a:lnTo>
                  <a:lnTo>
                    <a:pt x="1368" y="532"/>
                  </a:lnTo>
                  <a:lnTo>
                    <a:pt x="227" y="1203"/>
                  </a:lnTo>
                  <a:lnTo>
                    <a:pt x="1370" y="544"/>
                  </a:lnTo>
                  <a:lnTo>
                    <a:pt x="235" y="1211"/>
                  </a:lnTo>
                  <a:lnTo>
                    <a:pt x="1373" y="555"/>
                  </a:lnTo>
                  <a:lnTo>
                    <a:pt x="238" y="1214"/>
                  </a:lnTo>
                  <a:lnTo>
                    <a:pt x="1374" y="559"/>
                  </a:lnTo>
                  <a:lnTo>
                    <a:pt x="247" y="1221"/>
                  </a:lnTo>
                  <a:lnTo>
                    <a:pt x="1376" y="571"/>
                  </a:lnTo>
                  <a:lnTo>
                    <a:pt x="254" y="1227"/>
                  </a:lnTo>
                  <a:lnTo>
                    <a:pt x="1377" y="579"/>
                  </a:lnTo>
                  <a:lnTo>
                    <a:pt x="258" y="1230"/>
                  </a:lnTo>
                  <a:lnTo>
                    <a:pt x="1379" y="585"/>
                  </a:lnTo>
                  <a:lnTo>
                    <a:pt x="265" y="1235"/>
                  </a:lnTo>
                  <a:lnTo>
                    <a:pt x="1380" y="594"/>
                  </a:lnTo>
                  <a:lnTo>
                    <a:pt x="272" y="1241"/>
                  </a:lnTo>
                  <a:lnTo>
                    <a:pt x="1381" y="601"/>
                  </a:lnTo>
                  <a:lnTo>
                    <a:pt x="280" y="1246"/>
                  </a:lnTo>
                  <a:lnTo>
                    <a:pt x="1383" y="612"/>
                  </a:lnTo>
                  <a:lnTo>
                    <a:pt x="288" y="1253"/>
                  </a:lnTo>
                  <a:lnTo>
                    <a:pt x="1384" y="622"/>
                  </a:lnTo>
                  <a:lnTo>
                    <a:pt x="299" y="1261"/>
                  </a:lnTo>
                  <a:lnTo>
                    <a:pt x="1385" y="636"/>
                  </a:lnTo>
                  <a:lnTo>
                    <a:pt x="304" y="1265"/>
                  </a:lnTo>
                  <a:lnTo>
                    <a:pt x="1385" y="641"/>
                  </a:lnTo>
                  <a:lnTo>
                    <a:pt x="311" y="1269"/>
                  </a:lnTo>
                  <a:lnTo>
                    <a:pt x="1385" y="651"/>
                  </a:lnTo>
                  <a:lnTo>
                    <a:pt x="312" y="1269"/>
                  </a:lnTo>
                  <a:lnTo>
                    <a:pt x="1385" y="651"/>
                  </a:lnTo>
                  <a:lnTo>
                    <a:pt x="318" y="1273"/>
                  </a:lnTo>
                  <a:lnTo>
                    <a:pt x="1387" y="658"/>
                  </a:lnTo>
                  <a:lnTo>
                    <a:pt x="325" y="1277"/>
                  </a:lnTo>
                  <a:lnTo>
                    <a:pt x="1387" y="666"/>
                  </a:lnTo>
                  <a:lnTo>
                    <a:pt x="331" y="1281"/>
                  </a:lnTo>
                  <a:lnTo>
                    <a:pt x="1387" y="674"/>
                  </a:lnTo>
                  <a:lnTo>
                    <a:pt x="337" y="1285"/>
                  </a:lnTo>
                  <a:lnTo>
                    <a:pt x="1387" y="679"/>
                  </a:lnTo>
                  <a:lnTo>
                    <a:pt x="341" y="1288"/>
                  </a:lnTo>
                  <a:lnTo>
                    <a:pt x="1387" y="685"/>
                  </a:lnTo>
                  <a:lnTo>
                    <a:pt x="354" y="1295"/>
                  </a:lnTo>
                  <a:lnTo>
                    <a:pt x="1387" y="701"/>
                  </a:lnTo>
                  <a:lnTo>
                    <a:pt x="361" y="1299"/>
                  </a:lnTo>
                  <a:lnTo>
                    <a:pt x="1387" y="708"/>
                  </a:lnTo>
                  <a:lnTo>
                    <a:pt x="369" y="1303"/>
                  </a:lnTo>
                  <a:lnTo>
                    <a:pt x="1387" y="717"/>
                  </a:lnTo>
                  <a:lnTo>
                    <a:pt x="380" y="1308"/>
                  </a:lnTo>
                  <a:lnTo>
                    <a:pt x="1387" y="729"/>
                  </a:lnTo>
                  <a:lnTo>
                    <a:pt x="392" y="1315"/>
                  </a:lnTo>
                  <a:lnTo>
                    <a:pt x="1385" y="743"/>
                  </a:lnTo>
                  <a:lnTo>
                    <a:pt x="405" y="1321"/>
                  </a:lnTo>
                  <a:lnTo>
                    <a:pt x="1384" y="756"/>
                  </a:lnTo>
                  <a:lnTo>
                    <a:pt x="417" y="1326"/>
                  </a:lnTo>
                  <a:lnTo>
                    <a:pt x="1383" y="770"/>
                  </a:lnTo>
                  <a:lnTo>
                    <a:pt x="428" y="1330"/>
                  </a:lnTo>
                  <a:lnTo>
                    <a:pt x="1381" y="781"/>
                  </a:lnTo>
                  <a:lnTo>
                    <a:pt x="430" y="1331"/>
                  </a:lnTo>
                  <a:lnTo>
                    <a:pt x="1381" y="783"/>
                  </a:lnTo>
                  <a:lnTo>
                    <a:pt x="437" y="1334"/>
                  </a:lnTo>
                  <a:lnTo>
                    <a:pt x="1380" y="792"/>
                  </a:lnTo>
                  <a:lnTo>
                    <a:pt x="451" y="1340"/>
                  </a:lnTo>
                  <a:lnTo>
                    <a:pt x="1377" y="806"/>
                  </a:lnTo>
                  <a:lnTo>
                    <a:pt x="463" y="1344"/>
                  </a:lnTo>
                  <a:lnTo>
                    <a:pt x="1376" y="819"/>
                  </a:lnTo>
                  <a:lnTo>
                    <a:pt x="479" y="1349"/>
                  </a:lnTo>
                  <a:lnTo>
                    <a:pt x="1372" y="835"/>
                  </a:lnTo>
                  <a:lnTo>
                    <a:pt x="493" y="1354"/>
                  </a:lnTo>
                  <a:lnTo>
                    <a:pt x="1369" y="850"/>
                  </a:lnTo>
                  <a:lnTo>
                    <a:pt x="500" y="1356"/>
                  </a:lnTo>
                  <a:lnTo>
                    <a:pt x="1368" y="857"/>
                  </a:lnTo>
                  <a:lnTo>
                    <a:pt x="514" y="1360"/>
                  </a:lnTo>
                  <a:lnTo>
                    <a:pt x="1364" y="871"/>
                  </a:lnTo>
                  <a:lnTo>
                    <a:pt x="527" y="1364"/>
                  </a:lnTo>
                  <a:lnTo>
                    <a:pt x="1360" y="884"/>
                  </a:lnTo>
                  <a:lnTo>
                    <a:pt x="537" y="1367"/>
                  </a:lnTo>
                  <a:lnTo>
                    <a:pt x="1357" y="894"/>
                  </a:lnTo>
                  <a:lnTo>
                    <a:pt x="558" y="1371"/>
                  </a:lnTo>
                  <a:lnTo>
                    <a:pt x="1351" y="913"/>
                  </a:lnTo>
                  <a:lnTo>
                    <a:pt x="578" y="1373"/>
                  </a:lnTo>
                  <a:lnTo>
                    <a:pt x="1343" y="934"/>
                  </a:lnTo>
                  <a:lnTo>
                    <a:pt x="580" y="1375"/>
                  </a:lnTo>
                  <a:lnTo>
                    <a:pt x="1343" y="935"/>
                  </a:lnTo>
                  <a:lnTo>
                    <a:pt x="592" y="1376"/>
                  </a:lnTo>
                  <a:lnTo>
                    <a:pt x="1339" y="946"/>
                  </a:lnTo>
                  <a:lnTo>
                    <a:pt x="608" y="1379"/>
                  </a:lnTo>
                  <a:lnTo>
                    <a:pt x="1332" y="961"/>
                  </a:lnTo>
                  <a:lnTo>
                    <a:pt x="628" y="1380"/>
                  </a:lnTo>
                  <a:lnTo>
                    <a:pt x="1324" y="980"/>
                  </a:lnTo>
                  <a:lnTo>
                    <a:pt x="642" y="1382"/>
                  </a:lnTo>
                  <a:lnTo>
                    <a:pt x="1319" y="992"/>
                  </a:lnTo>
                  <a:lnTo>
                    <a:pt x="664" y="1383"/>
                  </a:lnTo>
                  <a:lnTo>
                    <a:pt x="1309" y="1012"/>
                  </a:lnTo>
                  <a:lnTo>
                    <a:pt x="685" y="1384"/>
                  </a:lnTo>
                  <a:lnTo>
                    <a:pt x="1298" y="1031"/>
                  </a:lnTo>
                  <a:lnTo>
                    <a:pt x="693" y="1384"/>
                  </a:lnTo>
                  <a:lnTo>
                    <a:pt x="1294" y="1038"/>
                  </a:lnTo>
                  <a:lnTo>
                    <a:pt x="707" y="1383"/>
                  </a:lnTo>
                  <a:lnTo>
                    <a:pt x="1288" y="1049"/>
                  </a:lnTo>
                  <a:lnTo>
                    <a:pt x="711" y="1383"/>
                  </a:lnTo>
                  <a:lnTo>
                    <a:pt x="1285" y="1053"/>
                  </a:lnTo>
                  <a:lnTo>
                    <a:pt x="738" y="1383"/>
                  </a:lnTo>
                  <a:lnTo>
                    <a:pt x="1271" y="1076"/>
                  </a:lnTo>
                  <a:lnTo>
                    <a:pt x="748" y="1382"/>
                  </a:lnTo>
                  <a:lnTo>
                    <a:pt x="1266" y="1084"/>
                  </a:lnTo>
                  <a:lnTo>
                    <a:pt x="757" y="1380"/>
                  </a:lnTo>
                  <a:lnTo>
                    <a:pt x="1259" y="1092"/>
                  </a:lnTo>
                  <a:lnTo>
                    <a:pt x="772" y="1379"/>
                  </a:lnTo>
                  <a:lnTo>
                    <a:pt x="1251" y="1104"/>
                  </a:lnTo>
                  <a:lnTo>
                    <a:pt x="801" y="1376"/>
                  </a:lnTo>
                  <a:lnTo>
                    <a:pt x="1233" y="1126"/>
                  </a:lnTo>
                  <a:lnTo>
                    <a:pt x="836" y="1369"/>
                  </a:lnTo>
                  <a:lnTo>
                    <a:pt x="1210" y="1154"/>
                  </a:lnTo>
                  <a:lnTo>
                    <a:pt x="848" y="1367"/>
                  </a:lnTo>
                  <a:lnTo>
                    <a:pt x="1202" y="1162"/>
                  </a:lnTo>
                  <a:lnTo>
                    <a:pt x="854" y="1365"/>
                  </a:lnTo>
                  <a:lnTo>
                    <a:pt x="1198" y="1166"/>
                  </a:lnTo>
                  <a:lnTo>
                    <a:pt x="878" y="1359"/>
                  </a:lnTo>
                  <a:lnTo>
                    <a:pt x="1179" y="1185"/>
                  </a:lnTo>
                  <a:lnTo>
                    <a:pt x="915" y="1348"/>
                  </a:lnTo>
                  <a:lnTo>
                    <a:pt x="1152" y="1211"/>
                  </a:lnTo>
                  <a:lnTo>
                    <a:pt x="917" y="1348"/>
                  </a:lnTo>
                  <a:lnTo>
                    <a:pt x="1151" y="1212"/>
                  </a:lnTo>
                  <a:lnTo>
                    <a:pt x="988" y="1318"/>
                  </a:lnTo>
                  <a:lnTo>
                    <a:pt x="1091" y="1260"/>
                  </a:lnTo>
                  <a:lnTo>
                    <a:pt x="1037" y="1294"/>
                  </a:lnTo>
                  <a:lnTo>
                    <a:pt x="1049" y="1287"/>
                  </a:lnTo>
                </a:path>
              </a:pathLst>
            </a:custGeom>
            <a:noFill/>
            <a:ln w="1588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任意多边形: 形状 452">
              <a:extLst>
                <a:ext uri="{FF2B5EF4-FFF2-40B4-BE49-F238E27FC236}">
                  <a16:creationId xmlns="" xmlns:a16="http://schemas.microsoft.com/office/drawing/2014/main" id="{E5389DB4-8857-43A9-B29A-BCB7CE35C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767" y="3020318"/>
              <a:ext cx="655755" cy="216537"/>
            </a:xfrm>
            <a:custGeom>
              <a:avLst/>
              <a:gdLst>
                <a:gd name="connsiteX0" fmla="*/ 392245 w 655755"/>
                <a:gd name="connsiteY0" fmla="*/ 138514 h 216537"/>
                <a:gd name="connsiteX1" fmla="*/ 384488 w 655755"/>
                <a:gd name="connsiteY1" fmla="*/ 146478 h 216537"/>
                <a:gd name="connsiteX2" fmla="*/ 399158 w 655755"/>
                <a:gd name="connsiteY2" fmla="*/ 145672 h 216537"/>
                <a:gd name="connsiteX3" fmla="*/ 396906 w 655755"/>
                <a:gd name="connsiteY3" fmla="*/ 143340 h 216537"/>
                <a:gd name="connsiteX4" fmla="*/ 395182 w 655755"/>
                <a:gd name="connsiteY4" fmla="*/ 145575 h 216537"/>
                <a:gd name="connsiteX5" fmla="*/ 389058 w 655755"/>
                <a:gd name="connsiteY5" fmla="*/ 145575 h 216537"/>
                <a:gd name="connsiteX6" fmla="*/ 394930 w 655755"/>
                <a:gd name="connsiteY6" fmla="*/ 141294 h 216537"/>
                <a:gd name="connsiteX7" fmla="*/ 389201 w 655755"/>
                <a:gd name="connsiteY7" fmla="*/ 130617 h 216537"/>
                <a:gd name="connsiteX8" fmla="*/ 374024 w 655755"/>
                <a:gd name="connsiteY8" fmla="*/ 144510 h 216537"/>
                <a:gd name="connsiteX9" fmla="*/ 374717 w 655755"/>
                <a:gd name="connsiteY9" fmla="*/ 147014 h 216537"/>
                <a:gd name="connsiteX10" fmla="*/ 384359 w 655755"/>
                <a:gd name="connsiteY10" fmla="*/ 146485 h 216537"/>
                <a:gd name="connsiteX11" fmla="*/ 380111 w 655755"/>
                <a:gd name="connsiteY11" fmla="*/ 144304 h 216537"/>
                <a:gd name="connsiteX12" fmla="*/ 389734 w 655755"/>
                <a:gd name="connsiteY12" fmla="*/ 132778 h 216537"/>
                <a:gd name="connsiteX13" fmla="*/ 387323 w 655755"/>
                <a:gd name="connsiteY13" fmla="*/ 122996 h 216537"/>
                <a:gd name="connsiteX14" fmla="*/ 368542 w 655755"/>
                <a:gd name="connsiteY14" fmla="*/ 138525 h 216537"/>
                <a:gd name="connsiteX15" fmla="*/ 370964 w 655755"/>
                <a:gd name="connsiteY15" fmla="*/ 141117 h 216537"/>
                <a:gd name="connsiteX16" fmla="*/ 387955 w 655755"/>
                <a:gd name="connsiteY16" fmla="*/ 125563 h 216537"/>
                <a:gd name="connsiteX17" fmla="*/ 385137 w 655755"/>
                <a:gd name="connsiteY17" fmla="*/ 114130 h 216537"/>
                <a:gd name="connsiteX18" fmla="*/ 365909 w 655755"/>
                <a:gd name="connsiteY18" fmla="*/ 130875 h 216537"/>
                <a:gd name="connsiteX19" fmla="*/ 366674 w 655755"/>
                <a:gd name="connsiteY19" fmla="*/ 135932 h 216537"/>
                <a:gd name="connsiteX20" fmla="*/ 386175 w 655755"/>
                <a:gd name="connsiteY20" fmla="*/ 118341 h 216537"/>
                <a:gd name="connsiteX21" fmla="*/ 383237 w 655755"/>
                <a:gd name="connsiteY21" fmla="*/ 104684 h 216537"/>
                <a:gd name="connsiteX22" fmla="*/ 364475 w 655755"/>
                <a:gd name="connsiteY22" fmla="*/ 121384 h 216537"/>
                <a:gd name="connsiteX23" fmla="*/ 365113 w 655755"/>
                <a:gd name="connsiteY23" fmla="*/ 125602 h 216537"/>
                <a:gd name="connsiteX24" fmla="*/ 383926 w 655755"/>
                <a:gd name="connsiteY24" fmla="*/ 109218 h 216537"/>
                <a:gd name="connsiteX25" fmla="*/ 383049 w 655755"/>
                <a:gd name="connsiteY25" fmla="*/ 105658 h 216537"/>
                <a:gd name="connsiteX26" fmla="*/ 385253 w 655755"/>
                <a:gd name="connsiteY26" fmla="*/ 94251 h 216537"/>
                <a:gd name="connsiteX27" fmla="*/ 377976 w 655755"/>
                <a:gd name="connsiteY27" fmla="*/ 99013 h 216537"/>
                <a:gd name="connsiteX28" fmla="*/ 364041 w 655755"/>
                <a:gd name="connsiteY28" fmla="*/ 110564 h 216537"/>
                <a:gd name="connsiteX29" fmla="*/ 363596 w 655755"/>
                <a:gd name="connsiteY29" fmla="*/ 115571 h 216537"/>
                <a:gd name="connsiteX30" fmla="*/ 363680 w 655755"/>
                <a:gd name="connsiteY30" fmla="*/ 116125 h 216537"/>
                <a:gd name="connsiteX31" fmla="*/ 384630 w 655755"/>
                <a:gd name="connsiteY31" fmla="*/ 97477 h 216537"/>
                <a:gd name="connsiteX32" fmla="*/ 306420 w 655755"/>
                <a:gd name="connsiteY32" fmla="*/ 91234 h 216537"/>
                <a:gd name="connsiteX33" fmla="*/ 304694 w 655755"/>
                <a:gd name="connsiteY33" fmla="*/ 92298 h 216537"/>
                <a:gd name="connsiteX34" fmla="*/ 186199 w 655755"/>
                <a:gd name="connsiteY34" fmla="*/ 94457 h 216537"/>
                <a:gd name="connsiteX35" fmla="*/ 106484 w 655755"/>
                <a:gd name="connsiteY35" fmla="*/ 94457 h 216537"/>
                <a:gd name="connsiteX36" fmla="*/ 61240 w 655755"/>
                <a:gd name="connsiteY36" fmla="*/ 96616 h 216537"/>
                <a:gd name="connsiteX37" fmla="*/ 62930 w 655755"/>
                <a:gd name="connsiteY37" fmla="*/ 102712 h 216537"/>
                <a:gd name="connsiteX38" fmla="*/ 201487 w 655755"/>
                <a:gd name="connsiteY38" fmla="*/ 102712 h 216537"/>
                <a:gd name="connsiteX39" fmla="*/ 186382 w 655755"/>
                <a:gd name="connsiteY39" fmla="*/ 112237 h 216537"/>
                <a:gd name="connsiteX40" fmla="*/ 67296 w 655755"/>
                <a:gd name="connsiteY40" fmla="*/ 112237 h 216537"/>
                <a:gd name="connsiteX41" fmla="*/ 87094 w 655755"/>
                <a:gd name="connsiteY41" fmla="*/ 122524 h 216537"/>
                <a:gd name="connsiteX42" fmla="*/ 108638 w 655755"/>
                <a:gd name="connsiteY42" fmla="*/ 122524 h 216537"/>
                <a:gd name="connsiteX43" fmla="*/ 186199 w 655755"/>
                <a:gd name="connsiteY43" fmla="*/ 122524 h 216537"/>
                <a:gd name="connsiteX44" fmla="*/ 303387 w 655755"/>
                <a:gd name="connsiteY44" fmla="*/ 124584 h 216537"/>
                <a:gd name="connsiteX45" fmla="*/ 300916 w 655755"/>
                <a:gd name="connsiteY45" fmla="*/ 106158 h 216537"/>
                <a:gd name="connsiteX46" fmla="*/ 387528 w 655755"/>
                <a:gd name="connsiteY46" fmla="*/ 82484 h 216537"/>
                <a:gd name="connsiteX47" fmla="*/ 365068 w 655755"/>
                <a:gd name="connsiteY47" fmla="*/ 98998 h 216537"/>
                <a:gd name="connsiteX48" fmla="*/ 364656 w 655755"/>
                <a:gd name="connsiteY48" fmla="*/ 103632 h 216537"/>
                <a:gd name="connsiteX49" fmla="*/ 373154 w 655755"/>
                <a:gd name="connsiteY49" fmla="*/ 97666 h 216537"/>
                <a:gd name="connsiteX50" fmla="*/ 386612 w 655755"/>
                <a:gd name="connsiteY50" fmla="*/ 87222 h 216537"/>
                <a:gd name="connsiteX51" fmla="*/ 362485 w 655755"/>
                <a:gd name="connsiteY51" fmla="*/ 66664 h 216537"/>
                <a:gd name="connsiteX52" fmla="*/ 358513 w 655755"/>
                <a:gd name="connsiteY52" fmla="*/ 66777 h 216537"/>
                <a:gd name="connsiteX53" fmla="*/ 311143 w 655755"/>
                <a:gd name="connsiteY53" fmla="*/ 90192 h 216537"/>
                <a:gd name="connsiteX54" fmla="*/ 324062 w 655755"/>
                <a:gd name="connsiteY54" fmla="*/ 143410 h 216537"/>
                <a:gd name="connsiteX55" fmla="*/ 360955 w 655755"/>
                <a:gd name="connsiteY55" fmla="*/ 147463 h 216537"/>
                <a:gd name="connsiteX56" fmla="*/ 356753 w 655755"/>
                <a:gd name="connsiteY56" fmla="*/ 143903 h 216537"/>
                <a:gd name="connsiteX57" fmla="*/ 351804 w 655755"/>
                <a:gd name="connsiteY57" fmla="*/ 120564 h 216537"/>
                <a:gd name="connsiteX58" fmla="*/ 352019 w 655755"/>
                <a:gd name="connsiteY58" fmla="*/ 105847 h 216537"/>
                <a:gd name="connsiteX59" fmla="*/ 349942 w 655755"/>
                <a:gd name="connsiteY59" fmla="*/ 104829 h 216537"/>
                <a:gd name="connsiteX60" fmla="*/ 352057 w 655755"/>
                <a:gd name="connsiteY60" fmla="*/ 103274 h 216537"/>
                <a:gd name="connsiteX61" fmla="*/ 352149 w 655755"/>
                <a:gd name="connsiteY61" fmla="*/ 96997 h 216537"/>
                <a:gd name="connsiteX62" fmla="*/ 354877 w 655755"/>
                <a:gd name="connsiteY62" fmla="*/ 76285 h 216537"/>
                <a:gd name="connsiteX63" fmla="*/ 385391 w 655755"/>
                <a:gd name="connsiteY63" fmla="*/ 66017 h 216537"/>
                <a:gd name="connsiteX64" fmla="*/ 374158 w 655755"/>
                <a:gd name="connsiteY64" fmla="*/ 66335 h 216537"/>
                <a:gd name="connsiteX65" fmla="*/ 373977 w 655755"/>
                <a:gd name="connsiteY65" fmla="*/ 66870 h 216537"/>
                <a:gd name="connsiteX66" fmla="*/ 372260 w 655755"/>
                <a:gd name="connsiteY66" fmla="*/ 69892 h 216537"/>
                <a:gd name="connsiteX67" fmla="*/ 376114 w 655755"/>
                <a:gd name="connsiteY67" fmla="*/ 66676 h 216537"/>
                <a:gd name="connsiteX68" fmla="*/ 380510 w 655755"/>
                <a:gd name="connsiteY68" fmla="*/ 68739 h 216537"/>
                <a:gd name="connsiteX69" fmla="*/ 366333 w 655755"/>
                <a:gd name="connsiteY69" fmla="*/ 80387 h 216537"/>
                <a:gd name="connsiteX70" fmla="*/ 366042 w 655755"/>
                <a:gd name="connsiteY70" fmla="*/ 84829 h 216537"/>
                <a:gd name="connsiteX71" fmla="*/ 401769 w 655755"/>
                <a:gd name="connsiteY71" fmla="*/ 65555 h 216537"/>
                <a:gd name="connsiteX72" fmla="*/ 389490 w 655755"/>
                <a:gd name="connsiteY72" fmla="*/ 65902 h 216537"/>
                <a:gd name="connsiteX73" fmla="*/ 391123 w 655755"/>
                <a:gd name="connsiteY73" fmla="*/ 66695 h 216537"/>
                <a:gd name="connsiteX74" fmla="*/ 365720 w 655755"/>
                <a:gd name="connsiteY74" fmla="*/ 89746 h 216537"/>
                <a:gd name="connsiteX75" fmla="*/ 365481 w 655755"/>
                <a:gd name="connsiteY75" fmla="*/ 93403 h 216537"/>
                <a:gd name="connsiteX76" fmla="*/ 390440 w 655755"/>
                <a:gd name="connsiteY76" fmla="*/ 75051 h 216537"/>
                <a:gd name="connsiteX77" fmla="*/ 400985 w 655755"/>
                <a:gd name="connsiteY77" fmla="*/ 65774 h 216537"/>
                <a:gd name="connsiteX78" fmla="*/ 59611 w 655755"/>
                <a:gd name="connsiteY78" fmla="*/ 1063 h 216537"/>
                <a:gd name="connsiteX79" fmla="*/ 86825 w 655755"/>
                <a:gd name="connsiteY79" fmla="*/ 2227 h 216537"/>
                <a:gd name="connsiteX80" fmla="*/ 176743 w 655755"/>
                <a:gd name="connsiteY80" fmla="*/ 77336 h 216537"/>
                <a:gd name="connsiteX81" fmla="*/ 182852 w 655755"/>
                <a:gd name="connsiteY81" fmla="*/ 85468 h 216537"/>
                <a:gd name="connsiteX82" fmla="*/ 309003 w 655755"/>
                <a:gd name="connsiteY82" fmla="*/ 83662 h 216537"/>
                <a:gd name="connsiteX83" fmla="*/ 309135 w 655755"/>
                <a:gd name="connsiteY83" fmla="*/ 83873 h 216537"/>
                <a:gd name="connsiteX84" fmla="*/ 309797 w 655755"/>
                <a:gd name="connsiteY84" fmla="*/ 82077 h 216537"/>
                <a:gd name="connsiteX85" fmla="*/ 328368 w 655755"/>
                <a:gd name="connsiteY85" fmla="*/ 66777 h 216537"/>
                <a:gd name="connsiteX86" fmla="*/ 365222 w 655755"/>
                <a:gd name="connsiteY86" fmla="*/ 63205 h 216537"/>
                <a:gd name="connsiteX87" fmla="*/ 367429 w 655755"/>
                <a:gd name="connsiteY87" fmla="*/ 60414 h 216537"/>
                <a:gd name="connsiteX88" fmla="*/ 375614 w 655755"/>
                <a:gd name="connsiteY88" fmla="*/ 62028 h 216537"/>
                <a:gd name="connsiteX89" fmla="*/ 375555 w 655755"/>
                <a:gd name="connsiteY89" fmla="*/ 62203 h 216537"/>
                <a:gd name="connsiteX90" fmla="*/ 383274 w 655755"/>
                <a:gd name="connsiteY90" fmla="*/ 61455 h 216537"/>
                <a:gd name="connsiteX91" fmla="*/ 414303 w 655755"/>
                <a:gd name="connsiteY91" fmla="*/ 62056 h 216537"/>
                <a:gd name="connsiteX92" fmla="*/ 416523 w 655755"/>
                <a:gd name="connsiteY92" fmla="*/ 61437 h 216537"/>
                <a:gd name="connsiteX93" fmla="*/ 415261 w 655755"/>
                <a:gd name="connsiteY93" fmla="*/ 62075 h 216537"/>
                <a:gd name="connsiteX94" fmla="*/ 438180 w 655755"/>
                <a:gd name="connsiteY94" fmla="*/ 62519 h 216537"/>
                <a:gd name="connsiteX95" fmla="*/ 437159 w 655755"/>
                <a:gd name="connsiteY95" fmla="*/ 63024 h 216537"/>
                <a:gd name="connsiteX96" fmla="*/ 436026 w 655755"/>
                <a:gd name="connsiteY96" fmla="*/ 62519 h 216537"/>
                <a:gd name="connsiteX97" fmla="*/ 433873 w 655755"/>
                <a:gd name="connsiteY97" fmla="*/ 64648 h 216537"/>
                <a:gd name="connsiteX98" fmla="*/ 408774 w 655755"/>
                <a:gd name="connsiteY98" fmla="*/ 65357 h 216537"/>
                <a:gd name="connsiteX99" fmla="*/ 407950 w 655755"/>
                <a:gd name="connsiteY99" fmla="*/ 65773 h 216537"/>
                <a:gd name="connsiteX100" fmla="*/ 397235 w 655755"/>
                <a:gd name="connsiteY100" fmla="*/ 104803 h 216537"/>
                <a:gd name="connsiteX101" fmla="*/ 400985 w 655755"/>
                <a:gd name="connsiteY101" fmla="*/ 128654 h 216537"/>
                <a:gd name="connsiteX102" fmla="*/ 412434 w 655755"/>
                <a:gd name="connsiteY102" fmla="*/ 143480 h 216537"/>
                <a:gd name="connsiteX103" fmla="*/ 440871 w 655755"/>
                <a:gd name="connsiteY103" fmla="*/ 138089 h 216537"/>
                <a:gd name="connsiteX104" fmla="*/ 453050 w 655755"/>
                <a:gd name="connsiteY104" fmla="*/ 125782 h 216537"/>
                <a:gd name="connsiteX105" fmla="*/ 454541 w 655755"/>
                <a:gd name="connsiteY105" fmla="*/ 118939 h 216537"/>
                <a:gd name="connsiteX106" fmla="*/ 435496 w 655755"/>
                <a:gd name="connsiteY106" fmla="*/ 119686 h 216537"/>
                <a:gd name="connsiteX107" fmla="*/ 418207 w 655755"/>
                <a:gd name="connsiteY107" fmla="*/ 111382 h 216537"/>
                <a:gd name="connsiteX108" fmla="*/ 424691 w 655755"/>
                <a:gd name="connsiteY108" fmla="*/ 94774 h 216537"/>
                <a:gd name="connsiteX109" fmla="*/ 451671 w 655755"/>
                <a:gd name="connsiteY109" fmla="*/ 94839 h 216537"/>
                <a:gd name="connsiteX110" fmla="*/ 456065 w 655755"/>
                <a:gd name="connsiteY110" fmla="*/ 94871 h 216537"/>
                <a:gd name="connsiteX111" fmla="*/ 453790 w 655755"/>
                <a:gd name="connsiteY111" fmla="*/ 79283 h 216537"/>
                <a:gd name="connsiteX112" fmla="*/ 433873 w 655755"/>
                <a:gd name="connsiteY112" fmla="*/ 64648 h 216537"/>
                <a:gd name="connsiteX113" fmla="*/ 437159 w 655755"/>
                <a:gd name="connsiteY113" fmla="*/ 63024 h 216537"/>
                <a:gd name="connsiteX114" fmla="*/ 457693 w 655755"/>
                <a:gd name="connsiteY114" fmla="*/ 72165 h 216537"/>
                <a:gd name="connsiteX115" fmla="*/ 464846 w 655755"/>
                <a:gd name="connsiteY115" fmla="*/ 89724 h 216537"/>
                <a:gd name="connsiteX116" fmla="*/ 464874 w 655755"/>
                <a:gd name="connsiteY116" fmla="*/ 94935 h 216537"/>
                <a:gd name="connsiteX117" fmla="*/ 514108 w 655755"/>
                <a:gd name="connsiteY117" fmla="*/ 95293 h 216537"/>
                <a:gd name="connsiteX118" fmla="*/ 634321 w 655755"/>
                <a:gd name="connsiteY118" fmla="*/ 98926 h 216537"/>
                <a:gd name="connsiteX119" fmla="*/ 647288 w 655755"/>
                <a:gd name="connsiteY119" fmla="*/ 111382 h 216537"/>
                <a:gd name="connsiteX120" fmla="*/ 557938 w 655755"/>
                <a:gd name="connsiteY120" fmla="*/ 114885 h 216537"/>
                <a:gd name="connsiteX121" fmla="*/ 462425 w 655755"/>
                <a:gd name="connsiteY121" fmla="*/ 118630 h 216537"/>
                <a:gd name="connsiteX122" fmla="*/ 458715 w 655755"/>
                <a:gd name="connsiteY122" fmla="*/ 130230 h 216537"/>
                <a:gd name="connsiteX123" fmla="*/ 446792 w 655755"/>
                <a:gd name="connsiteY123" fmla="*/ 143410 h 216537"/>
                <a:gd name="connsiteX124" fmla="*/ 418801 w 655755"/>
                <a:gd name="connsiteY124" fmla="*/ 149530 h 216537"/>
                <a:gd name="connsiteX125" fmla="*/ 407514 w 655755"/>
                <a:gd name="connsiteY125" fmla="*/ 148779 h 216537"/>
                <a:gd name="connsiteX126" fmla="*/ 403664 w 655755"/>
                <a:gd name="connsiteY126" fmla="*/ 150337 h 216537"/>
                <a:gd name="connsiteX127" fmla="*/ 401792 w 655755"/>
                <a:gd name="connsiteY127" fmla="*/ 148398 h 216537"/>
                <a:gd name="connsiteX128" fmla="*/ 390810 w 655755"/>
                <a:gd name="connsiteY128" fmla="*/ 147668 h 216537"/>
                <a:gd name="connsiteX129" fmla="*/ 375066 w 655755"/>
                <a:gd name="connsiteY129" fmla="*/ 148276 h 216537"/>
                <a:gd name="connsiteX130" fmla="*/ 375614 w 655755"/>
                <a:gd name="connsiteY130" fmla="*/ 150258 h 216537"/>
                <a:gd name="connsiteX131" fmla="*/ 367429 w 655755"/>
                <a:gd name="connsiteY131" fmla="*/ 152948 h 216537"/>
                <a:gd name="connsiteX132" fmla="*/ 362487 w 655755"/>
                <a:gd name="connsiteY132" fmla="*/ 148761 h 216537"/>
                <a:gd name="connsiteX133" fmla="*/ 356359 w 655755"/>
                <a:gd name="connsiteY133" fmla="*/ 148998 h 216537"/>
                <a:gd name="connsiteX134" fmla="*/ 321909 w 655755"/>
                <a:gd name="connsiteY134" fmla="*/ 145539 h 216537"/>
                <a:gd name="connsiteX135" fmla="*/ 306458 w 655755"/>
                <a:gd name="connsiteY135" fmla="*/ 132231 h 216537"/>
                <a:gd name="connsiteX136" fmla="*/ 304694 w 655755"/>
                <a:gd name="connsiteY136" fmla="*/ 133319 h 216537"/>
                <a:gd name="connsiteX137" fmla="*/ 182357 w 655755"/>
                <a:gd name="connsiteY137" fmla="*/ 131727 h 216537"/>
                <a:gd name="connsiteX138" fmla="*/ 176743 w 655755"/>
                <a:gd name="connsiteY138" fmla="*/ 139201 h 216537"/>
                <a:gd name="connsiteX139" fmla="*/ 86825 w 655755"/>
                <a:gd name="connsiteY139" fmla="*/ 214310 h 216537"/>
                <a:gd name="connsiteX140" fmla="*/ 30849 w 655755"/>
                <a:gd name="connsiteY140" fmla="*/ 173880 h 216537"/>
                <a:gd name="connsiteX141" fmla="*/ 63143 w 655755"/>
                <a:gd name="connsiteY141" fmla="*/ 124937 h 216537"/>
                <a:gd name="connsiteX142" fmla="*/ 63154 w 655755"/>
                <a:gd name="connsiteY142" fmla="*/ 124937 h 216537"/>
                <a:gd name="connsiteX143" fmla="*/ 48212 w 655755"/>
                <a:gd name="connsiteY143" fmla="*/ 118409 h 216537"/>
                <a:gd name="connsiteX144" fmla="*/ 48793 w 655755"/>
                <a:gd name="connsiteY144" fmla="*/ 112237 h 216537"/>
                <a:gd name="connsiteX145" fmla="*/ 2972 w 655755"/>
                <a:gd name="connsiteY145" fmla="*/ 112237 h 216537"/>
                <a:gd name="connsiteX146" fmla="*/ 20234 w 655755"/>
                <a:gd name="connsiteY146" fmla="*/ 102712 h 216537"/>
                <a:gd name="connsiteX147" fmla="*/ 49690 w 655755"/>
                <a:gd name="connsiteY147" fmla="*/ 102712 h 216537"/>
                <a:gd name="connsiteX148" fmla="*/ 50468 w 655755"/>
                <a:gd name="connsiteY148" fmla="*/ 94457 h 216537"/>
                <a:gd name="connsiteX149" fmla="*/ 61509 w 655755"/>
                <a:gd name="connsiteY149" fmla="*/ 88789 h 216537"/>
                <a:gd name="connsiteX150" fmla="*/ 61667 w 655755"/>
                <a:gd name="connsiteY150" fmla="*/ 88779 h 216537"/>
                <a:gd name="connsiteX151" fmla="*/ 59611 w 655755"/>
                <a:gd name="connsiteY151" fmla="*/ 84850 h 216537"/>
                <a:gd name="connsiteX152" fmla="*/ 30849 w 655755"/>
                <a:gd name="connsiteY152" fmla="*/ 42657 h 216537"/>
                <a:gd name="connsiteX153" fmla="*/ 59611 w 655755"/>
                <a:gd name="connsiteY153" fmla="*/ 1063 h 21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655755" h="216537">
                  <a:moveTo>
                    <a:pt x="392245" y="138514"/>
                  </a:moveTo>
                  <a:lnTo>
                    <a:pt x="384488" y="146478"/>
                  </a:lnTo>
                  <a:lnTo>
                    <a:pt x="399158" y="145672"/>
                  </a:lnTo>
                  <a:lnTo>
                    <a:pt x="396906" y="143340"/>
                  </a:lnTo>
                  <a:lnTo>
                    <a:pt x="395182" y="145575"/>
                  </a:lnTo>
                  <a:cubicBezTo>
                    <a:pt x="393141" y="145575"/>
                    <a:pt x="389058" y="145575"/>
                    <a:pt x="389058" y="145575"/>
                  </a:cubicBezTo>
                  <a:lnTo>
                    <a:pt x="394930" y="141294"/>
                  </a:lnTo>
                  <a:close/>
                  <a:moveTo>
                    <a:pt x="389201" y="130617"/>
                  </a:moveTo>
                  <a:lnTo>
                    <a:pt x="374024" y="144510"/>
                  </a:lnTo>
                  <a:lnTo>
                    <a:pt x="374717" y="147014"/>
                  </a:lnTo>
                  <a:lnTo>
                    <a:pt x="384359" y="146485"/>
                  </a:lnTo>
                  <a:lnTo>
                    <a:pt x="380111" y="144304"/>
                  </a:lnTo>
                  <a:lnTo>
                    <a:pt x="389734" y="132778"/>
                  </a:lnTo>
                  <a:close/>
                  <a:moveTo>
                    <a:pt x="387323" y="122996"/>
                  </a:moveTo>
                  <a:lnTo>
                    <a:pt x="368542" y="138525"/>
                  </a:lnTo>
                  <a:lnTo>
                    <a:pt x="370964" y="141117"/>
                  </a:lnTo>
                  <a:lnTo>
                    <a:pt x="387955" y="125563"/>
                  </a:lnTo>
                  <a:close/>
                  <a:moveTo>
                    <a:pt x="385137" y="114130"/>
                  </a:moveTo>
                  <a:lnTo>
                    <a:pt x="365909" y="130875"/>
                  </a:lnTo>
                  <a:lnTo>
                    <a:pt x="366674" y="135932"/>
                  </a:lnTo>
                  <a:lnTo>
                    <a:pt x="386175" y="118341"/>
                  </a:lnTo>
                  <a:close/>
                  <a:moveTo>
                    <a:pt x="383237" y="104684"/>
                  </a:moveTo>
                  <a:lnTo>
                    <a:pt x="364475" y="121384"/>
                  </a:lnTo>
                  <a:lnTo>
                    <a:pt x="365113" y="125602"/>
                  </a:lnTo>
                  <a:lnTo>
                    <a:pt x="383926" y="109218"/>
                  </a:lnTo>
                  <a:lnTo>
                    <a:pt x="383049" y="105658"/>
                  </a:lnTo>
                  <a:close/>
                  <a:moveTo>
                    <a:pt x="385253" y="94251"/>
                  </a:moveTo>
                  <a:lnTo>
                    <a:pt x="377976" y="99013"/>
                  </a:lnTo>
                  <a:lnTo>
                    <a:pt x="364041" y="110564"/>
                  </a:lnTo>
                  <a:lnTo>
                    <a:pt x="363596" y="115571"/>
                  </a:lnTo>
                  <a:lnTo>
                    <a:pt x="363680" y="116125"/>
                  </a:lnTo>
                  <a:lnTo>
                    <a:pt x="384630" y="97477"/>
                  </a:lnTo>
                  <a:close/>
                  <a:moveTo>
                    <a:pt x="306420" y="91234"/>
                  </a:moveTo>
                  <a:lnTo>
                    <a:pt x="304694" y="92298"/>
                  </a:lnTo>
                  <a:cubicBezTo>
                    <a:pt x="265914" y="92298"/>
                    <a:pt x="227134" y="92298"/>
                    <a:pt x="186199" y="94457"/>
                  </a:cubicBezTo>
                  <a:cubicBezTo>
                    <a:pt x="160345" y="94457"/>
                    <a:pt x="132337" y="94457"/>
                    <a:pt x="106484" y="94457"/>
                  </a:cubicBezTo>
                  <a:cubicBezTo>
                    <a:pt x="95711" y="94457"/>
                    <a:pt x="72012" y="90139"/>
                    <a:pt x="61240" y="96616"/>
                  </a:cubicBezTo>
                  <a:lnTo>
                    <a:pt x="62930" y="102712"/>
                  </a:lnTo>
                  <a:lnTo>
                    <a:pt x="201487" y="102712"/>
                  </a:lnTo>
                  <a:cubicBezTo>
                    <a:pt x="214433" y="102712"/>
                    <a:pt x="190698" y="112237"/>
                    <a:pt x="186382" y="112237"/>
                  </a:cubicBezTo>
                  <a:lnTo>
                    <a:pt x="67296" y="112237"/>
                  </a:lnTo>
                  <a:lnTo>
                    <a:pt x="87094" y="122524"/>
                  </a:lnTo>
                  <a:cubicBezTo>
                    <a:pt x="93557" y="124683"/>
                    <a:pt x="102175" y="122524"/>
                    <a:pt x="108638" y="122524"/>
                  </a:cubicBezTo>
                  <a:cubicBezTo>
                    <a:pt x="134492" y="122524"/>
                    <a:pt x="160345" y="122524"/>
                    <a:pt x="186199" y="122524"/>
                  </a:cubicBezTo>
                  <a:lnTo>
                    <a:pt x="303387" y="124584"/>
                  </a:lnTo>
                  <a:lnTo>
                    <a:pt x="300916" y="106158"/>
                  </a:lnTo>
                  <a:close/>
                  <a:moveTo>
                    <a:pt x="387528" y="82484"/>
                  </a:moveTo>
                  <a:lnTo>
                    <a:pt x="365068" y="98998"/>
                  </a:lnTo>
                  <a:lnTo>
                    <a:pt x="364656" y="103632"/>
                  </a:lnTo>
                  <a:lnTo>
                    <a:pt x="373154" y="97666"/>
                  </a:lnTo>
                  <a:lnTo>
                    <a:pt x="386612" y="87222"/>
                  </a:lnTo>
                  <a:close/>
                  <a:moveTo>
                    <a:pt x="362485" y="66664"/>
                  </a:moveTo>
                  <a:lnTo>
                    <a:pt x="358513" y="66777"/>
                  </a:lnTo>
                  <a:cubicBezTo>
                    <a:pt x="339134" y="68905"/>
                    <a:pt x="317603" y="66777"/>
                    <a:pt x="311143" y="90192"/>
                  </a:cubicBezTo>
                  <a:cubicBezTo>
                    <a:pt x="304684" y="105094"/>
                    <a:pt x="306837" y="134895"/>
                    <a:pt x="324062" y="143410"/>
                  </a:cubicBezTo>
                  <a:lnTo>
                    <a:pt x="360955" y="147463"/>
                  </a:lnTo>
                  <a:lnTo>
                    <a:pt x="356753" y="143903"/>
                  </a:lnTo>
                  <a:cubicBezTo>
                    <a:pt x="353223" y="137599"/>
                    <a:pt x="352072" y="129100"/>
                    <a:pt x="351804" y="120564"/>
                  </a:cubicBezTo>
                  <a:lnTo>
                    <a:pt x="352019" y="105847"/>
                  </a:lnTo>
                  <a:lnTo>
                    <a:pt x="349942" y="104829"/>
                  </a:lnTo>
                  <a:lnTo>
                    <a:pt x="352057" y="103274"/>
                  </a:lnTo>
                  <a:lnTo>
                    <a:pt x="352149" y="96997"/>
                  </a:lnTo>
                  <a:cubicBezTo>
                    <a:pt x="352149" y="90541"/>
                    <a:pt x="352694" y="83009"/>
                    <a:pt x="354877" y="76285"/>
                  </a:cubicBezTo>
                  <a:close/>
                  <a:moveTo>
                    <a:pt x="385391" y="66017"/>
                  </a:moveTo>
                  <a:lnTo>
                    <a:pt x="374158" y="66335"/>
                  </a:lnTo>
                  <a:lnTo>
                    <a:pt x="373977" y="66870"/>
                  </a:lnTo>
                  <a:lnTo>
                    <a:pt x="372260" y="69892"/>
                  </a:lnTo>
                  <a:lnTo>
                    <a:pt x="376114" y="66676"/>
                  </a:lnTo>
                  <a:cubicBezTo>
                    <a:pt x="378312" y="64612"/>
                    <a:pt x="382708" y="66676"/>
                    <a:pt x="380510" y="68739"/>
                  </a:cubicBezTo>
                  <a:lnTo>
                    <a:pt x="366333" y="80387"/>
                  </a:lnTo>
                  <a:lnTo>
                    <a:pt x="366042" y="84829"/>
                  </a:lnTo>
                  <a:close/>
                  <a:moveTo>
                    <a:pt x="401769" y="65555"/>
                  </a:moveTo>
                  <a:lnTo>
                    <a:pt x="389490" y="65902"/>
                  </a:lnTo>
                  <a:lnTo>
                    <a:pt x="391123" y="66695"/>
                  </a:lnTo>
                  <a:lnTo>
                    <a:pt x="365720" y="89746"/>
                  </a:lnTo>
                  <a:lnTo>
                    <a:pt x="365481" y="93403"/>
                  </a:lnTo>
                  <a:lnTo>
                    <a:pt x="390440" y="75051"/>
                  </a:lnTo>
                  <a:lnTo>
                    <a:pt x="400985" y="65774"/>
                  </a:lnTo>
                  <a:close/>
                  <a:moveTo>
                    <a:pt x="59611" y="1063"/>
                  </a:moveTo>
                  <a:cubicBezTo>
                    <a:pt x="67045" y="-566"/>
                    <a:pt x="76061" y="-433"/>
                    <a:pt x="86825" y="2227"/>
                  </a:cubicBezTo>
                  <a:cubicBezTo>
                    <a:pt x="120734" y="10206"/>
                    <a:pt x="159486" y="55292"/>
                    <a:pt x="176743" y="77336"/>
                  </a:cubicBezTo>
                  <a:lnTo>
                    <a:pt x="182852" y="85468"/>
                  </a:lnTo>
                  <a:lnTo>
                    <a:pt x="309003" y="83662"/>
                  </a:lnTo>
                  <a:lnTo>
                    <a:pt x="309135" y="83873"/>
                  </a:lnTo>
                  <a:lnTo>
                    <a:pt x="309797" y="82077"/>
                  </a:lnTo>
                  <a:cubicBezTo>
                    <a:pt x="314507" y="75025"/>
                    <a:pt x="320832" y="69438"/>
                    <a:pt x="328368" y="66777"/>
                  </a:cubicBezTo>
                  <a:lnTo>
                    <a:pt x="365222" y="63205"/>
                  </a:lnTo>
                  <a:lnTo>
                    <a:pt x="367429" y="60414"/>
                  </a:lnTo>
                  <a:cubicBezTo>
                    <a:pt x="370703" y="59338"/>
                    <a:pt x="373977" y="60414"/>
                    <a:pt x="375614" y="62028"/>
                  </a:cubicBezTo>
                  <a:lnTo>
                    <a:pt x="375555" y="62203"/>
                  </a:lnTo>
                  <a:lnTo>
                    <a:pt x="383274" y="61455"/>
                  </a:lnTo>
                  <a:lnTo>
                    <a:pt x="414303" y="62056"/>
                  </a:lnTo>
                  <a:lnTo>
                    <a:pt x="416523" y="61437"/>
                  </a:lnTo>
                  <a:lnTo>
                    <a:pt x="415261" y="62075"/>
                  </a:lnTo>
                  <a:lnTo>
                    <a:pt x="438180" y="62519"/>
                  </a:lnTo>
                  <a:lnTo>
                    <a:pt x="437159" y="63024"/>
                  </a:lnTo>
                  <a:lnTo>
                    <a:pt x="436026" y="62519"/>
                  </a:lnTo>
                  <a:cubicBezTo>
                    <a:pt x="433873" y="62519"/>
                    <a:pt x="429567" y="66777"/>
                    <a:pt x="433873" y="64648"/>
                  </a:cubicBezTo>
                  <a:lnTo>
                    <a:pt x="408774" y="65357"/>
                  </a:lnTo>
                  <a:lnTo>
                    <a:pt x="407950" y="65773"/>
                  </a:lnTo>
                  <a:cubicBezTo>
                    <a:pt x="397235" y="67942"/>
                    <a:pt x="397235" y="98298"/>
                    <a:pt x="397235" y="104803"/>
                  </a:cubicBezTo>
                  <a:cubicBezTo>
                    <a:pt x="397235" y="112392"/>
                    <a:pt x="398306" y="121065"/>
                    <a:pt x="400985" y="128654"/>
                  </a:cubicBezTo>
                  <a:lnTo>
                    <a:pt x="412434" y="143480"/>
                  </a:lnTo>
                  <a:lnTo>
                    <a:pt x="440871" y="138089"/>
                  </a:lnTo>
                  <a:cubicBezTo>
                    <a:pt x="445985" y="135162"/>
                    <a:pt x="450156" y="131170"/>
                    <a:pt x="453050" y="125782"/>
                  </a:cubicBezTo>
                  <a:lnTo>
                    <a:pt x="454541" y="118939"/>
                  </a:lnTo>
                  <a:lnTo>
                    <a:pt x="435496" y="119686"/>
                  </a:lnTo>
                  <a:cubicBezTo>
                    <a:pt x="435496" y="119686"/>
                    <a:pt x="420369" y="121762"/>
                    <a:pt x="418207" y="111382"/>
                  </a:cubicBezTo>
                  <a:cubicBezTo>
                    <a:pt x="416046" y="101002"/>
                    <a:pt x="424691" y="94774"/>
                    <a:pt x="424691" y="94774"/>
                  </a:cubicBezTo>
                  <a:cubicBezTo>
                    <a:pt x="424691" y="94774"/>
                    <a:pt x="435226" y="94774"/>
                    <a:pt x="451671" y="94839"/>
                  </a:cubicBezTo>
                  <a:lnTo>
                    <a:pt x="456065" y="94871"/>
                  </a:lnTo>
                  <a:lnTo>
                    <a:pt x="453790" y="79283"/>
                  </a:lnTo>
                  <a:cubicBezTo>
                    <a:pt x="450560" y="71034"/>
                    <a:pt x="444639" y="64648"/>
                    <a:pt x="433873" y="64648"/>
                  </a:cubicBezTo>
                  <a:lnTo>
                    <a:pt x="437159" y="63024"/>
                  </a:lnTo>
                  <a:lnTo>
                    <a:pt x="457693" y="72165"/>
                  </a:lnTo>
                  <a:cubicBezTo>
                    <a:pt x="461326" y="76905"/>
                    <a:pt x="463673" y="83029"/>
                    <a:pt x="464846" y="89724"/>
                  </a:cubicBezTo>
                  <a:lnTo>
                    <a:pt x="464874" y="94935"/>
                  </a:lnTo>
                  <a:lnTo>
                    <a:pt x="514108" y="95293"/>
                  </a:lnTo>
                  <a:cubicBezTo>
                    <a:pt x="561382" y="95812"/>
                    <a:pt x="613790" y="96850"/>
                    <a:pt x="634321" y="98926"/>
                  </a:cubicBezTo>
                  <a:cubicBezTo>
                    <a:pt x="673221" y="101002"/>
                    <a:pt x="647288" y="111382"/>
                    <a:pt x="647288" y="111382"/>
                  </a:cubicBezTo>
                  <a:cubicBezTo>
                    <a:pt x="647288" y="111382"/>
                    <a:pt x="647288" y="111382"/>
                    <a:pt x="557938" y="114885"/>
                  </a:cubicBezTo>
                  <a:lnTo>
                    <a:pt x="462425" y="118630"/>
                  </a:lnTo>
                  <a:lnTo>
                    <a:pt x="458715" y="130230"/>
                  </a:lnTo>
                  <a:cubicBezTo>
                    <a:pt x="455649" y="135952"/>
                    <a:pt x="451637" y="140616"/>
                    <a:pt x="446792" y="143410"/>
                  </a:cubicBezTo>
                  <a:cubicBezTo>
                    <a:pt x="438179" y="147668"/>
                    <a:pt x="428490" y="149264"/>
                    <a:pt x="418801" y="149530"/>
                  </a:cubicBezTo>
                  <a:lnTo>
                    <a:pt x="407514" y="148779"/>
                  </a:lnTo>
                  <a:lnTo>
                    <a:pt x="403664" y="150337"/>
                  </a:lnTo>
                  <a:lnTo>
                    <a:pt x="401792" y="148398"/>
                  </a:lnTo>
                  <a:lnTo>
                    <a:pt x="390810" y="147668"/>
                  </a:lnTo>
                  <a:lnTo>
                    <a:pt x="375066" y="148276"/>
                  </a:lnTo>
                  <a:lnTo>
                    <a:pt x="375614" y="150258"/>
                  </a:lnTo>
                  <a:cubicBezTo>
                    <a:pt x="373431" y="152410"/>
                    <a:pt x="369611" y="154024"/>
                    <a:pt x="367429" y="152948"/>
                  </a:cubicBezTo>
                  <a:lnTo>
                    <a:pt x="362487" y="148761"/>
                  </a:lnTo>
                  <a:lnTo>
                    <a:pt x="356359" y="148998"/>
                  </a:lnTo>
                  <a:cubicBezTo>
                    <a:pt x="343979" y="149264"/>
                    <a:pt x="331598" y="148732"/>
                    <a:pt x="321909" y="145539"/>
                  </a:cubicBezTo>
                  <a:lnTo>
                    <a:pt x="306458" y="132231"/>
                  </a:lnTo>
                  <a:lnTo>
                    <a:pt x="304694" y="133319"/>
                  </a:lnTo>
                  <a:lnTo>
                    <a:pt x="182357" y="131727"/>
                  </a:lnTo>
                  <a:lnTo>
                    <a:pt x="176743" y="139201"/>
                  </a:lnTo>
                  <a:cubicBezTo>
                    <a:pt x="159486" y="161245"/>
                    <a:pt x="120734" y="206331"/>
                    <a:pt x="86825" y="214310"/>
                  </a:cubicBezTo>
                  <a:cubicBezTo>
                    <a:pt x="43767" y="224950"/>
                    <a:pt x="28696" y="195159"/>
                    <a:pt x="30849" y="173880"/>
                  </a:cubicBezTo>
                  <a:cubicBezTo>
                    <a:pt x="35155" y="154728"/>
                    <a:pt x="65296" y="129193"/>
                    <a:pt x="63143" y="124937"/>
                  </a:cubicBezTo>
                  <a:lnTo>
                    <a:pt x="63154" y="124937"/>
                  </a:lnTo>
                  <a:lnTo>
                    <a:pt x="48212" y="118409"/>
                  </a:lnTo>
                  <a:lnTo>
                    <a:pt x="48793" y="112237"/>
                  </a:lnTo>
                  <a:lnTo>
                    <a:pt x="2972" y="112237"/>
                  </a:lnTo>
                  <a:cubicBezTo>
                    <a:pt x="-7817" y="112237"/>
                    <a:pt x="13761" y="102712"/>
                    <a:pt x="20234" y="102712"/>
                  </a:cubicBezTo>
                  <a:lnTo>
                    <a:pt x="49690" y="102712"/>
                  </a:lnTo>
                  <a:lnTo>
                    <a:pt x="50468" y="94457"/>
                  </a:lnTo>
                  <a:cubicBezTo>
                    <a:pt x="53700" y="91218"/>
                    <a:pt x="57470" y="89599"/>
                    <a:pt x="61509" y="88789"/>
                  </a:cubicBezTo>
                  <a:lnTo>
                    <a:pt x="61667" y="88779"/>
                  </a:lnTo>
                  <a:lnTo>
                    <a:pt x="59611" y="84850"/>
                  </a:lnTo>
                  <a:cubicBezTo>
                    <a:pt x="51840" y="74975"/>
                    <a:pt x="34079" y="57021"/>
                    <a:pt x="30849" y="42657"/>
                  </a:cubicBezTo>
                  <a:cubicBezTo>
                    <a:pt x="29235" y="26698"/>
                    <a:pt x="37308" y="5950"/>
                    <a:pt x="59611" y="1063"/>
                  </a:cubicBezTo>
                  <a:close/>
                </a:path>
              </a:pathLst>
            </a:custGeom>
            <a:solidFill>
              <a:srgbClr val="F9F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463" name="组合 462">
              <a:extLst>
                <a:ext uri="{FF2B5EF4-FFF2-40B4-BE49-F238E27FC236}">
                  <a16:creationId xmlns="" xmlns:a16="http://schemas.microsoft.com/office/drawing/2014/main" id="{456DC2D3-9A8E-4082-BA9D-BE3FACCF65F8}"/>
                </a:ext>
              </a:extLst>
            </p:cNvPr>
            <p:cNvGrpSpPr/>
            <p:nvPr/>
          </p:nvGrpSpPr>
          <p:grpSpPr>
            <a:xfrm>
              <a:off x="2956373" y="1818322"/>
              <a:ext cx="1251722" cy="929690"/>
              <a:chOff x="6293057" y="1554162"/>
              <a:chExt cx="1251722" cy="929690"/>
            </a:xfrm>
          </p:grpSpPr>
          <p:sp>
            <p:nvSpPr>
              <p:cNvPr id="406" name="Freeform 170">
                <a:extLst>
                  <a:ext uri="{FF2B5EF4-FFF2-40B4-BE49-F238E27FC236}">
                    <a16:creationId xmlns="" xmlns:a16="http://schemas.microsoft.com/office/drawing/2014/main" id="{3A38EF16-6276-4DD9-8E48-FCCB91F4B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7063" y="1968501"/>
                <a:ext cx="192088" cy="147638"/>
              </a:xfrm>
              <a:custGeom>
                <a:avLst/>
                <a:gdLst>
                  <a:gd name="T0" fmla="*/ 3 w 89"/>
                  <a:gd name="T1" fmla="*/ 69 h 69"/>
                  <a:gd name="T2" fmla="*/ 0 w 89"/>
                  <a:gd name="T3" fmla="*/ 59 h 69"/>
                  <a:gd name="T4" fmla="*/ 3 w 89"/>
                  <a:gd name="T5" fmla="*/ 59 h 69"/>
                  <a:gd name="T6" fmla="*/ 5 w 89"/>
                  <a:gd name="T7" fmla="*/ 66 h 69"/>
                  <a:gd name="T8" fmla="*/ 37 w 89"/>
                  <a:gd name="T9" fmla="*/ 58 h 69"/>
                  <a:gd name="T10" fmla="*/ 36 w 89"/>
                  <a:gd name="T11" fmla="*/ 25 h 69"/>
                  <a:gd name="T12" fmla="*/ 37 w 89"/>
                  <a:gd name="T13" fmla="*/ 22 h 69"/>
                  <a:gd name="T14" fmla="*/ 44 w 89"/>
                  <a:gd name="T15" fmla="*/ 22 h 69"/>
                  <a:gd name="T16" fmla="*/ 71 w 89"/>
                  <a:gd name="T17" fmla="*/ 32 h 69"/>
                  <a:gd name="T18" fmla="*/ 86 w 89"/>
                  <a:gd name="T19" fmla="*/ 11 h 69"/>
                  <a:gd name="T20" fmla="*/ 83 w 89"/>
                  <a:gd name="T21" fmla="*/ 1 h 69"/>
                  <a:gd name="T22" fmla="*/ 86 w 89"/>
                  <a:gd name="T23" fmla="*/ 0 h 69"/>
                  <a:gd name="T24" fmla="*/ 89 w 89"/>
                  <a:gd name="T25" fmla="*/ 11 h 69"/>
                  <a:gd name="T26" fmla="*/ 72 w 89"/>
                  <a:gd name="T27" fmla="*/ 35 h 69"/>
                  <a:gd name="T28" fmla="*/ 71 w 89"/>
                  <a:gd name="T29" fmla="*/ 35 h 69"/>
                  <a:gd name="T30" fmla="*/ 43 w 89"/>
                  <a:gd name="T31" fmla="*/ 25 h 69"/>
                  <a:gd name="T32" fmla="*/ 39 w 89"/>
                  <a:gd name="T33" fmla="*/ 24 h 69"/>
                  <a:gd name="T34" fmla="*/ 38 w 89"/>
                  <a:gd name="T35" fmla="*/ 24 h 69"/>
                  <a:gd name="T36" fmla="*/ 39 w 89"/>
                  <a:gd name="T37" fmla="*/ 59 h 69"/>
                  <a:gd name="T38" fmla="*/ 3 w 89"/>
                  <a:gd name="T3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9" h="69">
                    <a:moveTo>
                      <a:pt x="3" y="69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3"/>
                      <a:pt x="37" y="22"/>
                    </a:cubicBezTo>
                    <a:cubicBezTo>
                      <a:pt x="38" y="21"/>
                      <a:pt x="41" y="21"/>
                      <a:pt x="44" y="22"/>
                    </a:cubicBezTo>
                    <a:cubicBezTo>
                      <a:pt x="50" y="25"/>
                      <a:pt x="67" y="31"/>
                      <a:pt x="71" y="32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72" y="35"/>
                      <a:pt x="72" y="35"/>
                      <a:pt x="72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1" y="34"/>
                      <a:pt x="50" y="27"/>
                      <a:pt x="43" y="25"/>
                    </a:cubicBezTo>
                    <a:cubicBezTo>
                      <a:pt x="40" y="23"/>
                      <a:pt x="39" y="24"/>
                      <a:pt x="39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9" y="59"/>
                      <a:pt x="39" y="59"/>
                      <a:pt x="39" y="59"/>
                    </a:cubicBezTo>
                    <a:lnTo>
                      <a:pt x="3" y="69"/>
                    </a:lnTo>
                    <a:close/>
                  </a:path>
                </a:pathLst>
              </a:custGeom>
              <a:solidFill>
                <a:srgbClr val="F9F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193">
                <a:extLst>
                  <a:ext uri="{FF2B5EF4-FFF2-40B4-BE49-F238E27FC236}">
                    <a16:creationId xmlns="" xmlns:a16="http://schemas.microsoft.com/office/drawing/2014/main" id="{2A85C0E9-78B0-4271-A27B-3E3F7A558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3413" y="2090739"/>
                <a:ext cx="12700" cy="25400"/>
              </a:xfrm>
              <a:custGeom>
                <a:avLst/>
                <a:gdLst>
                  <a:gd name="T0" fmla="*/ 2 w 6"/>
                  <a:gd name="T1" fmla="*/ 3 h 12"/>
                  <a:gd name="T2" fmla="*/ 2 w 6"/>
                  <a:gd name="T3" fmla="*/ 7 h 12"/>
                  <a:gd name="T4" fmla="*/ 3 w 6"/>
                  <a:gd name="T5" fmla="*/ 11 h 12"/>
                  <a:gd name="T6" fmla="*/ 6 w 6"/>
                  <a:gd name="T7" fmla="*/ 9 h 12"/>
                  <a:gd name="T8" fmla="*/ 5 w 6"/>
                  <a:gd name="T9" fmla="*/ 3 h 12"/>
                  <a:gd name="T10" fmla="*/ 4 w 6"/>
                  <a:gd name="T11" fmla="*/ 1 h 12"/>
                  <a:gd name="T12" fmla="*/ 2 w 6"/>
                  <a:gd name="T1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2" y="3"/>
                    </a:moveTo>
                    <a:cubicBezTo>
                      <a:pt x="2" y="4"/>
                      <a:pt x="2" y="6"/>
                      <a:pt x="2" y="7"/>
                    </a:cubicBezTo>
                    <a:cubicBezTo>
                      <a:pt x="2" y="8"/>
                      <a:pt x="2" y="9"/>
                      <a:pt x="3" y="11"/>
                    </a:cubicBezTo>
                    <a:cubicBezTo>
                      <a:pt x="3" y="12"/>
                      <a:pt x="6" y="10"/>
                      <a:pt x="6" y="9"/>
                    </a:cubicBezTo>
                    <a:cubicBezTo>
                      <a:pt x="5" y="7"/>
                      <a:pt x="5" y="5"/>
                      <a:pt x="5" y="3"/>
                    </a:cubicBezTo>
                    <a:cubicBezTo>
                      <a:pt x="5" y="2"/>
                      <a:pt x="5" y="2"/>
                      <a:pt x="4" y="1"/>
                    </a:cubicBezTo>
                    <a:cubicBezTo>
                      <a:pt x="3" y="0"/>
                      <a:pt x="0" y="2"/>
                      <a:pt x="2" y="3"/>
                    </a:cubicBezTo>
                    <a:close/>
                  </a:path>
                </a:pathLst>
              </a:custGeom>
              <a:solidFill>
                <a:srgbClr val="F9F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194">
                <a:extLst>
                  <a:ext uri="{FF2B5EF4-FFF2-40B4-BE49-F238E27FC236}">
                    <a16:creationId xmlns="" xmlns:a16="http://schemas.microsoft.com/office/drawing/2014/main" id="{85F1BEF2-F9D5-49C3-95FA-2E4474F22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6113" y="2087564"/>
                <a:ext cx="12700" cy="26988"/>
              </a:xfrm>
              <a:custGeom>
                <a:avLst/>
                <a:gdLst>
                  <a:gd name="T0" fmla="*/ 0 w 6"/>
                  <a:gd name="T1" fmla="*/ 4 h 13"/>
                  <a:gd name="T2" fmla="*/ 2 w 6"/>
                  <a:gd name="T3" fmla="*/ 11 h 13"/>
                  <a:gd name="T4" fmla="*/ 6 w 6"/>
                  <a:gd name="T5" fmla="*/ 10 h 13"/>
                  <a:gd name="T6" fmla="*/ 4 w 6"/>
                  <a:gd name="T7" fmla="*/ 2 h 13"/>
                  <a:gd name="T8" fmla="*/ 0 w 6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3">
                    <a:moveTo>
                      <a:pt x="0" y="4"/>
                    </a:moveTo>
                    <a:cubicBezTo>
                      <a:pt x="1" y="6"/>
                      <a:pt x="2" y="8"/>
                      <a:pt x="2" y="11"/>
                    </a:cubicBezTo>
                    <a:cubicBezTo>
                      <a:pt x="3" y="13"/>
                      <a:pt x="6" y="11"/>
                      <a:pt x="6" y="10"/>
                    </a:cubicBezTo>
                    <a:cubicBezTo>
                      <a:pt x="5" y="7"/>
                      <a:pt x="5" y="4"/>
                      <a:pt x="4" y="2"/>
                    </a:cubicBezTo>
                    <a:cubicBezTo>
                      <a:pt x="3" y="0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rgbClr val="F9F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任意多边形: 形状 460">
                <a:extLst>
                  <a:ext uri="{FF2B5EF4-FFF2-40B4-BE49-F238E27FC236}">
                    <a16:creationId xmlns="" xmlns:a16="http://schemas.microsoft.com/office/drawing/2014/main" id="{FB0BA20C-8EDF-4F0C-A8D6-C7343D892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9575" y="1687535"/>
                <a:ext cx="420688" cy="419424"/>
              </a:xfrm>
              <a:custGeom>
                <a:avLst/>
                <a:gdLst>
                  <a:gd name="connsiteX0" fmla="*/ 124581 w 420688"/>
                  <a:gd name="connsiteY0" fmla="*/ 402446 h 419424"/>
                  <a:gd name="connsiteX1" fmla="*/ 123605 w 420688"/>
                  <a:gd name="connsiteY1" fmla="*/ 403709 h 419424"/>
                  <a:gd name="connsiteX2" fmla="*/ 125062 w 420688"/>
                  <a:gd name="connsiteY2" fmla="*/ 404489 h 419424"/>
                  <a:gd name="connsiteX3" fmla="*/ 134164 w 420688"/>
                  <a:gd name="connsiteY3" fmla="*/ 392732 h 419424"/>
                  <a:gd name="connsiteX4" fmla="*/ 133577 w 420688"/>
                  <a:gd name="connsiteY4" fmla="*/ 393407 h 419424"/>
                  <a:gd name="connsiteX5" fmla="*/ 131393 w 420688"/>
                  <a:gd name="connsiteY5" fmla="*/ 393842 h 419424"/>
                  <a:gd name="connsiteX6" fmla="*/ 132476 w 420688"/>
                  <a:gd name="connsiteY6" fmla="*/ 403045 h 419424"/>
                  <a:gd name="connsiteX7" fmla="*/ 135155 w 420688"/>
                  <a:gd name="connsiteY7" fmla="*/ 400749 h 419424"/>
                  <a:gd name="connsiteX8" fmla="*/ 109687 w 420688"/>
                  <a:gd name="connsiteY8" fmla="*/ 387597 h 419424"/>
                  <a:gd name="connsiteX9" fmla="*/ 112135 w 420688"/>
                  <a:gd name="connsiteY9" fmla="*/ 397564 h 419424"/>
                  <a:gd name="connsiteX10" fmla="*/ 115823 w 420688"/>
                  <a:gd name="connsiteY10" fmla="*/ 399540 h 419424"/>
                  <a:gd name="connsiteX11" fmla="*/ 114832 w 420688"/>
                  <a:gd name="connsiteY11" fmla="*/ 390718 h 419424"/>
                  <a:gd name="connsiteX12" fmla="*/ 141178 w 420688"/>
                  <a:gd name="connsiteY12" fmla="*/ 384686 h 419424"/>
                  <a:gd name="connsiteX13" fmla="*/ 140248 w 420688"/>
                  <a:gd name="connsiteY13" fmla="*/ 385753 h 419424"/>
                  <a:gd name="connsiteX14" fmla="*/ 141436 w 420688"/>
                  <a:gd name="connsiteY14" fmla="*/ 395366 h 419424"/>
                  <a:gd name="connsiteX15" fmla="*/ 143183 w 420688"/>
                  <a:gd name="connsiteY15" fmla="*/ 393868 h 419424"/>
                  <a:gd name="connsiteX16" fmla="*/ 99658 w 420688"/>
                  <a:gd name="connsiteY16" fmla="*/ 381515 h 419424"/>
                  <a:gd name="connsiteX17" fmla="*/ 101601 w 420688"/>
                  <a:gd name="connsiteY17" fmla="*/ 388915 h 419424"/>
                  <a:gd name="connsiteX18" fmla="*/ 99676 w 420688"/>
                  <a:gd name="connsiteY18" fmla="*/ 390889 h 419424"/>
                  <a:gd name="connsiteX19" fmla="*/ 103885 w 420688"/>
                  <a:gd name="connsiteY19" fmla="*/ 393144 h 419424"/>
                  <a:gd name="connsiteX20" fmla="*/ 101603 w 420688"/>
                  <a:gd name="connsiteY20" fmla="*/ 382694 h 419424"/>
                  <a:gd name="connsiteX21" fmla="*/ 150009 w 420688"/>
                  <a:gd name="connsiteY21" fmla="*/ 374589 h 419424"/>
                  <a:gd name="connsiteX22" fmla="*/ 148257 w 420688"/>
                  <a:gd name="connsiteY22" fmla="*/ 376589 h 419424"/>
                  <a:gd name="connsiteX23" fmla="*/ 149547 w 420688"/>
                  <a:gd name="connsiteY23" fmla="*/ 388413 h 419424"/>
                  <a:gd name="connsiteX24" fmla="*/ 152774 w 420688"/>
                  <a:gd name="connsiteY24" fmla="*/ 385648 h 419424"/>
                  <a:gd name="connsiteX25" fmla="*/ 158171 w 420688"/>
                  <a:gd name="connsiteY25" fmla="*/ 365269 h 419424"/>
                  <a:gd name="connsiteX26" fmla="*/ 156312 w 420688"/>
                  <a:gd name="connsiteY26" fmla="*/ 367392 h 419424"/>
                  <a:gd name="connsiteX27" fmla="*/ 157691 w 420688"/>
                  <a:gd name="connsiteY27" fmla="*/ 367220 h 419424"/>
                  <a:gd name="connsiteX28" fmla="*/ 160617 w 420688"/>
                  <a:gd name="connsiteY28" fmla="*/ 378924 h 419424"/>
                  <a:gd name="connsiteX29" fmla="*/ 160671 w 420688"/>
                  <a:gd name="connsiteY29" fmla="*/ 378878 h 419424"/>
                  <a:gd name="connsiteX30" fmla="*/ 187438 w 420688"/>
                  <a:gd name="connsiteY30" fmla="*/ 337589 h 419424"/>
                  <a:gd name="connsiteX31" fmla="*/ 169260 w 420688"/>
                  <a:gd name="connsiteY31" fmla="*/ 352608 h 419424"/>
                  <a:gd name="connsiteX32" fmla="*/ 163094 w 420688"/>
                  <a:gd name="connsiteY32" fmla="*/ 359648 h 419424"/>
                  <a:gd name="connsiteX33" fmla="*/ 163739 w 420688"/>
                  <a:gd name="connsiteY33" fmla="*/ 360023 h 419424"/>
                  <a:gd name="connsiteX34" fmla="*/ 166314 w 420688"/>
                  <a:gd name="connsiteY34" fmla="*/ 374041 h 419424"/>
                  <a:gd name="connsiteX35" fmla="*/ 167406 w 420688"/>
                  <a:gd name="connsiteY35" fmla="*/ 373106 h 419424"/>
                  <a:gd name="connsiteX36" fmla="*/ 165100 w 420688"/>
                  <a:gd name="connsiteY36" fmla="*/ 358753 h 419424"/>
                  <a:gd name="connsiteX37" fmla="*/ 174625 w 420688"/>
                  <a:gd name="connsiteY37" fmla="*/ 354520 h 419424"/>
                  <a:gd name="connsiteX38" fmla="*/ 174625 w 420688"/>
                  <a:gd name="connsiteY38" fmla="*/ 366918 h 419424"/>
                  <a:gd name="connsiteX39" fmla="*/ 177912 w 420688"/>
                  <a:gd name="connsiteY39" fmla="*/ 364101 h 419424"/>
                  <a:gd name="connsiteX40" fmla="*/ 174625 w 420688"/>
                  <a:gd name="connsiteY40" fmla="*/ 349472 h 419424"/>
                  <a:gd name="connsiteX41" fmla="*/ 183515 w 420688"/>
                  <a:gd name="connsiteY41" fmla="*/ 347274 h 419424"/>
                  <a:gd name="connsiteX42" fmla="*/ 184747 w 420688"/>
                  <a:gd name="connsiteY42" fmla="*/ 358242 h 419424"/>
                  <a:gd name="connsiteX43" fmla="*/ 184785 w 420688"/>
                  <a:gd name="connsiteY43" fmla="*/ 358209 h 419424"/>
                  <a:gd name="connsiteX44" fmla="*/ 184785 w 420688"/>
                  <a:gd name="connsiteY44" fmla="*/ 347785 h 419424"/>
                  <a:gd name="connsiteX45" fmla="*/ 191453 w 420688"/>
                  <a:gd name="connsiteY45" fmla="*/ 345620 h 419424"/>
                  <a:gd name="connsiteX46" fmla="*/ 192479 w 420688"/>
                  <a:gd name="connsiteY46" fmla="*/ 351615 h 419424"/>
                  <a:gd name="connsiteX47" fmla="*/ 193916 w 420688"/>
                  <a:gd name="connsiteY47" fmla="*/ 350383 h 419424"/>
                  <a:gd name="connsiteX48" fmla="*/ 192791 w 420688"/>
                  <a:gd name="connsiteY48" fmla="*/ 347787 h 419424"/>
                  <a:gd name="connsiteX49" fmla="*/ 187438 w 420688"/>
                  <a:gd name="connsiteY49" fmla="*/ 337589 h 419424"/>
                  <a:gd name="connsiteX50" fmla="*/ 301683 w 420688"/>
                  <a:gd name="connsiteY50" fmla="*/ 320360 h 419424"/>
                  <a:gd name="connsiteX51" fmla="*/ 300599 w 420688"/>
                  <a:gd name="connsiteY51" fmla="*/ 320543 h 419424"/>
                  <a:gd name="connsiteX52" fmla="*/ 300763 w 420688"/>
                  <a:gd name="connsiteY52" fmla="*/ 321491 h 419424"/>
                  <a:gd name="connsiteX53" fmla="*/ 25427 w 420688"/>
                  <a:gd name="connsiteY53" fmla="*/ 285458 h 419424"/>
                  <a:gd name="connsiteX54" fmla="*/ 21102 w 420688"/>
                  <a:gd name="connsiteY54" fmla="*/ 285778 h 419424"/>
                  <a:gd name="connsiteX55" fmla="*/ 23813 w 420688"/>
                  <a:gd name="connsiteY55" fmla="*/ 298428 h 419424"/>
                  <a:gd name="connsiteX56" fmla="*/ 29827 w 420688"/>
                  <a:gd name="connsiteY56" fmla="*/ 298060 h 419424"/>
                  <a:gd name="connsiteX57" fmla="*/ 28348 w 420688"/>
                  <a:gd name="connsiteY57" fmla="*/ 297851 h 419424"/>
                  <a:gd name="connsiteX58" fmla="*/ 35298 w 420688"/>
                  <a:gd name="connsiteY58" fmla="*/ 284712 h 419424"/>
                  <a:gd name="connsiteX59" fmla="*/ 33966 w 420688"/>
                  <a:gd name="connsiteY59" fmla="*/ 284824 h 419424"/>
                  <a:gd name="connsiteX60" fmla="*/ 31946 w 420688"/>
                  <a:gd name="connsiteY60" fmla="*/ 284974 h 419424"/>
                  <a:gd name="connsiteX61" fmla="*/ 34472 w 420688"/>
                  <a:gd name="connsiteY61" fmla="*/ 295686 h 419424"/>
                  <a:gd name="connsiteX62" fmla="*/ 32601 w 420688"/>
                  <a:gd name="connsiteY62" fmla="*/ 297890 h 419424"/>
                  <a:gd name="connsiteX63" fmla="*/ 38018 w 420688"/>
                  <a:gd name="connsiteY63" fmla="*/ 297559 h 419424"/>
                  <a:gd name="connsiteX64" fmla="*/ 43572 w 420688"/>
                  <a:gd name="connsiteY64" fmla="*/ 284013 h 419424"/>
                  <a:gd name="connsiteX65" fmla="*/ 41848 w 420688"/>
                  <a:gd name="connsiteY65" fmla="*/ 284159 h 419424"/>
                  <a:gd name="connsiteX66" fmla="*/ 44450 w 420688"/>
                  <a:gd name="connsiteY66" fmla="*/ 296444 h 419424"/>
                  <a:gd name="connsiteX67" fmla="*/ 43902 w 420688"/>
                  <a:gd name="connsiteY67" fmla="*/ 297198 h 419424"/>
                  <a:gd name="connsiteX68" fmla="*/ 46859 w 420688"/>
                  <a:gd name="connsiteY68" fmla="*/ 297017 h 419424"/>
                  <a:gd name="connsiteX69" fmla="*/ 96451 w 420688"/>
                  <a:gd name="connsiteY69" fmla="*/ 283436 h 419424"/>
                  <a:gd name="connsiteX70" fmla="*/ 95647 w 420688"/>
                  <a:gd name="connsiteY70" fmla="*/ 284061 h 419424"/>
                  <a:gd name="connsiteX71" fmla="*/ 92209 w 420688"/>
                  <a:gd name="connsiteY71" fmla="*/ 283526 h 419424"/>
                  <a:gd name="connsiteX72" fmla="*/ 95251 w 420688"/>
                  <a:gd name="connsiteY72" fmla="*/ 293665 h 419424"/>
                  <a:gd name="connsiteX73" fmla="*/ 94813 w 420688"/>
                  <a:gd name="connsiteY73" fmla="*/ 294082 h 419424"/>
                  <a:gd name="connsiteX74" fmla="*/ 98341 w 420688"/>
                  <a:gd name="connsiteY74" fmla="*/ 293866 h 419424"/>
                  <a:gd name="connsiteX75" fmla="*/ 99105 w 420688"/>
                  <a:gd name="connsiteY75" fmla="*/ 283918 h 419424"/>
                  <a:gd name="connsiteX76" fmla="*/ 54216 w 420688"/>
                  <a:gd name="connsiteY76" fmla="*/ 283115 h 419424"/>
                  <a:gd name="connsiteX77" fmla="*/ 50644 w 420688"/>
                  <a:gd name="connsiteY77" fmla="*/ 283416 h 419424"/>
                  <a:gd name="connsiteX78" fmla="*/ 53972 w 420688"/>
                  <a:gd name="connsiteY78" fmla="*/ 296582 h 419424"/>
                  <a:gd name="connsiteX79" fmla="*/ 55903 w 420688"/>
                  <a:gd name="connsiteY79" fmla="*/ 296464 h 419424"/>
                  <a:gd name="connsiteX80" fmla="*/ 91936 w 420688"/>
                  <a:gd name="connsiteY80" fmla="*/ 282614 h 419424"/>
                  <a:gd name="connsiteX81" fmla="*/ 92075 w 420688"/>
                  <a:gd name="connsiteY81" fmla="*/ 283078 h 419424"/>
                  <a:gd name="connsiteX82" fmla="*/ 92075 w 420688"/>
                  <a:gd name="connsiteY82" fmla="*/ 282640 h 419424"/>
                  <a:gd name="connsiteX83" fmla="*/ 62822 w 420688"/>
                  <a:gd name="connsiteY83" fmla="*/ 282485 h 419424"/>
                  <a:gd name="connsiteX84" fmla="*/ 61926 w 420688"/>
                  <a:gd name="connsiteY84" fmla="*/ 282522 h 419424"/>
                  <a:gd name="connsiteX85" fmla="*/ 64934 w 420688"/>
                  <a:gd name="connsiteY85" fmla="*/ 295911 h 419424"/>
                  <a:gd name="connsiteX86" fmla="*/ 66247 w 420688"/>
                  <a:gd name="connsiteY86" fmla="*/ 295830 h 419424"/>
                  <a:gd name="connsiteX87" fmla="*/ 72089 w 420688"/>
                  <a:gd name="connsiteY87" fmla="*/ 282106 h 419424"/>
                  <a:gd name="connsiteX88" fmla="*/ 69970 w 420688"/>
                  <a:gd name="connsiteY88" fmla="*/ 282193 h 419424"/>
                  <a:gd name="connsiteX89" fmla="*/ 73026 w 420688"/>
                  <a:gd name="connsiteY89" fmla="*/ 294098 h 419424"/>
                  <a:gd name="connsiteX90" fmla="*/ 71271 w 420688"/>
                  <a:gd name="connsiteY90" fmla="*/ 295523 h 419424"/>
                  <a:gd name="connsiteX91" fmla="*/ 74730 w 420688"/>
                  <a:gd name="connsiteY91" fmla="*/ 295311 h 419424"/>
                  <a:gd name="connsiteX92" fmla="*/ 84234 w 420688"/>
                  <a:gd name="connsiteY92" fmla="*/ 281609 h 419424"/>
                  <a:gd name="connsiteX93" fmla="*/ 79479 w 420688"/>
                  <a:gd name="connsiteY93" fmla="*/ 281804 h 419424"/>
                  <a:gd name="connsiteX94" fmla="*/ 83796 w 420688"/>
                  <a:gd name="connsiteY94" fmla="*/ 294756 h 419424"/>
                  <a:gd name="connsiteX95" fmla="*/ 86184 w 420688"/>
                  <a:gd name="connsiteY95" fmla="*/ 294610 h 419424"/>
                  <a:gd name="connsiteX96" fmla="*/ 367566 w 420688"/>
                  <a:gd name="connsiteY96" fmla="*/ 214227 h 419424"/>
                  <a:gd name="connsiteX97" fmla="*/ 364247 w 420688"/>
                  <a:gd name="connsiteY97" fmla="*/ 216227 h 419424"/>
                  <a:gd name="connsiteX98" fmla="*/ 366713 w 420688"/>
                  <a:gd name="connsiteY98" fmla="*/ 225579 h 419424"/>
                  <a:gd name="connsiteX99" fmla="*/ 360363 w 420688"/>
                  <a:gd name="connsiteY99" fmla="*/ 230165 h 419424"/>
                  <a:gd name="connsiteX100" fmla="*/ 358663 w 420688"/>
                  <a:gd name="connsiteY100" fmla="*/ 223718 h 419424"/>
                  <a:gd name="connsiteX101" fmla="*/ 355487 w 420688"/>
                  <a:gd name="connsiteY101" fmla="*/ 228101 h 419424"/>
                  <a:gd name="connsiteX102" fmla="*/ 357680 w 420688"/>
                  <a:gd name="connsiteY102" fmla="*/ 235933 h 419424"/>
                  <a:gd name="connsiteX103" fmla="*/ 358041 w 420688"/>
                  <a:gd name="connsiteY103" fmla="*/ 234575 h 419424"/>
                  <a:gd name="connsiteX104" fmla="*/ 371328 w 420688"/>
                  <a:gd name="connsiteY104" fmla="*/ 221925 h 419424"/>
                  <a:gd name="connsiteX105" fmla="*/ 368618 w 420688"/>
                  <a:gd name="connsiteY105" fmla="*/ 221593 h 419424"/>
                  <a:gd name="connsiteX106" fmla="*/ 377701 w 420688"/>
                  <a:gd name="connsiteY106" fmla="*/ 208120 h 419424"/>
                  <a:gd name="connsiteX107" fmla="*/ 374026 w 420688"/>
                  <a:gd name="connsiteY107" fmla="*/ 210335 h 419424"/>
                  <a:gd name="connsiteX108" fmla="*/ 375884 w 420688"/>
                  <a:gd name="connsiteY108" fmla="*/ 217923 h 419424"/>
                  <a:gd name="connsiteX109" fmla="*/ 378883 w 420688"/>
                  <a:gd name="connsiteY109" fmla="*/ 216394 h 419424"/>
                  <a:gd name="connsiteX110" fmla="*/ 387425 w 420688"/>
                  <a:gd name="connsiteY110" fmla="*/ 203917 h 419424"/>
                  <a:gd name="connsiteX111" fmla="*/ 384690 w 420688"/>
                  <a:gd name="connsiteY111" fmla="*/ 204977 h 419424"/>
                  <a:gd name="connsiteX112" fmla="*/ 386799 w 420688"/>
                  <a:gd name="connsiteY112" fmla="*/ 212358 h 419424"/>
                  <a:gd name="connsiteX113" fmla="*/ 390311 w 420688"/>
                  <a:gd name="connsiteY113" fmla="*/ 210568 h 419424"/>
                  <a:gd name="connsiteX114" fmla="*/ 388410 w 420688"/>
                  <a:gd name="connsiteY114" fmla="*/ 209960 h 419424"/>
                  <a:gd name="connsiteX115" fmla="*/ 405449 w 420688"/>
                  <a:gd name="connsiteY115" fmla="*/ 196932 h 419424"/>
                  <a:gd name="connsiteX116" fmla="*/ 402200 w 420688"/>
                  <a:gd name="connsiteY116" fmla="*/ 198191 h 419424"/>
                  <a:gd name="connsiteX117" fmla="*/ 404082 w 420688"/>
                  <a:gd name="connsiteY117" fmla="*/ 203838 h 419424"/>
                  <a:gd name="connsiteX118" fmla="*/ 405449 w 420688"/>
                  <a:gd name="connsiteY118" fmla="*/ 203198 h 419424"/>
                  <a:gd name="connsiteX119" fmla="*/ 116334 w 420688"/>
                  <a:gd name="connsiteY119" fmla="*/ 196459 h 419424"/>
                  <a:gd name="connsiteX120" fmla="*/ 116548 w 420688"/>
                  <a:gd name="connsiteY120" fmla="*/ 207397 h 419424"/>
                  <a:gd name="connsiteX121" fmla="*/ 119214 w 420688"/>
                  <a:gd name="connsiteY121" fmla="*/ 202045 h 419424"/>
                  <a:gd name="connsiteX122" fmla="*/ 118836 w 420688"/>
                  <a:gd name="connsiteY122" fmla="*/ 201908 h 419424"/>
                  <a:gd name="connsiteX123" fmla="*/ 413024 w 420688"/>
                  <a:gd name="connsiteY123" fmla="*/ 193997 h 419424"/>
                  <a:gd name="connsiteX124" fmla="*/ 412766 w 420688"/>
                  <a:gd name="connsiteY124" fmla="*/ 194097 h 419424"/>
                  <a:gd name="connsiteX125" fmla="*/ 413851 w 420688"/>
                  <a:gd name="connsiteY125" fmla="*/ 199264 h 419424"/>
                  <a:gd name="connsiteX126" fmla="*/ 414179 w 420688"/>
                  <a:gd name="connsiteY126" fmla="*/ 199110 h 419424"/>
                  <a:gd name="connsiteX127" fmla="*/ 119854 w 420688"/>
                  <a:gd name="connsiteY127" fmla="*/ 181454 h 419424"/>
                  <a:gd name="connsiteX128" fmla="*/ 116189 w 420688"/>
                  <a:gd name="connsiteY128" fmla="*/ 189042 h 419424"/>
                  <a:gd name="connsiteX129" fmla="*/ 116198 w 420688"/>
                  <a:gd name="connsiteY129" fmla="*/ 189523 h 419424"/>
                  <a:gd name="connsiteX130" fmla="*/ 117050 w 420688"/>
                  <a:gd name="connsiteY130" fmla="*/ 187462 h 419424"/>
                  <a:gd name="connsiteX131" fmla="*/ 120877 w 420688"/>
                  <a:gd name="connsiteY131" fmla="*/ 188573 h 419424"/>
                  <a:gd name="connsiteX132" fmla="*/ 123019 w 420688"/>
                  <a:gd name="connsiteY132" fmla="*/ 194403 h 419424"/>
                  <a:gd name="connsiteX133" fmla="*/ 123745 w 420688"/>
                  <a:gd name="connsiteY133" fmla="*/ 192945 h 419424"/>
                  <a:gd name="connsiteX134" fmla="*/ 293627 w 420688"/>
                  <a:gd name="connsiteY134" fmla="*/ 171053 h 419424"/>
                  <a:gd name="connsiteX135" fmla="*/ 293688 w 420688"/>
                  <a:gd name="connsiteY135" fmla="*/ 171428 h 419424"/>
                  <a:gd name="connsiteX136" fmla="*/ 293464 w 420688"/>
                  <a:gd name="connsiteY136" fmla="*/ 171590 h 419424"/>
                  <a:gd name="connsiteX137" fmla="*/ 294599 w 420688"/>
                  <a:gd name="connsiteY137" fmla="*/ 173143 h 419424"/>
                  <a:gd name="connsiteX138" fmla="*/ 126186 w 420688"/>
                  <a:gd name="connsiteY138" fmla="*/ 168346 h 419424"/>
                  <a:gd name="connsiteX139" fmla="*/ 125292 w 420688"/>
                  <a:gd name="connsiteY139" fmla="*/ 170196 h 419424"/>
                  <a:gd name="connsiteX140" fmla="*/ 129458 w 420688"/>
                  <a:gd name="connsiteY140" fmla="*/ 181473 h 419424"/>
                  <a:gd name="connsiteX141" fmla="*/ 129922 w 420688"/>
                  <a:gd name="connsiteY141" fmla="*/ 180542 h 419424"/>
                  <a:gd name="connsiteX142" fmla="*/ 130308 w 420688"/>
                  <a:gd name="connsiteY142" fmla="*/ 180151 h 419424"/>
                  <a:gd name="connsiteX143" fmla="*/ 134267 w 420688"/>
                  <a:gd name="connsiteY143" fmla="*/ 151615 h 419424"/>
                  <a:gd name="connsiteX144" fmla="*/ 131595 w 420688"/>
                  <a:gd name="connsiteY144" fmla="*/ 157147 h 419424"/>
                  <a:gd name="connsiteX145" fmla="*/ 136402 w 420688"/>
                  <a:gd name="connsiteY145" fmla="*/ 173971 h 419424"/>
                  <a:gd name="connsiteX146" fmla="*/ 140224 w 420688"/>
                  <a:gd name="connsiteY146" fmla="*/ 170095 h 419424"/>
                  <a:gd name="connsiteX147" fmla="*/ 278383 w 420688"/>
                  <a:gd name="connsiteY147" fmla="*/ 144782 h 419424"/>
                  <a:gd name="connsiteX148" fmla="*/ 279400 w 420688"/>
                  <a:gd name="connsiteY148" fmla="*/ 156082 h 419424"/>
                  <a:gd name="connsiteX149" fmla="*/ 277987 w 420688"/>
                  <a:gd name="connsiteY149" fmla="*/ 157521 h 419424"/>
                  <a:gd name="connsiteX150" fmla="*/ 284163 w 420688"/>
                  <a:gd name="connsiteY150" fmla="*/ 161559 h 419424"/>
                  <a:gd name="connsiteX151" fmla="*/ 284163 w 420688"/>
                  <a:gd name="connsiteY151" fmla="*/ 158728 h 419424"/>
                  <a:gd name="connsiteX152" fmla="*/ 286742 w 420688"/>
                  <a:gd name="connsiteY152" fmla="*/ 156245 h 419424"/>
                  <a:gd name="connsiteX153" fmla="*/ 283881 w 420688"/>
                  <a:gd name="connsiteY153" fmla="*/ 150092 h 419424"/>
                  <a:gd name="connsiteX154" fmla="*/ 213364 w 420688"/>
                  <a:gd name="connsiteY154" fmla="*/ 141479 h 419424"/>
                  <a:gd name="connsiteX155" fmla="*/ 177544 w 420688"/>
                  <a:gd name="connsiteY155" fmla="*/ 149460 h 419424"/>
                  <a:gd name="connsiteX156" fmla="*/ 177156 w 420688"/>
                  <a:gd name="connsiteY156" fmla="*/ 150526 h 419424"/>
                  <a:gd name="connsiteX157" fmla="*/ 175593 w 420688"/>
                  <a:gd name="connsiteY157" fmla="*/ 150442 h 419424"/>
                  <a:gd name="connsiteX158" fmla="*/ 145584 w 420688"/>
                  <a:gd name="connsiteY158" fmla="*/ 171445 h 419424"/>
                  <a:gd name="connsiteX159" fmla="*/ 124791 w 420688"/>
                  <a:gd name="connsiteY159" fmla="*/ 239940 h 419424"/>
                  <a:gd name="connsiteX160" fmla="*/ 134871 w 420688"/>
                  <a:gd name="connsiteY160" fmla="*/ 260368 h 419424"/>
                  <a:gd name="connsiteX161" fmla="*/ 156677 w 420688"/>
                  <a:gd name="connsiteY161" fmla="*/ 281502 h 419424"/>
                  <a:gd name="connsiteX162" fmla="*/ 222209 w 420688"/>
                  <a:gd name="connsiteY162" fmla="*/ 297606 h 419424"/>
                  <a:gd name="connsiteX163" fmla="*/ 257992 w 420688"/>
                  <a:gd name="connsiteY163" fmla="*/ 285137 h 419424"/>
                  <a:gd name="connsiteX164" fmla="*/ 265530 w 420688"/>
                  <a:gd name="connsiteY164" fmla="*/ 278558 h 419424"/>
                  <a:gd name="connsiteX165" fmla="*/ 284749 w 420688"/>
                  <a:gd name="connsiteY165" fmla="*/ 259523 h 419424"/>
                  <a:gd name="connsiteX166" fmla="*/ 287421 w 420688"/>
                  <a:gd name="connsiteY166" fmla="*/ 254511 h 419424"/>
                  <a:gd name="connsiteX167" fmla="*/ 299861 w 420688"/>
                  <a:gd name="connsiteY167" fmla="*/ 223329 h 419424"/>
                  <a:gd name="connsiteX168" fmla="*/ 299636 w 420688"/>
                  <a:gd name="connsiteY168" fmla="*/ 193968 h 419424"/>
                  <a:gd name="connsiteX169" fmla="*/ 267641 w 420688"/>
                  <a:gd name="connsiteY169" fmla="*/ 155927 h 419424"/>
                  <a:gd name="connsiteX170" fmla="*/ 252492 w 420688"/>
                  <a:gd name="connsiteY170" fmla="*/ 149055 h 419424"/>
                  <a:gd name="connsiteX171" fmla="*/ 252413 w 420688"/>
                  <a:gd name="connsiteY171" fmla="*/ 149124 h 419424"/>
                  <a:gd name="connsiteX172" fmla="*/ 249238 w 420688"/>
                  <a:gd name="connsiteY172" fmla="*/ 148569 h 419424"/>
                  <a:gd name="connsiteX173" fmla="*/ 248974 w 420688"/>
                  <a:gd name="connsiteY173" fmla="*/ 147459 h 419424"/>
                  <a:gd name="connsiteX174" fmla="*/ 242427 w 420688"/>
                  <a:gd name="connsiteY174" fmla="*/ 144489 h 419424"/>
                  <a:gd name="connsiteX175" fmla="*/ 213364 w 420688"/>
                  <a:gd name="connsiteY175" fmla="*/ 141479 h 419424"/>
                  <a:gd name="connsiteX176" fmla="*/ 141460 w 420688"/>
                  <a:gd name="connsiteY176" fmla="*/ 139772 h 419424"/>
                  <a:gd name="connsiteX177" fmla="*/ 139379 w 420688"/>
                  <a:gd name="connsiteY177" fmla="*/ 141034 h 419424"/>
                  <a:gd name="connsiteX178" fmla="*/ 139095 w 420688"/>
                  <a:gd name="connsiteY178" fmla="*/ 141621 h 419424"/>
                  <a:gd name="connsiteX179" fmla="*/ 140494 w 420688"/>
                  <a:gd name="connsiteY179" fmla="*/ 141762 h 419424"/>
                  <a:gd name="connsiteX180" fmla="*/ 146301 w 420688"/>
                  <a:gd name="connsiteY180" fmla="*/ 163933 h 419424"/>
                  <a:gd name="connsiteX181" fmla="*/ 150399 w 420688"/>
                  <a:gd name="connsiteY181" fmla="*/ 159777 h 419424"/>
                  <a:gd name="connsiteX182" fmla="*/ 148771 w 420688"/>
                  <a:gd name="connsiteY182" fmla="*/ 159124 h 419424"/>
                  <a:gd name="connsiteX183" fmla="*/ 153772 w 420688"/>
                  <a:gd name="connsiteY183" fmla="*/ 132305 h 419424"/>
                  <a:gd name="connsiteX184" fmla="*/ 148211 w 420688"/>
                  <a:gd name="connsiteY184" fmla="*/ 135678 h 419424"/>
                  <a:gd name="connsiteX185" fmla="*/ 155029 w 420688"/>
                  <a:gd name="connsiteY185" fmla="*/ 155365 h 419424"/>
                  <a:gd name="connsiteX186" fmla="*/ 158787 w 420688"/>
                  <a:gd name="connsiteY186" fmla="*/ 153220 h 419424"/>
                  <a:gd name="connsiteX187" fmla="*/ 263954 w 420688"/>
                  <a:gd name="connsiteY187" fmla="*/ 130848 h 419424"/>
                  <a:gd name="connsiteX188" fmla="*/ 267494 w 420688"/>
                  <a:gd name="connsiteY188" fmla="*/ 149732 h 419424"/>
                  <a:gd name="connsiteX189" fmla="*/ 266929 w 420688"/>
                  <a:gd name="connsiteY189" fmla="*/ 150290 h 419424"/>
                  <a:gd name="connsiteX190" fmla="*/ 272541 w 420688"/>
                  <a:gd name="connsiteY190" fmla="*/ 153960 h 419424"/>
                  <a:gd name="connsiteX191" fmla="*/ 269875 w 420688"/>
                  <a:gd name="connsiteY191" fmla="*/ 139148 h 419424"/>
                  <a:gd name="connsiteX192" fmla="*/ 271368 w 420688"/>
                  <a:gd name="connsiteY192" fmla="*/ 138008 h 419424"/>
                  <a:gd name="connsiteX193" fmla="*/ 166562 w 420688"/>
                  <a:gd name="connsiteY193" fmla="*/ 124548 h 419424"/>
                  <a:gd name="connsiteX194" fmla="*/ 160238 w 420688"/>
                  <a:gd name="connsiteY194" fmla="*/ 128383 h 419424"/>
                  <a:gd name="connsiteX195" fmla="*/ 165670 w 420688"/>
                  <a:gd name="connsiteY195" fmla="*/ 149294 h 419424"/>
                  <a:gd name="connsiteX196" fmla="*/ 171318 w 420688"/>
                  <a:gd name="connsiteY196" fmla="*/ 146071 h 419424"/>
                  <a:gd name="connsiteX197" fmla="*/ 252126 w 420688"/>
                  <a:gd name="connsiteY197" fmla="*/ 122719 h 419424"/>
                  <a:gd name="connsiteX198" fmla="*/ 255025 w 420688"/>
                  <a:gd name="connsiteY198" fmla="*/ 142507 h 419424"/>
                  <a:gd name="connsiteX199" fmla="*/ 259098 w 420688"/>
                  <a:gd name="connsiteY199" fmla="*/ 145170 h 419424"/>
                  <a:gd name="connsiteX200" fmla="*/ 255588 w 420688"/>
                  <a:gd name="connsiteY200" fmla="*/ 126448 h 419424"/>
                  <a:gd name="connsiteX201" fmla="*/ 257651 w 420688"/>
                  <a:gd name="connsiteY201" fmla="*/ 124920 h 419424"/>
                  <a:gd name="connsiteX202" fmla="*/ 174866 w 420688"/>
                  <a:gd name="connsiteY202" fmla="*/ 119513 h 419424"/>
                  <a:gd name="connsiteX203" fmla="*/ 172783 w 420688"/>
                  <a:gd name="connsiteY203" fmla="*/ 120776 h 419424"/>
                  <a:gd name="connsiteX204" fmla="*/ 177908 w 420688"/>
                  <a:gd name="connsiteY204" fmla="*/ 142312 h 419424"/>
                  <a:gd name="connsiteX205" fmla="*/ 180066 w 420688"/>
                  <a:gd name="connsiteY205" fmla="*/ 141081 h 419424"/>
                  <a:gd name="connsiteX206" fmla="*/ 240540 w 420688"/>
                  <a:gd name="connsiteY206" fmla="*/ 118104 h 419424"/>
                  <a:gd name="connsiteX207" fmla="*/ 243946 w 420688"/>
                  <a:gd name="connsiteY207" fmla="*/ 137773 h 419424"/>
                  <a:gd name="connsiteX208" fmla="*/ 242830 w 420688"/>
                  <a:gd name="connsiteY208" fmla="*/ 139466 h 419424"/>
                  <a:gd name="connsiteX209" fmla="*/ 247255 w 420688"/>
                  <a:gd name="connsiteY209" fmla="*/ 140242 h 419424"/>
                  <a:gd name="connsiteX210" fmla="*/ 242888 w 420688"/>
                  <a:gd name="connsiteY210" fmla="*/ 121898 h 419424"/>
                  <a:gd name="connsiteX211" fmla="*/ 245110 w 420688"/>
                  <a:gd name="connsiteY211" fmla="*/ 119924 h 419424"/>
                  <a:gd name="connsiteX212" fmla="*/ 230950 w 420688"/>
                  <a:gd name="connsiteY212" fmla="*/ 114284 h 419424"/>
                  <a:gd name="connsiteX213" fmla="*/ 232833 w 420688"/>
                  <a:gd name="connsiteY213" fmla="*/ 135369 h 419424"/>
                  <a:gd name="connsiteX214" fmla="*/ 231181 w 420688"/>
                  <a:gd name="connsiteY214" fmla="*/ 137425 h 419424"/>
                  <a:gd name="connsiteX215" fmla="*/ 237338 w 420688"/>
                  <a:gd name="connsiteY215" fmla="*/ 138504 h 419424"/>
                  <a:gd name="connsiteX216" fmla="*/ 233363 w 420688"/>
                  <a:gd name="connsiteY216" fmla="*/ 115548 h 419424"/>
                  <a:gd name="connsiteX217" fmla="*/ 233601 w 420688"/>
                  <a:gd name="connsiteY217" fmla="*/ 115340 h 419424"/>
                  <a:gd name="connsiteX218" fmla="*/ 189505 w 420688"/>
                  <a:gd name="connsiteY218" fmla="*/ 112824 h 419424"/>
                  <a:gd name="connsiteX219" fmla="*/ 185683 w 420688"/>
                  <a:gd name="connsiteY219" fmla="*/ 112953 h 419424"/>
                  <a:gd name="connsiteX220" fmla="*/ 180432 w 420688"/>
                  <a:gd name="connsiteY220" fmla="*/ 116137 h 419424"/>
                  <a:gd name="connsiteX221" fmla="*/ 182789 w 420688"/>
                  <a:gd name="connsiteY221" fmla="*/ 116395 h 419424"/>
                  <a:gd name="connsiteX222" fmla="*/ 188103 w 420688"/>
                  <a:gd name="connsiteY222" fmla="*/ 138434 h 419424"/>
                  <a:gd name="connsiteX223" fmla="*/ 192265 w 420688"/>
                  <a:gd name="connsiteY223" fmla="*/ 137679 h 419424"/>
                  <a:gd name="connsiteX224" fmla="*/ 187325 w 420688"/>
                  <a:gd name="connsiteY224" fmla="*/ 115959 h 419424"/>
                  <a:gd name="connsiteX225" fmla="*/ 198524 w 420688"/>
                  <a:gd name="connsiteY225" fmla="*/ 112518 h 419424"/>
                  <a:gd name="connsiteX226" fmla="*/ 193905 w 420688"/>
                  <a:gd name="connsiteY226" fmla="*/ 112675 h 419424"/>
                  <a:gd name="connsiteX227" fmla="*/ 199301 w 420688"/>
                  <a:gd name="connsiteY227" fmla="*/ 136403 h 419424"/>
                  <a:gd name="connsiteX228" fmla="*/ 204073 w 420688"/>
                  <a:gd name="connsiteY228" fmla="*/ 135537 h 419424"/>
                  <a:gd name="connsiteX229" fmla="*/ 212808 w 420688"/>
                  <a:gd name="connsiteY229" fmla="*/ 112035 h 419424"/>
                  <a:gd name="connsiteX230" fmla="*/ 205153 w 420688"/>
                  <a:gd name="connsiteY230" fmla="*/ 112294 h 419424"/>
                  <a:gd name="connsiteX231" fmla="*/ 210685 w 420688"/>
                  <a:gd name="connsiteY231" fmla="*/ 133328 h 419424"/>
                  <a:gd name="connsiteX232" fmla="*/ 210117 w 420688"/>
                  <a:gd name="connsiteY232" fmla="*/ 134440 h 419424"/>
                  <a:gd name="connsiteX233" fmla="*/ 212098 w 420688"/>
                  <a:gd name="connsiteY233" fmla="*/ 134081 h 419424"/>
                  <a:gd name="connsiteX234" fmla="*/ 215526 w 420688"/>
                  <a:gd name="connsiteY234" fmla="*/ 134681 h 419424"/>
                  <a:gd name="connsiteX235" fmla="*/ 211591 w 420688"/>
                  <a:gd name="connsiteY235" fmla="*/ 114278 h 419424"/>
                  <a:gd name="connsiteX236" fmla="*/ 224324 w 420688"/>
                  <a:gd name="connsiteY236" fmla="*/ 111645 h 419424"/>
                  <a:gd name="connsiteX237" fmla="*/ 217215 w 420688"/>
                  <a:gd name="connsiteY237" fmla="*/ 111886 h 419424"/>
                  <a:gd name="connsiteX238" fmla="*/ 217714 w 420688"/>
                  <a:gd name="connsiteY238" fmla="*/ 112161 h 419424"/>
                  <a:gd name="connsiteX239" fmla="*/ 221797 w 420688"/>
                  <a:gd name="connsiteY239" fmla="*/ 133328 h 419424"/>
                  <a:gd name="connsiteX240" fmla="*/ 220582 w 420688"/>
                  <a:gd name="connsiteY240" fmla="*/ 135567 h 419424"/>
                  <a:gd name="connsiteX241" fmla="*/ 225965 w 420688"/>
                  <a:gd name="connsiteY241" fmla="*/ 136511 h 419424"/>
                  <a:gd name="connsiteX242" fmla="*/ 222250 w 420688"/>
                  <a:gd name="connsiteY242" fmla="*/ 113824 h 419424"/>
                  <a:gd name="connsiteX243" fmla="*/ 225155 w 420688"/>
                  <a:gd name="connsiteY243" fmla="*/ 111976 h 419424"/>
                  <a:gd name="connsiteX244" fmla="*/ 222192 w 420688"/>
                  <a:gd name="connsiteY244" fmla="*/ 108479 h 419424"/>
                  <a:gd name="connsiteX245" fmla="*/ 308153 w 420688"/>
                  <a:gd name="connsiteY245" fmla="*/ 181661 h 419424"/>
                  <a:gd name="connsiteX246" fmla="*/ 303856 w 420688"/>
                  <a:gd name="connsiteY246" fmla="*/ 179514 h 419424"/>
                  <a:gd name="connsiteX247" fmla="*/ 301200 w 420688"/>
                  <a:gd name="connsiteY247" fmla="*/ 182168 h 419424"/>
                  <a:gd name="connsiteX248" fmla="*/ 303076 w 420688"/>
                  <a:gd name="connsiteY248" fmla="*/ 184733 h 419424"/>
                  <a:gd name="connsiteX249" fmla="*/ 304662 w 420688"/>
                  <a:gd name="connsiteY249" fmla="*/ 185150 h 419424"/>
                  <a:gd name="connsiteX250" fmla="*/ 308153 w 420688"/>
                  <a:gd name="connsiteY250" fmla="*/ 181661 h 419424"/>
                  <a:gd name="connsiteX251" fmla="*/ 308044 w 420688"/>
                  <a:gd name="connsiteY251" fmla="*/ 191527 h 419424"/>
                  <a:gd name="connsiteX252" fmla="*/ 310577 w 420688"/>
                  <a:gd name="connsiteY252" fmla="*/ 194990 h 419424"/>
                  <a:gd name="connsiteX253" fmla="*/ 309793 w 420688"/>
                  <a:gd name="connsiteY253" fmla="*/ 196717 h 419424"/>
                  <a:gd name="connsiteX254" fmla="*/ 307998 w 420688"/>
                  <a:gd name="connsiteY254" fmla="*/ 195768 h 419424"/>
                  <a:gd name="connsiteX255" fmla="*/ 307948 w 420688"/>
                  <a:gd name="connsiteY255" fmla="*/ 200289 h 419424"/>
                  <a:gd name="connsiteX256" fmla="*/ 308147 w 420688"/>
                  <a:gd name="connsiteY256" fmla="*/ 200341 h 419424"/>
                  <a:gd name="connsiteX257" fmla="*/ 309793 w 420688"/>
                  <a:gd name="connsiteY257" fmla="*/ 196717 h 419424"/>
                  <a:gd name="connsiteX258" fmla="*/ 310577 w 420688"/>
                  <a:gd name="connsiteY258" fmla="*/ 197131 h 419424"/>
                  <a:gd name="connsiteX259" fmla="*/ 307718 w 420688"/>
                  <a:gd name="connsiteY259" fmla="*/ 221098 h 419424"/>
                  <a:gd name="connsiteX260" fmla="*/ 307679 w 420688"/>
                  <a:gd name="connsiteY260" fmla="*/ 224641 h 419424"/>
                  <a:gd name="connsiteX261" fmla="*/ 307164 w 420688"/>
                  <a:gd name="connsiteY261" fmla="*/ 225746 h 419424"/>
                  <a:gd name="connsiteX262" fmla="*/ 306324 w 420688"/>
                  <a:gd name="connsiteY262" fmla="*/ 232783 h 419424"/>
                  <a:gd name="connsiteX263" fmla="*/ 232806 w 420688"/>
                  <a:gd name="connsiteY263" fmla="*/ 302013 h 419424"/>
                  <a:gd name="connsiteX264" fmla="*/ 162056 w 420688"/>
                  <a:gd name="connsiteY264" fmla="*/ 294789 h 419424"/>
                  <a:gd name="connsiteX265" fmla="*/ 159497 w 420688"/>
                  <a:gd name="connsiteY265" fmla="*/ 293075 h 419424"/>
                  <a:gd name="connsiteX266" fmla="*/ 157382 w 420688"/>
                  <a:gd name="connsiteY266" fmla="*/ 292473 h 419424"/>
                  <a:gd name="connsiteX267" fmla="*/ 152528 w 420688"/>
                  <a:gd name="connsiteY267" fmla="*/ 288407 h 419424"/>
                  <a:gd name="connsiteX268" fmla="*/ 131947 w 420688"/>
                  <a:gd name="connsiteY268" fmla="*/ 274622 h 419424"/>
                  <a:gd name="connsiteX269" fmla="*/ 113989 w 420688"/>
                  <a:gd name="connsiteY269" fmla="*/ 244221 h 419424"/>
                  <a:gd name="connsiteX270" fmla="*/ 114160 w 420688"/>
                  <a:gd name="connsiteY270" fmla="*/ 236915 h 419424"/>
                  <a:gd name="connsiteX271" fmla="*/ 110482 w 420688"/>
                  <a:gd name="connsiteY271" fmla="*/ 228898 h 419424"/>
                  <a:gd name="connsiteX272" fmla="*/ 111873 w 420688"/>
                  <a:gd name="connsiteY272" fmla="*/ 175828 h 419424"/>
                  <a:gd name="connsiteX273" fmla="*/ 122776 w 420688"/>
                  <a:gd name="connsiteY273" fmla="*/ 158582 h 419424"/>
                  <a:gd name="connsiteX274" fmla="*/ 122238 w 420688"/>
                  <a:gd name="connsiteY274" fmla="*/ 157041 h 419424"/>
                  <a:gd name="connsiteX275" fmla="*/ 125785 w 420688"/>
                  <a:gd name="connsiteY275" fmla="*/ 152874 h 419424"/>
                  <a:gd name="connsiteX276" fmla="*/ 126264 w 420688"/>
                  <a:gd name="connsiteY276" fmla="*/ 153066 h 419424"/>
                  <a:gd name="connsiteX277" fmla="*/ 131874 w 420688"/>
                  <a:gd name="connsiteY277" fmla="*/ 144191 h 419424"/>
                  <a:gd name="connsiteX278" fmla="*/ 131763 w 420688"/>
                  <a:gd name="connsiteY278" fmla="*/ 143845 h 419424"/>
                  <a:gd name="connsiteX279" fmla="*/ 132379 w 420688"/>
                  <a:gd name="connsiteY279" fmla="*/ 143393 h 419424"/>
                  <a:gd name="connsiteX280" fmla="*/ 136594 w 420688"/>
                  <a:gd name="connsiteY280" fmla="*/ 136725 h 419424"/>
                  <a:gd name="connsiteX281" fmla="*/ 139959 w 420688"/>
                  <a:gd name="connsiteY281" fmla="*/ 134760 h 419424"/>
                  <a:gd name="connsiteX282" fmla="*/ 143102 w 420688"/>
                  <a:gd name="connsiteY282" fmla="*/ 130475 h 419424"/>
                  <a:gd name="connsiteX283" fmla="*/ 146503 w 420688"/>
                  <a:gd name="connsiteY283" fmla="*/ 130748 h 419424"/>
                  <a:gd name="connsiteX284" fmla="*/ 146558 w 420688"/>
                  <a:gd name="connsiteY284" fmla="*/ 130906 h 419424"/>
                  <a:gd name="connsiteX285" fmla="*/ 152592 w 420688"/>
                  <a:gd name="connsiteY285" fmla="*/ 127383 h 419424"/>
                  <a:gd name="connsiteX286" fmla="*/ 152400 w 420688"/>
                  <a:gd name="connsiteY286" fmla="*/ 126581 h 419424"/>
                  <a:gd name="connsiteX287" fmla="*/ 155802 w 420688"/>
                  <a:gd name="connsiteY287" fmla="*/ 123852 h 419424"/>
                  <a:gd name="connsiteX288" fmla="*/ 158027 w 420688"/>
                  <a:gd name="connsiteY288" fmla="*/ 124209 h 419424"/>
                  <a:gd name="connsiteX289" fmla="*/ 166795 w 420688"/>
                  <a:gd name="connsiteY289" fmla="*/ 119088 h 419424"/>
                  <a:gd name="connsiteX290" fmla="*/ 168151 w 420688"/>
                  <a:gd name="connsiteY290" fmla="*/ 117189 h 419424"/>
                  <a:gd name="connsiteX291" fmla="*/ 169372 w 420688"/>
                  <a:gd name="connsiteY291" fmla="*/ 117583 h 419424"/>
                  <a:gd name="connsiteX292" fmla="*/ 176187 w 420688"/>
                  <a:gd name="connsiteY292" fmla="*/ 113604 h 419424"/>
                  <a:gd name="connsiteX293" fmla="*/ 190036 w 420688"/>
                  <a:gd name="connsiteY293" fmla="*/ 112061 h 419424"/>
                  <a:gd name="connsiteX294" fmla="*/ 190500 w 420688"/>
                  <a:gd name="connsiteY294" fmla="*/ 111394 h 419424"/>
                  <a:gd name="connsiteX295" fmla="*/ 193637 w 420688"/>
                  <a:gd name="connsiteY295" fmla="*/ 111660 h 419424"/>
                  <a:gd name="connsiteX296" fmla="*/ 199815 w 420688"/>
                  <a:gd name="connsiteY296" fmla="*/ 110971 h 419424"/>
                  <a:gd name="connsiteX297" fmla="*/ 201500 w 420688"/>
                  <a:gd name="connsiteY297" fmla="*/ 109516 h 419424"/>
                  <a:gd name="connsiteX298" fmla="*/ 204561 w 420688"/>
                  <a:gd name="connsiteY298" fmla="*/ 110045 h 419424"/>
                  <a:gd name="connsiteX299" fmla="*/ 204663 w 420688"/>
                  <a:gd name="connsiteY299" fmla="*/ 110431 h 419424"/>
                  <a:gd name="connsiteX300" fmla="*/ 332144 w 420688"/>
                  <a:gd name="connsiteY300" fmla="*/ 82823 h 419424"/>
                  <a:gd name="connsiteX301" fmla="*/ 330979 w 420688"/>
                  <a:gd name="connsiteY301" fmla="*/ 85873 h 419424"/>
                  <a:gd name="connsiteX302" fmla="*/ 329519 w 420688"/>
                  <a:gd name="connsiteY302" fmla="*/ 93468 h 419424"/>
                  <a:gd name="connsiteX303" fmla="*/ 335836 w 420688"/>
                  <a:gd name="connsiteY303" fmla="*/ 113313 h 419424"/>
                  <a:gd name="connsiteX304" fmla="*/ 338044 w 420688"/>
                  <a:gd name="connsiteY304" fmla="*/ 104353 h 419424"/>
                  <a:gd name="connsiteX305" fmla="*/ 336325 w 420688"/>
                  <a:gd name="connsiteY305" fmla="*/ 103582 h 419424"/>
                  <a:gd name="connsiteX306" fmla="*/ 342581 w 420688"/>
                  <a:gd name="connsiteY306" fmla="*/ 55501 h 419424"/>
                  <a:gd name="connsiteX307" fmla="*/ 342391 w 420688"/>
                  <a:gd name="connsiteY307" fmla="*/ 55999 h 419424"/>
                  <a:gd name="connsiteX308" fmla="*/ 346076 w 420688"/>
                  <a:gd name="connsiteY308" fmla="*/ 76631 h 419424"/>
                  <a:gd name="connsiteX309" fmla="*/ 339726 w 420688"/>
                  <a:gd name="connsiteY309" fmla="*/ 78786 h 419424"/>
                  <a:gd name="connsiteX310" fmla="*/ 337802 w 420688"/>
                  <a:gd name="connsiteY310" fmla="*/ 68013 h 419424"/>
                  <a:gd name="connsiteX311" fmla="*/ 336464 w 420688"/>
                  <a:gd name="connsiteY311" fmla="*/ 71515 h 419424"/>
                  <a:gd name="connsiteX312" fmla="*/ 341845 w 420688"/>
                  <a:gd name="connsiteY312" fmla="*/ 91561 h 419424"/>
                  <a:gd name="connsiteX313" fmla="*/ 348529 w 420688"/>
                  <a:gd name="connsiteY313" fmla="*/ 73346 h 419424"/>
                  <a:gd name="connsiteX314" fmla="*/ 350694 w 420688"/>
                  <a:gd name="connsiteY314" fmla="*/ 64765 h 419424"/>
                  <a:gd name="connsiteX315" fmla="*/ 343387 w 420688"/>
                  <a:gd name="connsiteY315" fmla="*/ 56452 h 419424"/>
                  <a:gd name="connsiteX316" fmla="*/ 184981 w 420688"/>
                  <a:gd name="connsiteY316" fmla="*/ 11606 h 419424"/>
                  <a:gd name="connsiteX317" fmla="*/ 186000 w 420688"/>
                  <a:gd name="connsiteY317" fmla="*/ 13248 h 419424"/>
                  <a:gd name="connsiteX318" fmla="*/ 185284 w 420688"/>
                  <a:gd name="connsiteY318" fmla="*/ 13418 h 419424"/>
                  <a:gd name="connsiteX319" fmla="*/ 137885 w 420688"/>
                  <a:gd name="connsiteY319" fmla="*/ 24152 h 419424"/>
                  <a:gd name="connsiteX320" fmla="*/ 142194 w 420688"/>
                  <a:gd name="connsiteY320" fmla="*/ 62795 h 419424"/>
                  <a:gd name="connsiteX321" fmla="*/ 142194 w 420688"/>
                  <a:gd name="connsiteY321" fmla="*/ 90704 h 419424"/>
                  <a:gd name="connsiteX322" fmla="*/ 96951 w 420688"/>
                  <a:gd name="connsiteY322" fmla="*/ 99291 h 419424"/>
                  <a:gd name="connsiteX323" fmla="*/ 56016 w 420688"/>
                  <a:gd name="connsiteY323" fmla="*/ 82116 h 419424"/>
                  <a:gd name="connsiteX324" fmla="*/ 36626 w 420688"/>
                  <a:gd name="connsiteY324" fmla="*/ 116466 h 419424"/>
                  <a:gd name="connsiteX325" fmla="*/ 51707 w 420688"/>
                  <a:gd name="connsiteY325" fmla="*/ 144374 h 419424"/>
                  <a:gd name="connsiteX326" fmla="*/ 84024 w 420688"/>
                  <a:gd name="connsiteY326" fmla="*/ 172283 h 419424"/>
                  <a:gd name="connsiteX327" fmla="*/ 86178 w 420688"/>
                  <a:gd name="connsiteY327" fmla="*/ 178724 h 419424"/>
                  <a:gd name="connsiteX328" fmla="*/ 84024 w 420688"/>
                  <a:gd name="connsiteY328" fmla="*/ 191605 h 419424"/>
                  <a:gd name="connsiteX329" fmla="*/ 75406 w 420688"/>
                  <a:gd name="connsiteY329" fmla="*/ 198045 h 419424"/>
                  <a:gd name="connsiteX330" fmla="*/ 21544 w 420688"/>
                  <a:gd name="connsiteY330" fmla="*/ 221660 h 419424"/>
                  <a:gd name="connsiteX331" fmla="*/ 15770 w 420688"/>
                  <a:gd name="connsiteY331" fmla="*/ 227654 h 419424"/>
                  <a:gd name="connsiteX332" fmla="*/ 15081 w 420688"/>
                  <a:gd name="connsiteY332" fmla="*/ 223807 h 419424"/>
                  <a:gd name="connsiteX333" fmla="*/ 15081 w 420688"/>
                  <a:gd name="connsiteY333" fmla="*/ 228369 h 419424"/>
                  <a:gd name="connsiteX334" fmla="*/ 15770 w 420688"/>
                  <a:gd name="connsiteY334" fmla="*/ 227654 h 419424"/>
                  <a:gd name="connsiteX335" fmla="*/ 17774 w 420688"/>
                  <a:gd name="connsiteY335" fmla="*/ 238835 h 419424"/>
                  <a:gd name="connsiteX336" fmla="*/ 23699 w 420688"/>
                  <a:gd name="connsiteY336" fmla="*/ 253863 h 419424"/>
                  <a:gd name="connsiteX337" fmla="*/ 47398 w 420688"/>
                  <a:gd name="connsiteY337" fmla="*/ 273184 h 419424"/>
                  <a:gd name="connsiteX338" fmla="*/ 96951 w 420688"/>
                  <a:gd name="connsiteY338" fmla="*/ 273184 h 419424"/>
                  <a:gd name="connsiteX339" fmla="*/ 105569 w 420688"/>
                  <a:gd name="connsiteY339" fmla="*/ 273184 h 419424"/>
                  <a:gd name="connsiteX340" fmla="*/ 114186 w 420688"/>
                  <a:gd name="connsiteY340" fmla="*/ 283918 h 419424"/>
                  <a:gd name="connsiteX341" fmla="*/ 112032 w 420688"/>
                  <a:gd name="connsiteY341" fmla="*/ 290359 h 419424"/>
                  <a:gd name="connsiteX342" fmla="*/ 94796 w 420688"/>
                  <a:gd name="connsiteY342" fmla="*/ 339736 h 419424"/>
                  <a:gd name="connsiteX343" fmla="*/ 105569 w 420688"/>
                  <a:gd name="connsiteY343" fmla="*/ 367645 h 419424"/>
                  <a:gd name="connsiteX344" fmla="*/ 119573 w 420688"/>
                  <a:gd name="connsiteY344" fmla="*/ 377842 h 419424"/>
                  <a:gd name="connsiteX345" fmla="*/ 128131 w 420688"/>
                  <a:gd name="connsiteY345" fmla="*/ 382106 h 419424"/>
                  <a:gd name="connsiteX346" fmla="*/ 126002 w 420688"/>
                  <a:gd name="connsiteY346" fmla="*/ 384517 h 419424"/>
                  <a:gd name="connsiteX347" fmla="*/ 133577 w 420688"/>
                  <a:gd name="connsiteY347" fmla="*/ 384819 h 419424"/>
                  <a:gd name="connsiteX348" fmla="*/ 128131 w 420688"/>
                  <a:gd name="connsiteY348" fmla="*/ 382106 h 419424"/>
                  <a:gd name="connsiteX349" fmla="*/ 131422 w 420688"/>
                  <a:gd name="connsiteY349" fmla="*/ 378379 h 419424"/>
                  <a:gd name="connsiteX350" fmla="*/ 174511 w 420688"/>
                  <a:gd name="connsiteY350" fmla="*/ 337589 h 419424"/>
                  <a:gd name="connsiteX351" fmla="*/ 183129 w 420688"/>
                  <a:gd name="connsiteY351" fmla="*/ 331149 h 419424"/>
                  <a:gd name="connsiteX352" fmla="*/ 198210 w 420688"/>
                  <a:gd name="connsiteY352" fmla="*/ 333295 h 419424"/>
                  <a:gd name="connsiteX353" fmla="*/ 202519 w 420688"/>
                  <a:gd name="connsiteY353" fmla="*/ 337589 h 419424"/>
                  <a:gd name="connsiteX354" fmla="*/ 228373 w 420688"/>
                  <a:gd name="connsiteY354" fmla="*/ 399847 h 419424"/>
                  <a:gd name="connsiteX355" fmla="*/ 267153 w 420688"/>
                  <a:gd name="connsiteY355" fmla="*/ 391260 h 419424"/>
                  <a:gd name="connsiteX356" fmla="*/ 275771 w 420688"/>
                  <a:gd name="connsiteY356" fmla="*/ 378379 h 419424"/>
                  <a:gd name="connsiteX357" fmla="*/ 321015 w 420688"/>
                  <a:gd name="connsiteY357" fmla="*/ 313974 h 419424"/>
                  <a:gd name="connsiteX358" fmla="*/ 343637 w 420688"/>
                  <a:gd name="connsiteY358" fmla="*/ 323098 h 419424"/>
                  <a:gd name="connsiteX359" fmla="*/ 361925 w 420688"/>
                  <a:gd name="connsiteY359" fmla="*/ 327871 h 419424"/>
                  <a:gd name="connsiteX360" fmla="*/ 359897 w 420688"/>
                  <a:gd name="connsiteY360" fmla="*/ 330813 h 419424"/>
                  <a:gd name="connsiteX361" fmla="*/ 366259 w 420688"/>
                  <a:gd name="connsiteY361" fmla="*/ 329002 h 419424"/>
                  <a:gd name="connsiteX362" fmla="*/ 361925 w 420688"/>
                  <a:gd name="connsiteY362" fmla="*/ 327871 h 419424"/>
                  <a:gd name="connsiteX363" fmla="*/ 364105 w 420688"/>
                  <a:gd name="connsiteY363" fmla="*/ 324708 h 419424"/>
                  <a:gd name="connsiteX364" fmla="*/ 374877 w 420688"/>
                  <a:gd name="connsiteY364" fmla="*/ 305387 h 419424"/>
                  <a:gd name="connsiteX365" fmla="*/ 381340 w 420688"/>
                  <a:gd name="connsiteY365" fmla="*/ 283918 h 419424"/>
                  <a:gd name="connsiteX366" fmla="*/ 344715 w 420688"/>
                  <a:gd name="connsiteY366" fmla="*/ 249569 h 419424"/>
                  <a:gd name="connsiteX367" fmla="*/ 382889 w 420688"/>
                  <a:gd name="connsiteY367" fmla="*/ 194020 h 419424"/>
                  <a:gd name="connsiteX368" fmla="*/ 401992 w 420688"/>
                  <a:gd name="connsiteY368" fmla="*/ 185372 h 419424"/>
                  <a:gd name="connsiteX369" fmla="*/ 402885 w 420688"/>
                  <a:gd name="connsiteY369" fmla="*/ 191605 h 419424"/>
                  <a:gd name="connsiteX370" fmla="*/ 406557 w 420688"/>
                  <a:gd name="connsiteY370" fmla="*/ 192250 h 419424"/>
                  <a:gd name="connsiteX371" fmla="*/ 407116 w 420688"/>
                  <a:gd name="connsiteY371" fmla="*/ 190742 h 419424"/>
                  <a:gd name="connsiteX372" fmla="*/ 412117 w 420688"/>
                  <a:gd name="connsiteY372" fmla="*/ 191007 h 419424"/>
                  <a:gd name="connsiteX373" fmla="*/ 412461 w 420688"/>
                  <a:gd name="connsiteY373" fmla="*/ 192645 h 419424"/>
                  <a:gd name="connsiteX374" fmla="*/ 412658 w 420688"/>
                  <a:gd name="connsiteY374" fmla="*/ 192378 h 419424"/>
                  <a:gd name="connsiteX375" fmla="*/ 410719 w 420688"/>
                  <a:gd name="connsiteY375" fmla="*/ 183798 h 419424"/>
                  <a:gd name="connsiteX376" fmla="*/ 407194 w 420688"/>
                  <a:gd name="connsiteY376" fmla="*/ 183017 h 419424"/>
                  <a:gd name="connsiteX377" fmla="*/ 401992 w 420688"/>
                  <a:gd name="connsiteY377" fmla="*/ 185372 h 419424"/>
                  <a:gd name="connsiteX378" fmla="*/ 398846 w 420688"/>
                  <a:gd name="connsiteY378" fmla="*/ 163428 h 419424"/>
                  <a:gd name="connsiteX379" fmla="*/ 389958 w 420688"/>
                  <a:gd name="connsiteY379" fmla="*/ 140081 h 419424"/>
                  <a:gd name="connsiteX380" fmla="*/ 346869 w 420688"/>
                  <a:gd name="connsiteY380" fmla="*/ 137934 h 419424"/>
                  <a:gd name="connsiteX381" fmla="*/ 316706 w 420688"/>
                  <a:gd name="connsiteY381" fmla="*/ 97144 h 419424"/>
                  <a:gd name="connsiteX382" fmla="*/ 331787 w 420688"/>
                  <a:gd name="connsiteY382" fmla="*/ 56354 h 419424"/>
                  <a:gd name="connsiteX383" fmla="*/ 288698 w 420688"/>
                  <a:gd name="connsiteY383" fmla="*/ 30592 h 419424"/>
                  <a:gd name="connsiteX384" fmla="*/ 288089 w 420688"/>
                  <a:gd name="connsiteY384" fmla="*/ 28968 h 419424"/>
                  <a:gd name="connsiteX385" fmla="*/ 291425 w 420688"/>
                  <a:gd name="connsiteY385" fmla="*/ 25460 h 419424"/>
                  <a:gd name="connsiteX386" fmla="*/ 287452 w 420688"/>
                  <a:gd name="connsiteY386" fmla="*/ 27271 h 419424"/>
                  <a:gd name="connsiteX387" fmla="*/ 288089 w 420688"/>
                  <a:gd name="connsiteY387" fmla="*/ 28968 h 419424"/>
                  <a:gd name="connsiteX388" fmla="*/ 286544 w 420688"/>
                  <a:gd name="connsiteY388" fmla="*/ 30592 h 419424"/>
                  <a:gd name="connsiteX389" fmla="*/ 267153 w 420688"/>
                  <a:gd name="connsiteY389" fmla="*/ 52061 h 419424"/>
                  <a:gd name="connsiteX390" fmla="*/ 245609 w 420688"/>
                  <a:gd name="connsiteY390" fmla="*/ 73529 h 419424"/>
                  <a:gd name="connsiteX391" fmla="*/ 200365 w 420688"/>
                  <a:gd name="connsiteY391" fmla="*/ 45620 h 419424"/>
                  <a:gd name="connsiteX392" fmla="*/ 187438 w 420688"/>
                  <a:gd name="connsiteY392" fmla="*/ 15565 h 419424"/>
                  <a:gd name="connsiteX393" fmla="*/ 186000 w 420688"/>
                  <a:gd name="connsiteY393" fmla="*/ 13248 h 419424"/>
                  <a:gd name="connsiteX394" fmla="*/ 188953 w 420688"/>
                  <a:gd name="connsiteY394" fmla="*/ 12546 h 419424"/>
                  <a:gd name="connsiteX395" fmla="*/ 184981 w 420688"/>
                  <a:gd name="connsiteY395" fmla="*/ 11606 h 419424"/>
                  <a:gd name="connsiteX396" fmla="*/ 193902 w 420688"/>
                  <a:gd name="connsiteY396" fmla="*/ 0 h 419424"/>
                  <a:gd name="connsiteX397" fmla="*/ 198210 w 420688"/>
                  <a:gd name="connsiteY397" fmla="*/ 2684 h 419424"/>
                  <a:gd name="connsiteX398" fmla="*/ 234836 w 420688"/>
                  <a:gd name="connsiteY398" fmla="*/ 62795 h 419424"/>
                  <a:gd name="connsiteX399" fmla="*/ 284389 w 420688"/>
                  <a:gd name="connsiteY399" fmla="*/ 19858 h 419424"/>
                  <a:gd name="connsiteX400" fmla="*/ 295161 w 420688"/>
                  <a:gd name="connsiteY400" fmla="*/ 15565 h 419424"/>
                  <a:gd name="connsiteX401" fmla="*/ 344715 w 420688"/>
                  <a:gd name="connsiteY401" fmla="*/ 47767 h 419424"/>
                  <a:gd name="connsiteX402" fmla="*/ 344715 w 420688"/>
                  <a:gd name="connsiteY402" fmla="*/ 49914 h 419424"/>
                  <a:gd name="connsiteX403" fmla="*/ 344586 w 420688"/>
                  <a:gd name="connsiteY403" fmla="*/ 50251 h 419424"/>
                  <a:gd name="connsiteX404" fmla="*/ 347717 w 420688"/>
                  <a:gd name="connsiteY404" fmla="*/ 53503 h 419424"/>
                  <a:gd name="connsiteX405" fmla="*/ 355023 w 420688"/>
                  <a:gd name="connsiteY405" fmla="*/ 62620 h 419424"/>
                  <a:gd name="connsiteX406" fmla="*/ 352859 w 420688"/>
                  <a:gd name="connsiteY406" fmla="*/ 75492 h 419424"/>
                  <a:gd name="connsiteX407" fmla="*/ 344199 w 420688"/>
                  <a:gd name="connsiteY407" fmla="*/ 99090 h 419424"/>
                  <a:gd name="connsiteX408" fmla="*/ 344066 w 420688"/>
                  <a:gd name="connsiteY408" fmla="*/ 99834 h 419424"/>
                  <a:gd name="connsiteX409" fmla="*/ 344489 w 420688"/>
                  <a:gd name="connsiteY409" fmla="*/ 101410 h 419424"/>
                  <a:gd name="connsiteX410" fmla="*/ 343569 w 420688"/>
                  <a:gd name="connsiteY410" fmla="*/ 102616 h 419424"/>
                  <a:gd name="connsiteX411" fmla="*/ 340411 w 420688"/>
                  <a:gd name="connsiteY411" fmla="*/ 120274 h 419424"/>
                  <a:gd name="connsiteX412" fmla="*/ 340152 w 420688"/>
                  <a:gd name="connsiteY412" fmla="*/ 123481 h 419424"/>
                  <a:gd name="connsiteX413" fmla="*/ 344984 w 420688"/>
                  <a:gd name="connsiteY413" fmla="*/ 126294 h 419424"/>
                  <a:gd name="connsiteX414" fmla="*/ 400731 w 420688"/>
                  <a:gd name="connsiteY414" fmla="*/ 127200 h 419424"/>
                  <a:gd name="connsiteX415" fmla="*/ 405040 w 420688"/>
                  <a:gd name="connsiteY415" fmla="*/ 129347 h 419424"/>
                  <a:gd name="connsiteX416" fmla="*/ 416262 w 420688"/>
                  <a:gd name="connsiteY416" fmla="*/ 177807 h 419424"/>
                  <a:gd name="connsiteX417" fmla="*/ 416349 w 420688"/>
                  <a:gd name="connsiteY417" fmla="*/ 177778 h 419424"/>
                  <a:gd name="connsiteX418" fmla="*/ 416720 w 420688"/>
                  <a:gd name="connsiteY418" fmla="*/ 179782 h 419424"/>
                  <a:gd name="connsiteX419" fmla="*/ 417966 w 420688"/>
                  <a:gd name="connsiteY419" fmla="*/ 185164 h 419424"/>
                  <a:gd name="connsiteX420" fmla="*/ 417765 w 420688"/>
                  <a:gd name="connsiteY420" fmla="*/ 185437 h 419424"/>
                  <a:gd name="connsiteX421" fmla="*/ 418858 w 420688"/>
                  <a:gd name="connsiteY421" fmla="*/ 191344 h 419424"/>
                  <a:gd name="connsiteX422" fmla="*/ 420688 w 420688"/>
                  <a:gd name="connsiteY422" fmla="*/ 201243 h 419424"/>
                  <a:gd name="connsiteX423" fmla="*/ 418519 w 420688"/>
                  <a:gd name="connsiteY423" fmla="*/ 201243 h 419424"/>
                  <a:gd name="connsiteX424" fmla="*/ 375127 w 420688"/>
                  <a:gd name="connsiteY424" fmla="*/ 222576 h 419424"/>
                  <a:gd name="connsiteX425" fmla="*/ 362651 w 420688"/>
                  <a:gd name="connsiteY425" fmla="*/ 236708 h 419424"/>
                  <a:gd name="connsiteX426" fmla="*/ 360600 w 420688"/>
                  <a:gd name="connsiteY426" fmla="*/ 243767 h 419424"/>
                  <a:gd name="connsiteX427" fmla="*/ 371645 w 420688"/>
                  <a:gd name="connsiteY427" fmla="*/ 256546 h 419424"/>
                  <a:gd name="connsiteX428" fmla="*/ 400731 w 420688"/>
                  <a:gd name="connsiteY428" fmla="*/ 281772 h 419424"/>
                  <a:gd name="connsiteX429" fmla="*/ 400731 w 420688"/>
                  <a:gd name="connsiteY429" fmla="*/ 286065 h 419424"/>
                  <a:gd name="connsiteX430" fmla="*/ 394027 w 420688"/>
                  <a:gd name="connsiteY430" fmla="*/ 297039 h 419424"/>
                  <a:gd name="connsiteX431" fmla="*/ 394654 w 420688"/>
                  <a:gd name="connsiteY431" fmla="*/ 296840 h 419424"/>
                  <a:gd name="connsiteX432" fmla="*/ 394689 w 420688"/>
                  <a:gd name="connsiteY432" fmla="*/ 297173 h 419424"/>
                  <a:gd name="connsiteX433" fmla="*/ 397034 w 420688"/>
                  <a:gd name="connsiteY433" fmla="*/ 294195 h 419424"/>
                  <a:gd name="connsiteX434" fmla="*/ 400368 w 420688"/>
                  <a:gd name="connsiteY434" fmla="*/ 296311 h 419424"/>
                  <a:gd name="connsiteX435" fmla="*/ 402591 w 420688"/>
                  <a:gd name="connsiteY435" fmla="*/ 311128 h 419424"/>
                  <a:gd name="connsiteX436" fmla="*/ 400090 w 420688"/>
                  <a:gd name="connsiteY436" fmla="*/ 314568 h 419424"/>
                  <a:gd name="connsiteX437" fmla="*/ 396392 w 420688"/>
                  <a:gd name="connsiteY437" fmla="*/ 313394 h 419424"/>
                  <a:gd name="connsiteX438" fmla="*/ 396876 w 420688"/>
                  <a:gd name="connsiteY438" fmla="*/ 318007 h 419424"/>
                  <a:gd name="connsiteX439" fmla="*/ 390208 w 420688"/>
                  <a:gd name="connsiteY439" fmla="*/ 320123 h 419424"/>
                  <a:gd name="connsiteX440" fmla="*/ 388559 w 420688"/>
                  <a:gd name="connsiteY440" fmla="*/ 305990 h 419424"/>
                  <a:gd name="connsiteX441" fmla="*/ 387901 w 420688"/>
                  <a:gd name="connsiteY441" fmla="*/ 307067 h 419424"/>
                  <a:gd name="connsiteX442" fmla="*/ 389997 w 420688"/>
                  <a:gd name="connsiteY442" fmla="*/ 323828 h 419424"/>
                  <a:gd name="connsiteX443" fmla="*/ 383647 w 420688"/>
                  <a:gd name="connsiteY443" fmla="*/ 325945 h 419424"/>
                  <a:gd name="connsiteX444" fmla="*/ 382410 w 420688"/>
                  <a:gd name="connsiteY444" fmla="*/ 316056 h 419424"/>
                  <a:gd name="connsiteX445" fmla="*/ 381197 w 420688"/>
                  <a:gd name="connsiteY445" fmla="*/ 318042 h 419424"/>
                  <a:gd name="connsiteX446" fmla="*/ 381530 w 420688"/>
                  <a:gd name="connsiteY446" fmla="*/ 318007 h 419424"/>
                  <a:gd name="connsiteX447" fmla="*/ 383647 w 420688"/>
                  <a:gd name="connsiteY447" fmla="*/ 334940 h 419424"/>
                  <a:gd name="connsiteX448" fmla="*/ 377297 w 420688"/>
                  <a:gd name="connsiteY448" fmla="*/ 339173 h 419424"/>
                  <a:gd name="connsiteX449" fmla="*/ 374681 w 420688"/>
                  <a:gd name="connsiteY449" fmla="*/ 328710 h 419424"/>
                  <a:gd name="connsiteX450" fmla="*/ 371084 w 420688"/>
                  <a:gd name="connsiteY450" fmla="*/ 334597 h 419424"/>
                  <a:gd name="connsiteX451" fmla="*/ 372534 w 420688"/>
                  <a:gd name="connsiteY451" fmla="*/ 347640 h 419424"/>
                  <a:gd name="connsiteX452" fmla="*/ 366184 w 420688"/>
                  <a:gd name="connsiteY452" fmla="*/ 351873 h 419424"/>
                  <a:gd name="connsiteX453" fmla="*/ 364943 w 420688"/>
                  <a:gd name="connsiteY453" fmla="*/ 346291 h 419424"/>
                  <a:gd name="connsiteX454" fmla="*/ 363101 w 420688"/>
                  <a:gd name="connsiteY454" fmla="*/ 347641 h 419424"/>
                  <a:gd name="connsiteX455" fmla="*/ 357823 w 420688"/>
                  <a:gd name="connsiteY455" fmla="*/ 347111 h 419424"/>
                  <a:gd name="connsiteX456" fmla="*/ 355956 w 420688"/>
                  <a:gd name="connsiteY456" fmla="*/ 338220 h 419424"/>
                  <a:gd name="connsiteX457" fmla="*/ 353985 w 420688"/>
                  <a:gd name="connsiteY457" fmla="*/ 337442 h 419424"/>
                  <a:gd name="connsiteX458" fmla="*/ 355601 w 420688"/>
                  <a:gd name="connsiteY458" fmla="*/ 341290 h 419424"/>
                  <a:gd name="connsiteX459" fmla="*/ 346711 w 420688"/>
                  <a:gd name="connsiteY459" fmla="*/ 345523 h 419424"/>
                  <a:gd name="connsiteX460" fmla="*/ 344652 w 420688"/>
                  <a:gd name="connsiteY460" fmla="*/ 333757 h 419424"/>
                  <a:gd name="connsiteX461" fmla="*/ 342294 w 420688"/>
                  <a:gd name="connsiteY461" fmla="*/ 332827 h 419424"/>
                  <a:gd name="connsiteX462" fmla="*/ 344488 w 420688"/>
                  <a:gd name="connsiteY462" fmla="*/ 339559 h 419424"/>
                  <a:gd name="connsiteX463" fmla="*/ 336022 w 420688"/>
                  <a:gd name="connsiteY463" fmla="*/ 341723 h 419424"/>
                  <a:gd name="connsiteX464" fmla="*/ 334041 w 420688"/>
                  <a:gd name="connsiteY464" fmla="*/ 329572 h 419424"/>
                  <a:gd name="connsiteX465" fmla="*/ 329470 w 420688"/>
                  <a:gd name="connsiteY465" fmla="*/ 328173 h 419424"/>
                  <a:gd name="connsiteX466" fmla="*/ 331335 w 420688"/>
                  <a:gd name="connsiteY466" fmla="*/ 334940 h 419424"/>
                  <a:gd name="connsiteX467" fmla="*/ 325211 w 420688"/>
                  <a:gd name="connsiteY467" fmla="*/ 339173 h 419424"/>
                  <a:gd name="connsiteX468" fmla="*/ 320208 w 420688"/>
                  <a:gd name="connsiteY468" fmla="*/ 325338 h 419424"/>
                  <a:gd name="connsiteX469" fmla="*/ 318678 w 420688"/>
                  <a:gd name="connsiteY469" fmla="*/ 324869 h 419424"/>
                  <a:gd name="connsiteX470" fmla="*/ 320676 w 420688"/>
                  <a:gd name="connsiteY470" fmla="*/ 332956 h 419424"/>
                  <a:gd name="connsiteX471" fmla="*/ 314008 w 420688"/>
                  <a:gd name="connsiteY471" fmla="*/ 335205 h 419424"/>
                  <a:gd name="connsiteX472" fmla="*/ 310371 w 420688"/>
                  <a:gd name="connsiteY472" fmla="*/ 322326 h 419424"/>
                  <a:gd name="connsiteX473" fmla="*/ 305976 w 420688"/>
                  <a:gd name="connsiteY473" fmla="*/ 320981 h 419424"/>
                  <a:gd name="connsiteX474" fmla="*/ 309563 w 420688"/>
                  <a:gd name="connsiteY474" fmla="*/ 333209 h 419424"/>
                  <a:gd name="connsiteX475" fmla="*/ 303848 w 420688"/>
                  <a:gd name="connsiteY475" fmla="*/ 337538 h 419424"/>
                  <a:gd name="connsiteX476" fmla="*/ 301208 w 420688"/>
                  <a:gd name="connsiteY476" fmla="*/ 327037 h 419424"/>
                  <a:gd name="connsiteX477" fmla="*/ 298649 w 420688"/>
                  <a:gd name="connsiteY477" fmla="*/ 330487 h 419424"/>
                  <a:gd name="connsiteX478" fmla="*/ 295672 w 420688"/>
                  <a:gd name="connsiteY478" fmla="*/ 331060 h 419424"/>
                  <a:gd name="connsiteX479" fmla="*/ 294309 w 420688"/>
                  <a:gd name="connsiteY479" fmla="*/ 321610 h 419424"/>
                  <a:gd name="connsiteX480" fmla="*/ 293351 w 420688"/>
                  <a:gd name="connsiteY480" fmla="*/ 321772 h 419424"/>
                  <a:gd name="connsiteX481" fmla="*/ 297770 w 420688"/>
                  <a:gd name="connsiteY481" fmla="*/ 342765 h 419424"/>
                  <a:gd name="connsiteX482" fmla="*/ 290966 w 420688"/>
                  <a:gd name="connsiteY482" fmla="*/ 347074 h 419424"/>
                  <a:gd name="connsiteX483" fmla="*/ 287231 w 420688"/>
                  <a:gd name="connsiteY483" fmla="*/ 329332 h 419424"/>
                  <a:gd name="connsiteX484" fmla="*/ 286308 w 420688"/>
                  <a:gd name="connsiteY484" fmla="*/ 333597 h 419424"/>
                  <a:gd name="connsiteX485" fmla="*/ 286621 w 420688"/>
                  <a:gd name="connsiteY485" fmla="*/ 339865 h 419424"/>
                  <a:gd name="connsiteX486" fmla="*/ 289123 w 420688"/>
                  <a:gd name="connsiteY486" fmla="*/ 340913 h 419424"/>
                  <a:gd name="connsiteX487" fmla="*/ 297855 w 420688"/>
                  <a:gd name="connsiteY487" fmla="*/ 375989 h 419424"/>
                  <a:gd name="connsiteX488" fmla="*/ 296218 w 420688"/>
                  <a:gd name="connsiteY488" fmla="*/ 379826 h 419424"/>
                  <a:gd name="connsiteX489" fmla="*/ 292784 w 420688"/>
                  <a:gd name="connsiteY489" fmla="*/ 380209 h 419424"/>
                  <a:gd name="connsiteX490" fmla="*/ 297745 w 420688"/>
                  <a:gd name="connsiteY490" fmla="*/ 397382 h 419424"/>
                  <a:gd name="connsiteX491" fmla="*/ 295165 w 420688"/>
                  <a:gd name="connsiteY491" fmla="*/ 400028 h 419424"/>
                  <a:gd name="connsiteX492" fmla="*/ 294460 w 420688"/>
                  <a:gd name="connsiteY492" fmla="*/ 399941 h 419424"/>
                  <a:gd name="connsiteX493" fmla="*/ 296863 w 420688"/>
                  <a:gd name="connsiteY493" fmla="*/ 409553 h 419424"/>
                  <a:gd name="connsiteX494" fmla="*/ 290513 w 420688"/>
                  <a:gd name="connsiteY494" fmla="*/ 413786 h 419424"/>
                  <a:gd name="connsiteX495" fmla="*/ 284987 w 420688"/>
                  <a:gd name="connsiteY495" fmla="*/ 399052 h 419424"/>
                  <a:gd name="connsiteX496" fmla="*/ 284389 w 420688"/>
                  <a:gd name="connsiteY496" fmla="*/ 399847 h 419424"/>
                  <a:gd name="connsiteX497" fmla="*/ 283540 w 420688"/>
                  <a:gd name="connsiteY497" fmla="*/ 400042 h 419424"/>
                  <a:gd name="connsiteX498" fmla="*/ 285750 w 420688"/>
                  <a:gd name="connsiteY498" fmla="*/ 409675 h 419424"/>
                  <a:gd name="connsiteX499" fmla="*/ 280035 w 420688"/>
                  <a:gd name="connsiteY499" fmla="*/ 411751 h 419424"/>
                  <a:gd name="connsiteX500" fmla="*/ 277659 w 420688"/>
                  <a:gd name="connsiteY500" fmla="*/ 401395 h 419424"/>
                  <a:gd name="connsiteX501" fmla="*/ 275248 w 420688"/>
                  <a:gd name="connsiteY501" fmla="*/ 401949 h 419424"/>
                  <a:gd name="connsiteX502" fmla="*/ 277813 w 420688"/>
                  <a:gd name="connsiteY502" fmla="*/ 412331 h 419424"/>
                  <a:gd name="connsiteX503" fmla="*/ 271145 w 420688"/>
                  <a:gd name="connsiteY503" fmla="*/ 416829 h 419424"/>
                  <a:gd name="connsiteX504" fmla="*/ 267887 w 420688"/>
                  <a:gd name="connsiteY504" fmla="*/ 403642 h 419424"/>
                  <a:gd name="connsiteX505" fmla="*/ 266474 w 420688"/>
                  <a:gd name="connsiteY505" fmla="*/ 403967 h 419424"/>
                  <a:gd name="connsiteX506" fmla="*/ 269876 w 420688"/>
                  <a:gd name="connsiteY506" fmla="*/ 416336 h 419424"/>
                  <a:gd name="connsiteX507" fmla="*/ 260350 w 420688"/>
                  <a:gd name="connsiteY507" fmla="*/ 418501 h 419424"/>
                  <a:gd name="connsiteX508" fmla="*/ 258601 w 420688"/>
                  <a:gd name="connsiteY508" fmla="*/ 405777 h 419424"/>
                  <a:gd name="connsiteX509" fmla="*/ 255299 w 420688"/>
                  <a:gd name="connsiteY509" fmla="*/ 406536 h 419424"/>
                  <a:gd name="connsiteX510" fmla="*/ 258763 w 420688"/>
                  <a:gd name="connsiteY510" fmla="*/ 416432 h 419424"/>
                  <a:gd name="connsiteX511" fmla="*/ 252095 w 420688"/>
                  <a:gd name="connsiteY511" fmla="*/ 418548 h 419424"/>
                  <a:gd name="connsiteX512" fmla="*/ 247776 w 420688"/>
                  <a:gd name="connsiteY512" fmla="*/ 408266 h 419424"/>
                  <a:gd name="connsiteX513" fmla="*/ 228373 w 420688"/>
                  <a:gd name="connsiteY513" fmla="*/ 412728 h 419424"/>
                  <a:gd name="connsiteX514" fmla="*/ 219755 w 420688"/>
                  <a:gd name="connsiteY514" fmla="*/ 410581 h 419424"/>
                  <a:gd name="connsiteX515" fmla="*/ 202789 w 420688"/>
                  <a:gd name="connsiteY515" fmla="*/ 370865 h 419424"/>
                  <a:gd name="connsiteX516" fmla="*/ 196673 w 420688"/>
                  <a:gd name="connsiteY516" fmla="*/ 356747 h 419424"/>
                  <a:gd name="connsiteX517" fmla="*/ 185602 w 420688"/>
                  <a:gd name="connsiteY517" fmla="*/ 365850 h 419424"/>
                  <a:gd name="connsiteX518" fmla="*/ 185738 w 420688"/>
                  <a:gd name="connsiteY518" fmla="*/ 367057 h 419424"/>
                  <a:gd name="connsiteX519" fmla="*/ 182404 w 420688"/>
                  <a:gd name="connsiteY519" fmla="*/ 369804 h 419424"/>
                  <a:gd name="connsiteX520" fmla="*/ 181061 w 420688"/>
                  <a:gd name="connsiteY520" fmla="*/ 369583 h 419424"/>
                  <a:gd name="connsiteX521" fmla="*/ 167538 w 420688"/>
                  <a:gd name="connsiteY521" fmla="*/ 380703 h 419424"/>
                  <a:gd name="connsiteX522" fmla="*/ 167822 w 420688"/>
                  <a:gd name="connsiteY522" fmla="*/ 382248 h 419424"/>
                  <a:gd name="connsiteX523" fmla="*/ 166291 w 420688"/>
                  <a:gd name="connsiteY523" fmla="*/ 385860 h 419424"/>
                  <a:gd name="connsiteX524" fmla="*/ 162617 w 420688"/>
                  <a:gd name="connsiteY524" fmla="*/ 384749 h 419424"/>
                  <a:gd name="connsiteX525" fmla="*/ 150257 w 420688"/>
                  <a:gd name="connsiteY525" fmla="*/ 394911 h 419424"/>
                  <a:gd name="connsiteX526" fmla="*/ 150283 w 420688"/>
                  <a:gd name="connsiteY526" fmla="*/ 395153 h 419424"/>
                  <a:gd name="connsiteX527" fmla="*/ 147902 w 420688"/>
                  <a:gd name="connsiteY527" fmla="*/ 399462 h 419424"/>
                  <a:gd name="connsiteX528" fmla="*/ 145987 w 420688"/>
                  <a:gd name="connsiteY528" fmla="*/ 398422 h 419424"/>
                  <a:gd name="connsiteX529" fmla="*/ 142198 w 420688"/>
                  <a:gd name="connsiteY529" fmla="*/ 401538 h 419424"/>
                  <a:gd name="connsiteX530" fmla="*/ 142240 w 420688"/>
                  <a:gd name="connsiteY530" fmla="*/ 401880 h 419424"/>
                  <a:gd name="connsiteX531" fmla="*/ 139740 w 420688"/>
                  <a:gd name="connsiteY531" fmla="*/ 404691 h 419424"/>
                  <a:gd name="connsiteX532" fmla="*/ 138556 w 420688"/>
                  <a:gd name="connsiteY532" fmla="*/ 404532 h 419424"/>
                  <a:gd name="connsiteX533" fmla="*/ 128588 w 420688"/>
                  <a:gd name="connsiteY533" fmla="*/ 412728 h 419424"/>
                  <a:gd name="connsiteX534" fmla="*/ 110668 w 420688"/>
                  <a:gd name="connsiteY534" fmla="*/ 402901 h 419424"/>
                  <a:gd name="connsiteX535" fmla="*/ 110596 w 420688"/>
                  <a:gd name="connsiteY535" fmla="*/ 403146 h 419424"/>
                  <a:gd name="connsiteX536" fmla="*/ 105833 w 420688"/>
                  <a:gd name="connsiteY536" fmla="*/ 402069 h 419424"/>
                  <a:gd name="connsiteX537" fmla="*/ 105382 w 420688"/>
                  <a:gd name="connsiteY537" fmla="*/ 400002 h 419424"/>
                  <a:gd name="connsiteX538" fmla="*/ 92857 w 420688"/>
                  <a:gd name="connsiteY538" fmla="*/ 393134 h 419424"/>
                  <a:gd name="connsiteX539" fmla="*/ 92710 w 420688"/>
                  <a:gd name="connsiteY539" fmla="*/ 393148 h 419424"/>
                  <a:gd name="connsiteX540" fmla="*/ 92697 w 420688"/>
                  <a:gd name="connsiteY540" fmla="*/ 393046 h 419424"/>
                  <a:gd name="connsiteX541" fmla="*/ 87077 w 420688"/>
                  <a:gd name="connsiteY541" fmla="*/ 389964 h 419424"/>
                  <a:gd name="connsiteX542" fmla="*/ 86178 w 420688"/>
                  <a:gd name="connsiteY542" fmla="*/ 390049 h 419424"/>
                  <a:gd name="connsiteX543" fmla="*/ 85943 w 420688"/>
                  <a:gd name="connsiteY543" fmla="*/ 389342 h 419424"/>
                  <a:gd name="connsiteX544" fmla="*/ 79375 w 420688"/>
                  <a:gd name="connsiteY544" fmla="*/ 385741 h 419424"/>
                  <a:gd name="connsiteX545" fmla="*/ 71438 w 420688"/>
                  <a:gd name="connsiteY545" fmla="*/ 363516 h 419424"/>
                  <a:gd name="connsiteX546" fmla="*/ 72093 w 420688"/>
                  <a:gd name="connsiteY546" fmla="*/ 363188 h 419424"/>
                  <a:gd name="connsiteX547" fmla="*/ 71097 w 420688"/>
                  <a:gd name="connsiteY547" fmla="*/ 361204 h 419424"/>
                  <a:gd name="connsiteX548" fmla="*/ 89141 w 420688"/>
                  <a:gd name="connsiteY548" fmla="*/ 321756 h 419424"/>
                  <a:gd name="connsiteX549" fmla="*/ 97637 w 420688"/>
                  <a:gd name="connsiteY549" fmla="*/ 298657 h 419424"/>
                  <a:gd name="connsiteX550" fmla="*/ 76027 w 420688"/>
                  <a:gd name="connsiteY550" fmla="*/ 299904 h 419424"/>
                  <a:gd name="connsiteX551" fmla="*/ 75671 w 420688"/>
                  <a:gd name="connsiteY551" fmla="*/ 300015 h 419424"/>
                  <a:gd name="connsiteX552" fmla="*/ 75653 w 420688"/>
                  <a:gd name="connsiteY552" fmla="*/ 299925 h 419424"/>
                  <a:gd name="connsiteX553" fmla="*/ 19050 w 420688"/>
                  <a:gd name="connsiteY553" fmla="*/ 303191 h 419424"/>
                  <a:gd name="connsiteX554" fmla="*/ 15224 w 420688"/>
                  <a:gd name="connsiteY554" fmla="*/ 284061 h 419424"/>
                  <a:gd name="connsiteX555" fmla="*/ 12927 w 420688"/>
                  <a:gd name="connsiteY555" fmla="*/ 281772 h 419424"/>
                  <a:gd name="connsiteX556" fmla="*/ 0 w 420688"/>
                  <a:gd name="connsiteY556" fmla="*/ 225954 h 419424"/>
                  <a:gd name="connsiteX557" fmla="*/ 4309 w 420688"/>
                  <a:gd name="connsiteY557" fmla="*/ 219513 h 419424"/>
                  <a:gd name="connsiteX558" fmla="*/ 77560 w 420688"/>
                  <a:gd name="connsiteY558" fmla="*/ 185164 h 419424"/>
                  <a:gd name="connsiteX559" fmla="*/ 17235 w 420688"/>
                  <a:gd name="connsiteY559" fmla="*/ 131493 h 419424"/>
                  <a:gd name="connsiteX560" fmla="*/ 17235 w 420688"/>
                  <a:gd name="connsiteY560" fmla="*/ 125053 h 419424"/>
                  <a:gd name="connsiteX561" fmla="*/ 47398 w 420688"/>
                  <a:gd name="connsiteY561" fmla="*/ 75676 h 419424"/>
                  <a:gd name="connsiteX562" fmla="*/ 58170 w 420688"/>
                  <a:gd name="connsiteY562" fmla="*/ 71382 h 419424"/>
                  <a:gd name="connsiteX563" fmla="*/ 127113 w 420688"/>
                  <a:gd name="connsiteY563" fmla="*/ 92851 h 419424"/>
                  <a:gd name="connsiteX564" fmla="*/ 127113 w 420688"/>
                  <a:gd name="connsiteY564" fmla="*/ 22005 h 419424"/>
                  <a:gd name="connsiteX565" fmla="*/ 133577 w 420688"/>
                  <a:gd name="connsiteY565" fmla="*/ 13418 h 419424"/>
                  <a:gd name="connsiteX566" fmla="*/ 189593 w 420688"/>
                  <a:gd name="connsiteY566" fmla="*/ 537 h 419424"/>
                  <a:gd name="connsiteX567" fmla="*/ 193902 w 420688"/>
                  <a:gd name="connsiteY567" fmla="*/ 0 h 41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</a:cxnLst>
                <a:rect l="l" t="t" r="r" b="b"/>
                <a:pathLst>
                  <a:path w="420688" h="419424">
                    <a:moveTo>
                      <a:pt x="124581" y="402446"/>
                    </a:moveTo>
                    <a:lnTo>
                      <a:pt x="123605" y="403709"/>
                    </a:lnTo>
                    <a:lnTo>
                      <a:pt x="125062" y="404489"/>
                    </a:lnTo>
                    <a:close/>
                    <a:moveTo>
                      <a:pt x="134164" y="392732"/>
                    </a:moveTo>
                    <a:lnTo>
                      <a:pt x="133577" y="393407"/>
                    </a:lnTo>
                    <a:lnTo>
                      <a:pt x="131393" y="393842"/>
                    </a:lnTo>
                    <a:lnTo>
                      <a:pt x="132476" y="403045"/>
                    </a:lnTo>
                    <a:lnTo>
                      <a:pt x="135155" y="400749"/>
                    </a:lnTo>
                    <a:close/>
                    <a:moveTo>
                      <a:pt x="109687" y="387597"/>
                    </a:moveTo>
                    <a:lnTo>
                      <a:pt x="112135" y="397564"/>
                    </a:lnTo>
                    <a:lnTo>
                      <a:pt x="115823" y="399540"/>
                    </a:lnTo>
                    <a:lnTo>
                      <a:pt x="114832" y="390718"/>
                    </a:lnTo>
                    <a:close/>
                    <a:moveTo>
                      <a:pt x="141178" y="384686"/>
                    </a:moveTo>
                    <a:lnTo>
                      <a:pt x="140248" y="385753"/>
                    </a:lnTo>
                    <a:lnTo>
                      <a:pt x="141436" y="395366"/>
                    </a:lnTo>
                    <a:lnTo>
                      <a:pt x="143183" y="393868"/>
                    </a:lnTo>
                    <a:close/>
                    <a:moveTo>
                      <a:pt x="99658" y="381515"/>
                    </a:moveTo>
                    <a:lnTo>
                      <a:pt x="101601" y="388915"/>
                    </a:lnTo>
                    <a:lnTo>
                      <a:pt x="99676" y="390889"/>
                    </a:lnTo>
                    <a:lnTo>
                      <a:pt x="103885" y="393144"/>
                    </a:lnTo>
                    <a:lnTo>
                      <a:pt x="101603" y="382694"/>
                    </a:lnTo>
                    <a:close/>
                    <a:moveTo>
                      <a:pt x="150009" y="374589"/>
                    </a:moveTo>
                    <a:lnTo>
                      <a:pt x="148257" y="376589"/>
                    </a:lnTo>
                    <a:lnTo>
                      <a:pt x="149547" y="388413"/>
                    </a:lnTo>
                    <a:lnTo>
                      <a:pt x="152774" y="385648"/>
                    </a:lnTo>
                    <a:close/>
                    <a:moveTo>
                      <a:pt x="158171" y="365269"/>
                    </a:moveTo>
                    <a:lnTo>
                      <a:pt x="156312" y="367392"/>
                    </a:lnTo>
                    <a:lnTo>
                      <a:pt x="157691" y="367220"/>
                    </a:lnTo>
                    <a:lnTo>
                      <a:pt x="160617" y="378924"/>
                    </a:lnTo>
                    <a:lnTo>
                      <a:pt x="160671" y="378878"/>
                    </a:lnTo>
                    <a:close/>
                    <a:moveTo>
                      <a:pt x="187438" y="337589"/>
                    </a:moveTo>
                    <a:cubicBezTo>
                      <a:pt x="185015" y="336784"/>
                      <a:pt x="177743" y="343526"/>
                      <a:pt x="169260" y="352608"/>
                    </a:cubicBezTo>
                    <a:lnTo>
                      <a:pt x="163094" y="359648"/>
                    </a:lnTo>
                    <a:lnTo>
                      <a:pt x="163739" y="360023"/>
                    </a:lnTo>
                    <a:lnTo>
                      <a:pt x="166314" y="374041"/>
                    </a:lnTo>
                    <a:lnTo>
                      <a:pt x="167406" y="373106"/>
                    </a:lnTo>
                    <a:lnTo>
                      <a:pt x="165100" y="358753"/>
                    </a:lnTo>
                    <a:cubicBezTo>
                      <a:pt x="165100" y="354520"/>
                      <a:pt x="172244" y="352403"/>
                      <a:pt x="174625" y="354520"/>
                    </a:cubicBezTo>
                    <a:lnTo>
                      <a:pt x="174625" y="366918"/>
                    </a:lnTo>
                    <a:lnTo>
                      <a:pt x="177912" y="364101"/>
                    </a:lnTo>
                    <a:lnTo>
                      <a:pt x="174625" y="349472"/>
                    </a:lnTo>
                    <a:cubicBezTo>
                      <a:pt x="174625" y="347274"/>
                      <a:pt x="183515" y="342878"/>
                      <a:pt x="183515" y="347274"/>
                    </a:cubicBezTo>
                    <a:lnTo>
                      <a:pt x="184747" y="358242"/>
                    </a:lnTo>
                    <a:lnTo>
                      <a:pt x="184785" y="358209"/>
                    </a:lnTo>
                    <a:lnTo>
                      <a:pt x="184785" y="347785"/>
                    </a:lnTo>
                    <a:cubicBezTo>
                      <a:pt x="182563" y="343455"/>
                      <a:pt x="191453" y="341290"/>
                      <a:pt x="191453" y="345620"/>
                    </a:cubicBezTo>
                    <a:lnTo>
                      <a:pt x="192479" y="351615"/>
                    </a:lnTo>
                    <a:lnTo>
                      <a:pt x="193916" y="350383"/>
                    </a:lnTo>
                    <a:lnTo>
                      <a:pt x="192791" y="347787"/>
                    </a:lnTo>
                    <a:cubicBezTo>
                      <a:pt x="189997" y="341614"/>
                      <a:pt x="187977" y="337589"/>
                      <a:pt x="187438" y="337589"/>
                    </a:cubicBezTo>
                    <a:close/>
                    <a:moveTo>
                      <a:pt x="301683" y="320360"/>
                    </a:moveTo>
                    <a:lnTo>
                      <a:pt x="300599" y="320543"/>
                    </a:lnTo>
                    <a:lnTo>
                      <a:pt x="300763" y="321491"/>
                    </a:lnTo>
                    <a:close/>
                    <a:moveTo>
                      <a:pt x="25427" y="285458"/>
                    </a:moveTo>
                    <a:lnTo>
                      <a:pt x="21102" y="285778"/>
                    </a:lnTo>
                    <a:lnTo>
                      <a:pt x="23813" y="298428"/>
                    </a:lnTo>
                    <a:lnTo>
                      <a:pt x="29827" y="298060"/>
                    </a:lnTo>
                    <a:lnTo>
                      <a:pt x="28348" y="297851"/>
                    </a:lnTo>
                    <a:close/>
                    <a:moveTo>
                      <a:pt x="35298" y="284712"/>
                    </a:moveTo>
                    <a:lnTo>
                      <a:pt x="33966" y="284824"/>
                    </a:lnTo>
                    <a:lnTo>
                      <a:pt x="31946" y="284974"/>
                    </a:lnTo>
                    <a:lnTo>
                      <a:pt x="34472" y="295686"/>
                    </a:lnTo>
                    <a:lnTo>
                      <a:pt x="32601" y="297890"/>
                    </a:lnTo>
                    <a:lnTo>
                      <a:pt x="38018" y="297559"/>
                    </a:lnTo>
                    <a:close/>
                    <a:moveTo>
                      <a:pt x="43572" y="284013"/>
                    </a:moveTo>
                    <a:lnTo>
                      <a:pt x="41848" y="284159"/>
                    </a:lnTo>
                    <a:lnTo>
                      <a:pt x="44450" y="296444"/>
                    </a:lnTo>
                    <a:lnTo>
                      <a:pt x="43902" y="297198"/>
                    </a:lnTo>
                    <a:lnTo>
                      <a:pt x="46859" y="297017"/>
                    </a:lnTo>
                    <a:close/>
                    <a:moveTo>
                      <a:pt x="96451" y="283436"/>
                    </a:moveTo>
                    <a:lnTo>
                      <a:pt x="95647" y="284061"/>
                    </a:lnTo>
                    <a:lnTo>
                      <a:pt x="92209" y="283526"/>
                    </a:lnTo>
                    <a:lnTo>
                      <a:pt x="95251" y="293665"/>
                    </a:lnTo>
                    <a:lnTo>
                      <a:pt x="94813" y="294082"/>
                    </a:lnTo>
                    <a:lnTo>
                      <a:pt x="98341" y="293866"/>
                    </a:lnTo>
                    <a:lnTo>
                      <a:pt x="99105" y="283918"/>
                    </a:lnTo>
                    <a:close/>
                    <a:moveTo>
                      <a:pt x="54216" y="283115"/>
                    </a:moveTo>
                    <a:lnTo>
                      <a:pt x="50644" y="283416"/>
                    </a:lnTo>
                    <a:lnTo>
                      <a:pt x="53972" y="296582"/>
                    </a:lnTo>
                    <a:lnTo>
                      <a:pt x="55903" y="296464"/>
                    </a:lnTo>
                    <a:close/>
                    <a:moveTo>
                      <a:pt x="91936" y="282614"/>
                    </a:moveTo>
                    <a:lnTo>
                      <a:pt x="92075" y="283078"/>
                    </a:lnTo>
                    <a:lnTo>
                      <a:pt x="92075" y="282640"/>
                    </a:lnTo>
                    <a:close/>
                    <a:moveTo>
                      <a:pt x="62822" y="282485"/>
                    </a:moveTo>
                    <a:lnTo>
                      <a:pt x="61926" y="282522"/>
                    </a:lnTo>
                    <a:lnTo>
                      <a:pt x="64934" y="295911"/>
                    </a:lnTo>
                    <a:lnTo>
                      <a:pt x="66247" y="295830"/>
                    </a:lnTo>
                    <a:close/>
                    <a:moveTo>
                      <a:pt x="72089" y="282106"/>
                    </a:moveTo>
                    <a:lnTo>
                      <a:pt x="69970" y="282193"/>
                    </a:lnTo>
                    <a:lnTo>
                      <a:pt x="73026" y="294098"/>
                    </a:lnTo>
                    <a:lnTo>
                      <a:pt x="71271" y="295523"/>
                    </a:lnTo>
                    <a:lnTo>
                      <a:pt x="74730" y="295311"/>
                    </a:lnTo>
                    <a:close/>
                    <a:moveTo>
                      <a:pt x="84234" y="281609"/>
                    </a:moveTo>
                    <a:lnTo>
                      <a:pt x="79479" y="281804"/>
                    </a:lnTo>
                    <a:lnTo>
                      <a:pt x="83796" y="294756"/>
                    </a:lnTo>
                    <a:lnTo>
                      <a:pt x="86184" y="294610"/>
                    </a:lnTo>
                    <a:close/>
                    <a:moveTo>
                      <a:pt x="367566" y="214227"/>
                    </a:moveTo>
                    <a:lnTo>
                      <a:pt x="364247" y="216227"/>
                    </a:lnTo>
                    <a:lnTo>
                      <a:pt x="366713" y="225579"/>
                    </a:lnTo>
                    <a:cubicBezTo>
                      <a:pt x="366713" y="227872"/>
                      <a:pt x="360363" y="230165"/>
                      <a:pt x="360363" y="230165"/>
                    </a:cubicBezTo>
                    <a:lnTo>
                      <a:pt x="358663" y="223718"/>
                    </a:lnTo>
                    <a:lnTo>
                      <a:pt x="355487" y="228101"/>
                    </a:lnTo>
                    <a:lnTo>
                      <a:pt x="357680" y="235933"/>
                    </a:lnTo>
                    <a:lnTo>
                      <a:pt x="358041" y="234575"/>
                    </a:lnTo>
                    <a:lnTo>
                      <a:pt x="371328" y="221925"/>
                    </a:lnTo>
                    <a:lnTo>
                      <a:pt x="368618" y="221593"/>
                    </a:lnTo>
                    <a:close/>
                    <a:moveTo>
                      <a:pt x="377701" y="208120"/>
                    </a:moveTo>
                    <a:lnTo>
                      <a:pt x="374026" y="210335"/>
                    </a:lnTo>
                    <a:lnTo>
                      <a:pt x="375884" y="217923"/>
                    </a:lnTo>
                    <a:lnTo>
                      <a:pt x="378883" y="216394"/>
                    </a:lnTo>
                    <a:close/>
                    <a:moveTo>
                      <a:pt x="387425" y="203917"/>
                    </a:moveTo>
                    <a:lnTo>
                      <a:pt x="384690" y="204977"/>
                    </a:lnTo>
                    <a:lnTo>
                      <a:pt x="386799" y="212358"/>
                    </a:lnTo>
                    <a:lnTo>
                      <a:pt x="390311" y="210568"/>
                    </a:lnTo>
                    <a:lnTo>
                      <a:pt x="388410" y="209960"/>
                    </a:lnTo>
                    <a:close/>
                    <a:moveTo>
                      <a:pt x="405449" y="196932"/>
                    </a:moveTo>
                    <a:lnTo>
                      <a:pt x="402200" y="198191"/>
                    </a:lnTo>
                    <a:lnTo>
                      <a:pt x="404082" y="203838"/>
                    </a:lnTo>
                    <a:lnTo>
                      <a:pt x="405449" y="203198"/>
                    </a:lnTo>
                    <a:close/>
                    <a:moveTo>
                      <a:pt x="116334" y="196459"/>
                    </a:moveTo>
                    <a:lnTo>
                      <a:pt x="116548" y="207397"/>
                    </a:lnTo>
                    <a:lnTo>
                      <a:pt x="119214" y="202045"/>
                    </a:lnTo>
                    <a:lnTo>
                      <a:pt x="118836" y="201908"/>
                    </a:lnTo>
                    <a:close/>
                    <a:moveTo>
                      <a:pt x="413024" y="193997"/>
                    </a:moveTo>
                    <a:lnTo>
                      <a:pt x="412766" y="194097"/>
                    </a:lnTo>
                    <a:lnTo>
                      <a:pt x="413851" y="199264"/>
                    </a:lnTo>
                    <a:lnTo>
                      <a:pt x="414179" y="199110"/>
                    </a:lnTo>
                    <a:close/>
                    <a:moveTo>
                      <a:pt x="119854" y="181454"/>
                    </a:moveTo>
                    <a:lnTo>
                      <a:pt x="116189" y="189042"/>
                    </a:lnTo>
                    <a:lnTo>
                      <a:pt x="116198" y="189523"/>
                    </a:lnTo>
                    <a:lnTo>
                      <a:pt x="117050" y="187462"/>
                    </a:lnTo>
                    <a:cubicBezTo>
                      <a:pt x="118836" y="186351"/>
                      <a:pt x="120877" y="186351"/>
                      <a:pt x="120877" y="188573"/>
                    </a:cubicBezTo>
                    <a:lnTo>
                      <a:pt x="123019" y="194403"/>
                    </a:lnTo>
                    <a:lnTo>
                      <a:pt x="123745" y="192945"/>
                    </a:lnTo>
                    <a:close/>
                    <a:moveTo>
                      <a:pt x="293627" y="171053"/>
                    </a:moveTo>
                    <a:lnTo>
                      <a:pt x="293688" y="171428"/>
                    </a:lnTo>
                    <a:lnTo>
                      <a:pt x="293464" y="171590"/>
                    </a:lnTo>
                    <a:lnTo>
                      <a:pt x="294599" y="173143"/>
                    </a:lnTo>
                    <a:close/>
                    <a:moveTo>
                      <a:pt x="126186" y="168346"/>
                    </a:moveTo>
                    <a:lnTo>
                      <a:pt x="125292" y="170196"/>
                    </a:lnTo>
                    <a:lnTo>
                      <a:pt x="129458" y="181473"/>
                    </a:lnTo>
                    <a:lnTo>
                      <a:pt x="129922" y="180542"/>
                    </a:lnTo>
                    <a:lnTo>
                      <a:pt x="130308" y="180151"/>
                    </a:lnTo>
                    <a:close/>
                    <a:moveTo>
                      <a:pt x="134267" y="151615"/>
                    </a:moveTo>
                    <a:lnTo>
                      <a:pt x="131595" y="157147"/>
                    </a:lnTo>
                    <a:lnTo>
                      <a:pt x="136402" y="173971"/>
                    </a:lnTo>
                    <a:lnTo>
                      <a:pt x="140224" y="170095"/>
                    </a:lnTo>
                    <a:close/>
                    <a:moveTo>
                      <a:pt x="278383" y="144782"/>
                    </a:moveTo>
                    <a:lnTo>
                      <a:pt x="279400" y="156082"/>
                    </a:lnTo>
                    <a:lnTo>
                      <a:pt x="277987" y="157521"/>
                    </a:lnTo>
                    <a:lnTo>
                      <a:pt x="284163" y="161559"/>
                    </a:lnTo>
                    <a:lnTo>
                      <a:pt x="284163" y="158728"/>
                    </a:lnTo>
                    <a:lnTo>
                      <a:pt x="286742" y="156245"/>
                    </a:lnTo>
                    <a:lnTo>
                      <a:pt x="283881" y="150092"/>
                    </a:lnTo>
                    <a:close/>
                    <a:moveTo>
                      <a:pt x="213364" y="141479"/>
                    </a:moveTo>
                    <a:lnTo>
                      <a:pt x="177544" y="149460"/>
                    </a:lnTo>
                    <a:lnTo>
                      <a:pt x="177156" y="150526"/>
                    </a:lnTo>
                    <a:lnTo>
                      <a:pt x="175593" y="150442"/>
                    </a:lnTo>
                    <a:lnTo>
                      <a:pt x="145584" y="171445"/>
                    </a:lnTo>
                    <a:cubicBezTo>
                      <a:pt x="128031" y="189639"/>
                      <a:pt x="118310" y="214254"/>
                      <a:pt x="124791" y="239940"/>
                    </a:cubicBezTo>
                    <a:lnTo>
                      <a:pt x="134871" y="260368"/>
                    </a:lnTo>
                    <a:lnTo>
                      <a:pt x="156677" y="281502"/>
                    </a:lnTo>
                    <a:cubicBezTo>
                      <a:pt x="175477" y="294385"/>
                      <a:pt x="198574" y="300826"/>
                      <a:pt x="222209" y="297606"/>
                    </a:cubicBezTo>
                    <a:lnTo>
                      <a:pt x="257992" y="285137"/>
                    </a:lnTo>
                    <a:lnTo>
                      <a:pt x="265530" y="278558"/>
                    </a:lnTo>
                    <a:lnTo>
                      <a:pt x="284749" y="259523"/>
                    </a:lnTo>
                    <a:lnTo>
                      <a:pt x="287421" y="254511"/>
                    </a:lnTo>
                    <a:lnTo>
                      <a:pt x="299861" y="223329"/>
                    </a:lnTo>
                    <a:lnTo>
                      <a:pt x="299636" y="193968"/>
                    </a:lnTo>
                    <a:lnTo>
                      <a:pt x="267641" y="155927"/>
                    </a:lnTo>
                    <a:lnTo>
                      <a:pt x="252492" y="149055"/>
                    </a:lnTo>
                    <a:lnTo>
                      <a:pt x="252413" y="149124"/>
                    </a:lnTo>
                    <a:cubicBezTo>
                      <a:pt x="250825" y="149680"/>
                      <a:pt x="249238" y="149680"/>
                      <a:pt x="249238" y="148569"/>
                    </a:cubicBezTo>
                    <a:lnTo>
                      <a:pt x="248974" y="147459"/>
                    </a:lnTo>
                    <a:lnTo>
                      <a:pt x="242427" y="144489"/>
                    </a:lnTo>
                    <a:cubicBezTo>
                      <a:pt x="233347" y="142014"/>
                      <a:pt x="223625" y="140944"/>
                      <a:pt x="213364" y="141479"/>
                    </a:cubicBezTo>
                    <a:close/>
                    <a:moveTo>
                      <a:pt x="141460" y="139772"/>
                    </a:moveTo>
                    <a:lnTo>
                      <a:pt x="139379" y="141034"/>
                    </a:lnTo>
                    <a:lnTo>
                      <a:pt x="139095" y="141621"/>
                    </a:lnTo>
                    <a:lnTo>
                      <a:pt x="140494" y="141762"/>
                    </a:lnTo>
                    <a:lnTo>
                      <a:pt x="146301" y="163933"/>
                    </a:lnTo>
                    <a:lnTo>
                      <a:pt x="150399" y="159777"/>
                    </a:lnTo>
                    <a:lnTo>
                      <a:pt x="148771" y="159124"/>
                    </a:lnTo>
                    <a:close/>
                    <a:moveTo>
                      <a:pt x="153772" y="132305"/>
                    </a:moveTo>
                    <a:lnTo>
                      <a:pt x="148211" y="135678"/>
                    </a:lnTo>
                    <a:lnTo>
                      <a:pt x="155029" y="155365"/>
                    </a:lnTo>
                    <a:lnTo>
                      <a:pt x="158787" y="153220"/>
                    </a:lnTo>
                    <a:close/>
                    <a:moveTo>
                      <a:pt x="263954" y="130848"/>
                    </a:moveTo>
                    <a:lnTo>
                      <a:pt x="267494" y="149732"/>
                    </a:lnTo>
                    <a:lnTo>
                      <a:pt x="266929" y="150290"/>
                    </a:lnTo>
                    <a:lnTo>
                      <a:pt x="272541" y="153960"/>
                    </a:lnTo>
                    <a:lnTo>
                      <a:pt x="269875" y="139148"/>
                    </a:lnTo>
                    <a:lnTo>
                      <a:pt x="271368" y="138008"/>
                    </a:lnTo>
                    <a:close/>
                    <a:moveTo>
                      <a:pt x="166562" y="124548"/>
                    </a:moveTo>
                    <a:lnTo>
                      <a:pt x="160238" y="128383"/>
                    </a:lnTo>
                    <a:lnTo>
                      <a:pt x="165670" y="149294"/>
                    </a:lnTo>
                    <a:lnTo>
                      <a:pt x="171318" y="146071"/>
                    </a:lnTo>
                    <a:close/>
                    <a:moveTo>
                      <a:pt x="252126" y="122719"/>
                    </a:moveTo>
                    <a:lnTo>
                      <a:pt x="255025" y="142507"/>
                    </a:lnTo>
                    <a:lnTo>
                      <a:pt x="259098" y="145170"/>
                    </a:lnTo>
                    <a:lnTo>
                      <a:pt x="255588" y="126448"/>
                    </a:lnTo>
                    <a:lnTo>
                      <a:pt x="257651" y="124920"/>
                    </a:lnTo>
                    <a:close/>
                    <a:moveTo>
                      <a:pt x="174866" y="119513"/>
                    </a:moveTo>
                    <a:lnTo>
                      <a:pt x="172783" y="120776"/>
                    </a:lnTo>
                    <a:lnTo>
                      <a:pt x="177908" y="142312"/>
                    </a:lnTo>
                    <a:lnTo>
                      <a:pt x="180066" y="141081"/>
                    </a:lnTo>
                    <a:close/>
                    <a:moveTo>
                      <a:pt x="240540" y="118104"/>
                    </a:moveTo>
                    <a:lnTo>
                      <a:pt x="243946" y="137773"/>
                    </a:lnTo>
                    <a:lnTo>
                      <a:pt x="242830" y="139466"/>
                    </a:lnTo>
                    <a:lnTo>
                      <a:pt x="247255" y="140242"/>
                    </a:lnTo>
                    <a:lnTo>
                      <a:pt x="242888" y="121898"/>
                    </a:lnTo>
                    <a:lnTo>
                      <a:pt x="245110" y="119924"/>
                    </a:lnTo>
                    <a:close/>
                    <a:moveTo>
                      <a:pt x="230950" y="114284"/>
                    </a:moveTo>
                    <a:lnTo>
                      <a:pt x="232833" y="135369"/>
                    </a:lnTo>
                    <a:lnTo>
                      <a:pt x="231181" y="137425"/>
                    </a:lnTo>
                    <a:lnTo>
                      <a:pt x="237338" y="138504"/>
                    </a:lnTo>
                    <a:lnTo>
                      <a:pt x="233363" y="115548"/>
                    </a:lnTo>
                    <a:lnTo>
                      <a:pt x="233601" y="115340"/>
                    </a:lnTo>
                    <a:close/>
                    <a:moveTo>
                      <a:pt x="189505" y="112824"/>
                    </a:moveTo>
                    <a:lnTo>
                      <a:pt x="185683" y="112953"/>
                    </a:lnTo>
                    <a:lnTo>
                      <a:pt x="180432" y="116137"/>
                    </a:lnTo>
                    <a:lnTo>
                      <a:pt x="182789" y="116395"/>
                    </a:lnTo>
                    <a:lnTo>
                      <a:pt x="188103" y="138434"/>
                    </a:lnTo>
                    <a:lnTo>
                      <a:pt x="192265" y="137679"/>
                    </a:lnTo>
                    <a:lnTo>
                      <a:pt x="187325" y="115959"/>
                    </a:lnTo>
                    <a:close/>
                    <a:moveTo>
                      <a:pt x="198524" y="112518"/>
                    </a:moveTo>
                    <a:lnTo>
                      <a:pt x="193905" y="112675"/>
                    </a:lnTo>
                    <a:lnTo>
                      <a:pt x="199301" y="136403"/>
                    </a:lnTo>
                    <a:lnTo>
                      <a:pt x="204073" y="135537"/>
                    </a:lnTo>
                    <a:close/>
                    <a:moveTo>
                      <a:pt x="212808" y="112035"/>
                    </a:moveTo>
                    <a:lnTo>
                      <a:pt x="205153" y="112294"/>
                    </a:lnTo>
                    <a:lnTo>
                      <a:pt x="210685" y="133328"/>
                    </a:lnTo>
                    <a:lnTo>
                      <a:pt x="210117" y="134440"/>
                    </a:lnTo>
                    <a:lnTo>
                      <a:pt x="212098" y="134081"/>
                    </a:lnTo>
                    <a:lnTo>
                      <a:pt x="215526" y="134681"/>
                    </a:lnTo>
                    <a:lnTo>
                      <a:pt x="211591" y="114278"/>
                    </a:lnTo>
                    <a:close/>
                    <a:moveTo>
                      <a:pt x="224324" y="111645"/>
                    </a:moveTo>
                    <a:lnTo>
                      <a:pt x="217215" y="111886"/>
                    </a:lnTo>
                    <a:lnTo>
                      <a:pt x="217714" y="112161"/>
                    </a:lnTo>
                    <a:cubicBezTo>
                      <a:pt x="219755" y="118511"/>
                      <a:pt x="219755" y="126978"/>
                      <a:pt x="221797" y="133328"/>
                    </a:cubicBezTo>
                    <a:lnTo>
                      <a:pt x="220582" y="135567"/>
                    </a:lnTo>
                    <a:lnTo>
                      <a:pt x="225965" y="136511"/>
                    </a:lnTo>
                    <a:lnTo>
                      <a:pt x="222250" y="113824"/>
                    </a:lnTo>
                    <a:lnTo>
                      <a:pt x="225155" y="111976"/>
                    </a:lnTo>
                    <a:close/>
                    <a:moveTo>
                      <a:pt x="222192" y="108479"/>
                    </a:moveTo>
                    <a:cubicBezTo>
                      <a:pt x="259306" y="112115"/>
                      <a:pt x="294456" y="134961"/>
                      <a:pt x="308153" y="181661"/>
                    </a:cubicBezTo>
                    <a:cubicBezTo>
                      <a:pt x="308153" y="179514"/>
                      <a:pt x="306005" y="178977"/>
                      <a:pt x="303856" y="179514"/>
                    </a:cubicBezTo>
                    <a:lnTo>
                      <a:pt x="301200" y="182168"/>
                    </a:lnTo>
                    <a:lnTo>
                      <a:pt x="303076" y="184733"/>
                    </a:lnTo>
                    <a:lnTo>
                      <a:pt x="304662" y="185150"/>
                    </a:lnTo>
                    <a:cubicBezTo>
                      <a:pt x="306542" y="184345"/>
                      <a:pt x="308153" y="182735"/>
                      <a:pt x="308153" y="181661"/>
                    </a:cubicBezTo>
                    <a:lnTo>
                      <a:pt x="308044" y="191527"/>
                    </a:lnTo>
                    <a:lnTo>
                      <a:pt x="310577" y="194990"/>
                    </a:lnTo>
                    <a:lnTo>
                      <a:pt x="309793" y="196717"/>
                    </a:lnTo>
                    <a:lnTo>
                      <a:pt x="307998" y="195768"/>
                    </a:lnTo>
                    <a:lnTo>
                      <a:pt x="307948" y="200289"/>
                    </a:lnTo>
                    <a:lnTo>
                      <a:pt x="308147" y="200341"/>
                    </a:lnTo>
                    <a:lnTo>
                      <a:pt x="309793" y="196717"/>
                    </a:lnTo>
                    <a:lnTo>
                      <a:pt x="310577" y="197131"/>
                    </a:lnTo>
                    <a:lnTo>
                      <a:pt x="307718" y="221098"/>
                    </a:lnTo>
                    <a:lnTo>
                      <a:pt x="307679" y="224641"/>
                    </a:lnTo>
                    <a:lnTo>
                      <a:pt x="307164" y="225746"/>
                    </a:lnTo>
                    <a:lnTo>
                      <a:pt x="306324" y="232783"/>
                    </a:lnTo>
                    <a:cubicBezTo>
                      <a:pt x="296400" y="266695"/>
                      <a:pt x="270072" y="293986"/>
                      <a:pt x="232806" y="302013"/>
                    </a:cubicBezTo>
                    <a:cubicBezTo>
                      <a:pt x="211203" y="307364"/>
                      <a:pt x="184740" y="304688"/>
                      <a:pt x="162056" y="294789"/>
                    </a:cubicBezTo>
                    <a:lnTo>
                      <a:pt x="159497" y="293075"/>
                    </a:lnTo>
                    <a:lnTo>
                      <a:pt x="157382" y="292473"/>
                    </a:lnTo>
                    <a:lnTo>
                      <a:pt x="152528" y="288407"/>
                    </a:lnTo>
                    <a:lnTo>
                      <a:pt x="131947" y="274622"/>
                    </a:lnTo>
                    <a:cubicBezTo>
                      <a:pt x="123576" y="266160"/>
                      <a:pt x="117230" y="255993"/>
                      <a:pt x="113989" y="244221"/>
                    </a:cubicBezTo>
                    <a:lnTo>
                      <a:pt x="114160" y="236915"/>
                    </a:lnTo>
                    <a:lnTo>
                      <a:pt x="110482" y="228898"/>
                    </a:lnTo>
                    <a:cubicBezTo>
                      <a:pt x="106118" y="209104"/>
                      <a:pt x="107051" y="191302"/>
                      <a:pt x="111873" y="175828"/>
                    </a:cubicBezTo>
                    <a:lnTo>
                      <a:pt x="122776" y="158582"/>
                    </a:lnTo>
                    <a:lnTo>
                      <a:pt x="122238" y="157041"/>
                    </a:lnTo>
                    <a:cubicBezTo>
                      <a:pt x="122238" y="154957"/>
                      <a:pt x="123875" y="153395"/>
                      <a:pt x="125785" y="152874"/>
                    </a:cubicBezTo>
                    <a:lnTo>
                      <a:pt x="126264" y="153066"/>
                    </a:lnTo>
                    <a:lnTo>
                      <a:pt x="131874" y="144191"/>
                    </a:lnTo>
                    <a:lnTo>
                      <a:pt x="131763" y="143845"/>
                    </a:lnTo>
                    <a:lnTo>
                      <a:pt x="132379" y="143393"/>
                    </a:lnTo>
                    <a:lnTo>
                      <a:pt x="136594" y="136725"/>
                    </a:lnTo>
                    <a:lnTo>
                      <a:pt x="139959" y="134760"/>
                    </a:lnTo>
                    <a:lnTo>
                      <a:pt x="143102" y="130475"/>
                    </a:lnTo>
                    <a:cubicBezTo>
                      <a:pt x="144802" y="129656"/>
                      <a:pt x="146503" y="129656"/>
                      <a:pt x="146503" y="130748"/>
                    </a:cubicBezTo>
                    <a:lnTo>
                      <a:pt x="146558" y="130906"/>
                    </a:lnTo>
                    <a:lnTo>
                      <a:pt x="152592" y="127383"/>
                    </a:lnTo>
                    <a:lnTo>
                      <a:pt x="152400" y="126581"/>
                    </a:lnTo>
                    <a:cubicBezTo>
                      <a:pt x="152400" y="125489"/>
                      <a:pt x="154101" y="124398"/>
                      <a:pt x="155802" y="123852"/>
                    </a:cubicBezTo>
                    <a:lnTo>
                      <a:pt x="158027" y="124209"/>
                    </a:lnTo>
                    <a:lnTo>
                      <a:pt x="166795" y="119088"/>
                    </a:lnTo>
                    <a:lnTo>
                      <a:pt x="168151" y="117189"/>
                    </a:lnTo>
                    <a:lnTo>
                      <a:pt x="169372" y="117583"/>
                    </a:lnTo>
                    <a:lnTo>
                      <a:pt x="176187" y="113604"/>
                    </a:lnTo>
                    <a:lnTo>
                      <a:pt x="190036" y="112061"/>
                    </a:lnTo>
                    <a:lnTo>
                      <a:pt x="190500" y="111394"/>
                    </a:lnTo>
                    <a:lnTo>
                      <a:pt x="193637" y="111660"/>
                    </a:lnTo>
                    <a:lnTo>
                      <a:pt x="199815" y="110971"/>
                    </a:lnTo>
                    <a:lnTo>
                      <a:pt x="201500" y="109516"/>
                    </a:lnTo>
                    <a:cubicBezTo>
                      <a:pt x="203030" y="108986"/>
                      <a:pt x="204561" y="108986"/>
                      <a:pt x="204561" y="110045"/>
                    </a:cubicBezTo>
                    <a:lnTo>
                      <a:pt x="204663" y="110431"/>
                    </a:lnTo>
                    <a:close/>
                    <a:moveTo>
                      <a:pt x="332144" y="82823"/>
                    </a:moveTo>
                    <a:lnTo>
                      <a:pt x="330979" y="85873"/>
                    </a:lnTo>
                    <a:lnTo>
                      <a:pt x="329519" y="93468"/>
                    </a:lnTo>
                    <a:lnTo>
                      <a:pt x="335836" y="113313"/>
                    </a:lnTo>
                    <a:lnTo>
                      <a:pt x="338044" y="104353"/>
                    </a:lnTo>
                    <a:lnTo>
                      <a:pt x="336325" y="103582"/>
                    </a:lnTo>
                    <a:close/>
                    <a:moveTo>
                      <a:pt x="342581" y="55501"/>
                    </a:moveTo>
                    <a:lnTo>
                      <a:pt x="342391" y="55999"/>
                    </a:lnTo>
                    <a:lnTo>
                      <a:pt x="346076" y="76631"/>
                    </a:lnTo>
                    <a:cubicBezTo>
                      <a:pt x="346076" y="78786"/>
                      <a:pt x="339726" y="80940"/>
                      <a:pt x="339726" y="78786"/>
                    </a:cubicBezTo>
                    <a:lnTo>
                      <a:pt x="337802" y="68013"/>
                    </a:lnTo>
                    <a:lnTo>
                      <a:pt x="336464" y="71515"/>
                    </a:lnTo>
                    <a:lnTo>
                      <a:pt x="341845" y="91561"/>
                    </a:lnTo>
                    <a:lnTo>
                      <a:pt x="348529" y="73346"/>
                    </a:lnTo>
                    <a:cubicBezTo>
                      <a:pt x="350694" y="69056"/>
                      <a:pt x="350694" y="66910"/>
                      <a:pt x="350694" y="64765"/>
                    </a:cubicBezTo>
                    <a:cubicBezTo>
                      <a:pt x="349611" y="62620"/>
                      <a:pt x="346364" y="59402"/>
                      <a:pt x="343387" y="56452"/>
                    </a:cubicBezTo>
                    <a:close/>
                    <a:moveTo>
                      <a:pt x="184981" y="11606"/>
                    </a:moveTo>
                    <a:lnTo>
                      <a:pt x="186000" y="13248"/>
                    </a:lnTo>
                    <a:lnTo>
                      <a:pt x="185284" y="13418"/>
                    </a:lnTo>
                    <a:cubicBezTo>
                      <a:pt x="176666" y="11271"/>
                      <a:pt x="142194" y="17711"/>
                      <a:pt x="137885" y="24152"/>
                    </a:cubicBezTo>
                    <a:cubicBezTo>
                      <a:pt x="146503" y="15565"/>
                      <a:pt x="142194" y="49914"/>
                      <a:pt x="142194" y="62795"/>
                    </a:cubicBezTo>
                    <a:cubicBezTo>
                      <a:pt x="142194" y="69235"/>
                      <a:pt x="146503" y="84263"/>
                      <a:pt x="142194" y="90704"/>
                    </a:cubicBezTo>
                    <a:cubicBezTo>
                      <a:pt x="131422" y="114319"/>
                      <a:pt x="114186" y="105732"/>
                      <a:pt x="96951" y="99291"/>
                    </a:cubicBezTo>
                    <a:cubicBezTo>
                      <a:pt x="88333" y="97144"/>
                      <a:pt x="49552" y="84263"/>
                      <a:pt x="56016" y="82116"/>
                    </a:cubicBezTo>
                    <a:cubicBezTo>
                      <a:pt x="62479" y="77823"/>
                      <a:pt x="38780" y="110025"/>
                      <a:pt x="36626" y="116466"/>
                    </a:cubicBezTo>
                    <a:cubicBezTo>
                      <a:pt x="32317" y="129347"/>
                      <a:pt x="36626" y="127200"/>
                      <a:pt x="51707" y="144374"/>
                    </a:cubicBezTo>
                    <a:cubicBezTo>
                      <a:pt x="60325" y="150815"/>
                      <a:pt x="73252" y="170136"/>
                      <a:pt x="84024" y="172283"/>
                    </a:cubicBezTo>
                    <a:cubicBezTo>
                      <a:pt x="86178" y="174430"/>
                      <a:pt x="86178" y="176577"/>
                      <a:pt x="86178" y="178724"/>
                    </a:cubicBezTo>
                    <a:cubicBezTo>
                      <a:pt x="86178" y="183017"/>
                      <a:pt x="86178" y="187311"/>
                      <a:pt x="84024" y="191605"/>
                    </a:cubicBezTo>
                    <a:cubicBezTo>
                      <a:pt x="84024" y="195898"/>
                      <a:pt x="77560" y="198045"/>
                      <a:pt x="75406" y="198045"/>
                    </a:cubicBezTo>
                    <a:cubicBezTo>
                      <a:pt x="64634" y="198045"/>
                      <a:pt x="32317" y="215220"/>
                      <a:pt x="21544" y="221660"/>
                    </a:cubicBezTo>
                    <a:lnTo>
                      <a:pt x="15770" y="227654"/>
                    </a:lnTo>
                    <a:lnTo>
                      <a:pt x="15081" y="223807"/>
                    </a:lnTo>
                    <a:cubicBezTo>
                      <a:pt x="15081" y="227027"/>
                      <a:pt x="14542" y="228637"/>
                      <a:pt x="15081" y="228369"/>
                    </a:cubicBezTo>
                    <a:lnTo>
                      <a:pt x="15770" y="227654"/>
                    </a:lnTo>
                    <a:lnTo>
                      <a:pt x="17774" y="238835"/>
                    </a:lnTo>
                    <a:cubicBezTo>
                      <a:pt x="19929" y="244739"/>
                      <a:pt x="22622" y="250642"/>
                      <a:pt x="23699" y="253863"/>
                    </a:cubicBezTo>
                    <a:cubicBezTo>
                      <a:pt x="28008" y="277478"/>
                      <a:pt x="23699" y="275331"/>
                      <a:pt x="47398" y="273184"/>
                    </a:cubicBezTo>
                    <a:cubicBezTo>
                      <a:pt x="60325" y="273184"/>
                      <a:pt x="90487" y="275331"/>
                      <a:pt x="96951" y="273184"/>
                    </a:cubicBezTo>
                    <a:cubicBezTo>
                      <a:pt x="99105" y="271037"/>
                      <a:pt x="103414" y="271037"/>
                      <a:pt x="105569" y="273184"/>
                    </a:cubicBezTo>
                    <a:cubicBezTo>
                      <a:pt x="107723" y="277478"/>
                      <a:pt x="109877" y="281772"/>
                      <a:pt x="114186" y="283918"/>
                    </a:cubicBezTo>
                    <a:cubicBezTo>
                      <a:pt x="114186" y="286065"/>
                      <a:pt x="112032" y="288212"/>
                      <a:pt x="112032" y="290359"/>
                    </a:cubicBezTo>
                    <a:cubicBezTo>
                      <a:pt x="101260" y="301093"/>
                      <a:pt x="99105" y="324708"/>
                      <a:pt x="94796" y="339736"/>
                    </a:cubicBezTo>
                    <a:cubicBezTo>
                      <a:pt x="86178" y="361204"/>
                      <a:pt x="86178" y="356911"/>
                      <a:pt x="105569" y="367645"/>
                    </a:cubicBezTo>
                    <a:cubicBezTo>
                      <a:pt x="109878" y="370865"/>
                      <a:pt x="114725" y="374622"/>
                      <a:pt x="119573" y="377842"/>
                    </a:cubicBezTo>
                    <a:lnTo>
                      <a:pt x="128131" y="382106"/>
                    </a:lnTo>
                    <a:lnTo>
                      <a:pt x="126002" y="384517"/>
                    </a:lnTo>
                    <a:cubicBezTo>
                      <a:pt x="123074" y="387637"/>
                      <a:pt x="127113" y="383209"/>
                      <a:pt x="133577" y="384819"/>
                    </a:cubicBezTo>
                    <a:lnTo>
                      <a:pt x="128131" y="382106"/>
                    </a:lnTo>
                    <a:lnTo>
                      <a:pt x="131422" y="378379"/>
                    </a:lnTo>
                    <a:cubicBezTo>
                      <a:pt x="142194" y="369791"/>
                      <a:pt x="170202" y="350470"/>
                      <a:pt x="174511" y="337589"/>
                    </a:cubicBezTo>
                    <a:cubicBezTo>
                      <a:pt x="174511" y="333295"/>
                      <a:pt x="178820" y="329002"/>
                      <a:pt x="183129" y="331149"/>
                    </a:cubicBezTo>
                    <a:cubicBezTo>
                      <a:pt x="189593" y="331149"/>
                      <a:pt x="193902" y="333295"/>
                      <a:pt x="198210" y="333295"/>
                    </a:cubicBezTo>
                    <a:cubicBezTo>
                      <a:pt x="200365" y="333295"/>
                      <a:pt x="202519" y="335442"/>
                      <a:pt x="202519" y="337589"/>
                    </a:cubicBezTo>
                    <a:cubicBezTo>
                      <a:pt x="202519" y="346176"/>
                      <a:pt x="234836" y="404141"/>
                      <a:pt x="228373" y="399847"/>
                    </a:cubicBezTo>
                    <a:cubicBezTo>
                      <a:pt x="236991" y="404141"/>
                      <a:pt x="258535" y="393407"/>
                      <a:pt x="267153" y="391260"/>
                    </a:cubicBezTo>
                    <a:cubicBezTo>
                      <a:pt x="282235" y="389113"/>
                      <a:pt x="277926" y="397700"/>
                      <a:pt x="275771" y="378379"/>
                    </a:cubicBezTo>
                    <a:cubicBezTo>
                      <a:pt x="269308" y="337589"/>
                      <a:pt x="273617" y="296799"/>
                      <a:pt x="321015" y="313974"/>
                    </a:cubicBezTo>
                    <a:cubicBezTo>
                      <a:pt x="327478" y="316121"/>
                      <a:pt x="335558" y="319878"/>
                      <a:pt x="343637" y="323098"/>
                    </a:cubicBezTo>
                    <a:lnTo>
                      <a:pt x="361925" y="327871"/>
                    </a:lnTo>
                    <a:lnTo>
                      <a:pt x="359897" y="330813"/>
                    </a:lnTo>
                    <a:cubicBezTo>
                      <a:pt x="357776" y="333832"/>
                      <a:pt x="361412" y="329002"/>
                      <a:pt x="366259" y="329002"/>
                    </a:cubicBezTo>
                    <a:lnTo>
                      <a:pt x="361925" y="327871"/>
                    </a:lnTo>
                    <a:lnTo>
                      <a:pt x="364105" y="324708"/>
                    </a:lnTo>
                    <a:cubicBezTo>
                      <a:pt x="366259" y="318268"/>
                      <a:pt x="370568" y="311827"/>
                      <a:pt x="374877" y="305387"/>
                    </a:cubicBezTo>
                    <a:cubicBezTo>
                      <a:pt x="385649" y="288212"/>
                      <a:pt x="385649" y="294652"/>
                      <a:pt x="381340" y="283918"/>
                    </a:cubicBezTo>
                    <a:cubicBezTo>
                      <a:pt x="372723" y="271037"/>
                      <a:pt x="353332" y="262450"/>
                      <a:pt x="344715" y="249569"/>
                    </a:cubicBezTo>
                    <a:cubicBezTo>
                      <a:pt x="330171" y="218977"/>
                      <a:pt x="356833" y="205291"/>
                      <a:pt x="382889" y="194020"/>
                    </a:cubicBezTo>
                    <a:lnTo>
                      <a:pt x="401992" y="185372"/>
                    </a:lnTo>
                    <a:lnTo>
                      <a:pt x="402885" y="191605"/>
                    </a:lnTo>
                    <a:lnTo>
                      <a:pt x="406557" y="192250"/>
                    </a:lnTo>
                    <a:lnTo>
                      <a:pt x="407116" y="190742"/>
                    </a:lnTo>
                    <a:cubicBezTo>
                      <a:pt x="408783" y="189948"/>
                      <a:pt x="411005" y="189948"/>
                      <a:pt x="412117" y="191007"/>
                    </a:cubicBezTo>
                    <a:lnTo>
                      <a:pt x="412461" y="192645"/>
                    </a:lnTo>
                    <a:lnTo>
                      <a:pt x="412658" y="192378"/>
                    </a:lnTo>
                    <a:lnTo>
                      <a:pt x="410719" y="183798"/>
                    </a:lnTo>
                    <a:lnTo>
                      <a:pt x="407194" y="183017"/>
                    </a:lnTo>
                    <a:lnTo>
                      <a:pt x="401992" y="185372"/>
                    </a:lnTo>
                    <a:lnTo>
                      <a:pt x="398846" y="163428"/>
                    </a:lnTo>
                    <a:cubicBezTo>
                      <a:pt x="396960" y="152962"/>
                      <a:pt x="394267" y="143301"/>
                      <a:pt x="389958" y="140081"/>
                    </a:cubicBezTo>
                    <a:cubicBezTo>
                      <a:pt x="387804" y="137934"/>
                      <a:pt x="359796" y="137934"/>
                      <a:pt x="346869" y="137934"/>
                    </a:cubicBezTo>
                    <a:cubicBezTo>
                      <a:pt x="318860" y="137934"/>
                      <a:pt x="308088" y="125053"/>
                      <a:pt x="316706" y="97144"/>
                    </a:cubicBezTo>
                    <a:cubicBezTo>
                      <a:pt x="318860" y="88557"/>
                      <a:pt x="331787" y="58501"/>
                      <a:pt x="331787" y="56354"/>
                    </a:cubicBezTo>
                    <a:cubicBezTo>
                      <a:pt x="327478" y="47767"/>
                      <a:pt x="297316" y="34886"/>
                      <a:pt x="288698" y="30592"/>
                    </a:cubicBezTo>
                    <a:lnTo>
                      <a:pt x="288089" y="28968"/>
                    </a:lnTo>
                    <a:lnTo>
                      <a:pt x="291425" y="25460"/>
                    </a:lnTo>
                    <a:cubicBezTo>
                      <a:pt x="292031" y="23783"/>
                      <a:pt x="288462" y="25192"/>
                      <a:pt x="287452" y="27271"/>
                    </a:cubicBezTo>
                    <a:lnTo>
                      <a:pt x="288089" y="28968"/>
                    </a:lnTo>
                    <a:lnTo>
                      <a:pt x="286544" y="30592"/>
                    </a:lnTo>
                    <a:cubicBezTo>
                      <a:pt x="280080" y="37033"/>
                      <a:pt x="273617" y="45620"/>
                      <a:pt x="267153" y="52061"/>
                    </a:cubicBezTo>
                    <a:cubicBezTo>
                      <a:pt x="260690" y="56354"/>
                      <a:pt x="254227" y="71382"/>
                      <a:pt x="245609" y="73529"/>
                    </a:cubicBezTo>
                    <a:cubicBezTo>
                      <a:pt x="217601" y="84263"/>
                      <a:pt x="211137" y="64942"/>
                      <a:pt x="200365" y="45620"/>
                    </a:cubicBezTo>
                    <a:cubicBezTo>
                      <a:pt x="196056" y="37033"/>
                      <a:pt x="193902" y="22005"/>
                      <a:pt x="187438" y="15565"/>
                    </a:cubicBezTo>
                    <a:lnTo>
                      <a:pt x="186000" y="13248"/>
                    </a:lnTo>
                    <a:lnTo>
                      <a:pt x="188953" y="12546"/>
                    </a:lnTo>
                    <a:cubicBezTo>
                      <a:pt x="189020" y="11606"/>
                      <a:pt x="185452" y="10399"/>
                      <a:pt x="184981" y="11606"/>
                    </a:cubicBezTo>
                    <a:close/>
                    <a:moveTo>
                      <a:pt x="193902" y="0"/>
                    </a:moveTo>
                    <a:cubicBezTo>
                      <a:pt x="195517" y="0"/>
                      <a:pt x="197133" y="537"/>
                      <a:pt x="198210" y="2684"/>
                    </a:cubicBezTo>
                    <a:cubicBezTo>
                      <a:pt x="206828" y="17711"/>
                      <a:pt x="217601" y="58501"/>
                      <a:pt x="234836" y="62795"/>
                    </a:cubicBezTo>
                    <a:cubicBezTo>
                      <a:pt x="247763" y="64942"/>
                      <a:pt x="271462" y="32739"/>
                      <a:pt x="284389" y="19858"/>
                    </a:cubicBezTo>
                    <a:cubicBezTo>
                      <a:pt x="286544" y="15565"/>
                      <a:pt x="290852" y="13418"/>
                      <a:pt x="295161" y="15565"/>
                    </a:cubicBezTo>
                    <a:cubicBezTo>
                      <a:pt x="312397" y="26299"/>
                      <a:pt x="327478" y="37033"/>
                      <a:pt x="344715" y="47767"/>
                    </a:cubicBezTo>
                    <a:cubicBezTo>
                      <a:pt x="344715" y="47767"/>
                      <a:pt x="346869" y="49914"/>
                      <a:pt x="344715" y="49914"/>
                    </a:cubicBezTo>
                    <a:lnTo>
                      <a:pt x="344586" y="50251"/>
                    </a:lnTo>
                    <a:lnTo>
                      <a:pt x="347717" y="53503"/>
                    </a:lnTo>
                    <a:cubicBezTo>
                      <a:pt x="350694" y="56720"/>
                      <a:pt x="353941" y="60475"/>
                      <a:pt x="355023" y="62620"/>
                    </a:cubicBezTo>
                    <a:cubicBezTo>
                      <a:pt x="357188" y="66910"/>
                      <a:pt x="355023" y="71201"/>
                      <a:pt x="352859" y="75492"/>
                    </a:cubicBezTo>
                    <a:cubicBezTo>
                      <a:pt x="350694" y="81927"/>
                      <a:pt x="346364" y="88363"/>
                      <a:pt x="344199" y="99090"/>
                    </a:cubicBezTo>
                    <a:lnTo>
                      <a:pt x="344066" y="99834"/>
                    </a:lnTo>
                    <a:lnTo>
                      <a:pt x="344489" y="101410"/>
                    </a:lnTo>
                    <a:lnTo>
                      <a:pt x="343569" y="102616"/>
                    </a:lnTo>
                    <a:lnTo>
                      <a:pt x="340411" y="120274"/>
                    </a:lnTo>
                    <a:lnTo>
                      <a:pt x="340152" y="123481"/>
                    </a:lnTo>
                    <a:lnTo>
                      <a:pt x="344984" y="126294"/>
                    </a:lnTo>
                    <a:cubicBezTo>
                      <a:pt x="361142" y="130823"/>
                      <a:pt x="384572" y="127200"/>
                      <a:pt x="400731" y="127200"/>
                    </a:cubicBezTo>
                    <a:cubicBezTo>
                      <a:pt x="402885" y="127200"/>
                      <a:pt x="402885" y="127200"/>
                      <a:pt x="405040" y="129347"/>
                    </a:cubicBezTo>
                    <a:lnTo>
                      <a:pt x="416262" y="177807"/>
                    </a:lnTo>
                    <a:lnTo>
                      <a:pt x="416349" y="177778"/>
                    </a:lnTo>
                    <a:lnTo>
                      <a:pt x="416720" y="179782"/>
                    </a:lnTo>
                    <a:lnTo>
                      <a:pt x="417966" y="185164"/>
                    </a:lnTo>
                    <a:lnTo>
                      <a:pt x="417765" y="185437"/>
                    </a:lnTo>
                    <a:lnTo>
                      <a:pt x="418858" y="191344"/>
                    </a:lnTo>
                    <a:cubicBezTo>
                      <a:pt x="420688" y="201243"/>
                      <a:pt x="420688" y="201243"/>
                      <a:pt x="420688" y="201243"/>
                    </a:cubicBezTo>
                    <a:cubicBezTo>
                      <a:pt x="418519" y="201243"/>
                      <a:pt x="418519" y="201243"/>
                      <a:pt x="418519" y="201243"/>
                    </a:cubicBezTo>
                    <a:cubicBezTo>
                      <a:pt x="418519" y="203377"/>
                      <a:pt x="392483" y="216176"/>
                      <a:pt x="375127" y="222576"/>
                    </a:cubicBezTo>
                    <a:cubicBezTo>
                      <a:pt x="368618" y="225775"/>
                      <a:pt x="364821" y="231642"/>
                      <a:pt x="362651" y="236708"/>
                    </a:cubicBezTo>
                    <a:lnTo>
                      <a:pt x="360600" y="243767"/>
                    </a:lnTo>
                    <a:lnTo>
                      <a:pt x="371645" y="256546"/>
                    </a:lnTo>
                    <a:cubicBezTo>
                      <a:pt x="381340" y="265670"/>
                      <a:pt x="393190" y="274258"/>
                      <a:pt x="400731" y="281772"/>
                    </a:cubicBezTo>
                    <a:cubicBezTo>
                      <a:pt x="402885" y="283918"/>
                      <a:pt x="402885" y="286065"/>
                      <a:pt x="400731" y="286065"/>
                    </a:cubicBezTo>
                    <a:lnTo>
                      <a:pt x="394027" y="297039"/>
                    </a:lnTo>
                    <a:lnTo>
                      <a:pt x="394654" y="296840"/>
                    </a:lnTo>
                    <a:lnTo>
                      <a:pt x="394689" y="297173"/>
                    </a:lnTo>
                    <a:lnTo>
                      <a:pt x="397034" y="294195"/>
                    </a:lnTo>
                    <a:cubicBezTo>
                      <a:pt x="398701" y="293666"/>
                      <a:pt x="400368" y="294195"/>
                      <a:pt x="400368" y="296311"/>
                    </a:cubicBezTo>
                    <a:cubicBezTo>
                      <a:pt x="400368" y="300545"/>
                      <a:pt x="402591" y="304778"/>
                      <a:pt x="402591" y="311128"/>
                    </a:cubicBezTo>
                    <a:cubicBezTo>
                      <a:pt x="403702" y="312186"/>
                      <a:pt x="402035" y="313774"/>
                      <a:pt x="400090" y="314568"/>
                    </a:cubicBezTo>
                    <a:lnTo>
                      <a:pt x="396392" y="313394"/>
                    </a:lnTo>
                    <a:lnTo>
                      <a:pt x="396876" y="318007"/>
                    </a:lnTo>
                    <a:cubicBezTo>
                      <a:pt x="396876" y="320123"/>
                      <a:pt x="390208" y="322240"/>
                      <a:pt x="390208" y="320123"/>
                    </a:cubicBezTo>
                    <a:lnTo>
                      <a:pt x="388559" y="305990"/>
                    </a:lnTo>
                    <a:lnTo>
                      <a:pt x="387901" y="307067"/>
                    </a:lnTo>
                    <a:lnTo>
                      <a:pt x="389997" y="323828"/>
                    </a:lnTo>
                    <a:cubicBezTo>
                      <a:pt x="392113" y="328061"/>
                      <a:pt x="383647" y="330178"/>
                      <a:pt x="383647" y="325945"/>
                    </a:cubicBezTo>
                    <a:lnTo>
                      <a:pt x="382410" y="316056"/>
                    </a:lnTo>
                    <a:lnTo>
                      <a:pt x="381197" y="318042"/>
                    </a:lnTo>
                    <a:lnTo>
                      <a:pt x="381530" y="318007"/>
                    </a:lnTo>
                    <a:cubicBezTo>
                      <a:pt x="381530" y="324357"/>
                      <a:pt x="383647" y="330707"/>
                      <a:pt x="383647" y="334940"/>
                    </a:cubicBezTo>
                    <a:cubicBezTo>
                      <a:pt x="385763" y="337057"/>
                      <a:pt x="379413" y="341290"/>
                      <a:pt x="377297" y="339173"/>
                    </a:cubicBezTo>
                    <a:lnTo>
                      <a:pt x="374681" y="328710"/>
                    </a:lnTo>
                    <a:lnTo>
                      <a:pt x="371084" y="334597"/>
                    </a:lnTo>
                    <a:lnTo>
                      <a:pt x="372534" y="347640"/>
                    </a:lnTo>
                    <a:cubicBezTo>
                      <a:pt x="374650" y="349757"/>
                      <a:pt x="366184" y="353990"/>
                      <a:pt x="366184" y="351873"/>
                    </a:cubicBezTo>
                    <a:lnTo>
                      <a:pt x="364943" y="346291"/>
                    </a:lnTo>
                    <a:lnTo>
                      <a:pt x="363101" y="347641"/>
                    </a:lnTo>
                    <a:cubicBezTo>
                      <a:pt x="361157" y="348170"/>
                      <a:pt x="358934" y="348170"/>
                      <a:pt x="357823" y="347111"/>
                    </a:cubicBezTo>
                    <a:lnTo>
                      <a:pt x="355956" y="338220"/>
                    </a:lnTo>
                    <a:lnTo>
                      <a:pt x="353985" y="337442"/>
                    </a:lnTo>
                    <a:lnTo>
                      <a:pt x="355601" y="341290"/>
                    </a:lnTo>
                    <a:cubicBezTo>
                      <a:pt x="355601" y="343407"/>
                      <a:pt x="348933" y="347640"/>
                      <a:pt x="346711" y="345523"/>
                    </a:cubicBezTo>
                    <a:lnTo>
                      <a:pt x="344652" y="333757"/>
                    </a:lnTo>
                    <a:lnTo>
                      <a:pt x="342294" y="332827"/>
                    </a:lnTo>
                    <a:lnTo>
                      <a:pt x="344488" y="339559"/>
                    </a:lnTo>
                    <a:cubicBezTo>
                      <a:pt x="344488" y="341723"/>
                      <a:pt x="338138" y="346053"/>
                      <a:pt x="336022" y="341723"/>
                    </a:cubicBezTo>
                    <a:lnTo>
                      <a:pt x="334041" y="329572"/>
                    </a:lnTo>
                    <a:lnTo>
                      <a:pt x="329470" y="328173"/>
                    </a:lnTo>
                    <a:lnTo>
                      <a:pt x="331335" y="334940"/>
                    </a:lnTo>
                    <a:cubicBezTo>
                      <a:pt x="333376" y="337057"/>
                      <a:pt x="327252" y="341290"/>
                      <a:pt x="325211" y="339173"/>
                    </a:cubicBezTo>
                    <a:lnTo>
                      <a:pt x="320208" y="325338"/>
                    </a:lnTo>
                    <a:lnTo>
                      <a:pt x="318678" y="324869"/>
                    </a:lnTo>
                    <a:lnTo>
                      <a:pt x="320676" y="332956"/>
                    </a:lnTo>
                    <a:cubicBezTo>
                      <a:pt x="320676" y="335205"/>
                      <a:pt x="314008" y="339703"/>
                      <a:pt x="314008" y="335205"/>
                    </a:cubicBezTo>
                    <a:lnTo>
                      <a:pt x="310371" y="322326"/>
                    </a:lnTo>
                    <a:lnTo>
                      <a:pt x="305976" y="320981"/>
                    </a:lnTo>
                    <a:lnTo>
                      <a:pt x="309563" y="333209"/>
                    </a:lnTo>
                    <a:cubicBezTo>
                      <a:pt x="309563" y="337538"/>
                      <a:pt x="303848" y="339703"/>
                      <a:pt x="303848" y="337538"/>
                    </a:cubicBezTo>
                    <a:lnTo>
                      <a:pt x="301208" y="327037"/>
                    </a:lnTo>
                    <a:lnTo>
                      <a:pt x="298649" y="330487"/>
                    </a:lnTo>
                    <a:cubicBezTo>
                      <a:pt x="297161" y="331633"/>
                      <a:pt x="295672" y="332207"/>
                      <a:pt x="295672" y="331060"/>
                    </a:cubicBezTo>
                    <a:lnTo>
                      <a:pt x="294309" y="321610"/>
                    </a:lnTo>
                    <a:lnTo>
                      <a:pt x="293351" y="321772"/>
                    </a:lnTo>
                    <a:lnTo>
                      <a:pt x="297770" y="342765"/>
                    </a:lnTo>
                    <a:cubicBezTo>
                      <a:pt x="300038" y="344919"/>
                      <a:pt x="293234" y="349228"/>
                      <a:pt x="290966" y="347074"/>
                    </a:cubicBezTo>
                    <a:lnTo>
                      <a:pt x="287231" y="329332"/>
                    </a:lnTo>
                    <a:lnTo>
                      <a:pt x="286308" y="333597"/>
                    </a:lnTo>
                    <a:lnTo>
                      <a:pt x="286621" y="339865"/>
                    </a:lnTo>
                    <a:lnTo>
                      <a:pt x="289123" y="340913"/>
                    </a:lnTo>
                    <a:cubicBezTo>
                      <a:pt x="291306" y="351874"/>
                      <a:pt x="295672" y="365028"/>
                      <a:pt x="297855" y="375989"/>
                    </a:cubicBezTo>
                    <a:cubicBezTo>
                      <a:pt x="298946" y="377085"/>
                      <a:pt x="297855" y="378730"/>
                      <a:pt x="296218" y="379826"/>
                    </a:cubicBezTo>
                    <a:lnTo>
                      <a:pt x="292784" y="380209"/>
                    </a:lnTo>
                    <a:lnTo>
                      <a:pt x="297745" y="397382"/>
                    </a:lnTo>
                    <a:cubicBezTo>
                      <a:pt x="298891" y="398440"/>
                      <a:pt x="297171" y="399498"/>
                      <a:pt x="295165" y="400028"/>
                    </a:cubicBezTo>
                    <a:lnTo>
                      <a:pt x="294460" y="399941"/>
                    </a:lnTo>
                    <a:lnTo>
                      <a:pt x="296863" y="409553"/>
                    </a:lnTo>
                    <a:cubicBezTo>
                      <a:pt x="296863" y="413786"/>
                      <a:pt x="290513" y="415903"/>
                      <a:pt x="290513" y="413786"/>
                    </a:cubicBezTo>
                    <a:lnTo>
                      <a:pt x="284987" y="399052"/>
                    </a:lnTo>
                    <a:lnTo>
                      <a:pt x="284389" y="399847"/>
                    </a:lnTo>
                    <a:lnTo>
                      <a:pt x="283540" y="400042"/>
                    </a:lnTo>
                    <a:lnTo>
                      <a:pt x="285750" y="409675"/>
                    </a:lnTo>
                    <a:cubicBezTo>
                      <a:pt x="285750" y="411751"/>
                      <a:pt x="280035" y="415903"/>
                      <a:pt x="280035" y="411751"/>
                    </a:cubicBezTo>
                    <a:lnTo>
                      <a:pt x="277659" y="401395"/>
                    </a:lnTo>
                    <a:lnTo>
                      <a:pt x="275248" y="401949"/>
                    </a:lnTo>
                    <a:lnTo>
                      <a:pt x="277813" y="412331"/>
                    </a:lnTo>
                    <a:cubicBezTo>
                      <a:pt x="277813" y="414580"/>
                      <a:pt x="271145" y="419078"/>
                      <a:pt x="271145" y="416829"/>
                    </a:cubicBezTo>
                    <a:lnTo>
                      <a:pt x="267887" y="403642"/>
                    </a:lnTo>
                    <a:lnTo>
                      <a:pt x="266474" y="403967"/>
                    </a:lnTo>
                    <a:lnTo>
                      <a:pt x="269876" y="416336"/>
                    </a:lnTo>
                    <a:cubicBezTo>
                      <a:pt x="269876" y="418501"/>
                      <a:pt x="262732" y="420666"/>
                      <a:pt x="260350" y="418501"/>
                    </a:cubicBezTo>
                    <a:lnTo>
                      <a:pt x="258601" y="405777"/>
                    </a:lnTo>
                    <a:lnTo>
                      <a:pt x="255299" y="406536"/>
                    </a:lnTo>
                    <a:lnTo>
                      <a:pt x="258763" y="416432"/>
                    </a:lnTo>
                    <a:cubicBezTo>
                      <a:pt x="258763" y="418548"/>
                      <a:pt x="252095" y="420665"/>
                      <a:pt x="252095" y="418548"/>
                    </a:cubicBezTo>
                    <a:lnTo>
                      <a:pt x="247776" y="408266"/>
                    </a:lnTo>
                    <a:lnTo>
                      <a:pt x="228373" y="412728"/>
                    </a:lnTo>
                    <a:cubicBezTo>
                      <a:pt x="224064" y="412728"/>
                      <a:pt x="221910" y="412728"/>
                      <a:pt x="219755" y="410581"/>
                    </a:cubicBezTo>
                    <a:cubicBezTo>
                      <a:pt x="217601" y="406288"/>
                      <a:pt x="210060" y="388040"/>
                      <a:pt x="202789" y="370865"/>
                    </a:cubicBezTo>
                    <a:lnTo>
                      <a:pt x="196673" y="356747"/>
                    </a:lnTo>
                    <a:lnTo>
                      <a:pt x="185602" y="365850"/>
                    </a:lnTo>
                    <a:lnTo>
                      <a:pt x="185738" y="367057"/>
                    </a:lnTo>
                    <a:cubicBezTo>
                      <a:pt x="185738" y="368156"/>
                      <a:pt x="184071" y="369255"/>
                      <a:pt x="182404" y="369804"/>
                    </a:cubicBezTo>
                    <a:lnTo>
                      <a:pt x="181061" y="369583"/>
                    </a:lnTo>
                    <a:lnTo>
                      <a:pt x="167538" y="380703"/>
                    </a:lnTo>
                    <a:lnTo>
                      <a:pt x="167822" y="382248"/>
                    </a:lnTo>
                    <a:cubicBezTo>
                      <a:pt x="168842" y="383360"/>
                      <a:pt x="167822" y="385027"/>
                      <a:pt x="166291" y="385860"/>
                    </a:cubicBezTo>
                    <a:lnTo>
                      <a:pt x="162617" y="384749"/>
                    </a:lnTo>
                    <a:lnTo>
                      <a:pt x="150257" y="394911"/>
                    </a:lnTo>
                    <a:lnTo>
                      <a:pt x="150283" y="395153"/>
                    </a:lnTo>
                    <a:cubicBezTo>
                      <a:pt x="151342" y="397307"/>
                      <a:pt x="149754" y="398923"/>
                      <a:pt x="147902" y="399462"/>
                    </a:cubicBezTo>
                    <a:lnTo>
                      <a:pt x="145987" y="398422"/>
                    </a:lnTo>
                    <a:lnTo>
                      <a:pt x="142198" y="401538"/>
                    </a:lnTo>
                    <a:lnTo>
                      <a:pt x="142240" y="401880"/>
                    </a:lnTo>
                    <a:cubicBezTo>
                      <a:pt x="143352" y="403005"/>
                      <a:pt x="141685" y="404129"/>
                      <a:pt x="139740" y="404691"/>
                    </a:cubicBezTo>
                    <a:lnTo>
                      <a:pt x="138556" y="404532"/>
                    </a:lnTo>
                    <a:lnTo>
                      <a:pt x="128588" y="412728"/>
                    </a:lnTo>
                    <a:lnTo>
                      <a:pt x="110668" y="402901"/>
                    </a:lnTo>
                    <a:lnTo>
                      <a:pt x="110596" y="403146"/>
                    </a:lnTo>
                    <a:cubicBezTo>
                      <a:pt x="109008" y="404224"/>
                      <a:pt x="106892" y="404224"/>
                      <a:pt x="105833" y="402069"/>
                    </a:cubicBezTo>
                    <a:lnTo>
                      <a:pt x="105382" y="400002"/>
                    </a:lnTo>
                    <a:lnTo>
                      <a:pt x="92857" y="393134"/>
                    </a:lnTo>
                    <a:lnTo>
                      <a:pt x="92710" y="393148"/>
                    </a:lnTo>
                    <a:lnTo>
                      <a:pt x="92697" y="393046"/>
                    </a:lnTo>
                    <a:lnTo>
                      <a:pt x="87077" y="389964"/>
                    </a:lnTo>
                    <a:lnTo>
                      <a:pt x="86178" y="390049"/>
                    </a:lnTo>
                    <a:lnTo>
                      <a:pt x="85943" y="389342"/>
                    </a:lnTo>
                    <a:lnTo>
                      <a:pt x="79375" y="385741"/>
                    </a:lnTo>
                    <a:lnTo>
                      <a:pt x="71438" y="363516"/>
                    </a:lnTo>
                    <a:lnTo>
                      <a:pt x="72093" y="363188"/>
                    </a:lnTo>
                    <a:lnTo>
                      <a:pt x="71097" y="361204"/>
                    </a:lnTo>
                    <a:cubicBezTo>
                      <a:pt x="73252" y="356911"/>
                      <a:pt x="81869" y="339199"/>
                      <a:pt x="89141" y="321756"/>
                    </a:cubicBezTo>
                    <a:lnTo>
                      <a:pt x="97637" y="298657"/>
                    </a:lnTo>
                    <a:lnTo>
                      <a:pt x="76027" y="299904"/>
                    </a:lnTo>
                    <a:lnTo>
                      <a:pt x="75671" y="300015"/>
                    </a:lnTo>
                    <a:lnTo>
                      <a:pt x="75653" y="299925"/>
                    </a:lnTo>
                    <a:lnTo>
                      <a:pt x="19050" y="303191"/>
                    </a:lnTo>
                    <a:lnTo>
                      <a:pt x="15224" y="284061"/>
                    </a:lnTo>
                    <a:lnTo>
                      <a:pt x="12927" y="281772"/>
                    </a:lnTo>
                    <a:cubicBezTo>
                      <a:pt x="8618" y="264597"/>
                      <a:pt x="4309" y="245275"/>
                      <a:pt x="0" y="225954"/>
                    </a:cubicBezTo>
                    <a:cubicBezTo>
                      <a:pt x="0" y="223807"/>
                      <a:pt x="2154" y="219513"/>
                      <a:pt x="4309" y="219513"/>
                    </a:cubicBezTo>
                    <a:cubicBezTo>
                      <a:pt x="15081" y="215220"/>
                      <a:pt x="75406" y="191605"/>
                      <a:pt x="77560" y="185164"/>
                    </a:cubicBezTo>
                    <a:cubicBezTo>
                      <a:pt x="77560" y="180871"/>
                      <a:pt x="25853" y="140081"/>
                      <a:pt x="17235" y="131493"/>
                    </a:cubicBezTo>
                    <a:cubicBezTo>
                      <a:pt x="15081" y="129347"/>
                      <a:pt x="15081" y="127200"/>
                      <a:pt x="17235" y="125053"/>
                    </a:cubicBezTo>
                    <a:cubicBezTo>
                      <a:pt x="25853" y="110025"/>
                      <a:pt x="36626" y="92851"/>
                      <a:pt x="47398" y="75676"/>
                    </a:cubicBezTo>
                    <a:cubicBezTo>
                      <a:pt x="49552" y="73529"/>
                      <a:pt x="53861" y="69235"/>
                      <a:pt x="58170" y="71382"/>
                    </a:cubicBezTo>
                    <a:cubicBezTo>
                      <a:pt x="71097" y="75676"/>
                      <a:pt x="120650" y="99291"/>
                      <a:pt x="127113" y="92851"/>
                    </a:cubicBezTo>
                    <a:cubicBezTo>
                      <a:pt x="135731" y="86410"/>
                      <a:pt x="127113" y="32739"/>
                      <a:pt x="127113" y="22005"/>
                    </a:cubicBezTo>
                    <a:cubicBezTo>
                      <a:pt x="127113" y="17711"/>
                      <a:pt x="131422" y="13418"/>
                      <a:pt x="133577" y="13418"/>
                    </a:cubicBezTo>
                    <a:cubicBezTo>
                      <a:pt x="152967" y="9124"/>
                      <a:pt x="172357" y="4830"/>
                      <a:pt x="189593" y="537"/>
                    </a:cubicBezTo>
                    <a:cubicBezTo>
                      <a:pt x="190670" y="537"/>
                      <a:pt x="192286" y="0"/>
                      <a:pt x="193902" y="0"/>
                    </a:cubicBezTo>
                    <a:close/>
                  </a:path>
                </a:pathLst>
              </a:custGeom>
              <a:solidFill>
                <a:srgbClr val="F9F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62" name="任意多边形: 形状 461">
                <a:extLst>
                  <a:ext uri="{FF2B5EF4-FFF2-40B4-BE49-F238E27FC236}">
                    <a16:creationId xmlns="" xmlns:a16="http://schemas.microsoft.com/office/drawing/2014/main" id="{094895F7-06FF-4D7C-8C8B-9392B8E92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5601" y="2110988"/>
                <a:ext cx="234950" cy="240100"/>
              </a:xfrm>
              <a:custGeom>
                <a:avLst/>
                <a:gdLst>
                  <a:gd name="connsiteX0" fmla="*/ 124839 w 234950"/>
                  <a:gd name="connsiteY0" fmla="*/ 231142 h 240100"/>
                  <a:gd name="connsiteX1" fmla="*/ 126307 w 234950"/>
                  <a:gd name="connsiteY1" fmla="*/ 236904 h 240100"/>
                  <a:gd name="connsiteX2" fmla="*/ 126578 w 234950"/>
                  <a:gd name="connsiteY2" fmla="*/ 237970 h 240100"/>
                  <a:gd name="connsiteX3" fmla="*/ 127875 w 234950"/>
                  <a:gd name="connsiteY3" fmla="*/ 237616 h 240100"/>
                  <a:gd name="connsiteX4" fmla="*/ 127000 w 234950"/>
                  <a:gd name="connsiteY4" fmla="*/ 235866 h 240100"/>
                  <a:gd name="connsiteX5" fmla="*/ 127000 w 234950"/>
                  <a:gd name="connsiteY5" fmla="*/ 232127 h 240100"/>
                  <a:gd name="connsiteX6" fmla="*/ 126870 w 234950"/>
                  <a:gd name="connsiteY6" fmla="*/ 232162 h 240100"/>
                  <a:gd name="connsiteX7" fmla="*/ 133716 w 234950"/>
                  <a:gd name="connsiteY7" fmla="*/ 230328 h 240100"/>
                  <a:gd name="connsiteX8" fmla="*/ 131233 w 234950"/>
                  <a:gd name="connsiteY8" fmla="*/ 230993 h 240100"/>
                  <a:gd name="connsiteX9" fmla="*/ 131233 w 234950"/>
                  <a:gd name="connsiteY9" fmla="*/ 231632 h 240100"/>
                  <a:gd name="connsiteX10" fmla="*/ 132782 w 234950"/>
                  <a:gd name="connsiteY10" fmla="*/ 236278 h 240100"/>
                  <a:gd name="connsiteX11" fmla="*/ 134965 w 234950"/>
                  <a:gd name="connsiteY11" fmla="*/ 235683 h 240100"/>
                  <a:gd name="connsiteX12" fmla="*/ 140265 w 234950"/>
                  <a:gd name="connsiteY12" fmla="*/ 228573 h 240100"/>
                  <a:gd name="connsiteX13" fmla="*/ 138198 w 234950"/>
                  <a:gd name="connsiteY13" fmla="*/ 229127 h 240100"/>
                  <a:gd name="connsiteX14" fmla="*/ 139443 w 234950"/>
                  <a:gd name="connsiteY14" fmla="*/ 234462 h 240100"/>
                  <a:gd name="connsiteX15" fmla="*/ 140228 w 234950"/>
                  <a:gd name="connsiteY15" fmla="*/ 234248 h 240100"/>
                  <a:gd name="connsiteX16" fmla="*/ 140228 w 234950"/>
                  <a:gd name="connsiteY16" fmla="*/ 228987 h 240100"/>
                  <a:gd name="connsiteX17" fmla="*/ 145093 w 234950"/>
                  <a:gd name="connsiteY17" fmla="*/ 227279 h 240100"/>
                  <a:gd name="connsiteX18" fmla="*/ 142732 w 234950"/>
                  <a:gd name="connsiteY18" fmla="*/ 227912 h 240100"/>
                  <a:gd name="connsiteX19" fmla="*/ 144282 w 234950"/>
                  <a:gd name="connsiteY19" fmla="*/ 233142 h 240100"/>
                  <a:gd name="connsiteX20" fmla="*/ 146413 w 234950"/>
                  <a:gd name="connsiteY20" fmla="*/ 232561 h 240100"/>
                  <a:gd name="connsiteX21" fmla="*/ 69439 w 234950"/>
                  <a:gd name="connsiteY21" fmla="*/ 225868 h 240100"/>
                  <a:gd name="connsiteX22" fmla="*/ 68384 w 234950"/>
                  <a:gd name="connsiteY22" fmla="*/ 226377 h 240100"/>
                  <a:gd name="connsiteX23" fmla="*/ 69735 w 234950"/>
                  <a:gd name="connsiteY23" fmla="*/ 227137 h 240100"/>
                  <a:gd name="connsiteX24" fmla="*/ 151341 w 234950"/>
                  <a:gd name="connsiteY24" fmla="*/ 225605 h 240100"/>
                  <a:gd name="connsiteX25" fmla="*/ 149061 w 234950"/>
                  <a:gd name="connsiteY25" fmla="*/ 226216 h 240100"/>
                  <a:gd name="connsiteX26" fmla="*/ 150377 w 234950"/>
                  <a:gd name="connsiteY26" fmla="*/ 231481 h 240100"/>
                  <a:gd name="connsiteX27" fmla="*/ 151341 w 234950"/>
                  <a:gd name="connsiteY27" fmla="*/ 231218 h 240100"/>
                  <a:gd name="connsiteX28" fmla="*/ 156344 w 234950"/>
                  <a:gd name="connsiteY28" fmla="*/ 224264 h 240100"/>
                  <a:gd name="connsiteX29" fmla="*/ 153930 w 234950"/>
                  <a:gd name="connsiteY29" fmla="*/ 224911 h 240100"/>
                  <a:gd name="connsiteX30" fmla="*/ 155286 w 234950"/>
                  <a:gd name="connsiteY30" fmla="*/ 230142 h 240100"/>
                  <a:gd name="connsiteX31" fmla="*/ 157337 w 234950"/>
                  <a:gd name="connsiteY31" fmla="*/ 229583 h 240100"/>
                  <a:gd name="connsiteX32" fmla="*/ 165650 w 234950"/>
                  <a:gd name="connsiteY32" fmla="*/ 223380 h 240100"/>
                  <a:gd name="connsiteX33" fmla="*/ 164881 w 234950"/>
                  <a:gd name="connsiteY33" fmla="*/ 223737 h 240100"/>
                  <a:gd name="connsiteX34" fmla="*/ 165650 w 234950"/>
                  <a:gd name="connsiteY34" fmla="*/ 227035 h 240100"/>
                  <a:gd name="connsiteX35" fmla="*/ 63806 w 234950"/>
                  <a:gd name="connsiteY35" fmla="*/ 220425 h 240100"/>
                  <a:gd name="connsiteX36" fmla="*/ 65087 w 234950"/>
                  <a:gd name="connsiteY36" fmla="*/ 222863 h 240100"/>
                  <a:gd name="connsiteX37" fmla="*/ 63490 w 234950"/>
                  <a:gd name="connsiteY37" fmla="*/ 223624 h 240100"/>
                  <a:gd name="connsiteX38" fmla="*/ 66914 w 234950"/>
                  <a:gd name="connsiteY38" fmla="*/ 225550 h 240100"/>
                  <a:gd name="connsiteX39" fmla="*/ 66152 w 234950"/>
                  <a:gd name="connsiteY39" fmla="*/ 221875 h 240100"/>
                  <a:gd name="connsiteX40" fmla="*/ 76200 w 234950"/>
                  <a:gd name="connsiteY40" fmla="*/ 220266 h 240100"/>
                  <a:gd name="connsiteX41" fmla="*/ 75262 w 234950"/>
                  <a:gd name="connsiteY41" fmla="*/ 221358 h 240100"/>
                  <a:gd name="connsiteX42" fmla="*/ 74284 w 234950"/>
                  <a:gd name="connsiteY42" fmla="*/ 221686 h 240100"/>
                  <a:gd name="connsiteX43" fmla="*/ 75488 w 234950"/>
                  <a:gd name="connsiteY43" fmla="*/ 226845 h 240100"/>
                  <a:gd name="connsiteX44" fmla="*/ 76200 w 234950"/>
                  <a:gd name="connsiteY44" fmla="*/ 226226 h 240100"/>
                  <a:gd name="connsiteX45" fmla="*/ 80101 w 234950"/>
                  <a:gd name="connsiteY45" fmla="*/ 215722 h 240100"/>
                  <a:gd name="connsiteX46" fmla="*/ 79162 w 234950"/>
                  <a:gd name="connsiteY46" fmla="*/ 216816 h 240100"/>
                  <a:gd name="connsiteX47" fmla="*/ 79375 w 234950"/>
                  <a:gd name="connsiteY47" fmla="*/ 216816 h 240100"/>
                  <a:gd name="connsiteX48" fmla="*/ 79375 w 234950"/>
                  <a:gd name="connsiteY48" fmla="*/ 223466 h 240100"/>
                  <a:gd name="connsiteX49" fmla="*/ 81381 w 234950"/>
                  <a:gd name="connsiteY49" fmla="*/ 221721 h 240100"/>
                  <a:gd name="connsiteX50" fmla="*/ 55562 w 234950"/>
                  <a:gd name="connsiteY50" fmla="*/ 215326 h 240100"/>
                  <a:gd name="connsiteX51" fmla="*/ 55562 w 234950"/>
                  <a:gd name="connsiteY51" fmla="*/ 218932 h 240100"/>
                  <a:gd name="connsiteX52" fmla="*/ 55439 w 234950"/>
                  <a:gd name="connsiteY52" fmla="*/ 219095 h 240100"/>
                  <a:gd name="connsiteX53" fmla="*/ 59541 w 234950"/>
                  <a:gd name="connsiteY53" fmla="*/ 221403 h 240100"/>
                  <a:gd name="connsiteX54" fmla="*/ 58668 w 234950"/>
                  <a:gd name="connsiteY54" fmla="*/ 217247 h 240100"/>
                  <a:gd name="connsiteX55" fmla="*/ 165650 w 234950"/>
                  <a:gd name="connsiteY55" fmla="*/ 213814 h 240100"/>
                  <a:gd name="connsiteX56" fmla="*/ 165026 w 234950"/>
                  <a:gd name="connsiteY56" fmla="*/ 214117 h 240100"/>
                  <a:gd name="connsiteX57" fmla="*/ 165650 w 234950"/>
                  <a:gd name="connsiteY57" fmla="*/ 215663 h 240100"/>
                  <a:gd name="connsiteX58" fmla="*/ 52288 w 234950"/>
                  <a:gd name="connsiteY58" fmla="*/ 213302 h 240100"/>
                  <a:gd name="connsiteX59" fmla="*/ 53326 w 234950"/>
                  <a:gd name="connsiteY59" fmla="*/ 216725 h 240100"/>
                  <a:gd name="connsiteX60" fmla="*/ 52866 w 234950"/>
                  <a:gd name="connsiteY60" fmla="*/ 213659 h 240100"/>
                  <a:gd name="connsiteX61" fmla="*/ 84733 w 234950"/>
                  <a:gd name="connsiteY61" fmla="*/ 210274 h 240100"/>
                  <a:gd name="connsiteX62" fmla="*/ 83794 w 234950"/>
                  <a:gd name="connsiteY62" fmla="*/ 211381 h 240100"/>
                  <a:gd name="connsiteX63" fmla="*/ 85063 w 234950"/>
                  <a:gd name="connsiteY63" fmla="*/ 218519 h 240100"/>
                  <a:gd name="connsiteX64" fmla="*/ 86187 w 234950"/>
                  <a:gd name="connsiteY64" fmla="*/ 217542 h 240100"/>
                  <a:gd name="connsiteX65" fmla="*/ 45128 w 234950"/>
                  <a:gd name="connsiteY65" fmla="*/ 208875 h 240100"/>
                  <a:gd name="connsiteX66" fmla="*/ 47625 w 234950"/>
                  <a:gd name="connsiteY66" fmla="*/ 214700 h 240100"/>
                  <a:gd name="connsiteX67" fmla="*/ 48175 w 234950"/>
                  <a:gd name="connsiteY67" fmla="*/ 215009 h 240100"/>
                  <a:gd name="connsiteX68" fmla="*/ 46590 w 234950"/>
                  <a:gd name="connsiteY68" fmla="*/ 209779 h 240100"/>
                  <a:gd name="connsiteX69" fmla="*/ 97025 w 234950"/>
                  <a:gd name="connsiteY69" fmla="*/ 208118 h 240100"/>
                  <a:gd name="connsiteX70" fmla="*/ 94398 w 234950"/>
                  <a:gd name="connsiteY70" fmla="*/ 209384 h 240100"/>
                  <a:gd name="connsiteX71" fmla="*/ 94572 w 234950"/>
                  <a:gd name="connsiteY71" fmla="*/ 210251 h 240100"/>
                  <a:gd name="connsiteX72" fmla="*/ 89220 w 234950"/>
                  <a:gd name="connsiteY72" fmla="*/ 204981 h 240100"/>
                  <a:gd name="connsiteX73" fmla="*/ 88501 w 234950"/>
                  <a:gd name="connsiteY73" fmla="*/ 205829 h 240100"/>
                  <a:gd name="connsiteX74" fmla="*/ 90154 w 234950"/>
                  <a:gd name="connsiteY74" fmla="*/ 214093 h 240100"/>
                  <a:gd name="connsiteX75" fmla="*/ 90665 w 234950"/>
                  <a:gd name="connsiteY75" fmla="*/ 213648 h 240100"/>
                  <a:gd name="connsiteX76" fmla="*/ 92133 w 234950"/>
                  <a:gd name="connsiteY76" fmla="*/ 201545 h 240100"/>
                  <a:gd name="connsiteX77" fmla="*/ 91965 w 234950"/>
                  <a:gd name="connsiteY77" fmla="*/ 201743 h 240100"/>
                  <a:gd name="connsiteX78" fmla="*/ 92275 w 234950"/>
                  <a:gd name="connsiteY78" fmla="*/ 202092 h 240100"/>
                  <a:gd name="connsiteX79" fmla="*/ 107420 w 234950"/>
                  <a:gd name="connsiteY79" fmla="*/ 192568 h 240100"/>
                  <a:gd name="connsiteX80" fmla="*/ 107420 w 234950"/>
                  <a:gd name="connsiteY80" fmla="*/ 199078 h 240100"/>
                  <a:gd name="connsiteX81" fmla="*/ 109538 w 234950"/>
                  <a:gd name="connsiteY81" fmla="*/ 197237 h 240100"/>
                  <a:gd name="connsiteX82" fmla="*/ 109699 w 234950"/>
                  <a:gd name="connsiteY82" fmla="*/ 197318 h 240100"/>
                  <a:gd name="connsiteX83" fmla="*/ 108660 w 234950"/>
                  <a:gd name="connsiteY83" fmla="*/ 194754 h 240100"/>
                  <a:gd name="connsiteX84" fmla="*/ 197365 w 234950"/>
                  <a:gd name="connsiteY84" fmla="*/ 190048 h 240100"/>
                  <a:gd name="connsiteX85" fmla="*/ 198437 w 234950"/>
                  <a:gd name="connsiteY85" fmla="*/ 193428 h 240100"/>
                  <a:gd name="connsiteX86" fmla="*/ 197519 w 234950"/>
                  <a:gd name="connsiteY86" fmla="*/ 193910 h 240100"/>
                  <a:gd name="connsiteX87" fmla="*/ 199986 w 234950"/>
                  <a:gd name="connsiteY87" fmla="*/ 194851 h 240100"/>
                  <a:gd name="connsiteX88" fmla="*/ 199000 w 234950"/>
                  <a:gd name="connsiteY88" fmla="*/ 190710 h 240100"/>
                  <a:gd name="connsiteX89" fmla="*/ 203870 w 234950"/>
                  <a:gd name="connsiteY89" fmla="*/ 189805 h 240100"/>
                  <a:gd name="connsiteX90" fmla="*/ 203205 w 234950"/>
                  <a:gd name="connsiteY90" fmla="*/ 190028 h 240100"/>
                  <a:gd name="connsiteX91" fmla="*/ 204787 w 234950"/>
                  <a:gd name="connsiteY91" fmla="*/ 195015 h 240100"/>
                  <a:gd name="connsiteX92" fmla="*/ 202946 w 234950"/>
                  <a:gd name="connsiteY92" fmla="*/ 195981 h 240100"/>
                  <a:gd name="connsiteX93" fmla="*/ 206894 w 234950"/>
                  <a:gd name="connsiteY93" fmla="*/ 197488 h 240100"/>
                  <a:gd name="connsiteX94" fmla="*/ 208665 w 234950"/>
                  <a:gd name="connsiteY94" fmla="*/ 195169 h 240100"/>
                  <a:gd name="connsiteX95" fmla="*/ 205317 w 234950"/>
                  <a:gd name="connsiteY95" fmla="*/ 196784 h 240100"/>
                  <a:gd name="connsiteX96" fmla="*/ 105367 w 234950"/>
                  <a:gd name="connsiteY96" fmla="*/ 188947 h 240100"/>
                  <a:gd name="connsiteX97" fmla="*/ 95085 w 234950"/>
                  <a:gd name="connsiteY97" fmla="*/ 198062 h 240100"/>
                  <a:gd name="connsiteX98" fmla="*/ 92496 w 234950"/>
                  <a:gd name="connsiteY98" fmla="*/ 201116 h 240100"/>
                  <a:gd name="connsiteX99" fmla="*/ 96308 w 234950"/>
                  <a:gd name="connsiteY99" fmla="*/ 199278 h 240100"/>
                  <a:gd name="connsiteX100" fmla="*/ 98310 w 234950"/>
                  <a:gd name="connsiteY100" fmla="*/ 207000 h 240100"/>
                  <a:gd name="connsiteX101" fmla="*/ 100270 w 234950"/>
                  <a:gd name="connsiteY101" fmla="*/ 205296 h 240100"/>
                  <a:gd name="connsiteX102" fmla="*/ 98425 w 234950"/>
                  <a:gd name="connsiteY102" fmla="*/ 196840 h 240100"/>
                  <a:gd name="connsiteX103" fmla="*/ 103188 w 234950"/>
                  <a:gd name="connsiteY103" fmla="*/ 194657 h 240100"/>
                  <a:gd name="connsiteX104" fmla="*/ 103188 w 234950"/>
                  <a:gd name="connsiteY104" fmla="*/ 202759 h 240100"/>
                  <a:gd name="connsiteX105" fmla="*/ 104864 w 234950"/>
                  <a:gd name="connsiteY105" fmla="*/ 201301 h 240100"/>
                  <a:gd name="connsiteX106" fmla="*/ 103187 w 234950"/>
                  <a:gd name="connsiteY106" fmla="*/ 194591 h 240100"/>
                  <a:gd name="connsiteX107" fmla="*/ 107379 w 234950"/>
                  <a:gd name="connsiteY107" fmla="*/ 192495 h 240100"/>
                  <a:gd name="connsiteX108" fmla="*/ 160788 w 234950"/>
                  <a:gd name="connsiteY108" fmla="*/ 188812 h 240100"/>
                  <a:gd name="connsiteX109" fmla="*/ 160954 w 234950"/>
                  <a:gd name="connsiteY109" fmla="*/ 191205 h 240100"/>
                  <a:gd name="connsiteX110" fmla="*/ 161607 w 234950"/>
                  <a:gd name="connsiteY110" fmla="*/ 190887 h 240100"/>
                  <a:gd name="connsiteX111" fmla="*/ 165650 w 234950"/>
                  <a:gd name="connsiteY111" fmla="*/ 204015 h 240100"/>
                  <a:gd name="connsiteX112" fmla="*/ 165650 w 234950"/>
                  <a:gd name="connsiteY112" fmla="*/ 194074 h 240100"/>
                  <a:gd name="connsiteX113" fmla="*/ 163512 w 234950"/>
                  <a:gd name="connsiteY113" fmla="*/ 195054 h 240100"/>
                  <a:gd name="connsiteX114" fmla="*/ 190886 w 234950"/>
                  <a:gd name="connsiteY114" fmla="*/ 187426 h 240100"/>
                  <a:gd name="connsiteX115" fmla="*/ 191559 w 234950"/>
                  <a:gd name="connsiteY115" fmla="*/ 190253 h 240100"/>
                  <a:gd name="connsiteX116" fmla="*/ 191382 w 234950"/>
                  <a:gd name="connsiteY116" fmla="*/ 191550 h 240100"/>
                  <a:gd name="connsiteX117" fmla="*/ 192242 w 234950"/>
                  <a:gd name="connsiteY117" fmla="*/ 191895 h 240100"/>
                  <a:gd name="connsiteX118" fmla="*/ 194204 w 234950"/>
                  <a:gd name="connsiteY118" fmla="*/ 192644 h 240100"/>
                  <a:gd name="connsiteX119" fmla="*/ 194204 w 234950"/>
                  <a:gd name="connsiteY119" fmla="*/ 188982 h 240100"/>
                  <a:gd name="connsiteX120" fmla="*/ 194223 w 234950"/>
                  <a:gd name="connsiteY120" fmla="*/ 188777 h 240100"/>
                  <a:gd name="connsiteX121" fmla="*/ 184475 w 234950"/>
                  <a:gd name="connsiteY121" fmla="*/ 184831 h 240100"/>
                  <a:gd name="connsiteX122" fmla="*/ 185340 w 234950"/>
                  <a:gd name="connsiteY122" fmla="*/ 188393 h 240100"/>
                  <a:gd name="connsiteX123" fmla="*/ 185272 w 234950"/>
                  <a:gd name="connsiteY123" fmla="*/ 189097 h 240100"/>
                  <a:gd name="connsiteX124" fmla="*/ 188993 w 234950"/>
                  <a:gd name="connsiteY124" fmla="*/ 190591 h 240100"/>
                  <a:gd name="connsiteX125" fmla="*/ 187958 w 234950"/>
                  <a:gd name="connsiteY125" fmla="*/ 186241 h 240100"/>
                  <a:gd name="connsiteX126" fmla="*/ 168932 w 234950"/>
                  <a:gd name="connsiteY126" fmla="*/ 184391 h 240100"/>
                  <a:gd name="connsiteX127" fmla="*/ 168335 w 234950"/>
                  <a:gd name="connsiteY127" fmla="*/ 184704 h 240100"/>
                  <a:gd name="connsiteX128" fmla="*/ 169036 w 234950"/>
                  <a:gd name="connsiteY128" fmla="*/ 184704 h 240100"/>
                  <a:gd name="connsiteX129" fmla="*/ 178858 w 234950"/>
                  <a:gd name="connsiteY129" fmla="*/ 183003 h 240100"/>
                  <a:gd name="connsiteX130" fmla="*/ 178858 w 234950"/>
                  <a:gd name="connsiteY130" fmla="*/ 186351 h 240100"/>
                  <a:gd name="connsiteX131" fmla="*/ 178843 w 234950"/>
                  <a:gd name="connsiteY131" fmla="*/ 186515 h 240100"/>
                  <a:gd name="connsiteX132" fmla="*/ 182385 w 234950"/>
                  <a:gd name="connsiteY132" fmla="*/ 187938 h 240100"/>
                  <a:gd name="connsiteX133" fmla="*/ 180568 w 234950"/>
                  <a:gd name="connsiteY133" fmla="*/ 183265 h 240100"/>
                  <a:gd name="connsiteX134" fmla="*/ 210086 w 234950"/>
                  <a:gd name="connsiteY134" fmla="*/ 182982 h 240100"/>
                  <a:gd name="connsiteX135" fmla="*/ 207864 w 234950"/>
                  <a:gd name="connsiteY135" fmla="*/ 186611 h 240100"/>
                  <a:gd name="connsiteX136" fmla="*/ 209431 w 234950"/>
                  <a:gd name="connsiteY136" fmla="*/ 194168 h 240100"/>
                  <a:gd name="connsiteX137" fmla="*/ 212105 w 234950"/>
                  <a:gd name="connsiteY137" fmla="*/ 190668 h 240100"/>
                  <a:gd name="connsiteX138" fmla="*/ 211667 w 234950"/>
                  <a:gd name="connsiteY138" fmla="*/ 190887 h 240100"/>
                  <a:gd name="connsiteX139" fmla="*/ 172956 w 234950"/>
                  <a:gd name="connsiteY139" fmla="*/ 182097 h 240100"/>
                  <a:gd name="connsiteX140" fmla="*/ 173608 w 234950"/>
                  <a:gd name="connsiteY140" fmla="*/ 184704 h 240100"/>
                  <a:gd name="connsiteX141" fmla="*/ 174333 w 234950"/>
                  <a:gd name="connsiteY141" fmla="*/ 184704 h 240100"/>
                  <a:gd name="connsiteX142" fmla="*/ 175982 w 234950"/>
                  <a:gd name="connsiteY142" fmla="*/ 185367 h 240100"/>
                  <a:gd name="connsiteX143" fmla="*/ 175304 w 234950"/>
                  <a:gd name="connsiteY143" fmla="*/ 182457 h 240100"/>
                  <a:gd name="connsiteX144" fmla="*/ 169101 w 234950"/>
                  <a:gd name="connsiteY144" fmla="*/ 181505 h 240100"/>
                  <a:gd name="connsiteX145" fmla="*/ 169238 w 234950"/>
                  <a:gd name="connsiteY145" fmla="*/ 181939 h 240100"/>
                  <a:gd name="connsiteX146" fmla="*/ 169870 w 234950"/>
                  <a:gd name="connsiteY146" fmla="*/ 181623 h 240100"/>
                  <a:gd name="connsiteX147" fmla="*/ 161276 w 234950"/>
                  <a:gd name="connsiteY147" fmla="*/ 180304 h 240100"/>
                  <a:gd name="connsiteX148" fmla="*/ 161058 w 234950"/>
                  <a:gd name="connsiteY148" fmla="*/ 183082 h 240100"/>
                  <a:gd name="connsiteX149" fmla="*/ 163512 w 234950"/>
                  <a:gd name="connsiteY149" fmla="*/ 181957 h 240100"/>
                  <a:gd name="connsiteX150" fmla="*/ 165650 w 234950"/>
                  <a:gd name="connsiteY150" fmla="*/ 186857 h 240100"/>
                  <a:gd name="connsiteX151" fmla="*/ 165650 w 234950"/>
                  <a:gd name="connsiteY151" fmla="*/ 186114 h 240100"/>
                  <a:gd name="connsiteX152" fmla="*/ 165628 w 234950"/>
                  <a:gd name="connsiteY152" fmla="*/ 186125 h 240100"/>
                  <a:gd name="connsiteX153" fmla="*/ 163909 w 234950"/>
                  <a:gd name="connsiteY153" fmla="*/ 180708 h 240100"/>
                  <a:gd name="connsiteX154" fmla="*/ 213468 w 234950"/>
                  <a:gd name="connsiteY154" fmla="*/ 177460 h 240100"/>
                  <a:gd name="connsiteX155" fmla="*/ 211726 w 234950"/>
                  <a:gd name="connsiteY155" fmla="*/ 180304 h 240100"/>
                  <a:gd name="connsiteX156" fmla="*/ 213784 w 234950"/>
                  <a:gd name="connsiteY156" fmla="*/ 180304 h 240100"/>
                  <a:gd name="connsiteX157" fmla="*/ 215322 w 234950"/>
                  <a:gd name="connsiteY157" fmla="*/ 186458 h 240100"/>
                  <a:gd name="connsiteX158" fmla="*/ 218188 w 234950"/>
                  <a:gd name="connsiteY158" fmla="*/ 182707 h 240100"/>
                  <a:gd name="connsiteX159" fmla="*/ 218474 w 234950"/>
                  <a:gd name="connsiteY159" fmla="*/ 182333 h 240100"/>
                  <a:gd name="connsiteX160" fmla="*/ 214842 w 234950"/>
                  <a:gd name="connsiteY160" fmla="*/ 184084 h 240100"/>
                  <a:gd name="connsiteX161" fmla="*/ 222018 w 234950"/>
                  <a:gd name="connsiteY161" fmla="*/ 176159 h 240100"/>
                  <a:gd name="connsiteX162" fmla="*/ 222250 w 234950"/>
                  <a:gd name="connsiteY162" fmla="*/ 177280 h 240100"/>
                  <a:gd name="connsiteX163" fmla="*/ 218330 w 234950"/>
                  <a:gd name="connsiteY163" fmla="*/ 179170 h 240100"/>
                  <a:gd name="connsiteX164" fmla="*/ 218979 w 234950"/>
                  <a:gd name="connsiteY164" fmla="*/ 181672 h 240100"/>
                  <a:gd name="connsiteX165" fmla="*/ 222973 w 234950"/>
                  <a:gd name="connsiteY165" fmla="*/ 176446 h 240100"/>
                  <a:gd name="connsiteX166" fmla="*/ 218017 w 234950"/>
                  <a:gd name="connsiteY166" fmla="*/ 170032 h 240100"/>
                  <a:gd name="connsiteX167" fmla="*/ 215661 w 234950"/>
                  <a:gd name="connsiteY167" fmla="*/ 173878 h 240100"/>
                  <a:gd name="connsiteX168" fmla="*/ 216959 w 234950"/>
                  <a:gd name="connsiteY168" fmla="*/ 173878 h 240100"/>
                  <a:gd name="connsiteX169" fmla="*/ 218017 w 234950"/>
                  <a:gd name="connsiteY169" fmla="*/ 177959 h 240100"/>
                  <a:gd name="connsiteX170" fmla="*/ 222606 w 234950"/>
                  <a:gd name="connsiteY170" fmla="*/ 162539 h 240100"/>
                  <a:gd name="connsiteX171" fmla="*/ 219800 w 234950"/>
                  <a:gd name="connsiteY171" fmla="*/ 167120 h 240100"/>
                  <a:gd name="connsiteX172" fmla="*/ 220134 w 234950"/>
                  <a:gd name="connsiteY172" fmla="*/ 167074 h 240100"/>
                  <a:gd name="connsiteX173" fmla="*/ 220175 w 234950"/>
                  <a:gd name="connsiteY173" fmla="*/ 167274 h 240100"/>
                  <a:gd name="connsiteX174" fmla="*/ 221721 w 234950"/>
                  <a:gd name="connsiteY174" fmla="*/ 166810 h 240100"/>
                  <a:gd name="connsiteX175" fmla="*/ 224367 w 234950"/>
                  <a:gd name="connsiteY175" fmla="*/ 167604 h 240100"/>
                  <a:gd name="connsiteX176" fmla="*/ 225924 w 234950"/>
                  <a:gd name="connsiteY176" fmla="*/ 172584 h 240100"/>
                  <a:gd name="connsiteX177" fmla="*/ 226430 w 234950"/>
                  <a:gd name="connsiteY177" fmla="*/ 171921 h 240100"/>
                  <a:gd name="connsiteX178" fmla="*/ 222631 w 234950"/>
                  <a:gd name="connsiteY178" fmla="*/ 162599 h 240100"/>
                  <a:gd name="connsiteX179" fmla="*/ 13855 w 234950"/>
                  <a:gd name="connsiteY179" fmla="*/ 160647 h 240100"/>
                  <a:gd name="connsiteX180" fmla="*/ 13140 w 234950"/>
                  <a:gd name="connsiteY180" fmla="*/ 160695 h 240100"/>
                  <a:gd name="connsiteX181" fmla="*/ 15874 w 234950"/>
                  <a:gd name="connsiteY181" fmla="*/ 167075 h 240100"/>
                  <a:gd name="connsiteX182" fmla="*/ 16732 w 234950"/>
                  <a:gd name="connsiteY182" fmla="*/ 167040 h 240100"/>
                  <a:gd name="connsiteX183" fmla="*/ 19487 w 234950"/>
                  <a:gd name="connsiteY183" fmla="*/ 160265 h 240100"/>
                  <a:gd name="connsiteX184" fmla="*/ 18446 w 234950"/>
                  <a:gd name="connsiteY184" fmla="*/ 160336 h 240100"/>
                  <a:gd name="connsiteX185" fmla="*/ 19844 w 234950"/>
                  <a:gd name="connsiteY185" fmla="*/ 166545 h 240100"/>
                  <a:gd name="connsiteX186" fmla="*/ 19738 w 234950"/>
                  <a:gd name="connsiteY186" fmla="*/ 166920 h 240100"/>
                  <a:gd name="connsiteX187" fmla="*/ 20809 w 234950"/>
                  <a:gd name="connsiteY187" fmla="*/ 166877 h 240100"/>
                  <a:gd name="connsiteX188" fmla="*/ 24193 w 234950"/>
                  <a:gd name="connsiteY188" fmla="*/ 159925 h 240100"/>
                  <a:gd name="connsiteX189" fmla="*/ 24078 w 234950"/>
                  <a:gd name="connsiteY189" fmla="*/ 159934 h 240100"/>
                  <a:gd name="connsiteX190" fmla="*/ 25400 w 234950"/>
                  <a:gd name="connsiteY190" fmla="*/ 166545 h 240100"/>
                  <a:gd name="connsiteX191" fmla="*/ 25077 w 234950"/>
                  <a:gd name="connsiteY191" fmla="*/ 166707 h 240100"/>
                  <a:gd name="connsiteX192" fmla="*/ 27221 w 234950"/>
                  <a:gd name="connsiteY192" fmla="*/ 166621 h 240100"/>
                  <a:gd name="connsiteX193" fmla="*/ 25928 w 234950"/>
                  <a:gd name="connsiteY193" fmla="*/ 166621 h 240100"/>
                  <a:gd name="connsiteX194" fmla="*/ 30424 w 234950"/>
                  <a:gd name="connsiteY194" fmla="*/ 159470 h 240100"/>
                  <a:gd name="connsiteX195" fmla="*/ 28705 w 234950"/>
                  <a:gd name="connsiteY195" fmla="*/ 159596 h 240100"/>
                  <a:gd name="connsiteX196" fmla="*/ 30138 w 234950"/>
                  <a:gd name="connsiteY196" fmla="*/ 166504 h 240100"/>
                  <a:gd name="connsiteX197" fmla="*/ 32226 w 234950"/>
                  <a:gd name="connsiteY197" fmla="*/ 166421 h 240100"/>
                  <a:gd name="connsiteX198" fmla="*/ 35099 w 234950"/>
                  <a:gd name="connsiteY198" fmla="*/ 159128 h 240100"/>
                  <a:gd name="connsiteX199" fmla="*/ 34960 w 234950"/>
                  <a:gd name="connsiteY199" fmla="*/ 159138 h 240100"/>
                  <a:gd name="connsiteX200" fmla="*/ 36435 w 234950"/>
                  <a:gd name="connsiteY200" fmla="*/ 166252 h 240100"/>
                  <a:gd name="connsiteX201" fmla="*/ 36940 w 234950"/>
                  <a:gd name="connsiteY201" fmla="*/ 166232 h 240100"/>
                  <a:gd name="connsiteX202" fmla="*/ 41320 w 234950"/>
                  <a:gd name="connsiteY202" fmla="*/ 158673 h 240100"/>
                  <a:gd name="connsiteX203" fmla="*/ 39773 w 234950"/>
                  <a:gd name="connsiteY203" fmla="*/ 158786 h 240100"/>
                  <a:gd name="connsiteX204" fmla="*/ 41275 w 234950"/>
                  <a:gd name="connsiteY204" fmla="*/ 164580 h 240100"/>
                  <a:gd name="connsiteX205" fmla="*/ 37930 w 234950"/>
                  <a:gd name="connsiteY205" fmla="*/ 166192 h 240100"/>
                  <a:gd name="connsiteX206" fmla="*/ 42838 w 234950"/>
                  <a:gd name="connsiteY206" fmla="*/ 165996 h 240100"/>
                  <a:gd name="connsiteX207" fmla="*/ 55481 w 234950"/>
                  <a:gd name="connsiteY207" fmla="*/ 158661 h 240100"/>
                  <a:gd name="connsiteX208" fmla="*/ 52888 w 234950"/>
                  <a:gd name="connsiteY208" fmla="*/ 160390 h 240100"/>
                  <a:gd name="connsiteX209" fmla="*/ 53975 w 234950"/>
                  <a:gd name="connsiteY209" fmla="*/ 164580 h 240100"/>
                  <a:gd name="connsiteX210" fmla="*/ 51779 w 234950"/>
                  <a:gd name="connsiteY210" fmla="*/ 165638 h 240100"/>
                  <a:gd name="connsiteX211" fmla="*/ 55562 w 234950"/>
                  <a:gd name="connsiteY211" fmla="*/ 165487 h 240100"/>
                  <a:gd name="connsiteX212" fmla="*/ 55705 w 234950"/>
                  <a:gd name="connsiteY212" fmla="*/ 165630 h 240100"/>
                  <a:gd name="connsiteX213" fmla="*/ 55909 w 234950"/>
                  <a:gd name="connsiteY213" fmla="*/ 158696 h 240100"/>
                  <a:gd name="connsiteX214" fmla="*/ 52375 w 234950"/>
                  <a:gd name="connsiteY214" fmla="*/ 158409 h 240100"/>
                  <a:gd name="connsiteX215" fmla="*/ 52420 w 234950"/>
                  <a:gd name="connsiteY215" fmla="*/ 158585 h 240100"/>
                  <a:gd name="connsiteX216" fmla="*/ 52651 w 234950"/>
                  <a:gd name="connsiteY216" fmla="*/ 158431 h 240100"/>
                  <a:gd name="connsiteX217" fmla="*/ 48222 w 234950"/>
                  <a:gd name="connsiteY217" fmla="*/ 158168 h 240100"/>
                  <a:gd name="connsiteX218" fmla="*/ 45907 w 234950"/>
                  <a:gd name="connsiteY218" fmla="*/ 158338 h 240100"/>
                  <a:gd name="connsiteX219" fmla="*/ 47457 w 234950"/>
                  <a:gd name="connsiteY219" fmla="*/ 165811 h 240100"/>
                  <a:gd name="connsiteX220" fmla="*/ 49510 w 234950"/>
                  <a:gd name="connsiteY220" fmla="*/ 165729 h 240100"/>
                  <a:gd name="connsiteX221" fmla="*/ 47625 w 234950"/>
                  <a:gd name="connsiteY221" fmla="*/ 158456 h 240100"/>
                  <a:gd name="connsiteX222" fmla="*/ 204482 w 234950"/>
                  <a:gd name="connsiteY222" fmla="*/ 128598 h 240100"/>
                  <a:gd name="connsiteX223" fmla="*/ 200927 w 234950"/>
                  <a:gd name="connsiteY223" fmla="*/ 130376 h 240100"/>
                  <a:gd name="connsiteX224" fmla="*/ 201556 w 234950"/>
                  <a:gd name="connsiteY224" fmla="*/ 131662 h 240100"/>
                  <a:gd name="connsiteX225" fmla="*/ 200012 w 234950"/>
                  <a:gd name="connsiteY225" fmla="*/ 128394 h 240100"/>
                  <a:gd name="connsiteX226" fmla="*/ 199982 w 234950"/>
                  <a:gd name="connsiteY226" fmla="*/ 128445 h 240100"/>
                  <a:gd name="connsiteX227" fmla="*/ 200069 w 234950"/>
                  <a:gd name="connsiteY227" fmla="*/ 128622 h 240100"/>
                  <a:gd name="connsiteX228" fmla="*/ 205774 w 234950"/>
                  <a:gd name="connsiteY228" fmla="*/ 121056 h 240100"/>
                  <a:gd name="connsiteX229" fmla="*/ 203477 w 234950"/>
                  <a:gd name="connsiteY229" fmla="*/ 122368 h 240100"/>
                  <a:gd name="connsiteX230" fmla="*/ 203331 w 234950"/>
                  <a:gd name="connsiteY230" fmla="*/ 122621 h 240100"/>
                  <a:gd name="connsiteX231" fmla="*/ 204754 w 234950"/>
                  <a:gd name="connsiteY231" fmla="*/ 128313 h 240100"/>
                  <a:gd name="connsiteX232" fmla="*/ 207405 w 234950"/>
                  <a:gd name="connsiteY232" fmla="*/ 125537 h 240100"/>
                  <a:gd name="connsiteX233" fmla="*/ 206904 w 234950"/>
                  <a:gd name="connsiteY233" fmla="*/ 125800 h 240100"/>
                  <a:gd name="connsiteX234" fmla="*/ 212092 w 234950"/>
                  <a:gd name="connsiteY234" fmla="*/ 117449 h 240100"/>
                  <a:gd name="connsiteX235" fmla="*/ 209967 w 234950"/>
                  <a:gd name="connsiteY235" fmla="*/ 118663 h 240100"/>
                  <a:gd name="connsiteX236" fmla="*/ 210946 w 234950"/>
                  <a:gd name="connsiteY236" fmla="*/ 122775 h 240100"/>
                  <a:gd name="connsiteX237" fmla="*/ 213142 w 234950"/>
                  <a:gd name="connsiteY237" fmla="*/ 121650 h 240100"/>
                  <a:gd name="connsiteX238" fmla="*/ 217182 w 234950"/>
                  <a:gd name="connsiteY238" fmla="*/ 114598 h 240100"/>
                  <a:gd name="connsiteX239" fmla="*/ 216782 w 234950"/>
                  <a:gd name="connsiteY239" fmla="*/ 114772 h 240100"/>
                  <a:gd name="connsiteX240" fmla="*/ 215797 w 234950"/>
                  <a:gd name="connsiteY240" fmla="*/ 115334 h 240100"/>
                  <a:gd name="connsiteX241" fmla="*/ 216895 w 234950"/>
                  <a:gd name="connsiteY241" fmla="*/ 119727 h 240100"/>
                  <a:gd name="connsiteX242" fmla="*/ 221721 w 234950"/>
                  <a:gd name="connsiteY242" fmla="*/ 117254 h 240100"/>
                  <a:gd name="connsiteX243" fmla="*/ 221721 w 234950"/>
                  <a:gd name="connsiteY243" fmla="*/ 117228 h 240100"/>
                  <a:gd name="connsiteX244" fmla="*/ 218017 w 234950"/>
                  <a:gd name="connsiteY244" fmla="*/ 117228 h 240100"/>
                  <a:gd name="connsiteX245" fmla="*/ 221721 w 234950"/>
                  <a:gd name="connsiteY245" fmla="*/ 112629 h 240100"/>
                  <a:gd name="connsiteX246" fmla="*/ 221208 w 234950"/>
                  <a:gd name="connsiteY246" fmla="*/ 112851 h 240100"/>
                  <a:gd name="connsiteX247" fmla="*/ 221721 w 234950"/>
                  <a:gd name="connsiteY247" fmla="*/ 115006 h 240100"/>
                  <a:gd name="connsiteX248" fmla="*/ 68942 w 234950"/>
                  <a:gd name="connsiteY248" fmla="*/ 112000 h 240100"/>
                  <a:gd name="connsiteX249" fmla="*/ 67203 w 234950"/>
                  <a:gd name="connsiteY249" fmla="*/ 112782 h 240100"/>
                  <a:gd name="connsiteX250" fmla="*/ 67059 w 234950"/>
                  <a:gd name="connsiteY250" fmla="*/ 112522 h 240100"/>
                  <a:gd name="connsiteX251" fmla="*/ 67146 w 234950"/>
                  <a:gd name="connsiteY251" fmla="*/ 115514 h 240100"/>
                  <a:gd name="connsiteX252" fmla="*/ 227012 w 234950"/>
                  <a:gd name="connsiteY252" fmla="*/ 110333 h 240100"/>
                  <a:gd name="connsiteX253" fmla="*/ 225290 w 234950"/>
                  <a:gd name="connsiteY253" fmla="*/ 111080 h 240100"/>
                  <a:gd name="connsiteX254" fmla="*/ 227008 w 234950"/>
                  <a:gd name="connsiteY254" fmla="*/ 115203 h 240100"/>
                  <a:gd name="connsiteX255" fmla="*/ 227012 w 234950"/>
                  <a:gd name="connsiteY255" fmla="*/ 115201 h 240100"/>
                  <a:gd name="connsiteX256" fmla="*/ 231651 w 234950"/>
                  <a:gd name="connsiteY256" fmla="*/ 107427 h 240100"/>
                  <a:gd name="connsiteX257" fmla="*/ 230187 w 234950"/>
                  <a:gd name="connsiteY257" fmla="*/ 108898 h 240100"/>
                  <a:gd name="connsiteX258" fmla="*/ 230187 w 234950"/>
                  <a:gd name="connsiteY258" fmla="*/ 113417 h 240100"/>
                  <a:gd name="connsiteX259" fmla="*/ 228312 w 234950"/>
                  <a:gd name="connsiteY259" fmla="*/ 114729 h 240100"/>
                  <a:gd name="connsiteX260" fmla="*/ 232802 w 234950"/>
                  <a:gd name="connsiteY260" fmla="*/ 113099 h 240100"/>
                  <a:gd name="connsiteX261" fmla="*/ 68380 w 234950"/>
                  <a:gd name="connsiteY261" fmla="*/ 104014 h 240100"/>
                  <a:gd name="connsiteX262" fmla="*/ 66925 w 234950"/>
                  <a:gd name="connsiteY262" fmla="*/ 107917 h 240100"/>
                  <a:gd name="connsiteX263" fmla="*/ 66931 w 234950"/>
                  <a:gd name="connsiteY263" fmla="*/ 108142 h 240100"/>
                  <a:gd name="connsiteX264" fmla="*/ 69320 w 234950"/>
                  <a:gd name="connsiteY264" fmla="*/ 107067 h 240100"/>
                  <a:gd name="connsiteX265" fmla="*/ 70436 w 234950"/>
                  <a:gd name="connsiteY265" fmla="*/ 109075 h 240100"/>
                  <a:gd name="connsiteX266" fmla="*/ 70554 w 234950"/>
                  <a:gd name="connsiteY266" fmla="*/ 108844 h 240100"/>
                  <a:gd name="connsiteX267" fmla="*/ 73661 w 234950"/>
                  <a:gd name="connsiteY267" fmla="*/ 102763 h 240100"/>
                  <a:gd name="connsiteX268" fmla="*/ 73289 w 234950"/>
                  <a:gd name="connsiteY268" fmla="*/ 102928 h 240100"/>
                  <a:gd name="connsiteX269" fmla="*/ 73424 w 234950"/>
                  <a:gd name="connsiteY269" fmla="*/ 103227 h 240100"/>
                  <a:gd name="connsiteX270" fmla="*/ 71042 w 234950"/>
                  <a:gd name="connsiteY270" fmla="*/ 96877 h 240100"/>
                  <a:gd name="connsiteX271" fmla="*/ 70826 w 234950"/>
                  <a:gd name="connsiteY271" fmla="*/ 97455 h 240100"/>
                  <a:gd name="connsiteX272" fmla="*/ 72230 w 234950"/>
                  <a:gd name="connsiteY272" fmla="*/ 100575 h 240100"/>
                  <a:gd name="connsiteX273" fmla="*/ 162581 w 234950"/>
                  <a:gd name="connsiteY273" fmla="*/ 96580 h 240100"/>
                  <a:gd name="connsiteX274" fmla="*/ 160996 w 234950"/>
                  <a:gd name="connsiteY274" fmla="*/ 97284 h 240100"/>
                  <a:gd name="connsiteX275" fmla="*/ 168262 w 234950"/>
                  <a:gd name="connsiteY275" fmla="*/ 104524 h 240100"/>
                  <a:gd name="connsiteX276" fmla="*/ 156924 w 234950"/>
                  <a:gd name="connsiteY276" fmla="*/ 88668 h 240100"/>
                  <a:gd name="connsiteX277" fmla="*/ 157162 w 234950"/>
                  <a:gd name="connsiteY277" fmla="*/ 90194 h 240100"/>
                  <a:gd name="connsiteX278" fmla="*/ 155027 w 234950"/>
                  <a:gd name="connsiteY278" fmla="*/ 91338 h 240100"/>
                  <a:gd name="connsiteX279" fmla="*/ 158750 w 234950"/>
                  <a:gd name="connsiteY279" fmla="*/ 95047 h 240100"/>
                  <a:gd name="connsiteX280" fmla="*/ 158750 w 234950"/>
                  <a:gd name="connsiteY280" fmla="*/ 91221 h 240100"/>
                  <a:gd name="connsiteX281" fmla="*/ 76968 w 234950"/>
                  <a:gd name="connsiteY281" fmla="*/ 86680 h 240100"/>
                  <a:gd name="connsiteX282" fmla="*/ 73977 w 234950"/>
                  <a:gd name="connsiteY282" fmla="*/ 89007 h 240100"/>
                  <a:gd name="connsiteX283" fmla="*/ 73647 w 234950"/>
                  <a:gd name="connsiteY283" fmla="*/ 89890 h 240100"/>
                  <a:gd name="connsiteX284" fmla="*/ 77259 w 234950"/>
                  <a:gd name="connsiteY284" fmla="*/ 99521 h 240100"/>
                  <a:gd name="connsiteX285" fmla="*/ 80716 w 234950"/>
                  <a:gd name="connsiteY285" fmla="*/ 96821 h 240100"/>
                  <a:gd name="connsiteX286" fmla="*/ 79693 w 234950"/>
                  <a:gd name="connsiteY286" fmla="*/ 96519 h 240100"/>
                  <a:gd name="connsiteX287" fmla="*/ 149913 w 234950"/>
                  <a:gd name="connsiteY287" fmla="*/ 78862 h 240100"/>
                  <a:gd name="connsiteX288" fmla="*/ 150813 w 234950"/>
                  <a:gd name="connsiteY288" fmla="*/ 85582 h 240100"/>
                  <a:gd name="connsiteX289" fmla="*/ 149251 w 234950"/>
                  <a:gd name="connsiteY289" fmla="*/ 85582 h 240100"/>
                  <a:gd name="connsiteX290" fmla="*/ 152336 w 234950"/>
                  <a:gd name="connsiteY290" fmla="*/ 88657 h 240100"/>
                  <a:gd name="connsiteX291" fmla="*/ 151063 w 234950"/>
                  <a:gd name="connsiteY291" fmla="*/ 80471 h 240100"/>
                  <a:gd name="connsiteX292" fmla="*/ 118827 w 234950"/>
                  <a:gd name="connsiteY292" fmla="*/ 78790 h 240100"/>
                  <a:gd name="connsiteX293" fmla="*/ 122152 w 234950"/>
                  <a:gd name="connsiteY293" fmla="*/ 79865 h 240100"/>
                  <a:gd name="connsiteX294" fmla="*/ 116312 w 234950"/>
                  <a:gd name="connsiteY294" fmla="*/ 79523 h 240100"/>
                  <a:gd name="connsiteX295" fmla="*/ 93678 w 234950"/>
                  <a:gd name="connsiteY295" fmla="*/ 73681 h 240100"/>
                  <a:gd name="connsiteX296" fmla="*/ 91258 w 234950"/>
                  <a:gd name="connsiteY296" fmla="*/ 75563 h 240100"/>
                  <a:gd name="connsiteX297" fmla="*/ 92869 w 234950"/>
                  <a:gd name="connsiteY297" fmla="*/ 85582 h 240100"/>
                  <a:gd name="connsiteX298" fmla="*/ 90487 w 234950"/>
                  <a:gd name="connsiteY298" fmla="*/ 87699 h 240100"/>
                  <a:gd name="connsiteX299" fmla="*/ 87521 w 234950"/>
                  <a:gd name="connsiteY299" fmla="*/ 78470 h 240100"/>
                  <a:gd name="connsiteX300" fmla="*/ 84418 w 234950"/>
                  <a:gd name="connsiteY300" fmla="*/ 80884 h 240100"/>
                  <a:gd name="connsiteX301" fmla="*/ 86677 w 234950"/>
                  <a:gd name="connsiteY301" fmla="*/ 87876 h 240100"/>
                  <a:gd name="connsiteX302" fmla="*/ 84455 w 234950"/>
                  <a:gd name="connsiteY302" fmla="*/ 90169 h 240100"/>
                  <a:gd name="connsiteX303" fmla="*/ 82050 w 234950"/>
                  <a:gd name="connsiteY303" fmla="*/ 82726 h 240100"/>
                  <a:gd name="connsiteX304" fmla="*/ 78973 w 234950"/>
                  <a:gd name="connsiteY304" fmla="*/ 85120 h 240100"/>
                  <a:gd name="connsiteX305" fmla="*/ 81915 w 234950"/>
                  <a:gd name="connsiteY305" fmla="*/ 94226 h 240100"/>
                  <a:gd name="connsiteX306" fmla="*/ 81741 w 234950"/>
                  <a:gd name="connsiteY306" fmla="*/ 96020 h 240100"/>
                  <a:gd name="connsiteX307" fmla="*/ 96561 w 234950"/>
                  <a:gd name="connsiteY307" fmla="*/ 84446 h 240100"/>
                  <a:gd name="connsiteX308" fmla="*/ 141026 w 234950"/>
                  <a:gd name="connsiteY308" fmla="*/ 69920 h 240100"/>
                  <a:gd name="connsiteX309" fmla="*/ 143799 w 234950"/>
                  <a:gd name="connsiteY309" fmla="*/ 81134 h 240100"/>
                  <a:gd name="connsiteX310" fmla="*/ 144848 w 234950"/>
                  <a:gd name="connsiteY310" fmla="*/ 81196 h 240100"/>
                  <a:gd name="connsiteX311" fmla="*/ 146400 w 234950"/>
                  <a:gd name="connsiteY311" fmla="*/ 82742 h 240100"/>
                  <a:gd name="connsiteX312" fmla="*/ 144859 w 234950"/>
                  <a:gd name="connsiteY312" fmla="*/ 72882 h 240100"/>
                  <a:gd name="connsiteX313" fmla="*/ 145021 w 234950"/>
                  <a:gd name="connsiteY313" fmla="*/ 72021 h 240100"/>
                  <a:gd name="connsiteX314" fmla="*/ 144633 w 234950"/>
                  <a:gd name="connsiteY314" fmla="*/ 71478 h 240100"/>
                  <a:gd name="connsiteX315" fmla="*/ 98760 w 234950"/>
                  <a:gd name="connsiteY315" fmla="*/ 69728 h 240100"/>
                  <a:gd name="connsiteX316" fmla="*/ 97709 w 234950"/>
                  <a:gd name="connsiteY316" fmla="*/ 70545 h 240100"/>
                  <a:gd name="connsiteX317" fmla="*/ 100922 w 234950"/>
                  <a:gd name="connsiteY317" fmla="*/ 81041 h 240100"/>
                  <a:gd name="connsiteX318" fmla="*/ 101345 w 234950"/>
                  <a:gd name="connsiteY318" fmla="*/ 80711 h 240100"/>
                  <a:gd name="connsiteX319" fmla="*/ 101071 w 234950"/>
                  <a:gd name="connsiteY319" fmla="*/ 80820 h 240100"/>
                  <a:gd name="connsiteX320" fmla="*/ 187519 w 234950"/>
                  <a:gd name="connsiteY320" fmla="*/ 68522 h 240100"/>
                  <a:gd name="connsiteX321" fmla="*/ 187267 w 234950"/>
                  <a:gd name="connsiteY321" fmla="*/ 68656 h 240100"/>
                  <a:gd name="connsiteX322" fmla="*/ 187507 w 234950"/>
                  <a:gd name="connsiteY322" fmla="*/ 68729 h 240100"/>
                  <a:gd name="connsiteX323" fmla="*/ 110623 w 234950"/>
                  <a:gd name="connsiteY323" fmla="*/ 64551 h 240100"/>
                  <a:gd name="connsiteX324" fmla="*/ 112712 w 234950"/>
                  <a:gd name="connsiteY324" fmla="*/ 78810 h 240100"/>
                  <a:gd name="connsiteX325" fmla="*/ 111792 w 234950"/>
                  <a:gd name="connsiteY325" fmla="*/ 79258 h 240100"/>
                  <a:gd name="connsiteX326" fmla="*/ 116312 w 234950"/>
                  <a:gd name="connsiteY326" fmla="*/ 79523 h 240100"/>
                  <a:gd name="connsiteX327" fmla="*/ 99344 w 234950"/>
                  <a:gd name="connsiteY327" fmla="*/ 84470 h 240100"/>
                  <a:gd name="connsiteX328" fmla="*/ 82075 w 234950"/>
                  <a:gd name="connsiteY328" fmla="*/ 96965 h 240100"/>
                  <a:gd name="connsiteX329" fmla="*/ 75302 w 234950"/>
                  <a:gd name="connsiteY329" fmla="*/ 107401 h 240100"/>
                  <a:gd name="connsiteX330" fmla="*/ 76200 w 234950"/>
                  <a:gd name="connsiteY330" fmla="*/ 109395 h 240100"/>
                  <a:gd name="connsiteX331" fmla="*/ 73026 w 234950"/>
                  <a:gd name="connsiteY331" fmla="*/ 110907 h 240100"/>
                  <a:gd name="connsiteX332" fmla="*/ 70842 w 234950"/>
                  <a:gd name="connsiteY332" fmla="*/ 114272 h 240100"/>
                  <a:gd name="connsiteX333" fmla="*/ 69645 w 234950"/>
                  <a:gd name="connsiteY333" fmla="*/ 131780 h 240100"/>
                  <a:gd name="connsiteX334" fmla="*/ 86756 w 234950"/>
                  <a:gd name="connsiteY334" fmla="*/ 157104 h 240100"/>
                  <a:gd name="connsiteX335" fmla="*/ 90655 w 234950"/>
                  <a:gd name="connsiteY335" fmla="*/ 160245 h 240100"/>
                  <a:gd name="connsiteX336" fmla="*/ 104322 w 234950"/>
                  <a:gd name="connsiteY336" fmla="*/ 163923 h 240100"/>
                  <a:gd name="connsiteX337" fmla="*/ 125265 w 234950"/>
                  <a:gd name="connsiteY337" fmla="*/ 168597 h 240100"/>
                  <a:gd name="connsiteX338" fmla="*/ 158261 w 234950"/>
                  <a:gd name="connsiteY338" fmla="*/ 148818 h 240100"/>
                  <a:gd name="connsiteX339" fmla="*/ 168845 w 234950"/>
                  <a:gd name="connsiteY339" fmla="*/ 117417 h 240100"/>
                  <a:gd name="connsiteX340" fmla="*/ 168692 w 234950"/>
                  <a:gd name="connsiteY340" fmla="*/ 111095 h 240100"/>
                  <a:gd name="connsiteX341" fmla="*/ 149408 w 234950"/>
                  <a:gd name="connsiteY341" fmla="*/ 88680 h 240100"/>
                  <a:gd name="connsiteX342" fmla="*/ 122152 w 234950"/>
                  <a:gd name="connsiteY342" fmla="*/ 79865 h 240100"/>
                  <a:gd name="connsiteX343" fmla="*/ 140075 w 234950"/>
                  <a:gd name="connsiteY343" fmla="*/ 80916 h 240100"/>
                  <a:gd name="connsiteX344" fmla="*/ 138509 w 234950"/>
                  <a:gd name="connsiteY344" fmla="*/ 70060 h 240100"/>
                  <a:gd name="connsiteX345" fmla="*/ 138612 w 234950"/>
                  <a:gd name="connsiteY345" fmla="*/ 68877 h 240100"/>
                  <a:gd name="connsiteX346" fmla="*/ 134521 w 234950"/>
                  <a:gd name="connsiteY346" fmla="*/ 67109 h 240100"/>
                  <a:gd name="connsiteX347" fmla="*/ 138112 w 234950"/>
                  <a:gd name="connsiteY347" fmla="*/ 76984 h 240100"/>
                  <a:gd name="connsiteX348" fmla="*/ 133349 w 234950"/>
                  <a:gd name="connsiteY348" fmla="*/ 79167 h 240100"/>
                  <a:gd name="connsiteX349" fmla="*/ 131060 w 234950"/>
                  <a:gd name="connsiteY349" fmla="*/ 66577 h 240100"/>
                  <a:gd name="connsiteX350" fmla="*/ 130035 w 234950"/>
                  <a:gd name="connsiteY350" fmla="*/ 66475 h 240100"/>
                  <a:gd name="connsiteX351" fmla="*/ 131762 w 234950"/>
                  <a:gd name="connsiteY351" fmla="*/ 76190 h 240100"/>
                  <a:gd name="connsiteX352" fmla="*/ 127528 w 234950"/>
                  <a:gd name="connsiteY352" fmla="*/ 78174 h 240100"/>
                  <a:gd name="connsiteX353" fmla="*/ 125412 w 234950"/>
                  <a:gd name="connsiteY353" fmla="*/ 66268 h 240100"/>
                  <a:gd name="connsiteX354" fmla="*/ 125854 w 234950"/>
                  <a:gd name="connsiteY354" fmla="*/ 66061 h 240100"/>
                  <a:gd name="connsiteX355" fmla="*/ 123571 w 234950"/>
                  <a:gd name="connsiteY355" fmla="*/ 65834 h 240100"/>
                  <a:gd name="connsiteX356" fmla="*/ 125412 w 234950"/>
                  <a:gd name="connsiteY356" fmla="*/ 76190 h 240100"/>
                  <a:gd name="connsiteX357" fmla="*/ 121178 w 234950"/>
                  <a:gd name="connsiteY357" fmla="*/ 76190 h 240100"/>
                  <a:gd name="connsiteX358" fmla="*/ 119261 w 234950"/>
                  <a:gd name="connsiteY358" fmla="*/ 65407 h 240100"/>
                  <a:gd name="connsiteX359" fmla="*/ 117516 w 234950"/>
                  <a:gd name="connsiteY359" fmla="*/ 65234 h 240100"/>
                  <a:gd name="connsiteX360" fmla="*/ 119062 w 234950"/>
                  <a:gd name="connsiteY360" fmla="*/ 76057 h 240100"/>
                  <a:gd name="connsiteX361" fmla="*/ 114828 w 234950"/>
                  <a:gd name="connsiteY361" fmla="*/ 76057 h 240100"/>
                  <a:gd name="connsiteX362" fmla="*/ 112949 w 234950"/>
                  <a:gd name="connsiteY362" fmla="*/ 64781 h 240100"/>
                  <a:gd name="connsiteX363" fmla="*/ 116945 w 234950"/>
                  <a:gd name="connsiteY363" fmla="*/ 61241 h 240100"/>
                  <a:gd name="connsiteX364" fmla="*/ 117308 w 234950"/>
                  <a:gd name="connsiteY364" fmla="*/ 63780 h 240100"/>
                  <a:gd name="connsiteX365" fmla="*/ 126532 w 234950"/>
                  <a:gd name="connsiteY365" fmla="*/ 63658 h 240100"/>
                  <a:gd name="connsiteX366" fmla="*/ 128847 w 234950"/>
                  <a:gd name="connsiteY366" fmla="*/ 64658 h 240100"/>
                  <a:gd name="connsiteX367" fmla="*/ 129645 w 234950"/>
                  <a:gd name="connsiteY367" fmla="*/ 64284 h 240100"/>
                  <a:gd name="connsiteX368" fmla="*/ 129784 w 234950"/>
                  <a:gd name="connsiteY368" fmla="*/ 65063 h 240100"/>
                  <a:gd name="connsiteX369" fmla="*/ 131040 w 234950"/>
                  <a:gd name="connsiteY369" fmla="*/ 65605 h 240100"/>
                  <a:gd name="connsiteX370" fmla="*/ 131266 w 234950"/>
                  <a:gd name="connsiteY370" fmla="*/ 64160 h 240100"/>
                  <a:gd name="connsiteX371" fmla="*/ 133349 w 234950"/>
                  <a:gd name="connsiteY371" fmla="*/ 63887 h 240100"/>
                  <a:gd name="connsiteX372" fmla="*/ 134450 w 234950"/>
                  <a:gd name="connsiteY372" fmla="*/ 66913 h 240100"/>
                  <a:gd name="connsiteX373" fmla="*/ 138745 w 234950"/>
                  <a:gd name="connsiteY373" fmla="*/ 67339 h 240100"/>
                  <a:gd name="connsiteX374" fmla="*/ 138757 w 234950"/>
                  <a:gd name="connsiteY374" fmla="*/ 67194 h 240100"/>
                  <a:gd name="connsiteX375" fmla="*/ 139390 w 234950"/>
                  <a:gd name="connsiteY375" fmla="*/ 67403 h 240100"/>
                  <a:gd name="connsiteX376" fmla="*/ 145136 w 234950"/>
                  <a:gd name="connsiteY376" fmla="*/ 67972 h 240100"/>
                  <a:gd name="connsiteX377" fmla="*/ 148627 w 234950"/>
                  <a:gd name="connsiteY377" fmla="*/ 70735 h 240100"/>
                  <a:gd name="connsiteX378" fmla="*/ 148828 w 234950"/>
                  <a:gd name="connsiteY378" fmla="*/ 70766 h 240100"/>
                  <a:gd name="connsiteX379" fmla="*/ 148848 w 234950"/>
                  <a:gd name="connsiteY379" fmla="*/ 70910 h 240100"/>
                  <a:gd name="connsiteX380" fmla="*/ 161873 w 234950"/>
                  <a:gd name="connsiteY380" fmla="*/ 81220 h 240100"/>
                  <a:gd name="connsiteX381" fmla="*/ 172841 w 234950"/>
                  <a:gd name="connsiteY381" fmla="*/ 102760 h 240100"/>
                  <a:gd name="connsiteX382" fmla="*/ 172742 w 234950"/>
                  <a:gd name="connsiteY382" fmla="*/ 108989 h 240100"/>
                  <a:gd name="connsiteX383" fmla="*/ 174625 w 234950"/>
                  <a:gd name="connsiteY383" fmla="*/ 110864 h 240100"/>
                  <a:gd name="connsiteX384" fmla="*/ 172612 w 234950"/>
                  <a:gd name="connsiteY384" fmla="*/ 117193 h 240100"/>
                  <a:gd name="connsiteX385" fmla="*/ 172451 w 234950"/>
                  <a:gd name="connsiteY385" fmla="*/ 127321 h 240100"/>
                  <a:gd name="connsiteX386" fmla="*/ 163271 w 234950"/>
                  <a:gd name="connsiteY386" fmla="*/ 147155 h 240100"/>
                  <a:gd name="connsiteX387" fmla="*/ 163033 w 234950"/>
                  <a:gd name="connsiteY387" fmla="*/ 147311 h 240100"/>
                  <a:gd name="connsiteX388" fmla="*/ 162553 w 234950"/>
                  <a:gd name="connsiteY388" fmla="*/ 148818 h 240100"/>
                  <a:gd name="connsiteX389" fmla="*/ 154407 w 234950"/>
                  <a:gd name="connsiteY389" fmla="*/ 154229 h 240100"/>
                  <a:gd name="connsiteX390" fmla="*/ 146782 w 234950"/>
                  <a:gd name="connsiteY390" fmla="*/ 161953 h 240100"/>
                  <a:gd name="connsiteX391" fmla="*/ 137982 w 234950"/>
                  <a:gd name="connsiteY391" fmla="*/ 165140 h 240100"/>
                  <a:gd name="connsiteX392" fmla="*/ 129557 w 234950"/>
                  <a:gd name="connsiteY392" fmla="*/ 170736 h 240100"/>
                  <a:gd name="connsiteX393" fmla="*/ 125180 w 234950"/>
                  <a:gd name="connsiteY393" fmla="*/ 170160 h 240100"/>
                  <a:gd name="connsiteX394" fmla="*/ 107924 w 234950"/>
                  <a:gd name="connsiteY394" fmla="*/ 171463 h 240100"/>
                  <a:gd name="connsiteX395" fmla="*/ 88518 w 234950"/>
                  <a:gd name="connsiteY395" fmla="*/ 165560 h 240100"/>
                  <a:gd name="connsiteX396" fmla="*/ 80098 w 234950"/>
                  <a:gd name="connsiteY396" fmla="*/ 158042 h 240100"/>
                  <a:gd name="connsiteX397" fmla="*/ 74631 w 234950"/>
                  <a:gd name="connsiteY397" fmla="*/ 154197 h 240100"/>
                  <a:gd name="connsiteX398" fmla="*/ 73569 w 234950"/>
                  <a:gd name="connsiteY398" fmla="*/ 152212 h 240100"/>
                  <a:gd name="connsiteX399" fmla="*/ 72789 w 234950"/>
                  <a:gd name="connsiteY399" fmla="*/ 151516 h 240100"/>
                  <a:gd name="connsiteX400" fmla="*/ 71335 w 234950"/>
                  <a:gd name="connsiteY400" fmla="*/ 148037 h 240100"/>
                  <a:gd name="connsiteX401" fmla="*/ 65175 w 234950"/>
                  <a:gd name="connsiteY401" fmla="*/ 136523 h 240100"/>
                  <a:gd name="connsiteX402" fmla="*/ 65227 w 234950"/>
                  <a:gd name="connsiteY402" fmla="*/ 133425 h 240100"/>
                  <a:gd name="connsiteX403" fmla="*/ 63231 w 234950"/>
                  <a:gd name="connsiteY403" fmla="*/ 128648 h 240100"/>
                  <a:gd name="connsiteX404" fmla="*/ 62211 w 234950"/>
                  <a:gd name="connsiteY404" fmla="*/ 104884 h 240100"/>
                  <a:gd name="connsiteX405" fmla="*/ 65407 w 234950"/>
                  <a:gd name="connsiteY405" fmla="*/ 97408 h 240100"/>
                  <a:gd name="connsiteX406" fmla="*/ 65087 w 234950"/>
                  <a:gd name="connsiteY406" fmla="*/ 96695 h 240100"/>
                  <a:gd name="connsiteX407" fmla="*/ 65872 w 234950"/>
                  <a:gd name="connsiteY407" fmla="*/ 96321 h 240100"/>
                  <a:gd name="connsiteX408" fmla="*/ 68721 w 234950"/>
                  <a:gd name="connsiteY408" fmla="*/ 89658 h 240100"/>
                  <a:gd name="connsiteX409" fmla="*/ 68262 w 234950"/>
                  <a:gd name="connsiteY409" fmla="*/ 88229 h 240100"/>
                  <a:gd name="connsiteX410" fmla="*/ 69333 w 234950"/>
                  <a:gd name="connsiteY410" fmla="*/ 88229 h 240100"/>
                  <a:gd name="connsiteX411" fmla="*/ 70384 w 234950"/>
                  <a:gd name="connsiteY411" fmla="*/ 85771 h 240100"/>
                  <a:gd name="connsiteX412" fmla="*/ 75758 w 234950"/>
                  <a:gd name="connsiteY412" fmla="*/ 82313 h 240100"/>
                  <a:gd name="connsiteX413" fmla="*/ 75247 w 234950"/>
                  <a:gd name="connsiteY413" fmla="*/ 80467 h 240100"/>
                  <a:gd name="connsiteX414" fmla="*/ 77470 w 234950"/>
                  <a:gd name="connsiteY414" fmla="*/ 80467 h 240100"/>
                  <a:gd name="connsiteX415" fmla="*/ 77669 w 234950"/>
                  <a:gd name="connsiteY415" fmla="*/ 81084 h 240100"/>
                  <a:gd name="connsiteX416" fmla="*/ 80857 w 234950"/>
                  <a:gd name="connsiteY416" fmla="*/ 79033 h 240100"/>
                  <a:gd name="connsiteX417" fmla="*/ 80009 w 234950"/>
                  <a:gd name="connsiteY417" fmla="*/ 76410 h 240100"/>
                  <a:gd name="connsiteX418" fmla="*/ 82232 w 234950"/>
                  <a:gd name="connsiteY418" fmla="*/ 74117 h 240100"/>
                  <a:gd name="connsiteX419" fmla="*/ 83310 w 234950"/>
                  <a:gd name="connsiteY419" fmla="*/ 77454 h 240100"/>
                  <a:gd name="connsiteX420" fmla="*/ 86529 w 234950"/>
                  <a:gd name="connsiteY420" fmla="*/ 75383 h 240100"/>
                  <a:gd name="connsiteX421" fmla="*/ 85725 w 234950"/>
                  <a:gd name="connsiteY421" fmla="*/ 72882 h 240100"/>
                  <a:gd name="connsiteX422" fmla="*/ 90487 w 234950"/>
                  <a:gd name="connsiteY422" fmla="*/ 70766 h 240100"/>
                  <a:gd name="connsiteX423" fmla="*/ 90789 w 234950"/>
                  <a:gd name="connsiteY423" fmla="*/ 72642 h 240100"/>
                  <a:gd name="connsiteX424" fmla="*/ 93016 w 234950"/>
                  <a:gd name="connsiteY424" fmla="*/ 71210 h 240100"/>
                  <a:gd name="connsiteX425" fmla="*/ 92075 w 234950"/>
                  <a:gd name="connsiteY425" fmla="*/ 67697 h 240100"/>
                  <a:gd name="connsiteX426" fmla="*/ 96837 w 234950"/>
                  <a:gd name="connsiteY426" fmla="*/ 67697 h 240100"/>
                  <a:gd name="connsiteX427" fmla="*/ 97107 w 234950"/>
                  <a:gd name="connsiteY427" fmla="*/ 68578 h 240100"/>
                  <a:gd name="connsiteX428" fmla="*/ 104335 w 234950"/>
                  <a:gd name="connsiteY428" fmla="*/ 63927 h 240100"/>
                  <a:gd name="connsiteX429" fmla="*/ 106003 w 234950"/>
                  <a:gd name="connsiteY429" fmla="*/ 64093 h 240100"/>
                  <a:gd name="connsiteX430" fmla="*/ 103365 w 234950"/>
                  <a:gd name="connsiteY430" fmla="*/ 66144 h 240100"/>
                  <a:gd name="connsiteX431" fmla="*/ 103717 w 234950"/>
                  <a:gd name="connsiteY431" fmla="*/ 66004 h 240100"/>
                  <a:gd name="connsiteX432" fmla="*/ 106363 w 234950"/>
                  <a:gd name="connsiteY432" fmla="*/ 78704 h 240100"/>
                  <a:gd name="connsiteX433" fmla="*/ 105848 w 234950"/>
                  <a:gd name="connsiteY433" fmla="*/ 78910 h 240100"/>
                  <a:gd name="connsiteX434" fmla="*/ 108211 w 234950"/>
                  <a:gd name="connsiteY434" fmla="*/ 79048 h 240100"/>
                  <a:gd name="connsiteX435" fmla="*/ 106362 w 234950"/>
                  <a:gd name="connsiteY435" fmla="*/ 66427 h 240100"/>
                  <a:gd name="connsiteX436" fmla="*/ 110280 w 234950"/>
                  <a:gd name="connsiteY436" fmla="*/ 64517 h 240100"/>
                  <a:gd name="connsiteX437" fmla="*/ 106003 w 234950"/>
                  <a:gd name="connsiteY437" fmla="*/ 64093 h 240100"/>
                  <a:gd name="connsiteX438" fmla="*/ 106215 w 234950"/>
                  <a:gd name="connsiteY438" fmla="*/ 63927 h 240100"/>
                  <a:gd name="connsiteX439" fmla="*/ 112792 w 234950"/>
                  <a:gd name="connsiteY439" fmla="*/ 63840 h 240100"/>
                  <a:gd name="connsiteX440" fmla="*/ 112712 w 234950"/>
                  <a:gd name="connsiteY440" fmla="*/ 63357 h 240100"/>
                  <a:gd name="connsiteX441" fmla="*/ 116945 w 234950"/>
                  <a:gd name="connsiteY441" fmla="*/ 61241 h 240100"/>
                  <a:gd name="connsiteX442" fmla="*/ 186397 w 234950"/>
                  <a:gd name="connsiteY442" fmla="*/ 45699 h 240100"/>
                  <a:gd name="connsiteX443" fmla="*/ 185198 w 234950"/>
                  <a:gd name="connsiteY443" fmla="*/ 48497 h 240100"/>
                  <a:gd name="connsiteX444" fmla="*/ 185099 w 234950"/>
                  <a:gd name="connsiteY444" fmla="*/ 55653 h 240100"/>
                  <a:gd name="connsiteX445" fmla="*/ 187969 w 234950"/>
                  <a:gd name="connsiteY445" fmla="*/ 64781 h 240100"/>
                  <a:gd name="connsiteX446" fmla="*/ 189073 w 234950"/>
                  <a:gd name="connsiteY446" fmla="*/ 57370 h 240100"/>
                  <a:gd name="connsiteX447" fmla="*/ 188523 w 234950"/>
                  <a:gd name="connsiteY447" fmla="*/ 40739 h 240100"/>
                  <a:gd name="connsiteX448" fmla="*/ 188210 w 234950"/>
                  <a:gd name="connsiteY448" fmla="*/ 41468 h 240100"/>
                  <a:gd name="connsiteX449" fmla="*/ 188606 w 234950"/>
                  <a:gd name="connsiteY449" fmla="*/ 41252 h 240100"/>
                  <a:gd name="connsiteX450" fmla="*/ 192106 w 234950"/>
                  <a:gd name="connsiteY450" fmla="*/ 32377 h 240100"/>
                  <a:gd name="connsiteX451" fmla="*/ 191853 w 234950"/>
                  <a:gd name="connsiteY451" fmla="*/ 32966 h 240100"/>
                  <a:gd name="connsiteX452" fmla="*/ 193675 w 234950"/>
                  <a:gd name="connsiteY452" fmla="*/ 44242 h 240100"/>
                  <a:gd name="connsiteX453" fmla="*/ 190316 w 234950"/>
                  <a:gd name="connsiteY453" fmla="*/ 45974 h 240100"/>
                  <a:gd name="connsiteX454" fmla="*/ 190984 w 234950"/>
                  <a:gd name="connsiteY454" fmla="*/ 51806 h 240100"/>
                  <a:gd name="connsiteX455" fmla="*/ 195792 w 234950"/>
                  <a:gd name="connsiteY455" fmla="*/ 42191 h 240100"/>
                  <a:gd name="connsiteX456" fmla="*/ 195792 w 234950"/>
                  <a:gd name="connsiteY456" fmla="*/ 37957 h 240100"/>
                  <a:gd name="connsiteX457" fmla="*/ 192617 w 234950"/>
                  <a:gd name="connsiteY457" fmla="*/ 32930 h 240100"/>
                  <a:gd name="connsiteX458" fmla="*/ 105098 w 234950"/>
                  <a:gd name="connsiteY458" fmla="*/ 6902 h 240100"/>
                  <a:gd name="connsiteX459" fmla="*/ 103216 w 234950"/>
                  <a:gd name="connsiteY459" fmla="*/ 7442 h 240100"/>
                  <a:gd name="connsiteX460" fmla="*/ 77412 w 234950"/>
                  <a:gd name="connsiteY460" fmla="*/ 13924 h 240100"/>
                  <a:gd name="connsiteX461" fmla="*/ 79563 w 234950"/>
                  <a:gd name="connsiteY461" fmla="*/ 35532 h 240100"/>
                  <a:gd name="connsiteX462" fmla="*/ 79563 w 234950"/>
                  <a:gd name="connsiteY462" fmla="*/ 52818 h 240100"/>
                  <a:gd name="connsiteX463" fmla="*/ 55909 w 234950"/>
                  <a:gd name="connsiteY463" fmla="*/ 57140 h 240100"/>
                  <a:gd name="connsiteX464" fmla="*/ 32255 w 234950"/>
                  <a:gd name="connsiteY464" fmla="*/ 46336 h 240100"/>
                  <a:gd name="connsiteX465" fmla="*/ 21503 w 234950"/>
                  <a:gd name="connsiteY465" fmla="*/ 65783 h 240100"/>
                  <a:gd name="connsiteX466" fmla="*/ 30105 w 234950"/>
                  <a:gd name="connsiteY466" fmla="*/ 80908 h 240100"/>
                  <a:gd name="connsiteX467" fmla="*/ 47307 w 234950"/>
                  <a:gd name="connsiteY467" fmla="*/ 98194 h 240100"/>
                  <a:gd name="connsiteX468" fmla="*/ 49458 w 234950"/>
                  <a:gd name="connsiteY468" fmla="*/ 100355 h 240100"/>
                  <a:gd name="connsiteX469" fmla="*/ 47307 w 234950"/>
                  <a:gd name="connsiteY469" fmla="*/ 106838 h 240100"/>
                  <a:gd name="connsiteX470" fmla="*/ 43007 w 234950"/>
                  <a:gd name="connsiteY470" fmla="*/ 111159 h 240100"/>
                  <a:gd name="connsiteX471" fmla="*/ 12902 w 234950"/>
                  <a:gd name="connsiteY471" fmla="*/ 126284 h 240100"/>
                  <a:gd name="connsiteX472" fmla="*/ 8950 w 234950"/>
                  <a:gd name="connsiteY472" fmla="*/ 127686 h 240100"/>
                  <a:gd name="connsiteX473" fmla="*/ 8601 w 234950"/>
                  <a:gd name="connsiteY473" fmla="*/ 126284 h 240100"/>
                  <a:gd name="connsiteX474" fmla="*/ 8332 w 234950"/>
                  <a:gd name="connsiteY474" fmla="*/ 127905 h 240100"/>
                  <a:gd name="connsiteX475" fmla="*/ 8950 w 234950"/>
                  <a:gd name="connsiteY475" fmla="*/ 127686 h 240100"/>
                  <a:gd name="connsiteX476" fmla="*/ 12902 w 234950"/>
                  <a:gd name="connsiteY476" fmla="*/ 143571 h 240100"/>
                  <a:gd name="connsiteX477" fmla="*/ 25804 w 234950"/>
                  <a:gd name="connsiteY477" fmla="*/ 154374 h 240100"/>
                  <a:gd name="connsiteX478" fmla="*/ 53758 w 234950"/>
                  <a:gd name="connsiteY478" fmla="*/ 154374 h 240100"/>
                  <a:gd name="connsiteX479" fmla="*/ 60209 w 234950"/>
                  <a:gd name="connsiteY479" fmla="*/ 154374 h 240100"/>
                  <a:gd name="connsiteX480" fmla="*/ 64510 w 234950"/>
                  <a:gd name="connsiteY480" fmla="*/ 160857 h 240100"/>
                  <a:gd name="connsiteX481" fmla="*/ 62360 w 234950"/>
                  <a:gd name="connsiteY481" fmla="*/ 163018 h 240100"/>
                  <a:gd name="connsiteX482" fmla="*/ 53758 w 234950"/>
                  <a:gd name="connsiteY482" fmla="*/ 191108 h 240100"/>
                  <a:gd name="connsiteX483" fmla="*/ 60209 w 234950"/>
                  <a:gd name="connsiteY483" fmla="*/ 206233 h 240100"/>
                  <a:gd name="connsiteX484" fmla="*/ 72652 w 234950"/>
                  <a:gd name="connsiteY484" fmla="*/ 215163 h 240100"/>
                  <a:gd name="connsiteX485" fmla="*/ 71230 w 234950"/>
                  <a:gd name="connsiteY485" fmla="*/ 216497 h 240100"/>
                  <a:gd name="connsiteX486" fmla="*/ 75262 w 234950"/>
                  <a:gd name="connsiteY486" fmla="*/ 217037 h 240100"/>
                  <a:gd name="connsiteX487" fmla="*/ 72652 w 234950"/>
                  <a:gd name="connsiteY487" fmla="*/ 215163 h 240100"/>
                  <a:gd name="connsiteX488" fmla="*/ 75262 w 234950"/>
                  <a:gd name="connsiteY488" fmla="*/ 212715 h 240100"/>
                  <a:gd name="connsiteX489" fmla="*/ 96765 w 234950"/>
                  <a:gd name="connsiteY489" fmla="*/ 188947 h 240100"/>
                  <a:gd name="connsiteX490" fmla="*/ 103216 w 234950"/>
                  <a:gd name="connsiteY490" fmla="*/ 186786 h 240100"/>
                  <a:gd name="connsiteX491" fmla="*/ 109667 w 234950"/>
                  <a:gd name="connsiteY491" fmla="*/ 186786 h 240100"/>
                  <a:gd name="connsiteX492" fmla="*/ 113968 w 234950"/>
                  <a:gd name="connsiteY492" fmla="*/ 188947 h 240100"/>
                  <a:gd name="connsiteX493" fmla="*/ 126870 w 234950"/>
                  <a:gd name="connsiteY493" fmla="*/ 225680 h 240100"/>
                  <a:gd name="connsiteX494" fmla="*/ 150524 w 234950"/>
                  <a:gd name="connsiteY494" fmla="*/ 219198 h 240100"/>
                  <a:gd name="connsiteX495" fmla="*/ 154825 w 234950"/>
                  <a:gd name="connsiteY495" fmla="*/ 212715 h 240100"/>
                  <a:gd name="connsiteX496" fmla="*/ 180629 w 234950"/>
                  <a:gd name="connsiteY496" fmla="*/ 175982 h 240100"/>
                  <a:gd name="connsiteX497" fmla="*/ 192456 w 234950"/>
                  <a:gd name="connsiteY497" fmla="*/ 181114 h 240100"/>
                  <a:gd name="connsiteX498" fmla="*/ 201609 w 234950"/>
                  <a:gd name="connsiteY498" fmla="*/ 183831 h 240100"/>
                  <a:gd name="connsiteX499" fmla="*/ 200789 w 234950"/>
                  <a:gd name="connsiteY499" fmla="*/ 185976 h 240100"/>
                  <a:gd name="connsiteX500" fmla="*/ 204283 w 234950"/>
                  <a:gd name="connsiteY500" fmla="*/ 184625 h 240100"/>
                  <a:gd name="connsiteX501" fmla="*/ 201609 w 234950"/>
                  <a:gd name="connsiteY501" fmla="*/ 183831 h 240100"/>
                  <a:gd name="connsiteX502" fmla="*/ 202133 w 234950"/>
                  <a:gd name="connsiteY502" fmla="*/ 182464 h 240100"/>
                  <a:gd name="connsiteX503" fmla="*/ 208584 w 234950"/>
                  <a:gd name="connsiteY503" fmla="*/ 171661 h 240100"/>
                  <a:gd name="connsiteX504" fmla="*/ 212884 w 234950"/>
                  <a:gd name="connsiteY504" fmla="*/ 158696 h 240100"/>
                  <a:gd name="connsiteX505" fmla="*/ 193531 w 234950"/>
                  <a:gd name="connsiteY505" fmla="*/ 141410 h 240100"/>
                  <a:gd name="connsiteX506" fmla="*/ 199445 w 234950"/>
                  <a:gd name="connsiteY506" fmla="*/ 116291 h 240100"/>
                  <a:gd name="connsiteX507" fmla="*/ 225291 w 234950"/>
                  <a:gd name="connsiteY507" fmla="*/ 103795 h 240100"/>
                  <a:gd name="connsiteX508" fmla="*/ 225787 w 234950"/>
                  <a:gd name="connsiteY508" fmla="*/ 106838 h 240100"/>
                  <a:gd name="connsiteX509" fmla="*/ 228275 w 234950"/>
                  <a:gd name="connsiteY509" fmla="*/ 108088 h 240100"/>
                  <a:gd name="connsiteX510" fmla="*/ 230187 w 234950"/>
                  <a:gd name="connsiteY510" fmla="*/ 106749 h 240100"/>
                  <a:gd name="connsiteX511" fmla="*/ 230187 w 234950"/>
                  <a:gd name="connsiteY511" fmla="*/ 108834 h 240100"/>
                  <a:gd name="connsiteX512" fmla="*/ 231499 w 234950"/>
                  <a:gd name="connsiteY512" fmla="*/ 106677 h 240100"/>
                  <a:gd name="connsiteX513" fmla="*/ 230923 w 234950"/>
                  <a:gd name="connsiteY513" fmla="*/ 103839 h 240100"/>
                  <a:gd name="connsiteX514" fmla="*/ 230842 w 234950"/>
                  <a:gd name="connsiteY514" fmla="*/ 103438 h 240100"/>
                  <a:gd name="connsiteX515" fmla="*/ 227937 w 234950"/>
                  <a:gd name="connsiteY515" fmla="*/ 102516 h 240100"/>
                  <a:gd name="connsiteX516" fmla="*/ 225291 w 234950"/>
                  <a:gd name="connsiteY516" fmla="*/ 103795 h 240100"/>
                  <a:gd name="connsiteX517" fmla="*/ 223367 w 234950"/>
                  <a:gd name="connsiteY517" fmla="*/ 91982 h 240100"/>
                  <a:gd name="connsiteX518" fmla="*/ 219335 w 234950"/>
                  <a:gd name="connsiteY518" fmla="*/ 78748 h 240100"/>
                  <a:gd name="connsiteX519" fmla="*/ 193531 w 234950"/>
                  <a:gd name="connsiteY519" fmla="*/ 78748 h 240100"/>
                  <a:gd name="connsiteX520" fmla="*/ 176328 w 234950"/>
                  <a:gd name="connsiteY520" fmla="*/ 54979 h 240100"/>
                  <a:gd name="connsiteX521" fmla="*/ 184929 w 234950"/>
                  <a:gd name="connsiteY521" fmla="*/ 31211 h 240100"/>
                  <a:gd name="connsiteX522" fmla="*/ 173909 w 234950"/>
                  <a:gd name="connsiteY522" fmla="*/ 23648 h 240100"/>
                  <a:gd name="connsiteX523" fmla="*/ 161638 w 234950"/>
                  <a:gd name="connsiteY523" fmla="*/ 16302 h 240100"/>
                  <a:gd name="connsiteX524" fmla="*/ 162082 w 234950"/>
                  <a:gd name="connsiteY524" fmla="*/ 13924 h 240100"/>
                  <a:gd name="connsiteX525" fmla="*/ 161276 w 234950"/>
                  <a:gd name="connsiteY525" fmla="*/ 16085 h 240100"/>
                  <a:gd name="connsiteX526" fmla="*/ 161638 w 234950"/>
                  <a:gd name="connsiteY526" fmla="*/ 16302 h 240100"/>
                  <a:gd name="connsiteX527" fmla="*/ 161276 w 234950"/>
                  <a:gd name="connsiteY527" fmla="*/ 18246 h 240100"/>
                  <a:gd name="connsiteX528" fmla="*/ 150524 w 234950"/>
                  <a:gd name="connsiteY528" fmla="*/ 29050 h 240100"/>
                  <a:gd name="connsiteX529" fmla="*/ 137622 w 234950"/>
                  <a:gd name="connsiteY529" fmla="*/ 42014 h 240100"/>
                  <a:gd name="connsiteX530" fmla="*/ 111818 w 234950"/>
                  <a:gd name="connsiteY530" fmla="*/ 24728 h 240100"/>
                  <a:gd name="connsiteX531" fmla="*/ 105367 w 234950"/>
                  <a:gd name="connsiteY531" fmla="*/ 9603 h 240100"/>
                  <a:gd name="connsiteX532" fmla="*/ 105098 w 234950"/>
                  <a:gd name="connsiteY532" fmla="*/ 6902 h 240100"/>
                  <a:gd name="connsiteX533" fmla="*/ 107517 w 234950"/>
                  <a:gd name="connsiteY533" fmla="*/ 960 h 240100"/>
                  <a:gd name="connsiteX534" fmla="*/ 111818 w 234950"/>
                  <a:gd name="connsiteY534" fmla="*/ 960 h 240100"/>
                  <a:gd name="connsiteX535" fmla="*/ 131171 w 234950"/>
                  <a:gd name="connsiteY535" fmla="*/ 35532 h 240100"/>
                  <a:gd name="connsiteX536" fmla="*/ 159125 w 234950"/>
                  <a:gd name="connsiteY536" fmla="*/ 11763 h 240100"/>
                  <a:gd name="connsiteX537" fmla="*/ 165576 w 234950"/>
                  <a:gd name="connsiteY537" fmla="*/ 9603 h 240100"/>
                  <a:gd name="connsiteX538" fmla="*/ 193531 w 234950"/>
                  <a:gd name="connsiteY538" fmla="*/ 26889 h 240100"/>
                  <a:gd name="connsiteX539" fmla="*/ 193531 w 234950"/>
                  <a:gd name="connsiteY539" fmla="*/ 29050 h 240100"/>
                  <a:gd name="connsiteX540" fmla="*/ 193442 w 234950"/>
                  <a:gd name="connsiteY540" fmla="*/ 29258 h 240100"/>
                  <a:gd name="connsiteX541" fmla="*/ 194998 w 234950"/>
                  <a:gd name="connsiteY541" fmla="*/ 30814 h 240100"/>
                  <a:gd name="connsiteX542" fmla="*/ 200025 w 234950"/>
                  <a:gd name="connsiteY542" fmla="*/ 35841 h 240100"/>
                  <a:gd name="connsiteX543" fmla="*/ 197909 w 234950"/>
                  <a:gd name="connsiteY543" fmla="*/ 44307 h 240100"/>
                  <a:gd name="connsiteX544" fmla="*/ 193675 w 234950"/>
                  <a:gd name="connsiteY544" fmla="*/ 54891 h 240100"/>
                  <a:gd name="connsiteX545" fmla="*/ 189971 w 234950"/>
                  <a:gd name="connsiteY545" fmla="*/ 68120 h 240100"/>
                  <a:gd name="connsiteX546" fmla="*/ 189785 w 234950"/>
                  <a:gd name="connsiteY546" fmla="*/ 69422 h 240100"/>
                  <a:gd name="connsiteX547" fmla="*/ 202670 w 234950"/>
                  <a:gd name="connsiteY547" fmla="*/ 73346 h 240100"/>
                  <a:gd name="connsiteX548" fmla="*/ 223636 w 234950"/>
                  <a:gd name="connsiteY548" fmla="*/ 72265 h 240100"/>
                  <a:gd name="connsiteX549" fmla="*/ 225787 w 234950"/>
                  <a:gd name="connsiteY549" fmla="*/ 72265 h 240100"/>
                  <a:gd name="connsiteX550" fmla="*/ 234388 w 234950"/>
                  <a:gd name="connsiteY550" fmla="*/ 104677 h 240100"/>
                  <a:gd name="connsiteX551" fmla="*/ 233651 w 234950"/>
                  <a:gd name="connsiteY551" fmla="*/ 105417 h 240100"/>
                  <a:gd name="connsiteX552" fmla="*/ 234682 w 234950"/>
                  <a:gd name="connsiteY552" fmla="*/ 111512 h 240100"/>
                  <a:gd name="connsiteX553" fmla="*/ 234950 w 234950"/>
                  <a:gd name="connsiteY553" fmla="*/ 113099 h 240100"/>
                  <a:gd name="connsiteX554" fmla="*/ 234950 w 234950"/>
                  <a:gd name="connsiteY554" fmla="*/ 115216 h 240100"/>
                  <a:gd name="connsiteX555" fmla="*/ 211324 w 234950"/>
                  <a:gd name="connsiteY555" fmla="*/ 125799 h 240100"/>
                  <a:gd name="connsiteX556" fmla="*/ 203807 w 234950"/>
                  <a:gd name="connsiteY556" fmla="*/ 132943 h 240100"/>
                  <a:gd name="connsiteX557" fmla="*/ 203347 w 234950"/>
                  <a:gd name="connsiteY557" fmla="*/ 135323 h 240100"/>
                  <a:gd name="connsiteX558" fmla="*/ 207777 w 234950"/>
                  <a:gd name="connsiteY558" fmla="*/ 144381 h 240100"/>
                  <a:gd name="connsiteX559" fmla="*/ 223636 w 234950"/>
                  <a:gd name="connsiteY559" fmla="*/ 158696 h 240100"/>
                  <a:gd name="connsiteX560" fmla="*/ 223636 w 234950"/>
                  <a:gd name="connsiteY560" fmla="*/ 159748 h 240100"/>
                  <a:gd name="connsiteX561" fmla="*/ 224259 w 234950"/>
                  <a:gd name="connsiteY561" fmla="*/ 159137 h 240100"/>
                  <a:gd name="connsiteX562" fmla="*/ 228600 w 234950"/>
                  <a:gd name="connsiteY562" fmla="*/ 171921 h 240100"/>
                  <a:gd name="connsiteX563" fmla="*/ 226602 w 234950"/>
                  <a:gd name="connsiteY563" fmla="*/ 174754 h 240100"/>
                  <a:gd name="connsiteX564" fmla="*/ 227013 w 234950"/>
                  <a:gd name="connsiteY564" fmla="*/ 176070 h 240100"/>
                  <a:gd name="connsiteX565" fmla="*/ 225314 w 234950"/>
                  <a:gd name="connsiteY565" fmla="*/ 176580 h 240100"/>
                  <a:gd name="connsiteX566" fmla="*/ 217306 w 234950"/>
                  <a:gd name="connsiteY566" fmla="*/ 187934 h 240100"/>
                  <a:gd name="connsiteX567" fmla="*/ 209064 w 234950"/>
                  <a:gd name="connsiteY567" fmla="*/ 199619 h 240100"/>
                  <a:gd name="connsiteX568" fmla="*/ 206894 w 234950"/>
                  <a:gd name="connsiteY568" fmla="*/ 199619 h 240100"/>
                  <a:gd name="connsiteX569" fmla="*/ 203027 w 234950"/>
                  <a:gd name="connsiteY569" fmla="*/ 198254 h 240100"/>
                  <a:gd name="connsiteX570" fmla="*/ 194714 w 234950"/>
                  <a:gd name="connsiteY570" fmla="*/ 195383 h 240100"/>
                  <a:gd name="connsiteX571" fmla="*/ 194204 w 234950"/>
                  <a:gd name="connsiteY571" fmla="*/ 195650 h 240100"/>
                  <a:gd name="connsiteX572" fmla="*/ 194204 w 234950"/>
                  <a:gd name="connsiteY572" fmla="*/ 195206 h 240100"/>
                  <a:gd name="connsiteX573" fmla="*/ 193870 w 234950"/>
                  <a:gd name="connsiteY573" fmla="*/ 195091 h 240100"/>
                  <a:gd name="connsiteX574" fmla="*/ 174333 w 234950"/>
                  <a:gd name="connsiteY574" fmla="*/ 188966 h 240100"/>
                  <a:gd name="connsiteX575" fmla="*/ 173736 w 234950"/>
                  <a:gd name="connsiteY575" fmla="*/ 188770 h 240100"/>
                  <a:gd name="connsiteX576" fmla="*/ 170391 w 234950"/>
                  <a:gd name="connsiteY576" fmla="*/ 188770 h 240100"/>
                  <a:gd name="connsiteX577" fmla="*/ 169982 w 234950"/>
                  <a:gd name="connsiteY577" fmla="*/ 187542 h 240100"/>
                  <a:gd name="connsiteX578" fmla="*/ 167821 w 234950"/>
                  <a:gd name="connsiteY578" fmla="*/ 186835 h 240100"/>
                  <a:gd name="connsiteX579" fmla="*/ 167821 w 234950"/>
                  <a:gd name="connsiteY579" fmla="*/ 188966 h 240100"/>
                  <a:gd name="connsiteX580" fmla="*/ 167996 w 234950"/>
                  <a:gd name="connsiteY580" fmla="*/ 192232 h 240100"/>
                  <a:gd name="connsiteX581" fmla="*/ 168275 w 234950"/>
                  <a:gd name="connsiteY581" fmla="*/ 192871 h 240100"/>
                  <a:gd name="connsiteX582" fmla="*/ 168036 w 234950"/>
                  <a:gd name="connsiteY582" fmla="*/ 192981 h 240100"/>
                  <a:gd name="connsiteX583" fmla="*/ 169076 w 234950"/>
                  <a:gd name="connsiteY583" fmla="*/ 212369 h 240100"/>
                  <a:gd name="connsiteX584" fmla="*/ 169992 w 234950"/>
                  <a:gd name="connsiteY584" fmla="*/ 229447 h 240100"/>
                  <a:gd name="connsiteX585" fmla="*/ 166408 w 234950"/>
                  <a:gd name="connsiteY585" fmla="*/ 230285 h 240100"/>
                  <a:gd name="connsiteX586" fmla="*/ 166688 w 234950"/>
                  <a:gd name="connsiteY586" fmla="*/ 231481 h 240100"/>
                  <a:gd name="connsiteX587" fmla="*/ 161396 w 234950"/>
                  <a:gd name="connsiteY587" fmla="*/ 233749 h 240100"/>
                  <a:gd name="connsiteX588" fmla="*/ 160888 w 234950"/>
                  <a:gd name="connsiteY588" fmla="*/ 231575 h 240100"/>
                  <a:gd name="connsiteX589" fmla="*/ 136511 w 234950"/>
                  <a:gd name="connsiteY589" fmla="*/ 237271 h 240100"/>
                  <a:gd name="connsiteX590" fmla="*/ 135466 w 234950"/>
                  <a:gd name="connsiteY590" fmla="*/ 237831 h 240100"/>
                  <a:gd name="connsiteX591" fmla="*/ 135396 w 234950"/>
                  <a:gd name="connsiteY591" fmla="*/ 237532 h 240100"/>
                  <a:gd name="connsiteX592" fmla="*/ 133245 w 234950"/>
                  <a:gd name="connsiteY592" fmla="*/ 238035 h 240100"/>
                  <a:gd name="connsiteX593" fmla="*/ 129116 w 234950"/>
                  <a:gd name="connsiteY593" fmla="*/ 240099 h 240100"/>
                  <a:gd name="connsiteX594" fmla="*/ 128624 w 234950"/>
                  <a:gd name="connsiteY594" fmla="*/ 239115 h 240100"/>
                  <a:gd name="connsiteX595" fmla="*/ 124407 w 234950"/>
                  <a:gd name="connsiteY595" fmla="*/ 240100 h 240100"/>
                  <a:gd name="connsiteX596" fmla="*/ 122237 w 234950"/>
                  <a:gd name="connsiteY596" fmla="*/ 229447 h 240100"/>
                  <a:gd name="connsiteX597" fmla="*/ 122348 w 234950"/>
                  <a:gd name="connsiteY597" fmla="*/ 229447 h 240100"/>
                  <a:gd name="connsiteX598" fmla="*/ 119277 w 234950"/>
                  <a:gd name="connsiteY598" fmla="*/ 221763 h 240100"/>
                  <a:gd name="connsiteX599" fmla="*/ 113968 w 234950"/>
                  <a:gd name="connsiteY599" fmla="*/ 207853 h 240100"/>
                  <a:gd name="connsiteX600" fmla="*/ 110920 w 234950"/>
                  <a:gd name="connsiteY600" fmla="*/ 200331 h 240100"/>
                  <a:gd name="connsiteX601" fmla="*/ 107166 w 234950"/>
                  <a:gd name="connsiteY601" fmla="*/ 203484 h 240100"/>
                  <a:gd name="connsiteX602" fmla="*/ 107155 w 234950"/>
                  <a:gd name="connsiteY602" fmla="*/ 203587 h 240100"/>
                  <a:gd name="connsiteX603" fmla="*/ 107072 w 234950"/>
                  <a:gd name="connsiteY603" fmla="*/ 203563 h 240100"/>
                  <a:gd name="connsiteX604" fmla="*/ 95224 w 234950"/>
                  <a:gd name="connsiteY604" fmla="*/ 213515 h 240100"/>
                  <a:gd name="connsiteX605" fmla="*/ 95250 w 234950"/>
                  <a:gd name="connsiteY605" fmla="*/ 213641 h 240100"/>
                  <a:gd name="connsiteX606" fmla="*/ 94816 w 234950"/>
                  <a:gd name="connsiteY606" fmla="*/ 213858 h 240100"/>
                  <a:gd name="connsiteX607" fmla="*/ 85609 w 234950"/>
                  <a:gd name="connsiteY607" fmla="*/ 221591 h 240100"/>
                  <a:gd name="connsiteX608" fmla="*/ 85725 w 234950"/>
                  <a:gd name="connsiteY608" fmla="*/ 222240 h 240100"/>
                  <a:gd name="connsiteX609" fmla="*/ 84837 w 234950"/>
                  <a:gd name="connsiteY609" fmla="*/ 222240 h 240100"/>
                  <a:gd name="connsiteX610" fmla="*/ 76122 w 234950"/>
                  <a:gd name="connsiteY610" fmla="*/ 229561 h 240100"/>
                  <a:gd name="connsiteX611" fmla="*/ 76200 w 234950"/>
                  <a:gd name="connsiteY611" fmla="*/ 229894 h 240100"/>
                  <a:gd name="connsiteX612" fmla="*/ 75230 w 234950"/>
                  <a:gd name="connsiteY612" fmla="*/ 230310 h 240100"/>
                  <a:gd name="connsiteX613" fmla="*/ 73025 w 234950"/>
                  <a:gd name="connsiteY613" fmla="*/ 232162 h 240100"/>
                  <a:gd name="connsiteX614" fmla="*/ 72133 w 234950"/>
                  <a:gd name="connsiteY614" fmla="*/ 231637 h 240100"/>
                  <a:gd name="connsiteX615" fmla="*/ 70908 w 234950"/>
                  <a:gd name="connsiteY615" fmla="*/ 232162 h 240100"/>
                  <a:gd name="connsiteX616" fmla="*/ 70571 w 234950"/>
                  <a:gd name="connsiteY616" fmla="*/ 230719 h 240100"/>
                  <a:gd name="connsiteX617" fmla="*/ 60738 w 234950"/>
                  <a:gd name="connsiteY617" fmla="*/ 224935 h 240100"/>
                  <a:gd name="connsiteX618" fmla="*/ 60324 w 234950"/>
                  <a:gd name="connsiteY618" fmla="*/ 225131 h 240100"/>
                  <a:gd name="connsiteX619" fmla="*/ 60219 w 234950"/>
                  <a:gd name="connsiteY619" fmla="*/ 224629 h 240100"/>
                  <a:gd name="connsiteX620" fmla="*/ 54023 w 234950"/>
                  <a:gd name="connsiteY620" fmla="*/ 220985 h 240100"/>
                  <a:gd name="connsiteX621" fmla="*/ 53974 w 234950"/>
                  <a:gd name="connsiteY621" fmla="*/ 221049 h 240100"/>
                  <a:gd name="connsiteX622" fmla="*/ 53959 w 234950"/>
                  <a:gd name="connsiteY622" fmla="*/ 220947 h 240100"/>
                  <a:gd name="connsiteX623" fmla="*/ 52139 w 234950"/>
                  <a:gd name="connsiteY623" fmla="*/ 219877 h 240100"/>
                  <a:gd name="connsiteX624" fmla="*/ 50006 w 234950"/>
                  <a:gd name="connsiteY624" fmla="*/ 221050 h 240100"/>
                  <a:gd name="connsiteX625" fmla="*/ 49110 w 234950"/>
                  <a:gd name="connsiteY625" fmla="*/ 218095 h 240100"/>
                  <a:gd name="connsiteX626" fmla="*/ 46037 w 234950"/>
                  <a:gd name="connsiteY626" fmla="*/ 216287 h 240100"/>
                  <a:gd name="connsiteX627" fmla="*/ 42693 w 234950"/>
                  <a:gd name="connsiteY627" fmla="*/ 207369 h 240100"/>
                  <a:gd name="connsiteX628" fmla="*/ 40856 w 234950"/>
                  <a:gd name="connsiteY628" fmla="*/ 206233 h 240100"/>
                  <a:gd name="connsiteX629" fmla="*/ 40856 w 234950"/>
                  <a:gd name="connsiteY629" fmla="*/ 204072 h 240100"/>
                  <a:gd name="connsiteX630" fmla="*/ 50802 w 234950"/>
                  <a:gd name="connsiteY630" fmla="*/ 180574 h 240100"/>
                  <a:gd name="connsiteX631" fmla="*/ 54891 w 234950"/>
                  <a:gd name="connsiteY631" fmla="*/ 168927 h 240100"/>
                  <a:gd name="connsiteX632" fmla="*/ 12699 w 234950"/>
                  <a:gd name="connsiteY632" fmla="*/ 171837 h 240100"/>
                  <a:gd name="connsiteX633" fmla="*/ 8824 w 234950"/>
                  <a:gd name="connsiteY633" fmla="*/ 158920 h 240100"/>
                  <a:gd name="connsiteX634" fmla="*/ 8601 w 234950"/>
                  <a:gd name="connsiteY634" fmla="*/ 158696 h 240100"/>
                  <a:gd name="connsiteX635" fmla="*/ 0 w 234950"/>
                  <a:gd name="connsiteY635" fmla="*/ 128445 h 240100"/>
                  <a:gd name="connsiteX636" fmla="*/ 4300 w 234950"/>
                  <a:gd name="connsiteY636" fmla="*/ 124124 h 240100"/>
                  <a:gd name="connsiteX637" fmla="*/ 43007 w 234950"/>
                  <a:gd name="connsiteY637" fmla="*/ 104677 h 240100"/>
                  <a:gd name="connsiteX638" fmla="*/ 10751 w 234950"/>
                  <a:gd name="connsiteY638" fmla="*/ 74426 h 240100"/>
                  <a:gd name="connsiteX639" fmla="*/ 10751 w 234950"/>
                  <a:gd name="connsiteY639" fmla="*/ 70104 h 240100"/>
                  <a:gd name="connsiteX640" fmla="*/ 25804 w 234950"/>
                  <a:gd name="connsiteY640" fmla="*/ 44175 h 240100"/>
                  <a:gd name="connsiteX641" fmla="*/ 32255 w 234950"/>
                  <a:gd name="connsiteY641" fmla="*/ 39854 h 240100"/>
                  <a:gd name="connsiteX642" fmla="*/ 70961 w 234950"/>
                  <a:gd name="connsiteY642" fmla="*/ 52818 h 240100"/>
                  <a:gd name="connsiteX643" fmla="*/ 70961 w 234950"/>
                  <a:gd name="connsiteY643" fmla="*/ 11763 h 240100"/>
                  <a:gd name="connsiteX644" fmla="*/ 75262 w 234950"/>
                  <a:gd name="connsiteY644" fmla="*/ 7442 h 240100"/>
                  <a:gd name="connsiteX645" fmla="*/ 107517 w 234950"/>
                  <a:gd name="connsiteY645" fmla="*/ 960 h 24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</a:cxnLst>
                <a:rect l="l" t="t" r="r" b="b"/>
                <a:pathLst>
                  <a:path w="234950" h="240100">
                    <a:moveTo>
                      <a:pt x="124839" y="231142"/>
                    </a:moveTo>
                    <a:lnTo>
                      <a:pt x="126307" y="236904"/>
                    </a:lnTo>
                    <a:cubicBezTo>
                      <a:pt x="126578" y="237970"/>
                      <a:pt x="126578" y="237970"/>
                      <a:pt x="126578" y="237970"/>
                    </a:cubicBezTo>
                    <a:lnTo>
                      <a:pt x="127875" y="237616"/>
                    </a:lnTo>
                    <a:lnTo>
                      <a:pt x="127000" y="235866"/>
                    </a:lnTo>
                    <a:lnTo>
                      <a:pt x="127000" y="232127"/>
                    </a:lnTo>
                    <a:lnTo>
                      <a:pt x="126870" y="232162"/>
                    </a:lnTo>
                    <a:close/>
                    <a:moveTo>
                      <a:pt x="133716" y="230328"/>
                    </a:moveTo>
                    <a:lnTo>
                      <a:pt x="131233" y="230993"/>
                    </a:lnTo>
                    <a:lnTo>
                      <a:pt x="131233" y="231632"/>
                    </a:lnTo>
                    <a:lnTo>
                      <a:pt x="132782" y="236278"/>
                    </a:lnTo>
                    <a:lnTo>
                      <a:pt x="134965" y="235683"/>
                    </a:lnTo>
                    <a:close/>
                    <a:moveTo>
                      <a:pt x="140265" y="228573"/>
                    </a:moveTo>
                    <a:lnTo>
                      <a:pt x="138198" y="229127"/>
                    </a:lnTo>
                    <a:lnTo>
                      <a:pt x="139443" y="234462"/>
                    </a:lnTo>
                    <a:lnTo>
                      <a:pt x="140228" y="234248"/>
                    </a:lnTo>
                    <a:lnTo>
                      <a:pt x="140228" y="228987"/>
                    </a:lnTo>
                    <a:close/>
                    <a:moveTo>
                      <a:pt x="145093" y="227279"/>
                    </a:moveTo>
                    <a:lnTo>
                      <a:pt x="142732" y="227912"/>
                    </a:lnTo>
                    <a:lnTo>
                      <a:pt x="144282" y="233142"/>
                    </a:lnTo>
                    <a:lnTo>
                      <a:pt x="146413" y="232561"/>
                    </a:lnTo>
                    <a:close/>
                    <a:moveTo>
                      <a:pt x="69439" y="225868"/>
                    </a:moveTo>
                    <a:lnTo>
                      <a:pt x="68384" y="226377"/>
                    </a:lnTo>
                    <a:lnTo>
                      <a:pt x="69735" y="227137"/>
                    </a:lnTo>
                    <a:close/>
                    <a:moveTo>
                      <a:pt x="151341" y="225605"/>
                    </a:moveTo>
                    <a:lnTo>
                      <a:pt x="149061" y="226216"/>
                    </a:lnTo>
                    <a:lnTo>
                      <a:pt x="150377" y="231481"/>
                    </a:lnTo>
                    <a:lnTo>
                      <a:pt x="151341" y="231218"/>
                    </a:lnTo>
                    <a:close/>
                    <a:moveTo>
                      <a:pt x="156344" y="224264"/>
                    </a:moveTo>
                    <a:lnTo>
                      <a:pt x="153930" y="224911"/>
                    </a:lnTo>
                    <a:lnTo>
                      <a:pt x="155286" y="230142"/>
                    </a:lnTo>
                    <a:lnTo>
                      <a:pt x="157337" y="229583"/>
                    </a:lnTo>
                    <a:close/>
                    <a:moveTo>
                      <a:pt x="165650" y="223380"/>
                    </a:moveTo>
                    <a:lnTo>
                      <a:pt x="164881" y="223737"/>
                    </a:lnTo>
                    <a:lnTo>
                      <a:pt x="165650" y="227035"/>
                    </a:lnTo>
                    <a:close/>
                    <a:moveTo>
                      <a:pt x="63806" y="220425"/>
                    </a:moveTo>
                    <a:lnTo>
                      <a:pt x="65087" y="222863"/>
                    </a:lnTo>
                    <a:lnTo>
                      <a:pt x="63490" y="223624"/>
                    </a:lnTo>
                    <a:lnTo>
                      <a:pt x="66914" y="225550"/>
                    </a:lnTo>
                    <a:lnTo>
                      <a:pt x="66152" y="221875"/>
                    </a:lnTo>
                    <a:close/>
                    <a:moveTo>
                      <a:pt x="76200" y="220266"/>
                    </a:moveTo>
                    <a:lnTo>
                      <a:pt x="75262" y="221358"/>
                    </a:lnTo>
                    <a:lnTo>
                      <a:pt x="74284" y="221686"/>
                    </a:lnTo>
                    <a:lnTo>
                      <a:pt x="75488" y="226845"/>
                    </a:lnTo>
                    <a:lnTo>
                      <a:pt x="76200" y="226226"/>
                    </a:lnTo>
                    <a:close/>
                    <a:moveTo>
                      <a:pt x="80101" y="215722"/>
                    </a:moveTo>
                    <a:lnTo>
                      <a:pt x="79162" y="216816"/>
                    </a:lnTo>
                    <a:lnTo>
                      <a:pt x="79375" y="216816"/>
                    </a:lnTo>
                    <a:lnTo>
                      <a:pt x="79375" y="223466"/>
                    </a:lnTo>
                    <a:lnTo>
                      <a:pt x="81381" y="221721"/>
                    </a:lnTo>
                    <a:close/>
                    <a:moveTo>
                      <a:pt x="55562" y="215326"/>
                    </a:moveTo>
                    <a:lnTo>
                      <a:pt x="55562" y="218932"/>
                    </a:lnTo>
                    <a:lnTo>
                      <a:pt x="55439" y="219095"/>
                    </a:lnTo>
                    <a:lnTo>
                      <a:pt x="59541" y="221403"/>
                    </a:lnTo>
                    <a:lnTo>
                      <a:pt x="58668" y="217247"/>
                    </a:lnTo>
                    <a:close/>
                    <a:moveTo>
                      <a:pt x="165650" y="213814"/>
                    </a:moveTo>
                    <a:lnTo>
                      <a:pt x="165026" y="214117"/>
                    </a:lnTo>
                    <a:lnTo>
                      <a:pt x="165650" y="215663"/>
                    </a:lnTo>
                    <a:close/>
                    <a:moveTo>
                      <a:pt x="52288" y="213302"/>
                    </a:moveTo>
                    <a:lnTo>
                      <a:pt x="53326" y="216725"/>
                    </a:lnTo>
                    <a:lnTo>
                      <a:pt x="52866" y="213659"/>
                    </a:lnTo>
                    <a:close/>
                    <a:moveTo>
                      <a:pt x="84733" y="210274"/>
                    </a:moveTo>
                    <a:lnTo>
                      <a:pt x="83794" y="211381"/>
                    </a:lnTo>
                    <a:lnTo>
                      <a:pt x="85063" y="218519"/>
                    </a:lnTo>
                    <a:lnTo>
                      <a:pt x="86187" y="217542"/>
                    </a:lnTo>
                    <a:close/>
                    <a:moveTo>
                      <a:pt x="45128" y="208875"/>
                    </a:moveTo>
                    <a:lnTo>
                      <a:pt x="47625" y="214700"/>
                    </a:lnTo>
                    <a:lnTo>
                      <a:pt x="48175" y="215009"/>
                    </a:lnTo>
                    <a:lnTo>
                      <a:pt x="46590" y="209779"/>
                    </a:lnTo>
                    <a:close/>
                    <a:moveTo>
                      <a:pt x="97025" y="208118"/>
                    </a:moveTo>
                    <a:lnTo>
                      <a:pt x="94398" y="209384"/>
                    </a:lnTo>
                    <a:lnTo>
                      <a:pt x="94572" y="210251"/>
                    </a:lnTo>
                    <a:close/>
                    <a:moveTo>
                      <a:pt x="89220" y="204981"/>
                    </a:moveTo>
                    <a:lnTo>
                      <a:pt x="88501" y="205829"/>
                    </a:lnTo>
                    <a:lnTo>
                      <a:pt x="90154" y="214093"/>
                    </a:lnTo>
                    <a:lnTo>
                      <a:pt x="90665" y="213648"/>
                    </a:lnTo>
                    <a:close/>
                    <a:moveTo>
                      <a:pt x="92133" y="201545"/>
                    </a:moveTo>
                    <a:lnTo>
                      <a:pt x="91965" y="201743"/>
                    </a:lnTo>
                    <a:lnTo>
                      <a:pt x="92275" y="202092"/>
                    </a:lnTo>
                    <a:close/>
                    <a:moveTo>
                      <a:pt x="107420" y="192568"/>
                    </a:moveTo>
                    <a:lnTo>
                      <a:pt x="107420" y="199078"/>
                    </a:lnTo>
                    <a:lnTo>
                      <a:pt x="109538" y="197237"/>
                    </a:lnTo>
                    <a:lnTo>
                      <a:pt x="109699" y="197318"/>
                    </a:lnTo>
                    <a:lnTo>
                      <a:pt x="108660" y="194754"/>
                    </a:lnTo>
                    <a:close/>
                    <a:moveTo>
                      <a:pt x="197365" y="190048"/>
                    </a:moveTo>
                    <a:lnTo>
                      <a:pt x="198437" y="193428"/>
                    </a:lnTo>
                    <a:lnTo>
                      <a:pt x="197519" y="193910"/>
                    </a:lnTo>
                    <a:lnTo>
                      <a:pt x="199986" y="194851"/>
                    </a:lnTo>
                    <a:lnTo>
                      <a:pt x="199000" y="190710"/>
                    </a:lnTo>
                    <a:close/>
                    <a:moveTo>
                      <a:pt x="203870" y="189805"/>
                    </a:moveTo>
                    <a:lnTo>
                      <a:pt x="203205" y="190028"/>
                    </a:lnTo>
                    <a:lnTo>
                      <a:pt x="204787" y="195015"/>
                    </a:lnTo>
                    <a:lnTo>
                      <a:pt x="202946" y="195981"/>
                    </a:lnTo>
                    <a:lnTo>
                      <a:pt x="206894" y="197488"/>
                    </a:lnTo>
                    <a:lnTo>
                      <a:pt x="208665" y="195169"/>
                    </a:lnTo>
                    <a:lnTo>
                      <a:pt x="205317" y="196784"/>
                    </a:lnTo>
                    <a:close/>
                    <a:moveTo>
                      <a:pt x="105367" y="188947"/>
                    </a:moveTo>
                    <a:cubicBezTo>
                      <a:pt x="103754" y="188947"/>
                      <a:pt x="99722" y="192897"/>
                      <a:pt x="95085" y="198062"/>
                    </a:cubicBezTo>
                    <a:lnTo>
                      <a:pt x="92496" y="201116"/>
                    </a:lnTo>
                    <a:lnTo>
                      <a:pt x="96308" y="199278"/>
                    </a:lnTo>
                    <a:lnTo>
                      <a:pt x="98310" y="207000"/>
                    </a:lnTo>
                    <a:lnTo>
                      <a:pt x="100270" y="205296"/>
                    </a:lnTo>
                    <a:lnTo>
                      <a:pt x="98425" y="196840"/>
                    </a:lnTo>
                    <a:cubicBezTo>
                      <a:pt x="98425" y="194657"/>
                      <a:pt x="103188" y="192474"/>
                      <a:pt x="103188" y="194657"/>
                    </a:cubicBezTo>
                    <a:lnTo>
                      <a:pt x="103188" y="202759"/>
                    </a:lnTo>
                    <a:lnTo>
                      <a:pt x="104864" y="201301"/>
                    </a:lnTo>
                    <a:lnTo>
                      <a:pt x="103187" y="194591"/>
                    </a:lnTo>
                    <a:lnTo>
                      <a:pt x="107379" y="192495"/>
                    </a:lnTo>
                    <a:close/>
                    <a:moveTo>
                      <a:pt x="160788" y="188812"/>
                    </a:moveTo>
                    <a:lnTo>
                      <a:pt x="160954" y="191205"/>
                    </a:lnTo>
                    <a:lnTo>
                      <a:pt x="161607" y="190887"/>
                    </a:lnTo>
                    <a:lnTo>
                      <a:pt x="165650" y="204015"/>
                    </a:lnTo>
                    <a:lnTo>
                      <a:pt x="165650" y="194074"/>
                    </a:lnTo>
                    <a:lnTo>
                      <a:pt x="163512" y="195054"/>
                    </a:lnTo>
                    <a:close/>
                    <a:moveTo>
                      <a:pt x="190886" y="187426"/>
                    </a:moveTo>
                    <a:lnTo>
                      <a:pt x="191559" y="190253"/>
                    </a:lnTo>
                    <a:lnTo>
                      <a:pt x="191382" y="191550"/>
                    </a:lnTo>
                    <a:lnTo>
                      <a:pt x="192242" y="191895"/>
                    </a:lnTo>
                    <a:lnTo>
                      <a:pt x="194204" y="192644"/>
                    </a:lnTo>
                    <a:lnTo>
                      <a:pt x="194204" y="188982"/>
                    </a:lnTo>
                    <a:lnTo>
                      <a:pt x="194223" y="188777"/>
                    </a:lnTo>
                    <a:close/>
                    <a:moveTo>
                      <a:pt x="184475" y="184831"/>
                    </a:moveTo>
                    <a:lnTo>
                      <a:pt x="185340" y="188393"/>
                    </a:lnTo>
                    <a:lnTo>
                      <a:pt x="185272" y="189097"/>
                    </a:lnTo>
                    <a:lnTo>
                      <a:pt x="188993" y="190591"/>
                    </a:lnTo>
                    <a:lnTo>
                      <a:pt x="187958" y="186241"/>
                    </a:lnTo>
                    <a:close/>
                    <a:moveTo>
                      <a:pt x="168932" y="184391"/>
                    </a:moveTo>
                    <a:lnTo>
                      <a:pt x="168335" y="184704"/>
                    </a:lnTo>
                    <a:lnTo>
                      <a:pt x="169036" y="184704"/>
                    </a:lnTo>
                    <a:close/>
                    <a:moveTo>
                      <a:pt x="178858" y="183003"/>
                    </a:moveTo>
                    <a:lnTo>
                      <a:pt x="178858" y="186351"/>
                    </a:lnTo>
                    <a:lnTo>
                      <a:pt x="178843" y="186515"/>
                    </a:lnTo>
                    <a:lnTo>
                      <a:pt x="182385" y="187938"/>
                    </a:lnTo>
                    <a:lnTo>
                      <a:pt x="180568" y="183265"/>
                    </a:lnTo>
                    <a:close/>
                    <a:moveTo>
                      <a:pt x="210086" y="182982"/>
                    </a:moveTo>
                    <a:lnTo>
                      <a:pt x="207864" y="186611"/>
                    </a:lnTo>
                    <a:lnTo>
                      <a:pt x="209431" y="194168"/>
                    </a:lnTo>
                    <a:lnTo>
                      <a:pt x="212105" y="190668"/>
                    </a:lnTo>
                    <a:lnTo>
                      <a:pt x="211667" y="190887"/>
                    </a:lnTo>
                    <a:close/>
                    <a:moveTo>
                      <a:pt x="172956" y="182097"/>
                    </a:moveTo>
                    <a:lnTo>
                      <a:pt x="173608" y="184704"/>
                    </a:lnTo>
                    <a:lnTo>
                      <a:pt x="174333" y="184704"/>
                    </a:lnTo>
                    <a:lnTo>
                      <a:pt x="175982" y="185367"/>
                    </a:lnTo>
                    <a:lnTo>
                      <a:pt x="175304" y="182457"/>
                    </a:lnTo>
                    <a:close/>
                    <a:moveTo>
                      <a:pt x="169101" y="181505"/>
                    </a:moveTo>
                    <a:lnTo>
                      <a:pt x="169238" y="181939"/>
                    </a:lnTo>
                    <a:lnTo>
                      <a:pt x="169870" y="181623"/>
                    </a:lnTo>
                    <a:close/>
                    <a:moveTo>
                      <a:pt x="161276" y="180304"/>
                    </a:moveTo>
                    <a:lnTo>
                      <a:pt x="161058" y="183082"/>
                    </a:lnTo>
                    <a:lnTo>
                      <a:pt x="163512" y="181957"/>
                    </a:lnTo>
                    <a:lnTo>
                      <a:pt x="165650" y="186857"/>
                    </a:lnTo>
                    <a:lnTo>
                      <a:pt x="165650" y="186114"/>
                    </a:lnTo>
                    <a:lnTo>
                      <a:pt x="165628" y="186125"/>
                    </a:lnTo>
                    <a:lnTo>
                      <a:pt x="163909" y="180708"/>
                    </a:lnTo>
                    <a:close/>
                    <a:moveTo>
                      <a:pt x="213468" y="177460"/>
                    </a:moveTo>
                    <a:lnTo>
                      <a:pt x="211726" y="180304"/>
                    </a:lnTo>
                    <a:lnTo>
                      <a:pt x="213784" y="180304"/>
                    </a:lnTo>
                    <a:lnTo>
                      <a:pt x="215322" y="186458"/>
                    </a:lnTo>
                    <a:lnTo>
                      <a:pt x="218188" y="182707"/>
                    </a:lnTo>
                    <a:lnTo>
                      <a:pt x="218474" y="182333"/>
                    </a:lnTo>
                    <a:lnTo>
                      <a:pt x="214842" y="184084"/>
                    </a:lnTo>
                    <a:close/>
                    <a:moveTo>
                      <a:pt x="222018" y="176159"/>
                    </a:moveTo>
                    <a:lnTo>
                      <a:pt x="222250" y="177280"/>
                    </a:lnTo>
                    <a:lnTo>
                      <a:pt x="218330" y="179170"/>
                    </a:lnTo>
                    <a:lnTo>
                      <a:pt x="218979" y="181672"/>
                    </a:lnTo>
                    <a:lnTo>
                      <a:pt x="222973" y="176446"/>
                    </a:lnTo>
                    <a:close/>
                    <a:moveTo>
                      <a:pt x="218017" y="170032"/>
                    </a:moveTo>
                    <a:lnTo>
                      <a:pt x="215661" y="173878"/>
                    </a:lnTo>
                    <a:lnTo>
                      <a:pt x="216959" y="173878"/>
                    </a:lnTo>
                    <a:lnTo>
                      <a:pt x="218017" y="177959"/>
                    </a:lnTo>
                    <a:close/>
                    <a:moveTo>
                      <a:pt x="222606" y="162539"/>
                    </a:moveTo>
                    <a:lnTo>
                      <a:pt x="219800" y="167120"/>
                    </a:lnTo>
                    <a:lnTo>
                      <a:pt x="220134" y="167074"/>
                    </a:lnTo>
                    <a:lnTo>
                      <a:pt x="220175" y="167274"/>
                    </a:lnTo>
                    <a:lnTo>
                      <a:pt x="221721" y="166810"/>
                    </a:lnTo>
                    <a:cubicBezTo>
                      <a:pt x="223044" y="166545"/>
                      <a:pt x="224367" y="166545"/>
                      <a:pt x="224367" y="167604"/>
                    </a:cubicBezTo>
                    <a:lnTo>
                      <a:pt x="225924" y="172584"/>
                    </a:lnTo>
                    <a:lnTo>
                      <a:pt x="226430" y="171921"/>
                    </a:lnTo>
                    <a:cubicBezTo>
                      <a:pt x="224259" y="166594"/>
                      <a:pt x="223174" y="163931"/>
                      <a:pt x="222631" y="162599"/>
                    </a:cubicBezTo>
                    <a:close/>
                    <a:moveTo>
                      <a:pt x="13855" y="160647"/>
                    </a:moveTo>
                    <a:lnTo>
                      <a:pt x="13140" y="160695"/>
                    </a:lnTo>
                    <a:lnTo>
                      <a:pt x="15874" y="167075"/>
                    </a:lnTo>
                    <a:lnTo>
                      <a:pt x="16732" y="167040"/>
                    </a:lnTo>
                    <a:close/>
                    <a:moveTo>
                      <a:pt x="19487" y="160265"/>
                    </a:moveTo>
                    <a:lnTo>
                      <a:pt x="18446" y="160336"/>
                    </a:lnTo>
                    <a:lnTo>
                      <a:pt x="19844" y="166545"/>
                    </a:lnTo>
                    <a:lnTo>
                      <a:pt x="19738" y="166920"/>
                    </a:lnTo>
                    <a:lnTo>
                      <a:pt x="20809" y="166877"/>
                    </a:lnTo>
                    <a:close/>
                    <a:moveTo>
                      <a:pt x="24193" y="159925"/>
                    </a:moveTo>
                    <a:lnTo>
                      <a:pt x="24078" y="159934"/>
                    </a:lnTo>
                    <a:lnTo>
                      <a:pt x="25400" y="166545"/>
                    </a:lnTo>
                    <a:lnTo>
                      <a:pt x="25077" y="166707"/>
                    </a:lnTo>
                    <a:lnTo>
                      <a:pt x="27221" y="166621"/>
                    </a:lnTo>
                    <a:lnTo>
                      <a:pt x="25928" y="166621"/>
                    </a:lnTo>
                    <a:close/>
                    <a:moveTo>
                      <a:pt x="30424" y="159470"/>
                    </a:moveTo>
                    <a:lnTo>
                      <a:pt x="28705" y="159596"/>
                    </a:lnTo>
                    <a:lnTo>
                      <a:pt x="30138" y="166504"/>
                    </a:lnTo>
                    <a:lnTo>
                      <a:pt x="32226" y="166421"/>
                    </a:lnTo>
                    <a:close/>
                    <a:moveTo>
                      <a:pt x="35099" y="159128"/>
                    </a:moveTo>
                    <a:lnTo>
                      <a:pt x="34960" y="159138"/>
                    </a:lnTo>
                    <a:lnTo>
                      <a:pt x="36435" y="166252"/>
                    </a:lnTo>
                    <a:lnTo>
                      <a:pt x="36940" y="166232"/>
                    </a:lnTo>
                    <a:close/>
                    <a:moveTo>
                      <a:pt x="41320" y="158673"/>
                    </a:moveTo>
                    <a:lnTo>
                      <a:pt x="39773" y="158786"/>
                    </a:lnTo>
                    <a:lnTo>
                      <a:pt x="41275" y="164580"/>
                    </a:lnTo>
                    <a:lnTo>
                      <a:pt x="37930" y="166192"/>
                    </a:lnTo>
                    <a:lnTo>
                      <a:pt x="42838" y="165996"/>
                    </a:lnTo>
                    <a:close/>
                    <a:moveTo>
                      <a:pt x="55481" y="158661"/>
                    </a:moveTo>
                    <a:lnTo>
                      <a:pt x="52888" y="160390"/>
                    </a:lnTo>
                    <a:lnTo>
                      <a:pt x="53975" y="164580"/>
                    </a:lnTo>
                    <a:lnTo>
                      <a:pt x="51779" y="165638"/>
                    </a:lnTo>
                    <a:lnTo>
                      <a:pt x="55562" y="165487"/>
                    </a:lnTo>
                    <a:lnTo>
                      <a:pt x="55705" y="165630"/>
                    </a:lnTo>
                    <a:lnTo>
                      <a:pt x="55909" y="158696"/>
                    </a:lnTo>
                    <a:close/>
                    <a:moveTo>
                      <a:pt x="52375" y="158409"/>
                    </a:moveTo>
                    <a:lnTo>
                      <a:pt x="52420" y="158585"/>
                    </a:lnTo>
                    <a:lnTo>
                      <a:pt x="52651" y="158431"/>
                    </a:lnTo>
                    <a:close/>
                    <a:moveTo>
                      <a:pt x="48222" y="158168"/>
                    </a:moveTo>
                    <a:lnTo>
                      <a:pt x="45907" y="158338"/>
                    </a:lnTo>
                    <a:lnTo>
                      <a:pt x="47457" y="165811"/>
                    </a:lnTo>
                    <a:lnTo>
                      <a:pt x="49510" y="165729"/>
                    </a:lnTo>
                    <a:lnTo>
                      <a:pt x="47625" y="158456"/>
                    </a:lnTo>
                    <a:close/>
                    <a:moveTo>
                      <a:pt x="204482" y="128598"/>
                    </a:moveTo>
                    <a:lnTo>
                      <a:pt x="200927" y="130376"/>
                    </a:lnTo>
                    <a:lnTo>
                      <a:pt x="201556" y="131662"/>
                    </a:lnTo>
                    <a:close/>
                    <a:moveTo>
                      <a:pt x="200012" y="128394"/>
                    </a:moveTo>
                    <a:lnTo>
                      <a:pt x="199982" y="128445"/>
                    </a:lnTo>
                    <a:lnTo>
                      <a:pt x="200069" y="128622"/>
                    </a:lnTo>
                    <a:close/>
                    <a:moveTo>
                      <a:pt x="205774" y="121056"/>
                    </a:moveTo>
                    <a:lnTo>
                      <a:pt x="203477" y="122368"/>
                    </a:lnTo>
                    <a:lnTo>
                      <a:pt x="203331" y="122621"/>
                    </a:lnTo>
                    <a:lnTo>
                      <a:pt x="204754" y="128313"/>
                    </a:lnTo>
                    <a:lnTo>
                      <a:pt x="207405" y="125537"/>
                    </a:lnTo>
                    <a:lnTo>
                      <a:pt x="206904" y="125800"/>
                    </a:lnTo>
                    <a:close/>
                    <a:moveTo>
                      <a:pt x="212092" y="117449"/>
                    </a:moveTo>
                    <a:lnTo>
                      <a:pt x="209967" y="118663"/>
                    </a:lnTo>
                    <a:lnTo>
                      <a:pt x="210946" y="122775"/>
                    </a:lnTo>
                    <a:lnTo>
                      <a:pt x="213142" y="121650"/>
                    </a:lnTo>
                    <a:close/>
                    <a:moveTo>
                      <a:pt x="217182" y="114598"/>
                    </a:moveTo>
                    <a:lnTo>
                      <a:pt x="216782" y="114772"/>
                    </a:lnTo>
                    <a:lnTo>
                      <a:pt x="215797" y="115334"/>
                    </a:lnTo>
                    <a:lnTo>
                      <a:pt x="216895" y="119727"/>
                    </a:lnTo>
                    <a:lnTo>
                      <a:pt x="221721" y="117254"/>
                    </a:lnTo>
                    <a:lnTo>
                      <a:pt x="221721" y="117228"/>
                    </a:lnTo>
                    <a:lnTo>
                      <a:pt x="218017" y="117228"/>
                    </a:lnTo>
                    <a:close/>
                    <a:moveTo>
                      <a:pt x="221721" y="112629"/>
                    </a:moveTo>
                    <a:lnTo>
                      <a:pt x="221208" y="112851"/>
                    </a:lnTo>
                    <a:lnTo>
                      <a:pt x="221721" y="115006"/>
                    </a:lnTo>
                    <a:close/>
                    <a:moveTo>
                      <a:pt x="68942" y="112000"/>
                    </a:moveTo>
                    <a:lnTo>
                      <a:pt x="67203" y="112782"/>
                    </a:lnTo>
                    <a:lnTo>
                      <a:pt x="67059" y="112522"/>
                    </a:lnTo>
                    <a:lnTo>
                      <a:pt x="67146" y="115514"/>
                    </a:lnTo>
                    <a:close/>
                    <a:moveTo>
                      <a:pt x="227012" y="110333"/>
                    </a:moveTo>
                    <a:lnTo>
                      <a:pt x="225290" y="111080"/>
                    </a:lnTo>
                    <a:lnTo>
                      <a:pt x="227008" y="115203"/>
                    </a:lnTo>
                    <a:lnTo>
                      <a:pt x="227012" y="115201"/>
                    </a:lnTo>
                    <a:close/>
                    <a:moveTo>
                      <a:pt x="231651" y="107427"/>
                    </a:moveTo>
                    <a:lnTo>
                      <a:pt x="230187" y="108898"/>
                    </a:lnTo>
                    <a:lnTo>
                      <a:pt x="230187" y="113417"/>
                    </a:lnTo>
                    <a:lnTo>
                      <a:pt x="228312" y="114729"/>
                    </a:lnTo>
                    <a:lnTo>
                      <a:pt x="232802" y="113099"/>
                    </a:lnTo>
                    <a:close/>
                    <a:moveTo>
                      <a:pt x="68380" y="104014"/>
                    </a:moveTo>
                    <a:lnTo>
                      <a:pt x="66925" y="107917"/>
                    </a:lnTo>
                    <a:lnTo>
                      <a:pt x="66931" y="108142"/>
                    </a:lnTo>
                    <a:lnTo>
                      <a:pt x="69320" y="107067"/>
                    </a:lnTo>
                    <a:lnTo>
                      <a:pt x="70436" y="109075"/>
                    </a:lnTo>
                    <a:lnTo>
                      <a:pt x="70554" y="108844"/>
                    </a:lnTo>
                    <a:close/>
                    <a:moveTo>
                      <a:pt x="73661" y="102763"/>
                    </a:moveTo>
                    <a:lnTo>
                      <a:pt x="73289" y="102928"/>
                    </a:lnTo>
                    <a:lnTo>
                      <a:pt x="73424" y="103227"/>
                    </a:lnTo>
                    <a:close/>
                    <a:moveTo>
                      <a:pt x="71042" y="96877"/>
                    </a:moveTo>
                    <a:lnTo>
                      <a:pt x="70826" y="97455"/>
                    </a:lnTo>
                    <a:lnTo>
                      <a:pt x="72230" y="100575"/>
                    </a:lnTo>
                    <a:close/>
                    <a:moveTo>
                      <a:pt x="162581" y="96580"/>
                    </a:moveTo>
                    <a:lnTo>
                      <a:pt x="160996" y="97284"/>
                    </a:lnTo>
                    <a:lnTo>
                      <a:pt x="168262" y="104524"/>
                    </a:lnTo>
                    <a:close/>
                    <a:moveTo>
                      <a:pt x="156924" y="88668"/>
                    </a:moveTo>
                    <a:lnTo>
                      <a:pt x="157162" y="90194"/>
                    </a:lnTo>
                    <a:lnTo>
                      <a:pt x="155027" y="91338"/>
                    </a:lnTo>
                    <a:lnTo>
                      <a:pt x="158750" y="95047"/>
                    </a:lnTo>
                    <a:lnTo>
                      <a:pt x="158750" y="91221"/>
                    </a:lnTo>
                    <a:close/>
                    <a:moveTo>
                      <a:pt x="76968" y="86680"/>
                    </a:moveTo>
                    <a:lnTo>
                      <a:pt x="73977" y="89007"/>
                    </a:lnTo>
                    <a:lnTo>
                      <a:pt x="73647" y="89890"/>
                    </a:lnTo>
                    <a:lnTo>
                      <a:pt x="77259" y="99521"/>
                    </a:lnTo>
                    <a:lnTo>
                      <a:pt x="80716" y="96821"/>
                    </a:lnTo>
                    <a:lnTo>
                      <a:pt x="79693" y="96519"/>
                    </a:lnTo>
                    <a:close/>
                    <a:moveTo>
                      <a:pt x="149913" y="78862"/>
                    </a:moveTo>
                    <a:lnTo>
                      <a:pt x="150813" y="85582"/>
                    </a:lnTo>
                    <a:lnTo>
                      <a:pt x="149251" y="85582"/>
                    </a:lnTo>
                    <a:lnTo>
                      <a:pt x="152336" y="88657"/>
                    </a:lnTo>
                    <a:lnTo>
                      <a:pt x="151063" y="80471"/>
                    </a:lnTo>
                    <a:close/>
                    <a:moveTo>
                      <a:pt x="118827" y="78790"/>
                    </a:moveTo>
                    <a:lnTo>
                      <a:pt x="122152" y="79865"/>
                    </a:lnTo>
                    <a:lnTo>
                      <a:pt x="116312" y="79523"/>
                    </a:lnTo>
                    <a:close/>
                    <a:moveTo>
                      <a:pt x="93678" y="73681"/>
                    </a:moveTo>
                    <a:lnTo>
                      <a:pt x="91258" y="75563"/>
                    </a:lnTo>
                    <a:lnTo>
                      <a:pt x="92869" y="85582"/>
                    </a:lnTo>
                    <a:cubicBezTo>
                      <a:pt x="95250" y="87699"/>
                      <a:pt x="90487" y="87699"/>
                      <a:pt x="90487" y="87699"/>
                    </a:cubicBezTo>
                    <a:lnTo>
                      <a:pt x="87521" y="78470"/>
                    </a:lnTo>
                    <a:lnTo>
                      <a:pt x="84418" y="80884"/>
                    </a:lnTo>
                    <a:lnTo>
                      <a:pt x="86677" y="87876"/>
                    </a:lnTo>
                    <a:cubicBezTo>
                      <a:pt x="88900" y="90169"/>
                      <a:pt x="84455" y="92462"/>
                      <a:pt x="84455" y="90169"/>
                    </a:cubicBezTo>
                    <a:lnTo>
                      <a:pt x="82050" y="82726"/>
                    </a:lnTo>
                    <a:lnTo>
                      <a:pt x="78973" y="85120"/>
                    </a:lnTo>
                    <a:lnTo>
                      <a:pt x="81915" y="94226"/>
                    </a:lnTo>
                    <a:lnTo>
                      <a:pt x="81741" y="96020"/>
                    </a:lnTo>
                    <a:lnTo>
                      <a:pt x="96561" y="84446"/>
                    </a:lnTo>
                    <a:close/>
                    <a:moveTo>
                      <a:pt x="141026" y="69920"/>
                    </a:moveTo>
                    <a:lnTo>
                      <a:pt x="143799" y="81134"/>
                    </a:lnTo>
                    <a:lnTo>
                      <a:pt x="144848" y="81196"/>
                    </a:lnTo>
                    <a:lnTo>
                      <a:pt x="146400" y="82742"/>
                    </a:lnTo>
                    <a:lnTo>
                      <a:pt x="144859" y="72882"/>
                    </a:lnTo>
                    <a:lnTo>
                      <a:pt x="145021" y="72021"/>
                    </a:lnTo>
                    <a:lnTo>
                      <a:pt x="144633" y="71478"/>
                    </a:lnTo>
                    <a:close/>
                    <a:moveTo>
                      <a:pt x="98760" y="69728"/>
                    </a:moveTo>
                    <a:lnTo>
                      <a:pt x="97709" y="70545"/>
                    </a:lnTo>
                    <a:lnTo>
                      <a:pt x="100922" y="81041"/>
                    </a:lnTo>
                    <a:lnTo>
                      <a:pt x="101345" y="80711"/>
                    </a:lnTo>
                    <a:lnTo>
                      <a:pt x="101071" y="80820"/>
                    </a:lnTo>
                    <a:close/>
                    <a:moveTo>
                      <a:pt x="187519" y="68522"/>
                    </a:moveTo>
                    <a:lnTo>
                      <a:pt x="187267" y="68656"/>
                    </a:lnTo>
                    <a:lnTo>
                      <a:pt x="187507" y="68729"/>
                    </a:lnTo>
                    <a:close/>
                    <a:moveTo>
                      <a:pt x="110623" y="64551"/>
                    </a:moveTo>
                    <a:lnTo>
                      <a:pt x="112712" y="78810"/>
                    </a:lnTo>
                    <a:lnTo>
                      <a:pt x="111792" y="79258"/>
                    </a:lnTo>
                    <a:lnTo>
                      <a:pt x="116312" y="79523"/>
                    </a:lnTo>
                    <a:lnTo>
                      <a:pt x="99344" y="84470"/>
                    </a:lnTo>
                    <a:cubicBezTo>
                      <a:pt x="93007" y="87611"/>
                      <a:pt x="87038" y="91887"/>
                      <a:pt x="82075" y="96965"/>
                    </a:cubicBezTo>
                    <a:lnTo>
                      <a:pt x="75302" y="107401"/>
                    </a:lnTo>
                    <a:lnTo>
                      <a:pt x="76200" y="109395"/>
                    </a:lnTo>
                    <a:lnTo>
                      <a:pt x="73026" y="110907"/>
                    </a:lnTo>
                    <a:lnTo>
                      <a:pt x="70842" y="114272"/>
                    </a:lnTo>
                    <a:lnTo>
                      <a:pt x="69645" y="131780"/>
                    </a:lnTo>
                    <a:lnTo>
                      <a:pt x="86756" y="157104"/>
                    </a:lnTo>
                    <a:lnTo>
                      <a:pt x="90655" y="160245"/>
                    </a:lnTo>
                    <a:lnTo>
                      <a:pt x="104322" y="163923"/>
                    </a:lnTo>
                    <a:lnTo>
                      <a:pt x="125265" y="168597"/>
                    </a:lnTo>
                    <a:cubicBezTo>
                      <a:pt x="139215" y="166459"/>
                      <a:pt x="150482" y="158975"/>
                      <a:pt x="158261" y="148818"/>
                    </a:cubicBezTo>
                    <a:lnTo>
                      <a:pt x="168845" y="117417"/>
                    </a:lnTo>
                    <a:lnTo>
                      <a:pt x="168692" y="111095"/>
                    </a:lnTo>
                    <a:lnTo>
                      <a:pt x="149408" y="88680"/>
                    </a:lnTo>
                    <a:lnTo>
                      <a:pt x="122152" y="79865"/>
                    </a:lnTo>
                    <a:lnTo>
                      <a:pt x="140075" y="80916"/>
                    </a:lnTo>
                    <a:lnTo>
                      <a:pt x="138509" y="70060"/>
                    </a:lnTo>
                    <a:lnTo>
                      <a:pt x="138612" y="68877"/>
                    </a:lnTo>
                    <a:lnTo>
                      <a:pt x="134521" y="67109"/>
                    </a:lnTo>
                    <a:lnTo>
                      <a:pt x="138112" y="76984"/>
                    </a:lnTo>
                    <a:cubicBezTo>
                      <a:pt x="138112" y="79167"/>
                      <a:pt x="133349" y="81350"/>
                      <a:pt x="133349" y="79167"/>
                    </a:cubicBezTo>
                    <a:lnTo>
                      <a:pt x="131060" y="66577"/>
                    </a:lnTo>
                    <a:lnTo>
                      <a:pt x="130035" y="66475"/>
                    </a:lnTo>
                    <a:lnTo>
                      <a:pt x="131762" y="76190"/>
                    </a:lnTo>
                    <a:cubicBezTo>
                      <a:pt x="131762" y="78174"/>
                      <a:pt x="127528" y="78174"/>
                      <a:pt x="127528" y="78174"/>
                    </a:cubicBezTo>
                    <a:cubicBezTo>
                      <a:pt x="127528" y="74205"/>
                      <a:pt x="125412" y="70237"/>
                      <a:pt x="125412" y="66268"/>
                    </a:cubicBezTo>
                    <a:lnTo>
                      <a:pt x="125854" y="66061"/>
                    </a:lnTo>
                    <a:lnTo>
                      <a:pt x="123571" y="65834"/>
                    </a:lnTo>
                    <a:lnTo>
                      <a:pt x="125412" y="76190"/>
                    </a:lnTo>
                    <a:cubicBezTo>
                      <a:pt x="125412" y="78174"/>
                      <a:pt x="121178" y="78174"/>
                      <a:pt x="121178" y="76190"/>
                    </a:cubicBezTo>
                    <a:lnTo>
                      <a:pt x="119261" y="65407"/>
                    </a:lnTo>
                    <a:lnTo>
                      <a:pt x="117516" y="65234"/>
                    </a:lnTo>
                    <a:lnTo>
                      <a:pt x="119062" y="76057"/>
                    </a:lnTo>
                    <a:cubicBezTo>
                      <a:pt x="119062" y="76057"/>
                      <a:pt x="114828" y="78174"/>
                      <a:pt x="114828" y="76057"/>
                    </a:cubicBezTo>
                    <a:lnTo>
                      <a:pt x="112949" y="64781"/>
                    </a:lnTo>
                    <a:close/>
                    <a:moveTo>
                      <a:pt x="116945" y="61241"/>
                    </a:moveTo>
                    <a:lnTo>
                      <a:pt x="117308" y="63780"/>
                    </a:lnTo>
                    <a:lnTo>
                      <a:pt x="126532" y="63658"/>
                    </a:lnTo>
                    <a:lnTo>
                      <a:pt x="128847" y="64658"/>
                    </a:lnTo>
                    <a:lnTo>
                      <a:pt x="129645" y="64284"/>
                    </a:lnTo>
                    <a:lnTo>
                      <a:pt x="129784" y="65063"/>
                    </a:lnTo>
                    <a:lnTo>
                      <a:pt x="131040" y="65605"/>
                    </a:lnTo>
                    <a:lnTo>
                      <a:pt x="131266" y="64160"/>
                    </a:lnTo>
                    <a:cubicBezTo>
                      <a:pt x="132159" y="63887"/>
                      <a:pt x="133349" y="63887"/>
                      <a:pt x="133349" y="63887"/>
                    </a:cubicBezTo>
                    <a:lnTo>
                      <a:pt x="134450" y="66913"/>
                    </a:lnTo>
                    <a:lnTo>
                      <a:pt x="138745" y="67339"/>
                    </a:lnTo>
                    <a:lnTo>
                      <a:pt x="138757" y="67194"/>
                    </a:lnTo>
                    <a:lnTo>
                      <a:pt x="139390" y="67403"/>
                    </a:lnTo>
                    <a:lnTo>
                      <a:pt x="145136" y="67972"/>
                    </a:lnTo>
                    <a:lnTo>
                      <a:pt x="148627" y="70735"/>
                    </a:lnTo>
                    <a:lnTo>
                      <a:pt x="148828" y="70766"/>
                    </a:lnTo>
                    <a:lnTo>
                      <a:pt x="148848" y="70910"/>
                    </a:lnTo>
                    <a:lnTo>
                      <a:pt x="161873" y="81220"/>
                    </a:lnTo>
                    <a:cubicBezTo>
                      <a:pt x="166628" y="86984"/>
                      <a:pt x="170423" y="94131"/>
                      <a:pt x="172841" y="102760"/>
                    </a:cubicBezTo>
                    <a:lnTo>
                      <a:pt x="172742" y="108989"/>
                    </a:lnTo>
                    <a:lnTo>
                      <a:pt x="174625" y="110864"/>
                    </a:lnTo>
                    <a:lnTo>
                      <a:pt x="172612" y="117193"/>
                    </a:lnTo>
                    <a:lnTo>
                      <a:pt x="172451" y="127321"/>
                    </a:lnTo>
                    <a:cubicBezTo>
                      <a:pt x="170717" y="134758"/>
                      <a:pt x="167519" y="141407"/>
                      <a:pt x="163271" y="147155"/>
                    </a:cubicBezTo>
                    <a:lnTo>
                      <a:pt x="163033" y="147311"/>
                    </a:lnTo>
                    <a:lnTo>
                      <a:pt x="162553" y="148818"/>
                    </a:lnTo>
                    <a:lnTo>
                      <a:pt x="154407" y="154229"/>
                    </a:lnTo>
                    <a:lnTo>
                      <a:pt x="146782" y="161953"/>
                    </a:lnTo>
                    <a:lnTo>
                      <a:pt x="137982" y="165140"/>
                    </a:lnTo>
                    <a:lnTo>
                      <a:pt x="129557" y="170736"/>
                    </a:lnTo>
                    <a:lnTo>
                      <a:pt x="125180" y="170160"/>
                    </a:lnTo>
                    <a:lnTo>
                      <a:pt x="107924" y="171463"/>
                    </a:lnTo>
                    <a:cubicBezTo>
                      <a:pt x="101119" y="170776"/>
                      <a:pt x="94512" y="168846"/>
                      <a:pt x="88518" y="165560"/>
                    </a:cubicBezTo>
                    <a:lnTo>
                      <a:pt x="80098" y="158042"/>
                    </a:lnTo>
                    <a:lnTo>
                      <a:pt x="74631" y="154197"/>
                    </a:lnTo>
                    <a:lnTo>
                      <a:pt x="73569" y="152212"/>
                    </a:lnTo>
                    <a:lnTo>
                      <a:pt x="72789" y="151516"/>
                    </a:lnTo>
                    <a:lnTo>
                      <a:pt x="71335" y="148037"/>
                    </a:lnTo>
                    <a:lnTo>
                      <a:pt x="65175" y="136523"/>
                    </a:lnTo>
                    <a:lnTo>
                      <a:pt x="65227" y="133425"/>
                    </a:lnTo>
                    <a:lnTo>
                      <a:pt x="63231" y="128648"/>
                    </a:lnTo>
                    <a:cubicBezTo>
                      <a:pt x="61082" y="120019"/>
                      <a:pt x="60880" y="112064"/>
                      <a:pt x="62211" y="104884"/>
                    </a:cubicBezTo>
                    <a:lnTo>
                      <a:pt x="65407" y="97408"/>
                    </a:lnTo>
                    <a:lnTo>
                      <a:pt x="65087" y="96695"/>
                    </a:lnTo>
                    <a:lnTo>
                      <a:pt x="65872" y="96321"/>
                    </a:lnTo>
                    <a:lnTo>
                      <a:pt x="68721" y="89658"/>
                    </a:lnTo>
                    <a:lnTo>
                      <a:pt x="68262" y="88229"/>
                    </a:lnTo>
                    <a:lnTo>
                      <a:pt x="69333" y="88229"/>
                    </a:lnTo>
                    <a:lnTo>
                      <a:pt x="70384" y="85771"/>
                    </a:lnTo>
                    <a:lnTo>
                      <a:pt x="75758" y="82313"/>
                    </a:lnTo>
                    <a:lnTo>
                      <a:pt x="75247" y="80467"/>
                    </a:lnTo>
                    <a:cubicBezTo>
                      <a:pt x="73025" y="80467"/>
                      <a:pt x="77470" y="78174"/>
                      <a:pt x="77470" y="80467"/>
                    </a:cubicBezTo>
                    <a:lnTo>
                      <a:pt x="77669" y="81084"/>
                    </a:lnTo>
                    <a:lnTo>
                      <a:pt x="80857" y="79033"/>
                    </a:lnTo>
                    <a:lnTo>
                      <a:pt x="80009" y="76410"/>
                    </a:lnTo>
                    <a:cubicBezTo>
                      <a:pt x="77787" y="74117"/>
                      <a:pt x="82232" y="71824"/>
                      <a:pt x="82232" y="74117"/>
                    </a:cubicBezTo>
                    <a:lnTo>
                      <a:pt x="83310" y="77454"/>
                    </a:lnTo>
                    <a:lnTo>
                      <a:pt x="86529" y="75383"/>
                    </a:lnTo>
                    <a:lnTo>
                      <a:pt x="85725" y="72882"/>
                    </a:lnTo>
                    <a:cubicBezTo>
                      <a:pt x="85725" y="70766"/>
                      <a:pt x="90487" y="68649"/>
                      <a:pt x="90487" y="70766"/>
                    </a:cubicBezTo>
                    <a:lnTo>
                      <a:pt x="90789" y="72642"/>
                    </a:lnTo>
                    <a:lnTo>
                      <a:pt x="93016" y="71210"/>
                    </a:lnTo>
                    <a:lnTo>
                      <a:pt x="92075" y="67697"/>
                    </a:lnTo>
                    <a:cubicBezTo>
                      <a:pt x="92075" y="65474"/>
                      <a:pt x="96837" y="65474"/>
                      <a:pt x="96837" y="67697"/>
                    </a:cubicBezTo>
                    <a:lnTo>
                      <a:pt x="97107" y="68578"/>
                    </a:lnTo>
                    <a:lnTo>
                      <a:pt x="104335" y="63927"/>
                    </a:lnTo>
                    <a:lnTo>
                      <a:pt x="106003" y="64093"/>
                    </a:lnTo>
                    <a:lnTo>
                      <a:pt x="103365" y="66144"/>
                    </a:lnTo>
                    <a:lnTo>
                      <a:pt x="103717" y="66004"/>
                    </a:lnTo>
                    <a:cubicBezTo>
                      <a:pt x="103717" y="70237"/>
                      <a:pt x="106363" y="74470"/>
                      <a:pt x="106363" y="78704"/>
                    </a:cubicBezTo>
                    <a:lnTo>
                      <a:pt x="105848" y="78910"/>
                    </a:lnTo>
                    <a:lnTo>
                      <a:pt x="108211" y="79048"/>
                    </a:lnTo>
                    <a:lnTo>
                      <a:pt x="106362" y="66427"/>
                    </a:lnTo>
                    <a:lnTo>
                      <a:pt x="110280" y="64517"/>
                    </a:lnTo>
                    <a:lnTo>
                      <a:pt x="106003" y="64093"/>
                    </a:lnTo>
                    <a:lnTo>
                      <a:pt x="106215" y="63927"/>
                    </a:lnTo>
                    <a:lnTo>
                      <a:pt x="112792" y="63840"/>
                    </a:lnTo>
                    <a:lnTo>
                      <a:pt x="112712" y="63357"/>
                    </a:lnTo>
                    <a:cubicBezTo>
                      <a:pt x="112712" y="61241"/>
                      <a:pt x="114828" y="59124"/>
                      <a:pt x="116945" y="61241"/>
                    </a:cubicBezTo>
                    <a:close/>
                    <a:moveTo>
                      <a:pt x="186397" y="45699"/>
                    </a:moveTo>
                    <a:lnTo>
                      <a:pt x="185198" y="48497"/>
                    </a:lnTo>
                    <a:lnTo>
                      <a:pt x="185099" y="55653"/>
                    </a:lnTo>
                    <a:lnTo>
                      <a:pt x="187969" y="64781"/>
                    </a:lnTo>
                    <a:lnTo>
                      <a:pt x="189073" y="57370"/>
                    </a:lnTo>
                    <a:close/>
                    <a:moveTo>
                      <a:pt x="188523" y="40739"/>
                    </a:moveTo>
                    <a:lnTo>
                      <a:pt x="188210" y="41468"/>
                    </a:lnTo>
                    <a:lnTo>
                      <a:pt x="188606" y="41252"/>
                    </a:lnTo>
                    <a:close/>
                    <a:moveTo>
                      <a:pt x="192106" y="32377"/>
                    </a:moveTo>
                    <a:lnTo>
                      <a:pt x="191853" y="32966"/>
                    </a:lnTo>
                    <a:lnTo>
                      <a:pt x="193675" y="44242"/>
                    </a:lnTo>
                    <a:lnTo>
                      <a:pt x="190316" y="45974"/>
                    </a:lnTo>
                    <a:lnTo>
                      <a:pt x="190984" y="51806"/>
                    </a:lnTo>
                    <a:lnTo>
                      <a:pt x="195792" y="42191"/>
                    </a:lnTo>
                    <a:cubicBezTo>
                      <a:pt x="195792" y="40074"/>
                      <a:pt x="197909" y="37957"/>
                      <a:pt x="195792" y="37957"/>
                    </a:cubicBezTo>
                    <a:cubicBezTo>
                      <a:pt x="195792" y="36899"/>
                      <a:pt x="194204" y="34783"/>
                      <a:pt x="192617" y="32930"/>
                    </a:cubicBezTo>
                    <a:close/>
                    <a:moveTo>
                      <a:pt x="105098" y="6902"/>
                    </a:moveTo>
                    <a:cubicBezTo>
                      <a:pt x="105904" y="6902"/>
                      <a:pt x="106442" y="7442"/>
                      <a:pt x="103216" y="7442"/>
                    </a:cubicBezTo>
                    <a:cubicBezTo>
                      <a:pt x="98916" y="7442"/>
                      <a:pt x="79563" y="11763"/>
                      <a:pt x="77412" y="13924"/>
                    </a:cubicBezTo>
                    <a:cubicBezTo>
                      <a:pt x="81713" y="9603"/>
                      <a:pt x="79563" y="29050"/>
                      <a:pt x="79563" y="35532"/>
                    </a:cubicBezTo>
                    <a:cubicBezTo>
                      <a:pt x="79563" y="39854"/>
                      <a:pt x="81713" y="48497"/>
                      <a:pt x="79563" y="52818"/>
                    </a:cubicBezTo>
                    <a:cubicBezTo>
                      <a:pt x="73111" y="63622"/>
                      <a:pt x="64510" y="59301"/>
                      <a:pt x="55909" y="57140"/>
                    </a:cubicBezTo>
                    <a:cubicBezTo>
                      <a:pt x="49458" y="54979"/>
                      <a:pt x="27954" y="46336"/>
                      <a:pt x="32255" y="46336"/>
                    </a:cubicBezTo>
                    <a:cubicBezTo>
                      <a:pt x="36556" y="44175"/>
                      <a:pt x="21503" y="61461"/>
                      <a:pt x="21503" y="65783"/>
                    </a:cubicBezTo>
                    <a:cubicBezTo>
                      <a:pt x="19353" y="72265"/>
                      <a:pt x="21503" y="72265"/>
                      <a:pt x="30105" y="80908"/>
                    </a:cubicBezTo>
                    <a:cubicBezTo>
                      <a:pt x="34405" y="85230"/>
                      <a:pt x="40856" y="96034"/>
                      <a:pt x="47307" y="98194"/>
                    </a:cubicBezTo>
                    <a:cubicBezTo>
                      <a:pt x="49458" y="98194"/>
                      <a:pt x="49458" y="98194"/>
                      <a:pt x="49458" y="100355"/>
                    </a:cubicBezTo>
                    <a:cubicBezTo>
                      <a:pt x="49458" y="102516"/>
                      <a:pt x="47307" y="104677"/>
                      <a:pt x="47307" y="106838"/>
                    </a:cubicBezTo>
                    <a:cubicBezTo>
                      <a:pt x="47307" y="108998"/>
                      <a:pt x="45157" y="111159"/>
                      <a:pt x="43007" y="111159"/>
                    </a:cubicBezTo>
                    <a:cubicBezTo>
                      <a:pt x="36556" y="111159"/>
                      <a:pt x="19353" y="121963"/>
                      <a:pt x="12902" y="126284"/>
                    </a:cubicBezTo>
                    <a:lnTo>
                      <a:pt x="8950" y="127686"/>
                    </a:lnTo>
                    <a:lnTo>
                      <a:pt x="8601" y="126284"/>
                    </a:lnTo>
                    <a:cubicBezTo>
                      <a:pt x="8601" y="127365"/>
                      <a:pt x="8064" y="127905"/>
                      <a:pt x="8332" y="127905"/>
                    </a:cubicBezTo>
                    <a:lnTo>
                      <a:pt x="8950" y="127686"/>
                    </a:lnTo>
                    <a:lnTo>
                      <a:pt x="12902" y="143571"/>
                    </a:lnTo>
                    <a:cubicBezTo>
                      <a:pt x="17203" y="156535"/>
                      <a:pt x="12902" y="154374"/>
                      <a:pt x="25804" y="154374"/>
                    </a:cubicBezTo>
                    <a:cubicBezTo>
                      <a:pt x="34405" y="154374"/>
                      <a:pt x="51608" y="154374"/>
                      <a:pt x="53758" y="154374"/>
                    </a:cubicBezTo>
                    <a:cubicBezTo>
                      <a:pt x="55909" y="152214"/>
                      <a:pt x="58059" y="152214"/>
                      <a:pt x="60209" y="154374"/>
                    </a:cubicBezTo>
                    <a:cubicBezTo>
                      <a:pt x="60209" y="156535"/>
                      <a:pt x="62360" y="158696"/>
                      <a:pt x="64510" y="160857"/>
                    </a:cubicBezTo>
                    <a:cubicBezTo>
                      <a:pt x="64510" y="160857"/>
                      <a:pt x="64510" y="163018"/>
                      <a:pt x="62360" y="163018"/>
                    </a:cubicBezTo>
                    <a:cubicBezTo>
                      <a:pt x="58059" y="169500"/>
                      <a:pt x="55909" y="182464"/>
                      <a:pt x="53758" y="191108"/>
                    </a:cubicBezTo>
                    <a:cubicBezTo>
                      <a:pt x="49458" y="204072"/>
                      <a:pt x="47307" y="199751"/>
                      <a:pt x="60209" y="206233"/>
                    </a:cubicBezTo>
                    <a:lnTo>
                      <a:pt x="72652" y="215163"/>
                    </a:lnTo>
                    <a:lnTo>
                      <a:pt x="71230" y="216497"/>
                    </a:lnTo>
                    <a:cubicBezTo>
                      <a:pt x="71499" y="216496"/>
                      <a:pt x="73112" y="215956"/>
                      <a:pt x="75262" y="217037"/>
                    </a:cubicBezTo>
                    <a:lnTo>
                      <a:pt x="72652" y="215163"/>
                    </a:lnTo>
                    <a:lnTo>
                      <a:pt x="75262" y="212715"/>
                    </a:lnTo>
                    <a:cubicBezTo>
                      <a:pt x="79563" y="208394"/>
                      <a:pt x="94615" y="197590"/>
                      <a:pt x="96765" y="188947"/>
                    </a:cubicBezTo>
                    <a:cubicBezTo>
                      <a:pt x="98916" y="186786"/>
                      <a:pt x="101066" y="184625"/>
                      <a:pt x="103216" y="186786"/>
                    </a:cubicBezTo>
                    <a:cubicBezTo>
                      <a:pt x="105367" y="186786"/>
                      <a:pt x="107517" y="186786"/>
                      <a:pt x="109667" y="186786"/>
                    </a:cubicBezTo>
                    <a:cubicBezTo>
                      <a:pt x="111818" y="186786"/>
                      <a:pt x="113968" y="188947"/>
                      <a:pt x="113968" y="188947"/>
                    </a:cubicBezTo>
                    <a:cubicBezTo>
                      <a:pt x="113968" y="195429"/>
                      <a:pt x="131171" y="227841"/>
                      <a:pt x="126870" y="225680"/>
                    </a:cubicBezTo>
                    <a:cubicBezTo>
                      <a:pt x="133321" y="227841"/>
                      <a:pt x="144073" y="221358"/>
                      <a:pt x="150524" y="219198"/>
                    </a:cubicBezTo>
                    <a:cubicBezTo>
                      <a:pt x="159125" y="219198"/>
                      <a:pt x="156975" y="223519"/>
                      <a:pt x="154825" y="212715"/>
                    </a:cubicBezTo>
                    <a:cubicBezTo>
                      <a:pt x="150524" y="191108"/>
                      <a:pt x="152674" y="167339"/>
                      <a:pt x="180629" y="175982"/>
                    </a:cubicBezTo>
                    <a:cubicBezTo>
                      <a:pt x="183854" y="177063"/>
                      <a:pt x="188155" y="179223"/>
                      <a:pt x="192456" y="181114"/>
                    </a:cubicBezTo>
                    <a:lnTo>
                      <a:pt x="201609" y="183831"/>
                    </a:lnTo>
                    <a:lnTo>
                      <a:pt x="200789" y="185976"/>
                    </a:lnTo>
                    <a:cubicBezTo>
                      <a:pt x="201057" y="185705"/>
                      <a:pt x="202133" y="184625"/>
                      <a:pt x="204283" y="184625"/>
                    </a:cubicBezTo>
                    <a:lnTo>
                      <a:pt x="201609" y="183831"/>
                    </a:lnTo>
                    <a:lnTo>
                      <a:pt x="202133" y="182464"/>
                    </a:lnTo>
                    <a:cubicBezTo>
                      <a:pt x="204283" y="180304"/>
                      <a:pt x="206433" y="175982"/>
                      <a:pt x="208584" y="171661"/>
                    </a:cubicBezTo>
                    <a:cubicBezTo>
                      <a:pt x="215035" y="163018"/>
                      <a:pt x="215035" y="165178"/>
                      <a:pt x="212884" y="158696"/>
                    </a:cubicBezTo>
                    <a:cubicBezTo>
                      <a:pt x="208584" y="152214"/>
                      <a:pt x="197832" y="147892"/>
                      <a:pt x="193531" y="141410"/>
                    </a:cubicBezTo>
                    <a:cubicBezTo>
                      <a:pt x="187080" y="129526"/>
                      <a:pt x="191381" y="121963"/>
                      <a:pt x="199445" y="116291"/>
                    </a:cubicBezTo>
                    <a:lnTo>
                      <a:pt x="225291" y="103795"/>
                    </a:lnTo>
                    <a:lnTo>
                      <a:pt x="225787" y="106838"/>
                    </a:lnTo>
                    <a:lnTo>
                      <a:pt x="228275" y="108088"/>
                    </a:lnTo>
                    <a:lnTo>
                      <a:pt x="230187" y="106749"/>
                    </a:lnTo>
                    <a:lnTo>
                      <a:pt x="230187" y="108834"/>
                    </a:lnTo>
                    <a:lnTo>
                      <a:pt x="231499" y="106677"/>
                    </a:lnTo>
                    <a:lnTo>
                      <a:pt x="230923" y="103839"/>
                    </a:lnTo>
                    <a:lnTo>
                      <a:pt x="230842" y="103438"/>
                    </a:lnTo>
                    <a:lnTo>
                      <a:pt x="227937" y="102516"/>
                    </a:lnTo>
                    <a:lnTo>
                      <a:pt x="225291" y="103795"/>
                    </a:lnTo>
                    <a:lnTo>
                      <a:pt x="223367" y="91982"/>
                    </a:lnTo>
                    <a:cubicBezTo>
                      <a:pt x="222561" y="86310"/>
                      <a:pt x="221486" y="80908"/>
                      <a:pt x="219335" y="78748"/>
                    </a:cubicBezTo>
                    <a:cubicBezTo>
                      <a:pt x="217185" y="76587"/>
                      <a:pt x="202133" y="78748"/>
                      <a:pt x="193531" y="78748"/>
                    </a:cubicBezTo>
                    <a:cubicBezTo>
                      <a:pt x="178478" y="78748"/>
                      <a:pt x="172027" y="70104"/>
                      <a:pt x="176328" y="54979"/>
                    </a:cubicBezTo>
                    <a:cubicBezTo>
                      <a:pt x="178478" y="50658"/>
                      <a:pt x="184929" y="33371"/>
                      <a:pt x="184929" y="31211"/>
                    </a:cubicBezTo>
                    <a:cubicBezTo>
                      <a:pt x="183854" y="29050"/>
                      <a:pt x="179016" y="26349"/>
                      <a:pt x="173909" y="23648"/>
                    </a:cubicBezTo>
                    <a:lnTo>
                      <a:pt x="161638" y="16302"/>
                    </a:lnTo>
                    <a:lnTo>
                      <a:pt x="162082" y="13924"/>
                    </a:lnTo>
                    <a:cubicBezTo>
                      <a:pt x="160738" y="13924"/>
                      <a:pt x="159125" y="15005"/>
                      <a:pt x="161276" y="16085"/>
                    </a:cubicBezTo>
                    <a:lnTo>
                      <a:pt x="161638" y="16302"/>
                    </a:lnTo>
                    <a:lnTo>
                      <a:pt x="161276" y="18246"/>
                    </a:lnTo>
                    <a:cubicBezTo>
                      <a:pt x="156975" y="20407"/>
                      <a:pt x="152674" y="24728"/>
                      <a:pt x="150524" y="29050"/>
                    </a:cubicBezTo>
                    <a:cubicBezTo>
                      <a:pt x="146223" y="33371"/>
                      <a:pt x="141923" y="39854"/>
                      <a:pt x="137622" y="42014"/>
                    </a:cubicBezTo>
                    <a:cubicBezTo>
                      <a:pt x="122569" y="48497"/>
                      <a:pt x="118269" y="35532"/>
                      <a:pt x="111818" y="24728"/>
                    </a:cubicBezTo>
                    <a:cubicBezTo>
                      <a:pt x="109667" y="20407"/>
                      <a:pt x="107517" y="13924"/>
                      <a:pt x="105367" y="9603"/>
                    </a:cubicBezTo>
                    <a:cubicBezTo>
                      <a:pt x="103216" y="7442"/>
                      <a:pt x="104291" y="6902"/>
                      <a:pt x="105098" y="6902"/>
                    </a:cubicBezTo>
                    <a:close/>
                    <a:moveTo>
                      <a:pt x="107517" y="960"/>
                    </a:moveTo>
                    <a:cubicBezTo>
                      <a:pt x="107517" y="960"/>
                      <a:pt x="109667" y="-1201"/>
                      <a:pt x="111818" y="960"/>
                    </a:cubicBezTo>
                    <a:cubicBezTo>
                      <a:pt x="116118" y="11763"/>
                      <a:pt x="120419" y="33371"/>
                      <a:pt x="131171" y="35532"/>
                    </a:cubicBezTo>
                    <a:cubicBezTo>
                      <a:pt x="137622" y="37693"/>
                      <a:pt x="152674" y="18246"/>
                      <a:pt x="159125" y="11763"/>
                    </a:cubicBezTo>
                    <a:cubicBezTo>
                      <a:pt x="161276" y="9603"/>
                      <a:pt x="163426" y="7442"/>
                      <a:pt x="165576" y="9603"/>
                    </a:cubicBezTo>
                    <a:cubicBezTo>
                      <a:pt x="174178" y="16085"/>
                      <a:pt x="182779" y="20407"/>
                      <a:pt x="193531" y="26889"/>
                    </a:cubicBezTo>
                    <a:cubicBezTo>
                      <a:pt x="193531" y="26889"/>
                      <a:pt x="193531" y="29050"/>
                      <a:pt x="193531" y="29050"/>
                    </a:cubicBezTo>
                    <a:lnTo>
                      <a:pt x="193442" y="29258"/>
                    </a:lnTo>
                    <a:lnTo>
                      <a:pt x="194998" y="30814"/>
                    </a:lnTo>
                    <a:cubicBezTo>
                      <a:pt x="196850" y="32666"/>
                      <a:pt x="198967" y="34783"/>
                      <a:pt x="200025" y="35841"/>
                    </a:cubicBezTo>
                    <a:cubicBezTo>
                      <a:pt x="200025" y="37957"/>
                      <a:pt x="200025" y="40074"/>
                      <a:pt x="197909" y="44307"/>
                    </a:cubicBezTo>
                    <a:cubicBezTo>
                      <a:pt x="195792" y="46424"/>
                      <a:pt x="193675" y="50657"/>
                      <a:pt x="193675" y="54891"/>
                    </a:cubicBezTo>
                    <a:cubicBezTo>
                      <a:pt x="191558" y="61241"/>
                      <a:pt x="190500" y="65474"/>
                      <a:pt x="189971" y="68120"/>
                    </a:cubicBezTo>
                    <a:lnTo>
                      <a:pt x="189785" y="69422"/>
                    </a:lnTo>
                    <a:lnTo>
                      <a:pt x="202670" y="73346"/>
                    </a:lnTo>
                    <a:cubicBezTo>
                      <a:pt x="210197" y="73346"/>
                      <a:pt x="218260" y="72265"/>
                      <a:pt x="223636" y="72265"/>
                    </a:cubicBezTo>
                    <a:cubicBezTo>
                      <a:pt x="225787" y="72265"/>
                      <a:pt x="225787" y="72265"/>
                      <a:pt x="225787" y="72265"/>
                    </a:cubicBezTo>
                    <a:cubicBezTo>
                      <a:pt x="227937" y="83069"/>
                      <a:pt x="230087" y="93873"/>
                      <a:pt x="234388" y="104677"/>
                    </a:cubicBezTo>
                    <a:lnTo>
                      <a:pt x="233651" y="105417"/>
                    </a:lnTo>
                    <a:lnTo>
                      <a:pt x="234682" y="111512"/>
                    </a:lnTo>
                    <a:cubicBezTo>
                      <a:pt x="234950" y="113099"/>
                      <a:pt x="234950" y="113099"/>
                      <a:pt x="234950" y="113099"/>
                    </a:cubicBezTo>
                    <a:cubicBezTo>
                      <a:pt x="234950" y="115216"/>
                      <a:pt x="234950" y="115216"/>
                      <a:pt x="234950" y="115216"/>
                    </a:cubicBezTo>
                    <a:cubicBezTo>
                      <a:pt x="232802" y="115216"/>
                      <a:pt x="219915" y="121566"/>
                      <a:pt x="211324" y="125799"/>
                    </a:cubicBezTo>
                    <a:cubicBezTo>
                      <a:pt x="207029" y="126857"/>
                      <a:pt x="204881" y="130032"/>
                      <a:pt x="203807" y="132943"/>
                    </a:cubicBezTo>
                    <a:lnTo>
                      <a:pt x="203347" y="135323"/>
                    </a:lnTo>
                    <a:lnTo>
                      <a:pt x="207777" y="144381"/>
                    </a:lnTo>
                    <a:cubicBezTo>
                      <a:pt x="212885" y="149513"/>
                      <a:pt x="219336" y="154374"/>
                      <a:pt x="223636" y="158696"/>
                    </a:cubicBezTo>
                    <a:lnTo>
                      <a:pt x="223636" y="159748"/>
                    </a:lnTo>
                    <a:lnTo>
                      <a:pt x="224259" y="159137"/>
                    </a:lnTo>
                    <a:cubicBezTo>
                      <a:pt x="228600" y="171921"/>
                      <a:pt x="228600" y="171921"/>
                      <a:pt x="228600" y="171921"/>
                    </a:cubicBezTo>
                    <a:lnTo>
                      <a:pt x="226602" y="174754"/>
                    </a:lnTo>
                    <a:lnTo>
                      <a:pt x="227013" y="176070"/>
                    </a:lnTo>
                    <a:lnTo>
                      <a:pt x="225314" y="176580"/>
                    </a:lnTo>
                    <a:lnTo>
                      <a:pt x="217306" y="187934"/>
                    </a:lnTo>
                    <a:cubicBezTo>
                      <a:pt x="209064" y="199619"/>
                      <a:pt x="209064" y="199619"/>
                      <a:pt x="209064" y="199619"/>
                    </a:cubicBezTo>
                    <a:cubicBezTo>
                      <a:pt x="206894" y="199619"/>
                      <a:pt x="206894" y="199619"/>
                      <a:pt x="206894" y="199619"/>
                    </a:cubicBezTo>
                    <a:cubicBezTo>
                      <a:pt x="206894" y="199619"/>
                      <a:pt x="205401" y="199086"/>
                      <a:pt x="203027" y="198254"/>
                    </a:cubicBezTo>
                    <a:lnTo>
                      <a:pt x="194714" y="195383"/>
                    </a:lnTo>
                    <a:lnTo>
                      <a:pt x="194204" y="195650"/>
                    </a:lnTo>
                    <a:lnTo>
                      <a:pt x="194204" y="195206"/>
                    </a:lnTo>
                    <a:lnTo>
                      <a:pt x="193870" y="195091"/>
                    </a:lnTo>
                    <a:cubicBezTo>
                      <a:pt x="186814" y="192694"/>
                      <a:pt x="178674" y="190031"/>
                      <a:pt x="174333" y="188966"/>
                    </a:cubicBezTo>
                    <a:lnTo>
                      <a:pt x="173736" y="188770"/>
                    </a:lnTo>
                    <a:lnTo>
                      <a:pt x="170391" y="188770"/>
                    </a:lnTo>
                    <a:lnTo>
                      <a:pt x="169982" y="187542"/>
                    </a:lnTo>
                    <a:lnTo>
                      <a:pt x="167821" y="186835"/>
                    </a:lnTo>
                    <a:cubicBezTo>
                      <a:pt x="167821" y="186835"/>
                      <a:pt x="167821" y="188966"/>
                      <a:pt x="167821" y="188966"/>
                    </a:cubicBezTo>
                    <a:lnTo>
                      <a:pt x="167996" y="192232"/>
                    </a:lnTo>
                    <a:lnTo>
                      <a:pt x="168275" y="192871"/>
                    </a:lnTo>
                    <a:lnTo>
                      <a:pt x="168036" y="192981"/>
                    </a:lnTo>
                    <a:lnTo>
                      <a:pt x="169076" y="212369"/>
                    </a:lnTo>
                    <a:cubicBezTo>
                      <a:pt x="169992" y="229447"/>
                      <a:pt x="169992" y="229447"/>
                      <a:pt x="169992" y="229447"/>
                    </a:cubicBezTo>
                    <a:lnTo>
                      <a:pt x="166408" y="230285"/>
                    </a:lnTo>
                    <a:lnTo>
                      <a:pt x="166688" y="231481"/>
                    </a:lnTo>
                    <a:cubicBezTo>
                      <a:pt x="166688" y="231481"/>
                      <a:pt x="164042" y="233749"/>
                      <a:pt x="161396" y="233749"/>
                    </a:cubicBezTo>
                    <a:lnTo>
                      <a:pt x="160888" y="231575"/>
                    </a:lnTo>
                    <a:lnTo>
                      <a:pt x="136511" y="237271"/>
                    </a:lnTo>
                    <a:lnTo>
                      <a:pt x="135466" y="237831"/>
                    </a:lnTo>
                    <a:lnTo>
                      <a:pt x="135396" y="237532"/>
                    </a:lnTo>
                    <a:lnTo>
                      <a:pt x="133245" y="238035"/>
                    </a:lnTo>
                    <a:lnTo>
                      <a:pt x="129116" y="240099"/>
                    </a:lnTo>
                    <a:lnTo>
                      <a:pt x="128624" y="239115"/>
                    </a:lnTo>
                    <a:lnTo>
                      <a:pt x="124407" y="240100"/>
                    </a:lnTo>
                    <a:cubicBezTo>
                      <a:pt x="122237" y="229447"/>
                      <a:pt x="122237" y="229447"/>
                      <a:pt x="122237" y="229447"/>
                    </a:cubicBezTo>
                    <a:lnTo>
                      <a:pt x="122348" y="229447"/>
                    </a:lnTo>
                    <a:lnTo>
                      <a:pt x="119277" y="221763"/>
                    </a:lnTo>
                    <a:cubicBezTo>
                      <a:pt x="117731" y="217712"/>
                      <a:pt x="115850" y="212715"/>
                      <a:pt x="113968" y="207853"/>
                    </a:cubicBezTo>
                    <a:lnTo>
                      <a:pt x="110920" y="200331"/>
                    </a:lnTo>
                    <a:lnTo>
                      <a:pt x="107166" y="203484"/>
                    </a:lnTo>
                    <a:lnTo>
                      <a:pt x="107155" y="203587"/>
                    </a:lnTo>
                    <a:lnTo>
                      <a:pt x="107072" y="203563"/>
                    </a:lnTo>
                    <a:lnTo>
                      <a:pt x="95224" y="213515"/>
                    </a:lnTo>
                    <a:lnTo>
                      <a:pt x="95250" y="213641"/>
                    </a:lnTo>
                    <a:lnTo>
                      <a:pt x="94816" y="213858"/>
                    </a:lnTo>
                    <a:lnTo>
                      <a:pt x="85609" y="221591"/>
                    </a:lnTo>
                    <a:lnTo>
                      <a:pt x="85725" y="222240"/>
                    </a:lnTo>
                    <a:lnTo>
                      <a:pt x="84837" y="222240"/>
                    </a:lnTo>
                    <a:lnTo>
                      <a:pt x="76122" y="229561"/>
                    </a:lnTo>
                    <a:lnTo>
                      <a:pt x="76200" y="229894"/>
                    </a:lnTo>
                    <a:lnTo>
                      <a:pt x="75230" y="230310"/>
                    </a:lnTo>
                    <a:lnTo>
                      <a:pt x="73025" y="232162"/>
                    </a:lnTo>
                    <a:lnTo>
                      <a:pt x="72133" y="231637"/>
                    </a:lnTo>
                    <a:lnTo>
                      <a:pt x="70908" y="232162"/>
                    </a:lnTo>
                    <a:lnTo>
                      <a:pt x="70571" y="230719"/>
                    </a:lnTo>
                    <a:lnTo>
                      <a:pt x="60738" y="224935"/>
                    </a:lnTo>
                    <a:lnTo>
                      <a:pt x="60324" y="225131"/>
                    </a:lnTo>
                    <a:lnTo>
                      <a:pt x="60219" y="224629"/>
                    </a:lnTo>
                    <a:lnTo>
                      <a:pt x="54023" y="220985"/>
                    </a:lnTo>
                    <a:lnTo>
                      <a:pt x="53974" y="221049"/>
                    </a:lnTo>
                    <a:lnTo>
                      <a:pt x="53959" y="220947"/>
                    </a:lnTo>
                    <a:lnTo>
                      <a:pt x="52139" y="219877"/>
                    </a:lnTo>
                    <a:lnTo>
                      <a:pt x="50006" y="221050"/>
                    </a:lnTo>
                    <a:lnTo>
                      <a:pt x="49110" y="218095"/>
                    </a:lnTo>
                    <a:lnTo>
                      <a:pt x="46037" y="216287"/>
                    </a:lnTo>
                    <a:lnTo>
                      <a:pt x="42693" y="207369"/>
                    </a:lnTo>
                    <a:lnTo>
                      <a:pt x="40856" y="206233"/>
                    </a:lnTo>
                    <a:cubicBezTo>
                      <a:pt x="40856" y="206233"/>
                      <a:pt x="40856" y="204072"/>
                      <a:pt x="40856" y="204072"/>
                    </a:cubicBezTo>
                    <a:cubicBezTo>
                      <a:pt x="41932" y="200831"/>
                      <a:pt x="46770" y="190567"/>
                      <a:pt x="50802" y="180574"/>
                    </a:cubicBezTo>
                    <a:lnTo>
                      <a:pt x="54891" y="168927"/>
                    </a:lnTo>
                    <a:lnTo>
                      <a:pt x="12699" y="171837"/>
                    </a:lnTo>
                    <a:lnTo>
                      <a:pt x="8824" y="158920"/>
                    </a:lnTo>
                    <a:lnTo>
                      <a:pt x="8601" y="158696"/>
                    </a:lnTo>
                    <a:cubicBezTo>
                      <a:pt x="6451" y="147892"/>
                      <a:pt x="2150" y="137088"/>
                      <a:pt x="0" y="128445"/>
                    </a:cubicBezTo>
                    <a:cubicBezTo>
                      <a:pt x="0" y="126284"/>
                      <a:pt x="2150" y="124124"/>
                      <a:pt x="4300" y="124124"/>
                    </a:cubicBezTo>
                    <a:cubicBezTo>
                      <a:pt x="8601" y="121963"/>
                      <a:pt x="43007" y="108998"/>
                      <a:pt x="43007" y="104677"/>
                    </a:cubicBezTo>
                    <a:cubicBezTo>
                      <a:pt x="43007" y="102516"/>
                      <a:pt x="15052" y="78748"/>
                      <a:pt x="10751" y="74426"/>
                    </a:cubicBezTo>
                    <a:cubicBezTo>
                      <a:pt x="8601" y="72265"/>
                      <a:pt x="8601" y="72265"/>
                      <a:pt x="10751" y="70104"/>
                    </a:cubicBezTo>
                    <a:cubicBezTo>
                      <a:pt x="15052" y="61461"/>
                      <a:pt x="21503" y="52818"/>
                      <a:pt x="25804" y="44175"/>
                    </a:cubicBezTo>
                    <a:cubicBezTo>
                      <a:pt x="27954" y="42014"/>
                      <a:pt x="30105" y="39854"/>
                      <a:pt x="32255" y="39854"/>
                    </a:cubicBezTo>
                    <a:cubicBezTo>
                      <a:pt x="38706" y="42014"/>
                      <a:pt x="66660" y="57140"/>
                      <a:pt x="70961" y="52818"/>
                    </a:cubicBezTo>
                    <a:cubicBezTo>
                      <a:pt x="75262" y="48497"/>
                      <a:pt x="70961" y="18246"/>
                      <a:pt x="70961" y="11763"/>
                    </a:cubicBezTo>
                    <a:cubicBezTo>
                      <a:pt x="70961" y="9603"/>
                      <a:pt x="73111" y="7442"/>
                      <a:pt x="75262" y="7442"/>
                    </a:cubicBezTo>
                    <a:cubicBezTo>
                      <a:pt x="86014" y="5281"/>
                      <a:pt x="96765" y="3120"/>
                      <a:pt x="107517" y="960"/>
                    </a:cubicBezTo>
                    <a:close/>
                  </a:path>
                </a:pathLst>
              </a:custGeom>
              <a:solidFill>
                <a:srgbClr val="F9F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60" name="任意多边形: 形状 459">
                <a:extLst>
                  <a:ext uri="{FF2B5EF4-FFF2-40B4-BE49-F238E27FC236}">
                    <a16:creationId xmlns="" xmlns:a16="http://schemas.microsoft.com/office/drawing/2014/main" id="{41A1E86D-209D-4A4B-9267-8806F9EBE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5901" y="1554162"/>
                <a:ext cx="234950" cy="241300"/>
              </a:xfrm>
              <a:custGeom>
                <a:avLst/>
                <a:gdLst>
                  <a:gd name="connsiteX0" fmla="*/ 150662 w 234950"/>
                  <a:gd name="connsiteY0" fmla="*/ 231360 h 241300"/>
                  <a:gd name="connsiteX1" fmla="*/ 150736 w 234950"/>
                  <a:gd name="connsiteY1" fmla="*/ 231676 h 241300"/>
                  <a:gd name="connsiteX2" fmla="*/ 151297 w 234950"/>
                  <a:gd name="connsiteY2" fmla="*/ 231551 h 241300"/>
                  <a:gd name="connsiteX3" fmla="*/ 127430 w 234950"/>
                  <a:gd name="connsiteY3" fmla="*/ 229575 h 241300"/>
                  <a:gd name="connsiteX4" fmla="*/ 127175 w 234950"/>
                  <a:gd name="connsiteY4" fmla="*/ 229629 h 241300"/>
                  <a:gd name="connsiteX5" fmla="*/ 125306 w 234950"/>
                  <a:gd name="connsiteY5" fmla="*/ 229629 h 241300"/>
                  <a:gd name="connsiteX6" fmla="*/ 126857 w 234950"/>
                  <a:gd name="connsiteY6" fmla="*/ 235869 h 241300"/>
                  <a:gd name="connsiteX7" fmla="*/ 127127 w 234950"/>
                  <a:gd name="connsiteY7" fmla="*/ 236955 h 241300"/>
                  <a:gd name="connsiteX8" fmla="*/ 127396 w 234950"/>
                  <a:gd name="connsiteY8" fmla="*/ 236895 h 241300"/>
                  <a:gd name="connsiteX9" fmla="*/ 127396 w 234950"/>
                  <a:gd name="connsiteY9" fmla="*/ 234496 h 241300"/>
                  <a:gd name="connsiteX10" fmla="*/ 127396 w 234950"/>
                  <a:gd name="connsiteY10" fmla="*/ 229961 h 241300"/>
                  <a:gd name="connsiteX11" fmla="*/ 133817 w 234950"/>
                  <a:gd name="connsiteY11" fmla="*/ 228212 h 241300"/>
                  <a:gd name="connsiteX12" fmla="*/ 130461 w 234950"/>
                  <a:gd name="connsiteY12" fmla="*/ 228928 h 241300"/>
                  <a:gd name="connsiteX13" fmla="*/ 131365 w 234950"/>
                  <a:gd name="connsiteY13" fmla="*/ 229961 h 241300"/>
                  <a:gd name="connsiteX14" fmla="*/ 131365 w 234950"/>
                  <a:gd name="connsiteY14" fmla="*/ 236008 h 241300"/>
                  <a:gd name="connsiteX15" fmla="*/ 135488 w 234950"/>
                  <a:gd name="connsiteY15" fmla="*/ 235086 h 241300"/>
                  <a:gd name="connsiteX16" fmla="*/ 139241 w 234950"/>
                  <a:gd name="connsiteY16" fmla="*/ 227055 h 241300"/>
                  <a:gd name="connsiteX17" fmla="*/ 136422 w 234950"/>
                  <a:gd name="connsiteY17" fmla="*/ 227656 h 241300"/>
                  <a:gd name="connsiteX18" fmla="*/ 139005 w 234950"/>
                  <a:gd name="connsiteY18" fmla="*/ 234299 h 241300"/>
                  <a:gd name="connsiteX19" fmla="*/ 140142 w 234950"/>
                  <a:gd name="connsiteY19" fmla="*/ 234045 h 241300"/>
                  <a:gd name="connsiteX20" fmla="*/ 138112 w 234950"/>
                  <a:gd name="connsiteY20" fmla="*/ 227648 h 241300"/>
                  <a:gd name="connsiteX21" fmla="*/ 144627 w 234950"/>
                  <a:gd name="connsiteY21" fmla="*/ 225906 h 241300"/>
                  <a:gd name="connsiteX22" fmla="*/ 142564 w 234950"/>
                  <a:gd name="connsiteY22" fmla="*/ 226346 h 241300"/>
                  <a:gd name="connsiteX23" fmla="*/ 144182 w 234950"/>
                  <a:gd name="connsiteY23" fmla="*/ 233142 h 241300"/>
                  <a:gd name="connsiteX24" fmla="*/ 146209 w 234950"/>
                  <a:gd name="connsiteY24" fmla="*/ 232688 h 241300"/>
                  <a:gd name="connsiteX25" fmla="*/ 158867 w 234950"/>
                  <a:gd name="connsiteY25" fmla="*/ 221682 h 241300"/>
                  <a:gd name="connsiteX26" fmla="*/ 157386 w 234950"/>
                  <a:gd name="connsiteY26" fmla="*/ 223157 h 241300"/>
                  <a:gd name="connsiteX27" fmla="*/ 158750 w 234950"/>
                  <a:gd name="connsiteY27" fmla="*/ 229735 h 241300"/>
                  <a:gd name="connsiteX28" fmla="*/ 158172 w 234950"/>
                  <a:gd name="connsiteY28" fmla="*/ 230014 h 241300"/>
                  <a:gd name="connsiteX29" fmla="*/ 160488 w 234950"/>
                  <a:gd name="connsiteY29" fmla="*/ 229496 h 241300"/>
                  <a:gd name="connsiteX30" fmla="*/ 160368 w 234950"/>
                  <a:gd name="connsiteY30" fmla="*/ 220188 h 241300"/>
                  <a:gd name="connsiteX31" fmla="*/ 160079 w 234950"/>
                  <a:gd name="connsiteY31" fmla="*/ 220475 h 241300"/>
                  <a:gd name="connsiteX32" fmla="*/ 160400 w 234950"/>
                  <a:gd name="connsiteY32" fmla="*/ 220321 h 241300"/>
                  <a:gd name="connsiteX33" fmla="*/ 67225 w 234950"/>
                  <a:gd name="connsiteY33" fmla="*/ 219972 h 241300"/>
                  <a:gd name="connsiteX34" fmla="*/ 68262 w 234950"/>
                  <a:gd name="connsiteY34" fmla="*/ 224972 h 241300"/>
                  <a:gd name="connsiteX35" fmla="*/ 67920 w 234950"/>
                  <a:gd name="connsiteY35" fmla="*/ 225137 h 241300"/>
                  <a:gd name="connsiteX36" fmla="*/ 69612 w 234950"/>
                  <a:gd name="connsiteY36" fmla="*/ 226039 h 241300"/>
                  <a:gd name="connsiteX37" fmla="*/ 68518 w 234950"/>
                  <a:gd name="connsiteY37" fmla="*/ 220764 h 241300"/>
                  <a:gd name="connsiteX38" fmla="*/ 73715 w 234950"/>
                  <a:gd name="connsiteY38" fmla="*/ 219472 h 241300"/>
                  <a:gd name="connsiteX39" fmla="*/ 72959 w 234950"/>
                  <a:gd name="connsiteY39" fmla="*/ 219723 h 241300"/>
                  <a:gd name="connsiteX40" fmla="*/ 74043 w 234950"/>
                  <a:gd name="connsiteY40" fmla="*/ 224950 h 241300"/>
                  <a:gd name="connsiteX41" fmla="*/ 74949 w 234950"/>
                  <a:gd name="connsiteY41" fmla="*/ 224232 h 241300"/>
                  <a:gd name="connsiteX42" fmla="*/ 61062 w 234950"/>
                  <a:gd name="connsiteY42" fmla="*/ 216196 h 241300"/>
                  <a:gd name="connsiteX43" fmla="*/ 62516 w 234950"/>
                  <a:gd name="connsiteY43" fmla="*/ 222255 h 241300"/>
                  <a:gd name="connsiteX44" fmla="*/ 63107 w 234950"/>
                  <a:gd name="connsiteY44" fmla="*/ 222570 h 241300"/>
                  <a:gd name="connsiteX45" fmla="*/ 61912 w 234950"/>
                  <a:gd name="connsiteY45" fmla="*/ 216807 h 241300"/>
                  <a:gd name="connsiteX46" fmla="*/ 61995 w 234950"/>
                  <a:gd name="connsiteY46" fmla="*/ 216767 h 241300"/>
                  <a:gd name="connsiteX47" fmla="*/ 50565 w 234950"/>
                  <a:gd name="connsiteY47" fmla="*/ 215678 h 241300"/>
                  <a:gd name="connsiteX48" fmla="*/ 50604 w 234950"/>
                  <a:gd name="connsiteY48" fmla="*/ 215901 h 241300"/>
                  <a:gd name="connsiteX49" fmla="*/ 50626 w 234950"/>
                  <a:gd name="connsiteY49" fmla="*/ 215913 h 241300"/>
                  <a:gd name="connsiteX50" fmla="*/ 78413 w 234950"/>
                  <a:gd name="connsiteY50" fmla="*/ 215561 h 241300"/>
                  <a:gd name="connsiteX51" fmla="*/ 77678 w 234950"/>
                  <a:gd name="connsiteY51" fmla="*/ 216387 h 241300"/>
                  <a:gd name="connsiteX52" fmla="*/ 78901 w 234950"/>
                  <a:gd name="connsiteY52" fmla="*/ 221104 h 241300"/>
                  <a:gd name="connsiteX53" fmla="*/ 79410 w 234950"/>
                  <a:gd name="connsiteY53" fmla="*/ 220701 h 241300"/>
                  <a:gd name="connsiteX54" fmla="*/ 54185 w 234950"/>
                  <a:gd name="connsiteY54" fmla="*/ 211983 h 241300"/>
                  <a:gd name="connsiteX55" fmla="*/ 55544 w 234950"/>
                  <a:gd name="connsiteY55" fmla="*/ 218536 h 241300"/>
                  <a:gd name="connsiteX56" fmla="*/ 56508 w 234950"/>
                  <a:gd name="connsiteY56" fmla="*/ 219051 h 241300"/>
                  <a:gd name="connsiteX57" fmla="*/ 55562 w 234950"/>
                  <a:gd name="connsiteY57" fmla="*/ 215107 h 241300"/>
                  <a:gd name="connsiteX58" fmla="*/ 57777 w 234950"/>
                  <a:gd name="connsiteY58" fmla="*/ 214184 h 241300"/>
                  <a:gd name="connsiteX59" fmla="*/ 165039 w 234950"/>
                  <a:gd name="connsiteY59" fmla="*/ 210112 h 241300"/>
                  <a:gd name="connsiteX60" fmla="*/ 162709 w 234950"/>
                  <a:gd name="connsiteY60" fmla="*/ 211355 h 241300"/>
                  <a:gd name="connsiteX61" fmla="*/ 165100 w 234950"/>
                  <a:gd name="connsiteY61" fmla="*/ 221298 h 241300"/>
                  <a:gd name="connsiteX62" fmla="*/ 163605 w 234950"/>
                  <a:gd name="connsiteY62" fmla="*/ 222075 h 241300"/>
                  <a:gd name="connsiteX63" fmla="*/ 164938 w 234950"/>
                  <a:gd name="connsiteY63" fmla="*/ 228501 h 241300"/>
                  <a:gd name="connsiteX64" fmla="*/ 165989 w 234950"/>
                  <a:gd name="connsiteY64" fmla="*/ 228266 h 241300"/>
                  <a:gd name="connsiteX65" fmla="*/ 84189 w 234950"/>
                  <a:gd name="connsiteY65" fmla="*/ 209070 h 241300"/>
                  <a:gd name="connsiteX66" fmla="*/ 82237 w 234950"/>
                  <a:gd name="connsiteY66" fmla="*/ 211264 h 241300"/>
                  <a:gd name="connsiteX67" fmla="*/ 83447 w 234950"/>
                  <a:gd name="connsiteY67" fmla="*/ 217505 h 241300"/>
                  <a:gd name="connsiteX68" fmla="*/ 85877 w 234950"/>
                  <a:gd name="connsiteY68" fmla="*/ 215582 h 241300"/>
                  <a:gd name="connsiteX69" fmla="*/ 49422 w 234950"/>
                  <a:gd name="connsiteY69" fmla="*/ 209065 h 241300"/>
                  <a:gd name="connsiteX70" fmla="*/ 49628 w 234950"/>
                  <a:gd name="connsiteY70" fmla="*/ 210257 h 241300"/>
                  <a:gd name="connsiteX71" fmla="*/ 50602 w 234950"/>
                  <a:gd name="connsiteY71" fmla="*/ 209787 h 241300"/>
                  <a:gd name="connsiteX72" fmla="*/ 86589 w 234950"/>
                  <a:gd name="connsiteY72" fmla="*/ 206372 h 241300"/>
                  <a:gd name="connsiteX73" fmla="*/ 85753 w 234950"/>
                  <a:gd name="connsiteY73" fmla="*/ 207312 h 241300"/>
                  <a:gd name="connsiteX74" fmla="*/ 86253 w 234950"/>
                  <a:gd name="connsiteY74" fmla="*/ 206829 h 241300"/>
                  <a:gd name="connsiteX75" fmla="*/ 88072 w 234950"/>
                  <a:gd name="connsiteY75" fmla="*/ 213844 h 241300"/>
                  <a:gd name="connsiteX76" fmla="*/ 89393 w 234950"/>
                  <a:gd name="connsiteY76" fmla="*/ 212798 h 241300"/>
                  <a:gd name="connsiteX77" fmla="*/ 44533 w 234950"/>
                  <a:gd name="connsiteY77" fmla="*/ 206069 h 241300"/>
                  <a:gd name="connsiteX78" fmla="*/ 44762 w 234950"/>
                  <a:gd name="connsiteY78" fmla="*/ 206679 h 241300"/>
                  <a:gd name="connsiteX79" fmla="*/ 45191 w 234950"/>
                  <a:gd name="connsiteY79" fmla="*/ 206472 h 241300"/>
                  <a:gd name="connsiteX80" fmla="*/ 92075 w 234950"/>
                  <a:gd name="connsiteY80" fmla="*/ 200205 h 241300"/>
                  <a:gd name="connsiteX81" fmla="*/ 90159 w 234950"/>
                  <a:gd name="connsiteY81" fmla="*/ 202358 h 241300"/>
                  <a:gd name="connsiteX82" fmla="*/ 90487 w 234950"/>
                  <a:gd name="connsiteY82" fmla="*/ 202208 h 241300"/>
                  <a:gd name="connsiteX83" fmla="*/ 92075 w 234950"/>
                  <a:gd name="connsiteY83" fmla="*/ 206573 h 241300"/>
                  <a:gd name="connsiteX84" fmla="*/ 107950 w 234950"/>
                  <a:gd name="connsiteY84" fmla="*/ 196442 h 241300"/>
                  <a:gd name="connsiteX85" fmla="*/ 107950 w 234950"/>
                  <a:gd name="connsiteY85" fmla="*/ 198107 h 241300"/>
                  <a:gd name="connsiteX86" fmla="*/ 108516 w 234950"/>
                  <a:gd name="connsiteY86" fmla="*/ 197658 h 241300"/>
                  <a:gd name="connsiteX87" fmla="*/ 207477 w 234950"/>
                  <a:gd name="connsiteY87" fmla="*/ 194976 h 241300"/>
                  <a:gd name="connsiteX88" fmla="*/ 206422 w 234950"/>
                  <a:gd name="connsiteY88" fmla="*/ 195504 h 241300"/>
                  <a:gd name="connsiteX89" fmla="*/ 207010 w 234950"/>
                  <a:gd name="connsiteY89" fmla="*/ 195680 h 241300"/>
                  <a:gd name="connsiteX90" fmla="*/ 164179 w 234950"/>
                  <a:gd name="connsiteY90" fmla="*/ 193666 h 241300"/>
                  <a:gd name="connsiteX91" fmla="*/ 161908 w 234950"/>
                  <a:gd name="connsiteY91" fmla="*/ 194761 h 241300"/>
                  <a:gd name="connsiteX92" fmla="*/ 165017 w 234950"/>
                  <a:gd name="connsiteY92" fmla="*/ 209681 h 241300"/>
                  <a:gd name="connsiteX93" fmla="*/ 164741 w 234950"/>
                  <a:gd name="connsiteY93" fmla="*/ 204404 h 241300"/>
                  <a:gd name="connsiteX94" fmla="*/ 203055 w 234950"/>
                  <a:gd name="connsiteY94" fmla="*/ 193483 h 241300"/>
                  <a:gd name="connsiteX95" fmla="*/ 201792 w 234950"/>
                  <a:gd name="connsiteY95" fmla="*/ 194114 h 241300"/>
                  <a:gd name="connsiteX96" fmla="*/ 203270 w 234950"/>
                  <a:gd name="connsiteY96" fmla="*/ 194558 h 241300"/>
                  <a:gd name="connsiteX97" fmla="*/ 198192 w 234950"/>
                  <a:gd name="connsiteY97" fmla="*/ 190046 h 241300"/>
                  <a:gd name="connsiteX98" fmla="*/ 198437 w 234950"/>
                  <a:gd name="connsiteY98" fmla="*/ 190818 h 241300"/>
                  <a:gd name="connsiteX99" fmla="*/ 195662 w 234950"/>
                  <a:gd name="connsiteY99" fmla="*/ 192275 h 241300"/>
                  <a:gd name="connsiteX100" fmla="*/ 200187 w 234950"/>
                  <a:gd name="connsiteY100" fmla="*/ 193633 h 241300"/>
                  <a:gd name="connsiteX101" fmla="*/ 199121 w 234950"/>
                  <a:gd name="connsiteY101" fmla="*/ 190436 h 241300"/>
                  <a:gd name="connsiteX102" fmla="*/ 159903 w 234950"/>
                  <a:gd name="connsiteY102" fmla="*/ 189687 h 241300"/>
                  <a:gd name="connsiteX103" fmla="*/ 159937 w 234950"/>
                  <a:gd name="connsiteY103" fmla="*/ 191666 h 241300"/>
                  <a:gd name="connsiteX104" fmla="*/ 160219 w 234950"/>
                  <a:gd name="connsiteY104" fmla="*/ 191516 h 241300"/>
                  <a:gd name="connsiteX105" fmla="*/ 103464 w 234950"/>
                  <a:gd name="connsiteY105" fmla="*/ 188854 h 241300"/>
                  <a:gd name="connsiteX106" fmla="*/ 94219 w 234950"/>
                  <a:gd name="connsiteY106" fmla="*/ 197794 h 241300"/>
                  <a:gd name="connsiteX107" fmla="*/ 92940 w 234950"/>
                  <a:gd name="connsiteY107" fmla="*/ 199231 h 241300"/>
                  <a:gd name="connsiteX108" fmla="*/ 96838 w 234950"/>
                  <a:gd name="connsiteY108" fmla="*/ 199231 h 241300"/>
                  <a:gd name="connsiteX109" fmla="*/ 96838 w 234950"/>
                  <a:gd name="connsiteY109" fmla="*/ 206904 h 241300"/>
                  <a:gd name="connsiteX110" fmla="*/ 98830 w 234950"/>
                  <a:gd name="connsiteY110" fmla="*/ 205327 h 241300"/>
                  <a:gd name="connsiteX111" fmla="*/ 96837 w 234950"/>
                  <a:gd name="connsiteY111" fmla="*/ 195716 h 241300"/>
                  <a:gd name="connsiteX112" fmla="*/ 101070 w 234950"/>
                  <a:gd name="connsiteY112" fmla="*/ 195716 h 241300"/>
                  <a:gd name="connsiteX113" fmla="*/ 102466 w 234950"/>
                  <a:gd name="connsiteY113" fmla="*/ 202448 h 241300"/>
                  <a:gd name="connsiteX114" fmla="*/ 103187 w 234950"/>
                  <a:gd name="connsiteY114" fmla="*/ 201878 h 241300"/>
                  <a:gd name="connsiteX115" fmla="*/ 103187 w 234950"/>
                  <a:gd name="connsiteY115" fmla="*/ 195263 h 241300"/>
                  <a:gd name="connsiteX116" fmla="*/ 106470 w 234950"/>
                  <a:gd name="connsiteY116" fmla="*/ 193621 h 241300"/>
                  <a:gd name="connsiteX117" fmla="*/ 191327 w 234950"/>
                  <a:gd name="connsiteY117" fmla="*/ 187160 h 241300"/>
                  <a:gd name="connsiteX118" fmla="*/ 192087 w 234950"/>
                  <a:gd name="connsiteY118" fmla="*/ 189442 h 241300"/>
                  <a:gd name="connsiteX119" fmla="*/ 190022 w 234950"/>
                  <a:gd name="connsiteY119" fmla="*/ 190474 h 241300"/>
                  <a:gd name="connsiteX120" fmla="*/ 191627 w 234950"/>
                  <a:gd name="connsiteY120" fmla="*/ 191064 h 241300"/>
                  <a:gd name="connsiteX121" fmla="*/ 193782 w 234950"/>
                  <a:gd name="connsiteY121" fmla="*/ 191711 h 241300"/>
                  <a:gd name="connsiteX122" fmla="*/ 192493 w 234950"/>
                  <a:gd name="connsiteY122" fmla="*/ 187650 h 241300"/>
                  <a:gd name="connsiteX123" fmla="*/ 209426 w 234950"/>
                  <a:gd name="connsiteY123" fmla="*/ 184813 h 241300"/>
                  <a:gd name="connsiteX124" fmla="*/ 206929 w 234950"/>
                  <a:gd name="connsiteY124" fmla="*/ 188854 h 241300"/>
                  <a:gd name="connsiteX125" fmla="*/ 206795 w 234950"/>
                  <a:gd name="connsiteY125" fmla="*/ 188898 h 241300"/>
                  <a:gd name="connsiteX126" fmla="*/ 207887 w 234950"/>
                  <a:gd name="connsiteY126" fmla="*/ 194357 h 241300"/>
                  <a:gd name="connsiteX127" fmla="*/ 211603 w 234950"/>
                  <a:gd name="connsiteY127" fmla="*/ 188748 h 241300"/>
                  <a:gd name="connsiteX128" fmla="*/ 210608 w 234950"/>
                  <a:gd name="connsiteY128" fmla="*/ 188460 h 241300"/>
                  <a:gd name="connsiteX129" fmla="*/ 185157 w 234950"/>
                  <a:gd name="connsiteY129" fmla="*/ 184626 h 241300"/>
                  <a:gd name="connsiteX130" fmla="*/ 185738 w 234950"/>
                  <a:gd name="connsiteY130" fmla="*/ 186419 h 241300"/>
                  <a:gd name="connsiteX131" fmla="*/ 183874 w 234950"/>
                  <a:gd name="connsiteY131" fmla="*/ 188216 h 241300"/>
                  <a:gd name="connsiteX132" fmla="*/ 187139 w 234950"/>
                  <a:gd name="connsiteY132" fmla="*/ 189416 h 241300"/>
                  <a:gd name="connsiteX133" fmla="*/ 185737 w 234950"/>
                  <a:gd name="connsiteY133" fmla="*/ 185208 h 241300"/>
                  <a:gd name="connsiteX134" fmla="*/ 186169 w 234950"/>
                  <a:gd name="connsiteY134" fmla="*/ 184992 h 241300"/>
                  <a:gd name="connsiteX135" fmla="*/ 186102 w 234950"/>
                  <a:gd name="connsiteY135" fmla="*/ 184964 h 241300"/>
                  <a:gd name="connsiteX136" fmla="*/ 166095 w 234950"/>
                  <a:gd name="connsiteY136" fmla="*/ 183898 h 241300"/>
                  <a:gd name="connsiteX137" fmla="*/ 163683 w 234950"/>
                  <a:gd name="connsiteY137" fmla="*/ 185024 h 241300"/>
                  <a:gd name="connsiteX138" fmla="*/ 163994 w 234950"/>
                  <a:gd name="connsiteY138" fmla="*/ 186825 h 241300"/>
                  <a:gd name="connsiteX139" fmla="*/ 165989 w 234950"/>
                  <a:gd name="connsiteY139" fmla="*/ 184818 h 241300"/>
                  <a:gd name="connsiteX140" fmla="*/ 166325 w 234950"/>
                  <a:gd name="connsiteY140" fmla="*/ 184818 h 241300"/>
                  <a:gd name="connsiteX141" fmla="*/ 176765 w 234950"/>
                  <a:gd name="connsiteY141" fmla="*/ 181622 h 241300"/>
                  <a:gd name="connsiteX142" fmla="*/ 177625 w 234950"/>
                  <a:gd name="connsiteY142" fmla="*/ 185920 h 241300"/>
                  <a:gd name="connsiteX143" fmla="*/ 179893 w 234950"/>
                  <a:gd name="connsiteY143" fmla="*/ 186754 h 241300"/>
                  <a:gd name="connsiteX144" fmla="*/ 178422 w 234950"/>
                  <a:gd name="connsiteY144" fmla="*/ 182215 h 241300"/>
                  <a:gd name="connsiteX145" fmla="*/ 163512 w 234950"/>
                  <a:gd name="connsiteY145" fmla="*/ 179942 h 241300"/>
                  <a:gd name="connsiteX146" fmla="*/ 161663 w 234950"/>
                  <a:gd name="connsiteY146" fmla="*/ 180270 h 241300"/>
                  <a:gd name="connsiteX147" fmla="*/ 161190 w 234950"/>
                  <a:gd name="connsiteY147" fmla="*/ 181840 h 241300"/>
                  <a:gd name="connsiteX148" fmla="*/ 162983 w 234950"/>
                  <a:gd name="connsiteY148" fmla="*/ 180975 h 241300"/>
                  <a:gd name="connsiteX149" fmla="*/ 163512 w 234950"/>
                  <a:gd name="connsiteY149" fmla="*/ 184033 h 241300"/>
                  <a:gd name="connsiteX150" fmla="*/ 212617 w 234950"/>
                  <a:gd name="connsiteY150" fmla="*/ 179652 h 241300"/>
                  <a:gd name="connsiteX151" fmla="*/ 211919 w 234950"/>
                  <a:gd name="connsiteY151" fmla="*/ 180781 h 241300"/>
                  <a:gd name="connsiteX152" fmla="*/ 214098 w 234950"/>
                  <a:gd name="connsiteY152" fmla="*/ 184983 h 241300"/>
                  <a:gd name="connsiteX153" fmla="*/ 216002 w 234950"/>
                  <a:gd name="connsiteY153" fmla="*/ 182110 h 241300"/>
                  <a:gd name="connsiteX154" fmla="*/ 213254 w 234950"/>
                  <a:gd name="connsiteY154" fmla="*/ 182110 h 241300"/>
                  <a:gd name="connsiteX155" fmla="*/ 169241 w 234950"/>
                  <a:gd name="connsiteY155" fmla="*/ 178928 h 241300"/>
                  <a:gd name="connsiteX156" fmla="*/ 168275 w 234950"/>
                  <a:gd name="connsiteY156" fmla="*/ 179099 h 241300"/>
                  <a:gd name="connsiteX157" fmla="*/ 168275 w 234950"/>
                  <a:gd name="connsiteY157" fmla="*/ 179917 h 241300"/>
                  <a:gd name="connsiteX158" fmla="*/ 169333 w 234950"/>
                  <a:gd name="connsiteY158" fmla="*/ 179917 h 241300"/>
                  <a:gd name="connsiteX159" fmla="*/ 170967 w 234950"/>
                  <a:gd name="connsiteY159" fmla="*/ 184818 h 241300"/>
                  <a:gd name="connsiteX160" fmla="*/ 172747 w 234950"/>
                  <a:gd name="connsiteY160" fmla="*/ 184818 h 241300"/>
                  <a:gd name="connsiteX161" fmla="*/ 171749 w 234950"/>
                  <a:gd name="connsiteY161" fmla="*/ 179826 h 241300"/>
                  <a:gd name="connsiteX162" fmla="*/ 216575 w 234950"/>
                  <a:gd name="connsiteY162" fmla="*/ 173248 h 241300"/>
                  <a:gd name="connsiteX163" fmla="*/ 215882 w 234950"/>
                  <a:gd name="connsiteY163" fmla="*/ 174369 h 241300"/>
                  <a:gd name="connsiteX164" fmla="*/ 217133 w 234950"/>
                  <a:gd name="connsiteY164" fmla="*/ 180402 h 241300"/>
                  <a:gd name="connsiteX165" fmla="*/ 217739 w 234950"/>
                  <a:gd name="connsiteY165" fmla="*/ 179488 h 241300"/>
                  <a:gd name="connsiteX166" fmla="*/ 222954 w 234950"/>
                  <a:gd name="connsiteY166" fmla="*/ 162927 h 241300"/>
                  <a:gd name="connsiteX167" fmla="*/ 220490 w 234950"/>
                  <a:gd name="connsiteY167" fmla="*/ 166913 h 241300"/>
                  <a:gd name="connsiteX168" fmla="*/ 223309 w 234950"/>
                  <a:gd name="connsiteY168" fmla="*/ 165554 h 241300"/>
                  <a:gd name="connsiteX169" fmla="*/ 223309 w 234950"/>
                  <a:gd name="connsiteY169" fmla="*/ 171081 h 241300"/>
                  <a:gd name="connsiteX170" fmla="*/ 223371 w 234950"/>
                  <a:gd name="connsiteY170" fmla="*/ 170987 h 241300"/>
                  <a:gd name="connsiteX171" fmla="*/ 224282 w 234950"/>
                  <a:gd name="connsiteY171" fmla="*/ 169612 h 241300"/>
                  <a:gd name="connsiteX172" fmla="*/ 40634 w 234950"/>
                  <a:gd name="connsiteY172" fmla="*/ 162289 h 241300"/>
                  <a:gd name="connsiteX173" fmla="*/ 41275 w 234950"/>
                  <a:gd name="connsiteY173" fmla="*/ 165895 h 241300"/>
                  <a:gd name="connsiteX174" fmla="*/ 40734 w 234950"/>
                  <a:gd name="connsiteY174" fmla="*/ 166199 h 241300"/>
                  <a:gd name="connsiteX175" fmla="*/ 42229 w 234950"/>
                  <a:gd name="connsiteY175" fmla="*/ 166088 h 241300"/>
                  <a:gd name="connsiteX176" fmla="*/ 19210 w 234950"/>
                  <a:gd name="connsiteY176" fmla="*/ 159920 h 241300"/>
                  <a:gd name="connsiteX177" fmla="*/ 18153 w 234950"/>
                  <a:gd name="connsiteY177" fmla="*/ 160016 h 241300"/>
                  <a:gd name="connsiteX178" fmla="*/ 17818 w 234950"/>
                  <a:gd name="connsiteY178" fmla="*/ 160049 h 241300"/>
                  <a:gd name="connsiteX179" fmla="*/ 19050 w 234950"/>
                  <a:gd name="connsiteY179" fmla="*/ 165327 h 241300"/>
                  <a:gd name="connsiteX180" fmla="*/ 14816 w 234950"/>
                  <a:gd name="connsiteY180" fmla="*/ 167595 h 241300"/>
                  <a:gd name="connsiteX181" fmla="*/ 13163 w 234950"/>
                  <a:gd name="connsiteY181" fmla="*/ 160508 h 241300"/>
                  <a:gd name="connsiteX182" fmla="*/ 11851 w 234950"/>
                  <a:gd name="connsiteY182" fmla="*/ 160637 h 241300"/>
                  <a:gd name="connsiteX183" fmla="*/ 12699 w 234950"/>
                  <a:gd name="connsiteY183" fmla="*/ 168276 h 241300"/>
                  <a:gd name="connsiteX184" fmla="*/ 21142 w 234950"/>
                  <a:gd name="connsiteY184" fmla="*/ 167650 h 241300"/>
                  <a:gd name="connsiteX185" fmla="*/ 24408 w 234950"/>
                  <a:gd name="connsiteY185" fmla="*/ 159449 h 241300"/>
                  <a:gd name="connsiteX186" fmla="*/ 23867 w 234950"/>
                  <a:gd name="connsiteY186" fmla="*/ 159498 h 241300"/>
                  <a:gd name="connsiteX187" fmla="*/ 25400 w 234950"/>
                  <a:gd name="connsiteY187" fmla="*/ 165630 h 241300"/>
                  <a:gd name="connsiteX188" fmla="*/ 21396 w 234950"/>
                  <a:gd name="connsiteY188" fmla="*/ 167631 h 241300"/>
                  <a:gd name="connsiteX189" fmla="*/ 25873 w 234950"/>
                  <a:gd name="connsiteY189" fmla="*/ 167300 h 241300"/>
                  <a:gd name="connsiteX190" fmla="*/ 30652 w 234950"/>
                  <a:gd name="connsiteY190" fmla="*/ 158882 h 241300"/>
                  <a:gd name="connsiteX191" fmla="*/ 28699 w 234950"/>
                  <a:gd name="connsiteY191" fmla="*/ 159059 h 241300"/>
                  <a:gd name="connsiteX192" fmla="*/ 30162 w 234950"/>
                  <a:gd name="connsiteY192" fmla="*/ 165327 h 241300"/>
                  <a:gd name="connsiteX193" fmla="*/ 26577 w 234950"/>
                  <a:gd name="connsiteY193" fmla="*/ 167248 h 241300"/>
                  <a:gd name="connsiteX194" fmla="*/ 32137 w 234950"/>
                  <a:gd name="connsiteY194" fmla="*/ 166836 h 241300"/>
                  <a:gd name="connsiteX195" fmla="*/ 35297 w 234950"/>
                  <a:gd name="connsiteY195" fmla="*/ 158461 h 241300"/>
                  <a:gd name="connsiteX196" fmla="*/ 34395 w 234950"/>
                  <a:gd name="connsiteY196" fmla="*/ 158543 h 241300"/>
                  <a:gd name="connsiteX197" fmla="*/ 34395 w 234950"/>
                  <a:gd name="connsiteY197" fmla="*/ 165327 h 241300"/>
                  <a:gd name="connsiteX198" fmla="*/ 34269 w 234950"/>
                  <a:gd name="connsiteY198" fmla="*/ 166678 h 241300"/>
                  <a:gd name="connsiteX199" fmla="*/ 36725 w 234950"/>
                  <a:gd name="connsiteY199" fmla="*/ 166496 h 241300"/>
                  <a:gd name="connsiteX200" fmla="*/ 51351 w 234950"/>
                  <a:gd name="connsiteY200" fmla="*/ 157977 h 241300"/>
                  <a:gd name="connsiteX201" fmla="*/ 50800 w 234950"/>
                  <a:gd name="connsiteY201" fmla="*/ 158221 h 241300"/>
                  <a:gd name="connsiteX202" fmla="*/ 50800 w 234950"/>
                  <a:gd name="connsiteY202" fmla="*/ 165453 h 241300"/>
                  <a:gd name="connsiteX203" fmla="*/ 54730 w 234950"/>
                  <a:gd name="connsiteY203" fmla="*/ 165162 h 241300"/>
                  <a:gd name="connsiteX204" fmla="*/ 56043 w 234950"/>
                  <a:gd name="connsiteY204" fmla="*/ 158809 h 241300"/>
                  <a:gd name="connsiteX205" fmla="*/ 46566 w 234950"/>
                  <a:gd name="connsiteY205" fmla="*/ 157438 h 241300"/>
                  <a:gd name="connsiteX206" fmla="*/ 43643 w 234950"/>
                  <a:gd name="connsiteY206" fmla="*/ 157704 h 241300"/>
                  <a:gd name="connsiteX207" fmla="*/ 45244 w 234950"/>
                  <a:gd name="connsiteY207" fmla="*/ 165327 h 241300"/>
                  <a:gd name="connsiteX208" fmla="*/ 45187 w 234950"/>
                  <a:gd name="connsiteY208" fmla="*/ 165869 h 241300"/>
                  <a:gd name="connsiteX209" fmla="*/ 46566 w 234950"/>
                  <a:gd name="connsiteY209" fmla="*/ 165767 h 241300"/>
                  <a:gd name="connsiteX210" fmla="*/ 149826 w 234950"/>
                  <a:gd name="connsiteY210" fmla="*/ 154433 h 241300"/>
                  <a:gd name="connsiteX211" fmla="*/ 145111 w 234950"/>
                  <a:gd name="connsiteY211" fmla="*/ 159081 h 241300"/>
                  <a:gd name="connsiteX212" fmla="*/ 148763 w 234950"/>
                  <a:gd name="connsiteY212" fmla="*/ 156675 h 241300"/>
                  <a:gd name="connsiteX213" fmla="*/ 142707 w 234950"/>
                  <a:gd name="connsiteY213" fmla="*/ 161842 h 241300"/>
                  <a:gd name="connsiteX214" fmla="*/ 139579 w 234950"/>
                  <a:gd name="connsiteY214" fmla="*/ 162726 h 241300"/>
                  <a:gd name="connsiteX215" fmla="*/ 143212 w 234950"/>
                  <a:gd name="connsiteY215" fmla="*/ 160332 h 241300"/>
                  <a:gd name="connsiteX216" fmla="*/ 136925 w 234950"/>
                  <a:gd name="connsiteY216" fmla="*/ 162580 h 241300"/>
                  <a:gd name="connsiteX217" fmla="*/ 205417 w 234950"/>
                  <a:gd name="connsiteY217" fmla="*/ 120423 h 241300"/>
                  <a:gd name="connsiteX218" fmla="*/ 203724 w 234950"/>
                  <a:gd name="connsiteY218" fmla="*/ 121899 h 241300"/>
                  <a:gd name="connsiteX219" fmla="*/ 204787 w 234950"/>
                  <a:gd name="connsiteY219" fmla="*/ 126365 h 241300"/>
                  <a:gd name="connsiteX220" fmla="*/ 200554 w 234950"/>
                  <a:gd name="connsiteY220" fmla="*/ 128588 h 241300"/>
                  <a:gd name="connsiteX221" fmla="*/ 199779 w 234950"/>
                  <a:gd name="connsiteY221" fmla="*/ 125335 h 241300"/>
                  <a:gd name="connsiteX222" fmla="*/ 198307 w 234950"/>
                  <a:gd name="connsiteY222" fmla="*/ 126618 h 241300"/>
                  <a:gd name="connsiteX223" fmla="*/ 201100 w 234950"/>
                  <a:gd name="connsiteY223" fmla="*/ 131408 h 241300"/>
                  <a:gd name="connsiteX224" fmla="*/ 207136 w 234950"/>
                  <a:gd name="connsiteY224" fmla="*/ 124950 h 241300"/>
                  <a:gd name="connsiteX225" fmla="*/ 206904 w 234950"/>
                  <a:gd name="connsiteY225" fmla="*/ 124883 h 241300"/>
                  <a:gd name="connsiteX226" fmla="*/ 209121 w 234950"/>
                  <a:gd name="connsiteY226" fmla="*/ 117197 h 241300"/>
                  <a:gd name="connsiteX227" fmla="*/ 209021 w 234950"/>
                  <a:gd name="connsiteY227" fmla="*/ 117284 h 241300"/>
                  <a:gd name="connsiteX228" fmla="*/ 209021 w 234950"/>
                  <a:gd name="connsiteY228" fmla="*/ 122767 h 241300"/>
                  <a:gd name="connsiteX229" fmla="*/ 209002 w 234950"/>
                  <a:gd name="connsiteY229" fmla="*/ 122953 h 241300"/>
                  <a:gd name="connsiteX230" fmla="*/ 209176 w 234950"/>
                  <a:gd name="connsiteY230" fmla="*/ 122767 h 241300"/>
                  <a:gd name="connsiteX231" fmla="*/ 218153 w 234950"/>
                  <a:gd name="connsiteY231" fmla="*/ 118920 h 241300"/>
                  <a:gd name="connsiteX232" fmla="*/ 215525 w 234950"/>
                  <a:gd name="connsiteY232" fmla="*/ 118587 h 241300"/>
                  <a:gd name="connsiteX233" fmla="*/ 215900 w 234950"/>
                  <a:gd name="connsiteY233" fmla="*/ 119744 h 241300"/>
                  <a:gd name="connsiteX234" fmla="*/ 210608 w 234950"/>
                  <a:gd name="connsiteY234" fmla="*/ 121785 h 241300"/>
                  <a:gd name="connsiteX235" fmla="*/ 215106 w 234950"/>
                  <a:gd name="connsiteY235" fmla="*/ 113747 h 241300"/>
                  <a:gd name="connsiteX236" fmla="*/ 214093 w 234950"/>
                  <a:gd name="connsiteY236" fmla="*/ 114167 h 241300"/>
                  <a:gd name="connsiteX237" fmla="*/ 215106 w 234950"/>
                  <a:gd name="connsiteY237" fmla="*/ 117294 h 241300"/>
                  <a:gd name="connsiteX238" fmla="*/ 219869 w 234950"/>
                  <a:gd name="connsiteY238" fmla="*/ 112714 h 241300"/>
                  <a:gd name="connsiteX239" fmla="*/ 219869 w 234950"/>
                  <a:gd name="connsiteY239" fmla="*/ 116417 h 241300"/>
                  <a:gd name="connsiteX240" fmla="*/ 219429 w 234950"/>
                  <a:gd name="connsiteY240" fmla="*/ 118374 h 241300"/>
                  <a:gd name="connsiteX241" fmla="*/ 221526 w 234950"/>
                  <a:gd name="connsiteY241" fmla="*/ 117475 h 241300"/>
                  <a:gd name="connsiteX242" fmla="*/ 222687 w 234950"/>
                  <a:gd name="connsiteY242" fmla="*/ 116802 h 241300"/>
                  <a:gd name="connsiteX243" fmla="*/ 221192 w 234950"/>
                  <a:gd name="connsiteY243" fmla="*/ 117475 h 241300"/>
                  <a:gd name="connsiteX244" fmla="*/ 63568 w 234950"/>
                  <a:gd name="connsiteY244" fmla="*/ 111637 h 241300"/>
                  <a:gd name="connsiteX245" fmla="*/ 63756 w 234950"/>
                  <a:gd name="connsiteY245" fmla="*/ 117975 h 241300"/>
                  <a:gd name="connsiteX246" fmla="*/ 65646 w 234950"/>
                  <a:gd name="connsiteY246" fmla="*/ 113846 h 241300"/>
                  <a:gd name="connsiteX247" fmla="*/ 64293 w 234950"/>
                  <a:gd name="connsiteY247" fmla="*/ 113665 h 241300"/>
                  <a:gd name="connsiteX248" fmla="*/ 225954 w 234950"/>
                  <a:gd name="connsiteY248" fmla="*/ 109247 h 241300"/>
                  <a:gd name="connsiteX249" fmla="*/ 223466 w 234950"/>
                  <a:gd name="connsiteY249" fmla="*/ 110279 h 241300"/>
                  <a:gd name="connsiteX250" fmla="*/ 225317 w 234950"/>
                  <a:gd name="connsiteY250" fmla="*/ 115278 h 241300"/>
                  <a:gd name="connsiteX251" fmla="*/ 225954 w 234950"/>
                  <a:gd name="connsiteY251" fmla="*/ 114908 h 241300"/>
                  <a:gd name="connsiteX252" fmla="*/ 229828 w 234950"/>
                  <a:gd name="connsiteY252" fmla="*/ 108111 h 241300"/>
                  <a:gd name="connsiteX253" fmla="*/ 229292 w 234950"/>
                  <a:gd name="connsiteY253" fmla="*/ 108645 h 241300"/>
                  <a:gd name="connsiteX254" fmla="*/ 228530 w 234950"/>
                  <a:gd name="connsiteY254" fmla="*/ 108445 h 241300"/>
                  <a:gd name="connsiteX255" fmla="*/ 229863 w 234950"/>
                  <a:gd name="connsiteY255" fmla="*/ 112643 h 241300"/>
                  <a:gd name="connsiteX256" fmla="*/ 230655 w 234950"/>
                  <a:gd name="connsiteY256" fmla="*/ 112183 h 241300"/>
                  <a:gd name="connsiteX257" fmla="*/ 66220 w 234950"/>
                  <a:gd name="connsiteY257" fmla="*/ 98598 h 241300"/>
                  <a:gd name="connsiteX258" fmla="*/ 63401 w 234950"/>
                  <a:gd name="connsiteY258" fmla="*/ 105977 h 241300"/>
                  <a:gd name="connsiteX259" fmla="*/ 63411 w 234950"/>
                  <a:gd name="connsiteY259" fmla="*/ 106298 h 241300"/>
                  <a:gd name="connsiteX260" fmla="*/ 66674 w 234950"/>
                  <a:gd name="connsiteY260" fmla="*/ 104775 h 241300"/>
                  <a:gd name="connsiteX261" fmla="*/ 68043 w 234950"/>
                  <a:gd name="connsiteY261" fmla="*/ 108608 h 241300"/>
                  <a:gd name="connsiteX262" fmla="*/ 68524 w 234950"/>
                  <a:gd name="connsiteY262" fmla="*/ 107557 h 241300"/>
                  <a:gd name="connsiteX263" fmla="*/ 162863 w 234950"/>
                  <a:gd name="connsiteY263" fmla="*/ 94283 h 241300"/>
                  <a:gd name="connsiteX264" fmla="*/ 163512 w 234950"/>
                  <a:gd name="connsiteY264" fmla="*/ 97064 h 241300"/>
                  <a:gd name="connsiteX265" fmla="*/ 161252 w 234950"/>
                  <a:gd name="connsiteY265" fmla="*/ 98275 h 241300"/>
                  <a:gd name="connsiteX266" fmla="*/ 168276 w 234950"/>
                  <a:gd name="connsiteY266" fmla="*/ 105181 h 241300"/>
                  <a:gd name="connsiteX267" fmla="*/ 168348 w 234950"/>
                  <a:gd name="connsiteY267" fmla="*/ 102943 h 241300"/>
                  <a:gd name="connsiteX268" fmla="*/ 69113 w 234950"/>
                  <a:gd name="connsiteY268" fmla="*/ 91021 h 241300"/>
                  <a:gd name="connsiteX269" fmla="*/ 67902 w 234950"/>
                  <a:gd name="connsiteY269" fmla="*/ 94192 h 241300"/>
                  <a:gd name="connsiteX270" fmla="*/ 68897 w 234950"/>
                  <a:gd name="connsiteY270" fmla="*/ 94192 h 241300"/>
                  <a:gd name="connsiteX271" fmla="*/ 71171 w 234950"/>
                  <a:gd name="connsiteY271" fmla="*/ 101773 h 241300"/>
                  <a:gd name="connsiteX272" fmla="*/ 71562 w 234950"/>
                  <a:gd name="connsiteY272" fmla="*/ 100918 h 241300"/>
                  <a:gd name="connsiteX273" fmla="*/ 72152 w 234950"/>
                  <a:gd name="connsiteY273" fmla="*/ 100475 h 241300"/>
                  <a:gd name="connsiteX274" fmla="*/ 73602 w 234950"/>
                  <a:gd name="connsiteY274" fmla="*/ 84015 h 241300"/>
                  <a:gd name="connsiteX275" fmla="*/ 70534 w 234950"/>
                  <a:gd name="connsiteY275" fmla="*/ 87302 h 241300"/>
                  <a:gd name="connsiteX276" fmla="*/ 70507 w 234950"/>
                  <a:gd name="connsiteY276" fmla="*/ 87374 h 241300"/>
                  <a:gd name="connsiteX277" fmla="*/ 73024 w 234950"/>
                  <a:gd name="connsiteY277" fmla="*/ 86255 h 241300"/>
                  <a:gd name="connsiteX278" fmla="*/ 76536 w 234950"/>
                  <a:gd name="connsiteY278" fmla="*/ 97181 h 241300"/>
                  <a:gd name="connsiteX279" fmla="*/ 79048 w 234950"/>
                  <a:gd name="connsiteY279" fmla="*/ 95294 h 241300"/>
                  <a:gd name="connsiteX280" fmla="*/ 76994 w 234950"/>
                  <a:gd name="connsiteY280" fmla="*/ 96362 h 241300"/>
                  <a:gd name="connsiteX281" fmla="*/ 155045 w 234950"/>
                  <a:gd name="connsiteY281" fmla="*/ 81941 h 241300"/>
                  <a:gd name="connsiteX282" fmla="*/ 155045 w 234950"/>
                  <a:gd name="connsiteY282" fmla="*/ 88371 h 241300"/>
                  <a:gd name="connsiteX283" fmla="*/ 154780 w 234950"/>
                  <a:gd name="connsiteY283" fmla="*/ 90223 h 241300"/>
                  <a:gd name="connsiteX284" fmla="*/ 153282 w 234950"/>
                  <a:gd name="connsiteY284" fmla="*/ 90438 h 241300"/>
                  <a:gd name="connsiteX285" fmla="*/ 159278 w 234950"/>
                  <a:gd name="connsiteY285" fmla="*/ 96334 h 241300"/>
                  <a:gd name="connsiteX286" fmla="*/ 159278 w 234950"/>
                  <a:gd name="connsiteY286" fmla="*/ 90261 h 241300"/>
                  <a:gd name="connsiteX287" fmla="*/ 159412 w 234950"/>
                  <a:gd name="connsiteY287" fmla="*/ 88834 h 241300"/>
                  <a:gd name="connsiteX288" fmla="*/ 146788 w 234950"/>
                  <a:gd name="connsiteY288" fmla="*/ 74321 h 241300"/>
                  <a:gd name="connsiteX289" fmla="*/ 148431 w 234950"/>
                  <a:gd name="connsiteY289" fmla="*/ 83080 h 241300"/>
                  <a:gd name="connsiteX290" fmla="*/ 147954 w 234950"/>
                  <a:gd name="connsiteY290" fmla="*/ 85199 h 241300"/>
                  <a:gd name="connsiteX291" fmla="*/ 152829 w 234950"/>
                  <a:gd name="connsiteY291" fmla="*/ 89993 h 241300"/>
                  <a:gd name="connsiteX292" fmla="*/ 150812 w 234950"/>
                  <a:gd name="connsiteY292" fmla="*/ 79905 h 241300"/>
                  <a:gd name="connsiteX293" fmla="*/ 153047 w 234950"/>
                  <a:gd name="connsiteY293" fmla="*/ 78787 h 241300"/>
                  <a:gd name="connsiteX294" fmla="*/ 151918 w 234950"/>
                  <a:gd name="connsiteY294" fmla="*/ 77004 h 241300"/>
                  <a:gd name="connsiteX295" fmla="*/ 139717 w 234950"/>
                  <a:gd name="connsiteY295" fmla="*/ 70623 h 241300"/>
                  <a:gd name="connsiteX296" fmla="*/ 141004 w 234950"/>
                  <a:gd name="connsiteY296" fmla="*/ 79911 h 241300"/>
                  <a:gd name="connsiteX297" fmla="*/ 142755 w 234950"/>
                  <a:gd name="connsiteY297" fmla="*/ 80330 h 241300"/>
                  <a:gd name="connsiteX298" fmla="*/ 141287 w 234950"/>
                  <a:gd name="connsiteY298" fmla="*/ 72496 h 241300"/>
                  <a:gd name="connsiteX299" fmla="*/ 142374 w 234950"/>
                  <a:gd name="connsiteY299" fmla="*/ 72013 h 241300"/>
                  <a:gd name="connsiteX300" fmla="*/ 133366 w 234950"/>
                  <a:gd name="connsiteY300" fmla="*/ 67302 h 241300"/>
                  <a:gd name="connsiteX301" fmla="*/ 134937 w 234950"/>
                  <a:gd name="connsiteY301" fmla="*/ 76730 h 241300"/>
                  <a:gd name="connsiteX302" fmla="*/ 132593 w 234950"/>
                  <a:gd name="connsiteY302" fmla="*/ 77902 h 241300"/>
                  <a:gd name="connsiteX303" fmla="*/ 136313 w 234950"/>
                  <a:gd name="connsiteY303" fmla="*/ 78790 h 241300"/>
                  <a:gd name="connsiteX304" fmla="*/ 134937 w 234950"/>
                  <a:gd name="connsiteY304" fmla="*/ 68858 h 241300"/>
                  <a:gd name="connsiteX305" fmla="*/ 135644 w 234950"/>
                  <a:gd name="connsiteY305" fmla="*/ 68493 h 241300"/>
                  <a:gd name="connsiteX306" fmla="*/ 96861 w 234950"/>
                  <a:gd name="connsiteY306" fmla="*/ 67294 h 241300"/>
                  <a:gd name="connsiteX307" fmla="*/ 99005 w 234950"/>
                  <a:gd name="connsiteY307" fmla="*/ 80301 h 241300"/>
                  <a:gd name="connsiteX308" fmla="*/ 100120 w 234950"/>
                  <a:gd name="connsiteY308" fmla="*/ 79463 h 241300"/>
                  <a:gd name="connsiteX309" fmla="*/ 127413 w 234950"/>
                  <a:gd name="connsiteY309" fmla="*/ 64189 h 241300"/>
                  <a:gd name="connsiteX310" fmla="*/ 129381 w 234950"/>
                  <a:gd name="connsiteY310" fmla="*/ 75010 h 241300"/>
                  <a:gd name="connsiteX311" fmla="*/ 129155 w 234950"/>
                  <a:gd name="connsiteY311" fmla="*/ 77080 h 241300"/>
                  <a:gd name="connsiteX312" fmla="*/ 130461 w 234950"/>
                  <a:gd name="connsiteY312" fmla="*/ 77392 h 241300"/>
                  <a:gd name="connsiteX313" fmla="*/ 128587 w 234950"/>
                  <a:gd name="connsiteY313" fmla="*/ 66146 h 241300"/>
                  <a:gd name="connsiteX314" fmla="*/ 129900 w 234950"/>
                  <a:gd name="connsiteY314" fmla="*/ 65490 h 241300"/>
                  <a:gd name="connsiteX315" fmla="*/ 111220 w 234950"/>
                  <a:gd name="connsiteY315" fmla="*/ 63661 h 241300"/>
                  <a:gd name="connsiteX316" fmla="*/ 104594 w 234950"/>
                  <a:gd name="connsiteY316" fmla="*/ 64030 h 241300"/>
                  <a:gd name="connsiteX317" fmla="*/ 107156 w 234950"/>
                  <a:gd name="connsiteY317" fmla="*/ 64030 h 241300"/>
                  <a:gd name="connsiteX318" fmla="*/ 110759 w 234950"/>
                  <a:gd name="connsiteY318" fmla="*/ 77480 h 241300"/>
                  <a:gd name="connsiteX319" fmla="*/ 113444 w 234950"/>
                  <a:gd name="connsiteY319" fmla="*/ 77060 h 241300"/>
                  <a:gd name="connsiteX320" fmla="*/ 109537 w 234950"/>
                  <a:gd name="connsiteY320" fmla="*/ 64558 h 241300"/>
                  <a:gd name="connsiteX321" fmla="*/ 118863 w 234950"/>
                  <a:gd name="connsiteY321" fmla="*/ 63236 h 241300"/>
                  <a:gd name="connsiteX322" fmla="*/ 113841 w 234950"/>
                  <a:gd name="connsiteY322" fmla="*/ 63515 h 241300"/>
                  <a:gd name="connsiteX323" fmla="*/ 117475 w 234950"/>
                  <a:gd name="connsiteY323" fmla="*/ 75142 h 241300"/>
                  <a:gd name="connsiteX324" fmla="*/ 114058 w 234950"/>
                  <a:gd name="connsiteY324" fmla="*/ 76964 h 241300"/>
                  <a:gd name="connsiteX325" fmla="*/ 120180 w 234950"/>
                  <a:gd name="connsiteY325" fmla="*/ 76007 h 241300"/>
                  <a:gd name="connsiteX326" fmla="*/ 115887 w 234950"/>
                  <a:gd name="connsiteY326" fmla="*/ 64558 h 241300"/>
                  <a:gd name="connsiteX327" fmla="*/ 124943 w 234950"/>
                  <a:gd name="connsiteY327" fmla="*/ 62897 h 241300"/>
                  <a:gd name="connsiteX328" fmla="*/ 120778 w 234950"/>
                  <a:gd name="connsiteY328" fmla="*/ 63129 h 241300"/>
                  <a:gd name="connsiteX329" fmla="*/ 123031 w 234950"/>
                  <a:gd name="connsiteY329" fmla="*/ 75142 h 241300"/>
                  <a:gd name="connsiteX330" fmla="*/ 122979 w 234950"/>
                  <a:gd name="connsiteY330" fmla="*/ 75605 h 241300"/>
                  <a:gd name="connsiteX331" fmla="*/ 126880 w 234950"/>
                  <a:gd name="connsiteY331" fmla="*/ 76537 h 241300"/>
                  <a:gd name="connsiteX332" fmla="*/ 124618 w 234950"/>
                  <a:gd name="connsiteY332" fmla="*/ 64096 h 241300"/>
                  <a:gd name="connsiteX333" fmla="*/ 124916 w 234950"/>
                  <a:gd name="connsiteY333" fmla="*/ 63005 h 241300"/>
                  <a:gd name="connsiteX334" fmla="*/ 125032 w 234950"/>
                  <a:gd name="connsiteY334" fmla="*/ 62944 h 241300"/>
                  <a:gd name="connsiteX335" fmla="*/ 123368 w 234950"/>
                  <a:gd name="connsiteY335" fmla="*/ 61077 h 241300"/>
                  <a:gd name="connsiteX336" fmla="*/ 126342 w 234950"/>
                  <a:gd name="connsiteY336" fmla="*/ 62257 h 241300"/>
                  <a:gd name="connsiteX337" fmla="*/ 126999 w 234950"/>
                  <a:gd name="connsiteY337" fmla="*/ 61913 h 241300"/>
                  <a:gd name="connsiteX338" fmla="*/ 127118 w 234950"/>
                  <a:gd name="connsiteY338" fmla="*/ 62565 h 241300"/>
                  <a:gd name="connsiteX339" fmla="*/ 131929 w 234950"/>
                  <a:gd name="connsiteY339" fmla="*/ 64475 h 241300"/>
                  <a:gd name="connsiteX340" fmla="*/ 132820 w 234950"/>
                  <a:gd name="connsiteY340" fmla="*/ 64030 h 241300"/>
                  <a:gd name="connsiteX341" fmla="*/ 132963 w 234950"/>
                  <a:gd name="connsiteY341" fmla="*/ 64885 h 241300"/>
                  <a:gd name="connsiteX342" fmla="*/ 138431 w 234950"/>
                  <a:gd name="connsiteY342" fmla="*/ 67056 h 241300"/>
                  <a:gd name="connsiteX343" fmla="*/ 139170 w 234950"/>
                  <a:gd name="connsiteY343" fmla="*/ 66675 h 241300"/>
                  <a:gd name="connsiteX344" fmla="*/ 139269 w 234950"/>
                  <a:gd name="connsiteY344" fmla="*/ 67389 h 241300"/>
                  <a:gd name="connsiteX345" fmla="*/ 152889 w 234950"/>
                  <a:gd name="connsiteY345" fmla="*/ 72795 h 241300"/>
                  <a:gd name="connsiteX346" fmla="*/ 172696 w 234950"/>
                  <a:gd name="connsiteY346" fmla="*/ 102943 h 241300"/>
                  <a:gd name="connsiteX347" fmla="*/ 162982 w 234950"/>
                  <a:gd name="connsiteY347" fmla="*/ 146124 h 241300"/>
                  <a:gd name="connsiteX348" fmla="*/ 162532 w 234950"/>
                  <a:gd name="connsiteY348" fmla="*/ 146409 h 241300"/>
                  <a:gd name="connsiteX349" fmla="*/ 162116 w 234950"/>
                  <a:gd name="connsiteY349" fmla="*/ 147876 h 241300"/>
                  <a:gd name="connsiteX350" fmla="*/ 148763 w 234950"/>
                  <a:gd name="connsiteY350" fmla="*/ 156675 h 241300"/>
                  <a:gd name="connsiteX351" fmla="*/ 155845 w 234950"/>
                  <a:gd name="connsiteY351" fmla="*/ 150631 h 241300"/>
                  <a:gd name="connsiteX352" fmla="*/ 149826 w 234950"/>
                  <a:gd name="connsiteY352" fmla="*/ 154433 h 241300"/>
                  <a:gd name="connsiteX353" fmla="*/ 158406 w 234950"/>
                  <a:gd name="connsiteY353" fmla="*/ 145974 h 241300"/>
                  <a:gd name="connsiteX354" fmla="*/ 168073 w 234950"/>
                  <a:gd name="connsiteY354" fmla="*/ 111534 h 241300"/>
                  <a:gd name="connsiteX355" fmla="*/ 168077 w 234950"/>
                  <a:gd name="connsiteY355" fmla="*/ 111417 h 241300"/>
                  <a:gd name="connsiteX356" fmla="*/ 148791 w 234950"/>
                  <a:gd name="connsiteY356" fmla="*/ 87964 h 241300"/>
                  <a:gd name="connsiteX357" fmla="*/ 118063 w 234950"/>
                  <a:gd name="connsiteY357" fmla="*/ 79058 h 241300"/>
                  <a:gd name="connsiteX358" fmla="*/ 69115 w 234950"/>
                  <a:gd name="connsiteY358" fmla="*/ 114580 h 241300"/>
                  <a:gd name="connsiteX359" fmla="*/ 68160 w 234950"/>
                  <a:gd name="connsiteY359" fmla="*/ 132671 h 241300"/>
                  <a:gd name="connsiteX360" fmla="*/ 85521 w 234950"/>
                  <a:gd name="connsiteY360" fmla="*/ 157773 h 241300"/>
                  <a:gd name="connsiteX361" fmla="*/ 87035 w 234950"/>
                  <a:gd name="connsiteY361" fmla="*/ 158975 h 241300"/>
                  <a:gd name="connsiteX362" fmla="*/ 90776 w 234950"/>
                  <a:gd name="connsiteY362" fmla="*/ 160740 h 241300"/>
                  <a:gd name="connsiteX363" fmla="*/ 122414 w 234950"/>
                  <a:gd name="connsiteY363" fmla="*/ 167577 h 241300"/>
                  <a:gd name="connsiteX364" fmla="*/ 124955 w 234950"/>
                  <a:gd name="connsiteY364" fmla="*/ 166859 h 241300"/>
                  <a:gd name="connsiteX365" fmla="*/ 136925 w 234950"/>
                  <a:gd name="connsiteY365" fmla="*/ 162580 h 241300"/>
                  <a:gd name="connsiteX366" fmla="*/ 134356 w 234950"/>
                  <a:gd name="connsiteY366" fmla="*/ 164202 h 241300"/>
                  <a:gd name="connsiteX367" fmla="*/ 139579 w 234950"/>
                  <a:gd name="connsiteY367" fmla="*/ 162726 h 241300"/>
                  <a:gd name="connsiteX368" fmla="*/ 128940 w 234950"/>
                  <a:gd name="connsiteY368" fmla="*/ 169736 h 241300"/>
                  <a:gd name="connsiteX369" fmla="*/ 121418 w 234950"/>
                  <a:gd name="connsiteY369" fmla="*/ 168958 h 241300"/>
                  <a:gd name="connsiteX370" fmla="*/ 106510 w 234950"/>
                  <a:gd name="connsiteY370" fmla="*/ 170129 h 241300"/>
                  <a:gd name="connsiteX371" fmla="*/ 91137 w 234950"/>
                  <a:gd name="connsiteY371" fmla="*/ 165828 h 241300"/>
                  <a:gd name="connsiteX372" fmla="*/ 89782 w 234950"/>
                  <a:gd name="connsiteY372" fmla="*/ 165688 h 241300"/>
                  <a:gd name="connsiteX373" fmla="*/ 89202 w 234950"/>
                  <a:gd name="connsiteY373" fmla="*/ 165287 h 241300"/>
                  <a:gd name="connsiteX374" fmla="*/ 86497 w 234950"/>
                  <a:gd name="connsiteY374" fmla="*/ 164530 h 241300"/>
                  <a:gd name="connsiteX375" fmla="*/ 77973 w 234950"/>
                  <a:gd name="connsiteY375" fmla="*/ 157513 h 241300"/>
                  <a:gd name="connsiteX376" fmla="*/ 73262 w 234950"/>
                  <a:gd name="connsiteY376" fmla="*/ 154252 h 241300"/>
                  <a:gd name="connsiteX377" fmla="*/ 72606 w 234950"/>
                  <a:gd name="connsiteY377" fmla="*/ 153095 h 241300"/>
                  <a:gd name="connsiteX378" fmla="*/ 70050 w 234950"/>
                  <a:gd name="connsiteY378" fmla="*/ 150991 h 241300"/>
                  <a:gd name="connsiteX379" fmla="*/ 59665 w 234950"/>
                  <a:gd name="connsiteY379" fmla="*/ 128832 h 241300"/>
                  <a:gd name="connsiteX380" fmla="*/ 67851 w 234950"/>
                  <a:gd name="connsiteY380" fmla="*/ 84741 h 241300"/>
                  <a:gd name="connsiteX381" fmla="*/ 78514 w 234950"/>
                  <a:gd name="connsiteY381" fmla="*/ 77858 h 241300"/>
                  <a:gd name="connsiteX382" fmla="*/ 77787 w 234950"/>
                  <a:gd name="connsiteY382" fmla="*/ 75142 h 241300"/>
                  <a:gd name="connsiteX383" fmla="*/ 81756 w 234950"/>
                  <a:gd name="connsiteY383" fmla="*/ 75142 h 241300"/>
                  <a:gd name="connsiteX384" fmla="*/ 81788 w 234950"/>
                  <a:gd name="connsiteY384" fmla="*/ 75244 h 241300"/>
                  <a:gd name="connsiteX385" fmla="*/ 84187 w 234950"/>
                  <a:gd name="connsiteY385" fmla="*/ 72673 h 241300"/>
                  <a:gd name="connsiteX386" fmla="*/ 84690 w 234950"/>
                  <a:gd name="connsiteY386" fmla="*/ 72446 h 241300"/>
                  <a:gd name="connsiteX387" fmla="*/ 84137 w 234950"/>
                  <a:gd name="connsiteY387" fmla="*/ 70380 h 241300"/>
                  <a:gd name="connsiteX388" fmla="*/ 88106 w 234950"/>
                  <a:gd name="connsiteY388" fmla="*/ 70380 h 241300"/>
                  <a:gd name="connsiteX389" fmla="*/ 88249 w 234950"/>
                  <a:gd name="connsiteY389" fmla="*/ 70838 h 241300"/>
                  <a:gd name="connsiteX390" fmla="*/ 92063 w 234950"/>
                  <a:gd name="connsiteY390" fmla="*/ 69115 h 241300"/>
                  <a:gd name="connsiteX391" fmla="*/ 88441 w 234950"/>
                  <a:gd name="connsiteY391" fmla="*/ 71452 h 241300"/>
                  <a:gd name="connsiteX392" fmla="*/ 92075 w 234950"/>
                  <a:gd name="connsiteY392" fmla="*/ 83080 h 241300"/>
                  <a:gd name="connsiteX393" fmla="*/ 88106 w 234950"/>
                  <a:gd name="connsiteY393" fmla="*/ 85196 h 241300"/>
                  <a:gd name="connsiteX394" fmla="*/ 85016 w 234950"/>
                  <a:gd name="connsiteY394" fmla="*/ 73662 h 241300"/>
                  <a:gd name="connsiteX395" fmla="*/ 81918 w 234950"/>
                  <a:gd name="connsiteY395" fmla="*/ 75662 h 241300"/>
                  <a:gd name="connsiteX396" fmla="*/ 85725 w 234950"/>
                  <a:gd name="connsiteY396" fmla="*/ 87842 h 241300"/>
                  <a:gd name="connsiteX397" fmla="*/ 81756 w 234950"/>
                  <a:gd name="connsiteY397" fmla="*/ 89958 h 241300"/>
                  <a:gd name="connsiteX398" fmla="*/ 78700 w 234950"/>
                  <a:gd name="connsiteY398" fmla="*/ 78552 h 241300"/>
                  <a:gd name="connsiteX399" fmla="*/ 77106 w 234950"/>
                  <a:gd name="connsiteY399" fmla="*/ 80260 h 241300"/>
                  <a:gd name="connsiteX400" fmla="*/ 80862 w 234950"/>
                  <a:gd name="connsiteY400" fmla="*/ 93931 h 241300"/>
                  <a:gd name="connsiteX401" fmla="*/ 96379 w 234950"/>
                  <a:gd name="connsiteY401" fmla="*/ 82273 h 241300"/>
                  <a:gd name="connsiteX402" fmla="*/ 92075 w 234950"/>
                  <a:gd name="connsiteY402" fmla="*/ 69216 h 241300"/>
                  <a:gd name="connsiteX403" fmla="*/ 96837 w 234950"/>
                  <a:gd name="connsiteY403" fmla="*/ 67152 h 241300"/>
                  <a:gd name="connsiteX404" fmla="*/ 96846 w 234950"/>
                  <a:gd name="connsiteY404" fmla="*/ 67205 h 241300"/>
                  <a:gd name="connsiteX405" fmla="*/ 100806 w 234950"/>
                  <a:gd name="connsiteY405" fmla="*/ 67205 h 241300"/>
                  <a:gd name="connsiteX406" fmla="*/ 104331 w 234950"/>
                  <a:gd name="connsiteY406" fmla="*/ 78484 h 241300"/>
                  <a:gd name="connsiteX407" fmla="*/ 106495 w 234950"/>
                  <a:gd name="connsiteY407" fmla="*/ 78146 h 241300"/>
                  <a:gd name="connsiteX408" fmla="*/ 103205 w 234950"/>
                  <a:gd name="connsiteY408" fmla="*/ 64107 h 241300"/>
                  <a:gd name="connsiteX409" fmla="*/ 103139 w 234950"/>
                  <a:gd name="connsiteY409" fmla="*/ 64111 h 241300"/>
                  <a:gd name="connsiteX410" fmla="*/ 92063 w 234950"/>
                  <a:gd name="connsiteY410" fmla="*/ 69115 h 241300"/>
                  <a:gd name="connsiteX411" fmla="*/ 102324 w 234950"/>
                  <a:gd name="connsiteY411" fmla="*/ 62493 h 241300"/>
                  <a:gd name="connsiteX412" fmla="*/ 123368 w 234950"/>
                  <a:gd name="connsiteY412" fmla="*/ 61077 h 241300"/>
                  <a:gd name="connsiteX413" fmla="*/ 185373 w 234950"/>
                  <a:gd name="connsiteY413" fmla="*/ 50819 h 241300"/>
                  <a:gd name="connsiteX414" fmla="*/ 185373 w 234950"/>
                  <a:gd name="connsiteY414" fmla="*/ 63501 h 241300"/>
                  <a:gd name="connsiteX415" fmla="*/ 186118 w 234950"/>
                  <a:gd name="connsiteY415" fmla="*/ 66763 h 241300"/>
                  <a:gd name="connsiteX416" fmla="*/ 187369 w 234950"/>
                  <a:gd name="connsiteY416" fmla="*/ 67159 h 241300"/>
                  <a:gd name="connsiteX417" fmla="*/ 189094 w 234950"/>
                  <a:gd name="connsiteY417" fmla="*/ 58103 h 241300"/>
                  <a:gd name="connsiteX418" fmla="*/ 187324 w 234950"/>
                  <a:gd name="connsiteY418" fmla="*/ 58103 h 241300"/>
                  <a:gd name="connsiteX419" fmla="*/ 191783 w 234950"/>
                  <a:gd name="connsiteY419" fmla="*/ 31553 h 241300"/>
                  <a:gd name="connsiteX420" fmla="*/ 193675 w 234950"/>
                  <a:gd name="connsiteY420" fmla="*/ 43260 h 241300"/>
                  <a:gd name="connsiteX421" fmla="*/ 189442 w 234950"/>
                  <a:gd name="connsiteY421" fmla="*/ 45443 h 241300"/>
                  <a:gd name="connsiteX422" fmla="*/ 188358 w 234950"/>
                  <a:gd name="connsiteY422" fmla="*/ 38734 h 241300"/>
                  <a:gd name="connsiteX423" fmla="*/ 187562 w 234950"/>
                  <a:gd name="connsiteY423" fmla="*/ 41209 h 241300"/>
                  <a:gd name="connsiteX424" fmla="*/ 190552 w 234950"/>
                  <a:gd name="connsiteY424" fmla="*/ 52371 h 241300"/>
                  <a:gd name="connsiteX425" fmla="*/ 193902 w 234950"/>
                  <a:gd name="connsiteY425" fmla="*/ 43577 h 241300"/>
                  <a:gd name="connsiteX426" fmla="*/ 195943 w 234950"/>
                  <a:gd name="connsiteY426" fmla="*/ 37148 h 241300"/>
                  <a:gd name="connsiteX427" fmla="*/ 192116 w 234950"/>
                  <a:gd name="connsiteY427" fmla="*/ 32058 h 241300"/>
                  <a:gd name="connsiteX428" fmla="*/ 191032 w 234950"/>
                  <a:gd name="connsiteY428" fmla="*/ 30414 h 241300"/>
                  <a:gd name="connsiteX429" fmla="*/ 191024 w 234950"/>
                  <a:gd name="connsiteY429" fmla="*/ 30439 h 241300"/>
                  <a:gd name="connsiteX430" fmla="*/ 191042 w 234950"/>
                  <a:gd name="connsiteY430" fmla="*/ 30429 h 241300"/>
                  <a:gd name="connsiteX431" fmla="*/ 103464 w 234950"/>
                  <a:gd name="connsiteY431" fmla="*/ 6438 h 241300"/>
                  <a:gd name="connsiteX432" fmla="*/ 75442 w 234950"/>
                  <a:gd name="connsiteY432" fmla="*/ 12876 h 241300"/>
                  <a:gd name="connsiteX433" fmla="*/ 79753 w 234950"/>
                  <a:gd name="connsiteY433" fmla="*/ 36483 h 241300"/>
                  <a:gd name="connsiteX434" fmla="*/ 79753 w 234950"/>
                  <a:gd name="connsiteY434" fmla="*/ 51506 h 241300"/>
                  <a:gd name="connsiteX435" fmla="*/ 53887 w 234950"/>
                  <a:gd name="connsiteY435" fmla="*/ 55798 h 241300"/>
                  <a:gd name="connsiteX436" fmla="*/ 30177 w 234950"/>
                  <a:gd name="connsiteY436" fmla="*/ 45067 h 241300"/>
                  <a:gd name="connsiteX437" fmla="*/ 19399 w 234950"/>
                  <a:gd name="connsiteY437" fmla="*/ 66528 h 241300"/>
                  <a:gd name="connsiteX438" fmla="*/ 28021 w 234950"/>
                  <a:gd name="connsiteY438" fmla="*/ 81551 h 241300"/>
                  <a:gd name="connsiteX439" fmla="*/ 47421 w 234950"/>
                  <a:gd name="connsiteY439" fmla="*/ 96573 h 241300"/>
                  <a:gd name="connsiteX440" fmla="*/ 47421 w 234950"/>
                  <a:gd name="connsiteY440" fmla="*/ 98719 h 241300"/>
                  <a:gd name="connsiteX441" fmla="*/ 47421 w 234950"/>
                  <a:gd name="connsiteY441" fmla="*/ 107303 h 241300"/>
                  <a:gd name="connsiteX442" fmla="*/ 40954 w 234950"/>
                  <a:gd name="connsiteY442" fmla="*/ 111595 h 241300"/>
                  <a:gd name="connsiteX443" fmla="*/ 12933 w 234950"/>
                  <a:gd name="connsiteY443" fmla="*/ 124472 h 241300"/>
                  <a:gd name="connsiteX444" fmla="*/ 8804 w 234950"/>
                  <a:gd name="connsiteY444" fmla="*/ 127374 h 241300"/>
                  <a:gd name="connsiteX445" fmla="*/ 8622 w 234950"/>
                  <a:gd name="connsiteY445" fmla="*/ 124472 h 241300"/>
                  <a:gd name="connsiteX446" fmla="*/ 8352 w 234950"/>
                  <a:gd name="connsiteY446" fmla="*/ 127691 h 241300"/>
                  <a:gd name="connsiteX447" fmla="*/ 8804 w 234950"/>
                  <a:gd name="connsiteY447" fmla="*/ 127374 h 241300"/>
                  <a:gd name="connsiteX448" fmla="*/ 9161 w 234950"/>
                  <a:gd name="connsiteY448" fmla="*/ 133056 h 241300"/>
                  <a:gd name="connsiteX449" fmla="*/ 12933 w 234950"/>
                  <a:gd name="connsiteY449" fmla="*/ 141640 h 241300"/>
                  <a:gd name="connsiteX450" fmla="*/ 25866 w 234950"/>
                  <a:gd name="connsiteY450" fmla="*/ 152371 h 241300"/>
                  <a:gd name="connsiteX451" fmla="*/ 53887 w 234950"/>
                  <a:gd name="connsiteY451" fmla="*/ 152371 h 241300"/>
                  <a:gd name="connsiteX452" fmla="*/ 58198 w 234950"/>
                  <a:gd name="connsiteY452" fmla="*/ 152371 h 241300"/>
                  <a:gd name="connsiteX453" fmla="*/ 62509 w 234950"/>
                  <a:gd name="connsiteY453" fmla="*/ 158809 h 241300"/>
                  <a:gd name="connsiteX454" fmla="*/ 62509 w 234950"/>
                  <a:gd name="connsiteY454" fmla="*/ 163101 h 241300"/>
                  <a:gd name="connsiteX455" fmla="*/ 51732 w 234950"/>
                  <a:gd name="connsiteY455" fmla="*/ 188854 h 241300"/>
                  <a:gd name="connsiteX456" fmla="*/ 58198 w 234950"/>
                  <a:gd name="connsiteY456" fmla="*/ 206022 h 241300"/>
                  <a:gd name="connsiteX457" fmla="*/ 65743 w 234950"/>
                  <a:gd name="connsiteY457" fmla="*/ 211119 h 241300"/>
                  <a:gd name="connsiteX458" fmla="*/ 71667 w 234950"/>
                  <a:gd name="connsiteY458" fmla="*/ 213858 h 241300"/>
                  <a:gd name="connsiteX459" fmla="*/ 69245 w 234950"/>
                  <a:gd name="connsiteY459" fmla="*/ 215948 h 241300"/>
                  <a:gd name="connsiteX460" fmla="*/ 73287 w 234950"/>
                  <a:gd name="connsiteY460" fmla="*/ 214607 h 241300"/>
                  <a:gd name="connsiteX461" fmla="*/ 71667 w 234950"/>
                  <a:gd name="connsiteY461" fmla="*/ 213858 h 241300"/>
                  <a:gd name="connsiteX462" fmla="*/ 73287 w 234950"/>
                  <a:gd name="connsiteY462" fmla="*/ 212460 h 241300"/>
                  <a:gd name="connsiteX463" fmla="*/ 96997 w 234950"/>
                  <a:gd name="connsiteY463" fmla="*/ 188854 h 241300"/>
                  <a:gd name="connsiteX464" fmla="*/ 103464 w 234950"/>
                  <a:gd name="connsiteY464" fmla="*/ 184562 h 241300"/>
                  <a:gd name="connsiteX465" fmla="*/ 109930 w 234950"/>
                  <a:gd name="connsiteY465" fmla="*/ 186708 h 241300"/>
                  <a:gd name="connsiteX466" fmla="*/ 112086 w 234950"/>
                  <a:gd name="connsiteY466" fmla="*/ 188854 h 241300"/>
                  <a:gd name="connsiteX467" fmla="*/ 127175 w 234950"/>
                  <a:gd name="connsiteY467" fmla="*/ 223191 h 241300"/>
                  <a:gd name="connsiteX468" fmla="*/ 148730 w 234950"/>
                  <a:gd name="connsiteY468" fmla="*/ 218899 h 241300"/>
                  <a:gd name="connsiteX469" fmla="*/ 153041 w 234950"/>
                  <a:gd name="connsiteY469" fmla="*/ 212460 h 241300"/>
                  <a:gd name="connsiteX470" fmla="*/ 178907 w 234950"/>
                  <a:gd name="connsiteY470" fmla="*/ 175977 h 241300"/>
                  <a:gd name="connsiteX471" fmla="*/ 191032 w 234950"/>
                  <a:gd name="connsiteY471" fmla="*/ 181074 h 241300"/>
                  <a:gd name="connsiteX472" fmla="*/ 201763 w 234950"/>
                  <a:gd name="connsiteY472" fmla="*/ 183798 h 241300"/>
                  <a:gd name="connsiteX473" fmla="*/ 200462 w 234950"/>
                  <a:gd name="connsiteY473" fmla="*/ 185903 h 241300"/>
                  <a:gd name="connsiteX474" fmla="*/ 204773 w 234950"/>
                  <a:gd name="connsiteY474" fmla="*/ 184562 h 241300"/>
                  <a:gd name="connsiteX475" fmla="*/ 201763 w 234950"/>
                  <a:gd name="connsiteY475" fmla="*/ 183798 h 241300"/>
                  <a:gd name="connsiteX476" fmla="*/ 202618 w 234950"/>
                  <a:gd name="connsiteY476" fmla="*/ 182416 h 241300"/>
                  <a:gd name="connsiteX477" fmla="*/ 209084 w 234950"/>
                  <a:gd name="connsiteY477" fmla="*/ 171685 h 241300"/>
                  <a:gd name="connsiteX478" fmla="*/ 213395 w 234950"/>
                  <a:gd name="connsiteY478" fmla="*/ 158809 h 241300"/>
                  <a:gd name="connsiteX479" fmla="*/ 191840 w 234950"/>
                  <a:gd name="connsiteY479" fmla="*/ 139494 h 241300"/>
                  <a:gd name="connsiteX480" fmla="*/ 199654 w 234950"/>
                  <a:gd name="connsiteY480" fmla="*/ 116424 h 241300"/>
                  <a:gd name="connsiteX481" fmla="*/ 210090 w 234950"/>
                  <a:gd name="connsiteY481" fmla="*/ 111569 h 241300"/>
                  <a:gd name="connsiteX482" fmla="*/ 210608 w 234950"/>
                  <a:gd name="connsiteY482" fmla="*/ 111069 h 241300"/>
                  <a:gd name="connsiteX483" fmla="*/ 211001 w 234950"/>
                  <a:gd name="connsiteY483" fmla="*/ 111145 h 241300"/>
                  <a:gd name="connsiteX484" fmla="*/ 223950 w 234950"/>
                  <a:gd name="connsiteY484" fmla="*/ 105121 h 241300"/>
                  <a:gd name="connsiteX485" fmla="*/ 224173 w 234950"/>
                  <a:gd name="connsiteY485" fmla="*/ 107303 h 241300"/>
                  <a:gd name="connsiteX486" fmla="*/ 226089 w 234950"/>
                  <a:gd name="connsiteY486" fmla="*/ 107805 h 241300"/>
                  <a:gd name="connsiteX487" fmla="*/ 226219 w 234950"/>
                  <a:gd name="connsiteY487" fmla="*/ 106442 h 241300"/>
                  <a:gd name="connsiteX488" fmla="*/ 228071 w 234950"/>
                  <a:gd name="connsiteY488" fmla="*/ 106998 h 241300"/>
                  <a:gd name="connsiteX489" fmla="*/ 228455 w 234950"/>
                  <a:gd name="connsiteY489" fmla="*/ 108209 h 241300"/>
                  <a:gd name="connsiteX490" fmla="*/ 229740 w 234950"/>
                  <a:gd name="connsiteY490" fmla="*/ 107676 h 241300"/>
                  <a:gd name="connsiteX491" fmla="*/ 228801 w 234950"/>
                  <a:gd name="connsiteY491" fmla="*/ 103051 h 241300"/>
                  <a:gd name="connsiteX492" fmla="*/ 228484 w 234950"/>
                  <a:gd name="connsiteY492" fmla="*/ 103011 h 241300"/>
                  <a:gd name="connsiteX493" fmla="*/ 223950 w 234950"/>
                  <a:gd name="connsiteY493" fmla="*/ 105121 h 241300"/>
                  <a:gd name="connsiteX494" fmla="*/ 222556 w 234950"/>
                  <a:gd name="connsiteY494" fmla="*/ 91476 h 241300"/>
                  <a:gd name="connsiteX495" fmla="*/ 217706 w 234950"/>
                  <a:gd name="connsiteY495" fmla="*/ 77258 h 241300"/>
                  <a:gd name="connsiteX496" fmla="*/ 193996 w 234950"/>
                  <a:gd name="connsiteY496" fmla="*/ 77258 h 241300"/>
                  <a:gd name="connsiteX497" fmla="*/ 176751 w 234950"/>
                  <a:gd name="connsiteY497" fmla="*/ 53652 h 241300"/>
                  <a:gd name="connsiteX498" fmla="*/ 185373 w 234950"/>
                  <a:gd name="connsiteY498" fmla="*/ 32191 h 241300"/>
                  <a:gd name="connsiteX499" fmla="*/ 161663 w 234950"/>
                  <a:gd name="connsiteY499" fmla="*/ 17168 h 241300"/>
                  <a:gd name="connsiteX500" fmla="*/ 159507 w 234950"/>
                  <a:gd name="connsiteY500" fmla="*/ 17168 h 241300"/>
                  <a:gd name="connsiteX501" fmla="*/ 148730 w 234950"/>
                  <a:gd name="connsiteY501" fmla="*/ 30045 h 241300"/>
                  <a:gd name="connsiteX502" fmla="*/ 135797 w 234950"/>
                  <a:gd name="connsiteY502" fmla="*/ 40775 h 241300"/>
                  <a:gd name="connsiteX503" fmla="*/ 112086 w 234950"/>
                  <a:gd name="connsiteY503" fmla="*/ 25753 h 241300"/>
                  <a:gd name="connsiteX504" fmla="*/ 103464 w 234950"/>
                  <a:gd name="connsiteY504" fmla="*/ 8584 h 241300"/>
                  <a:gd name="connsiteX505" fmla="*/ 103464 w 234950"/>
                  <a:gd name="connsiteY505" fmla="*/ 6438 h 241300"/>
                  <a:gd name="connsiteX506" fmla="*/ 105619 w 234950"/>
                  <a:gd name="connsiteY506" fmla="*/ 0 h 241300"/>
                  <a:gd name="connsiteX507" fmla="*/ 109930 w 234950"/>
                  <a:gd name="connsiteY507" fmla="*/ 2146 h 241300"/>
                  <a:gd name="connsiteX508" fmla="*/ 131486 w 234950"/>
                  <a:gd name="connsiteY508" fmla="*/ 34337 h 241300"/>
                  <a:gd name="connsiteX509" fmla="*/ 157352 w 234950"/>
                  <a:gd name="connsiteY509" fmla="*/ 10730 h 241300"/>
                  <a:gd name="connsiteX510" fmla="*/ 163818 w 234950"/>
                  <a:gd name="connsiteY510" fmla="*/ 10730 h 241300"/>
                  <a:gd name="connsiteX511" fmla="*/ 191840 w 234950"/>
                  <a:gd name="connsiteY511" fmla="*/ 25753 h 241300"/>
                  <a:gd name="connsiteX512" fmla="*/ 191840 w 234950"/>
                  <a:gd name="connsiteY512" fmla="*/ 27899 h 241300"/>
                  <a:gd name="connsiteX513" fmla="*/ 191623 w 234950"/>
                  <a:gd name="connsiteY513" fmla="*/ 28575 h 241300"/>
                  <a:gd name="connsiteX514" fmla="*/ 191861 w 234950"/>
                  <a:gd name="connsiteY514" fmla="*/ 28575 h 241300"/>
                  <a:gd name="connsiteX515" fmla="*/ 197984 w 234950"/>
                  <a:gd name="connsiteY515" fmla="*/ 37148 h 241300"/>
                  <a:gd name="connsiteX516" fmla="*/ 195943 w 234950"/>
                  <a:gd name="connsiteY516" fmla="*/ 43577 h 241300"/>
                  <a:gd name="connsiteX517" fmla="*/ 191861 w 234950"/>
                  <a:gd name="connsiteY517" fmla="*/ 56436 h 241300"/>
                  <a:gd name="connsiteX518" fmla="*/ 191780 w 234950"/>
                  <a:gd name="connsiteY518" fmla="*/ 56956 h 241300"/>
                  <a:gd name="connsiteX519" fmla="*/ 192087 w 234950"/>
                  <a:gd name="connsiteY519" fmla="*/ 58103 h 241300"/>
                  <a:gd name="connsiteX520" fmla="*/ 191602 w 234950"/>
                  <a:gd name="connsiteY520" fmla="*/ 58103 h 241300"/>
                  <a:gd name="connsiteX521" fmla="*/ 190075 w 234950"/>
                  <a:gd name="connsiteY521" fmla="*/ 67955 h 241300"/>
                  <a:gd name="connsiteX522" fmla="*/ 190071 w 234950"/>
                  <a:gd name="connsiteY522" fmla="*/ 68013 h 241300"/>
                  <a:gd name="connsiteX523" fmla="*/ 202348 w 234950"/>
                  <a:gd name="connsiteY523" fmla="*/ 71893 h 241300"/>
                  <a:gd name="connsiteX524" fmla="*/ 224173 w 234950"/>
                  <a:gd name="connsiteY524" fmla="*/ 70820 h 241300"/>
                  <a:gd name="connsiteX525" fmla="*/ 226328 w 234950"/>
                  <a:gd name="connsiteY525" fmla="*/ 72966 h 241300"/>
                  <a:gd name="connsiteX526" fmla="*/ 232080 w 234950"/>
                  <a:gd name="connsiteY526" fmla="*/ 101600 h 241300"/>
                  <a:gd name="connsiteX527" fmla="*/ 232802 w 234950"/>
                  <a:gd name="connsiteY527" fmla="*/ 101600 h 241300"/>
                  <a:gd name="connsiteX528" fmla="*/ 234950 w 234950"/>
                  <a:gd name="connsiteY528" fmla="*/ 114300 h 241300"/>
                  <a:gd name="connsiteX529" fmla="*/ 232802 w 234950"/>
                  <a:gd name="connsiteY529" fmla="*/ 114300 h 241300"/>
                  <a:gd name="connsiteX530" fmla="*/ 209176 w 234950"/>
                  <a:gd name="connsiteY530" fmla="*/ 124883 h 241300"/>
                  <a:gd name="connsiteX531" fmla="*/ 208759 w 234950"/>
                  <a:gd name="connsiteY531" fmla="*/ 125383 h 241300"/>
                  <a:gd name="connsiteX532" fmla="*/ 208756 w 234950"/>
                  <a:gd name="connsiteY532" fmla="*/ 125413 h 241300"/>
                  <a:gd name="connsiteX533" fmla="*/ 208738 w 234950"/>
                  <a:gd name="connsiteY533" fmla="*/ 125408 h 241300"/>
                  <a:gd name="connsiteX534" fmla="*/ 202179 w 234950"/>
                  <a:gd name="connsiteY534" fmla="*/ 133257 h 241300"/>
                  <a:gd name="connsiteX535" fmla="*/ 208006 w 234950"/>
                  <a:gd name="connsiteY535" fmla="*/ 143250 h 241300"/>
                  <a:gd name="connsiteX536" fmla="*/ 224173 w 234950"/>
                  <a:gd name="connsiteY536" fmla="*/ 156663 h 241300"/>
                  <a:gd name="connsiteX537" fmla="*/ 224173 w 234950"/>
                  <a:gd name="connsiteY537" fmla="*/ 158750 h 241300"/>
                  <a:gd name="connsiteX538" fmla="*/ 224282 w 234950"/>
                  <a:gd name="connsiteY538" fmla="*/ 158750 h 241300"/>
                  <a:gd name="connsiteX539" fmla="*/ 228600 w 234950"/>
                  <a:gd name="connsiteY539" fmla="*/ 171784 h 241300"/>
                  <a:gd name="connsiteX540" fmla="*/ 216119 w 234950"/>
                  <a:gd name="connsiteY540" fmla="*/ 188111 h 241300"/>
                  <a:gd name="connsiteX541" fmla="*/ 215881 w 234950"/>
                  <a:gd name="connsiteY541" fmla="*/ 188422 h 241300"/>
                  <a:gd name="connsiteX542" fmla="*/ 215900 w 234950"/>
                  <a:gd name="connsiteY542" fmla="*/ 188460 h 241300"/>
                  <a:gd name="connsiteX543" fmla="*/ 215838 w 234950"/>
                  <a:gd name="connsiteY543" fmla="*/ 188478 h 241300"/>
                  <a:gd name="connsiteX544" fmla="*/ 209709 w 234950"/>
                  <a:gd name="connsiteY544" fmla="*/ 196495 h 241300"/>
                  <a:gd name="connsiteX545" fmla="*/ 207010 w 234950"/>
                  <a:gd name="connsiteY545" fmla="*/ 200025 h 241300"/>
                  <a:gd name="connsiteX546" fmla="*/ 192977 w 234950"/>
                  <a:gd name="connsiteY546" fmla="*/ 195137 h 241300"/>
                  <a:gd name="connsiteX547" fmla="*/ 175222 w 234950"/>
                  <a:gd name="connsiteY547" fmla="*/ 188085 h 241300"/>
                  <a:gd name="connsiteX548" fmla="*/ 173566 w 234950"/>
                  <a:gd name="connsiteY548" fmla="*/ 188913 h 241300"/>
                  <a:gd name="connsiteX549" fmla="*/ 173244 w 234950"/>
                  <a:gd name="connsiteY549" fmla="*/ 187300 h 241300"/>
                  <a:gd name="connsiteX550" fmla="*/ 172466 w 234950"/>
                  <a:gd name="connsiteY550" fmla="*/ 186991 h 241300"/>
                  <a:gd name="connsiteX551" fmla="*/ 170002 w 234950"/>
                  <a:gd name="connsiteY551" fmla="*/ 186991 h 241300"/>
                  <a:gd name="connsiteX552" fmla="*/ 168148 w 234950"/>
                  <a:gd name="connsiteY552" fmla="*/ 187918 h 241300"/>
                  <a:gd name="connsiteX553" fmla="*/ 168148 w 234950"/>
                  <a:gd name="connsiteY553" fmla="*/ 212109 h 241300"/>
                  <a:gd name="connsiteX554" fmla="*/ 168148 w 234950"/>
                  <a:gd name="connsiteY554" fmla="*/ 230438 h 241300"/>
                  <a:gd name="connsiteX555" fmla="*/ 124968 w 234950"/>
                  <a:gd name="connsiteY555" fmla="*/ 241300 h 241300"/>
                  <a:gd name="connsiteX556" fmla="*/ 120650 w 234950"/>
                  <a:gd name="connsiteY556" fmla="*/ 230438 h 241300"/>
                  <a:gd name="connsiteX557" fmla="*/ 122753 w 234950"/>
                  <a:gd name="connsiteY557" fmla="*/ 229380 h 241300"/>
                  <a:gd name="connsiteX558" fmla="*/ 119226 w 234950"/>
                  <a:gd name="connsiteY558" fmla="*/ 221447 h 241300"/>
                  <a:gd name="connsiteX559" fmla="*/ 113164 w 234950"/>
                  <a:gd name="connsiteY559" fmla="*/ 207632 h 241300"/>
                  <a:gd name="connsiteX560" fmla="*/ 110040 w 234950"/>
                  <a:gd name="connsiteY560" fmla="*/ 200929 h 241300"/>
                  <a:gd name="connsiteX561" fmla="*/ 94677 w 234950"/>
                  <a:gd name="connsiteY561" fmla="*/ 213731 h 241300"/>
                  <a:gd name="connsiteX562" fmla="*/ 95250 w 234950"/>
                  <a:gd name="connsiteY562" fmla="*/ 215305 h 241300"/>
                  <a:gd name="connsiteX563" fmla="*/ 92789 w 234950"/>
                  <a:gd name="connsiteY563" fmla="*/ 215305 h 241300"/>
                  <a:gd name="connsiteX564" fmla="*/ 73025 w 234950"/>
                  <a:gd name="connsiteY564" fmla="*/ 231775 h 241300"/>
                  <a:gd name="connsiteX565" fmla="*/ 59064 w 234950"/>
                  <a:gd name="connsiteY565" fmla="*/ 225162 h 241300"/>
                  <a:gd name="connsiteX566" fmla="*/ 57943 w 234950"/>
                  <a:gd name="connsiteY566" fmla="*/ 225029 h 241300"/>
                  <a:gd name="connsiteX567" fmla="*/ 57835 w 234950"/>
                  <a:gd name="connsiteY567" fmla="*/ 224580 h 241300"/>
                  <a:gd name="connsiteX568" fmla="*/ 42862 w 234950"/>
                  <a:gd name="connsiteY568" fmla="*/ 217488 h 241300"/>
                  <a:gd name="connsiteX569" fmla="*/ 38100 w 234950"/>
                  <a:gd name="connsiteY569" fmla="*/ 204788 h 241300"/>
                  <a:gd name="connsiteX570" fmla="*/ 40954 w 234950"/>
                  <a:gd name="connsiteY570" fmla="*/ 202885 h 241300"/>
                  <a:gd name="connsiteX571" fmla="*/ 40954 w 234950"/>
                  <a:gd name="connsiteY571" fmla="*/ 201730 h 241300"/>
                  <a:gd name="connsiteX572" fmla="*/ 49307 w 234950"/>
                  <a:gd name="connsiteY572" fmla="*/ 179465 h 241300"/>
                  <a:gd name="connsiteX573" fmla="*/ 53615 w 234950"/>
                  <a:gd name="connsiteY573" fmla="*/ 168345 h 241300"/>
                  <a:gd name="connsiteX574" fmla="*/ 11112 w 234950"/>
                  <a:gd name="connsiteY574" fmla="*/ 169863 h 241300"/>
                  <a:gd name="connsiteX575" fmla="*/ 8878 w 234950"/>
                  <a:gd name="connsiteY575" fmla="*/ 160930 h 241300"/>
                  <a:gd name="connsiteX576" fmla="*/ 8622 w 234950"/>
                  <a:gd name="connsiteY576" fmla="*/ 160955 h 241300"/>
                  <a:gd name="connsiteX577" fmla="*/ 6466 w 234950"/>
                  <a:gd name="connsiteY577" fmla="*/ 158809 h 241300"/>
                  <a:gd name="connsiteX578" fmla="*/ 0 w 234950"/>
                  <a:gd name="connsiteY578" fmla="*/ 126618 h 241300"/>
                  <a:gd name="connsiteX579" fmla="*/ 2155 w 234950"/>
                  <a:gd name="connsiteY579" fmla="*/ 122326 h 241300"/>
                  <a:gd name="connsiteX580" fmla="*/ 43110 w 234950"/>
                  <a:gd name="connsiteY580" fmla="*/ 105157 h 241300"/>
                  <a:gd name="connsiteX581" fmla="*/ 8622 w 234950"/>
                  <a:gd name="connsiteY581" fmla="*/ 72966 h 241300"/>
                  <a:gd name="connsiteX582" fmla="*/ 8622 w 234950"/>
                  <a:gd name="connsiteY582" fmla="*/ 70820 h 241300"/>
                  <a:gd name="connsiteX583" fmla="*/ 25866 w 234950"/>
                  <a:gd name="connsiteY583" fmla="*/ 42921 h 241300"/>
                  <a:gd name="connsiteX584" fmla="*/ 32332 w 234950"/>
                  <a:gd name="connsiteY584" fmla="*/ 40775 h 241300"/>
                  <a:gd name="connsiteX585" fmla="*/ 71131 w 234950"/>
                  <a:gd name="connsiteY585" fmla="*/ 53652 h 241300"/>
                  <a:gd name="connsiteX586" fmla="*/ 71131 w 234950"/>
                  <a:gd name="connsiteY586" fmla="*/ 12876 h 241300"/>
                  <a:gd name="connsiteX587" fmla="*/ 75442 w 234950"/>
                  <a:gd name="connsiteY587" fmla="*/ 8584 h 241300"/>
                  <a:gd name="connsiteX588" fmla="*/ 105619 w 234950"/>
                  <a:gd name="connsiteY588" fmla="*/ 0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</a:cxnLst>
                <a:rect l="l" t="t" r="r" b="b"/>
                <a:pathLst>
                  <a:path w="234950" h="241300">
                    <a:moveTo>
                      <a:pt x="150662" y="231360"/>
                    </a:moveTo>
                    <a:lnTo>
                      <a:pt x="150736" y="231676"/>
                    </a:lnTo>
                    <a:lnTo>
                      <a:pt x="151297" y="231551"/>
                    </a:lnTo>
                    <a:close/>
                    <a:moveTo>
                      <a:pt x="127430" y="229575"/>
                    </a:moveTo>
                    <a:lnTo>
                      <a:pt x="127175" y="229629"/>
                    </a:lnTo>
                    <a:lnTo>
                      <a:pt x="125306" y="229629"/>
                    </a:lnTo>
                    <a:lnTo>
                      <a:pt x="126857" y="235869"/>
                    </a:lnTo>
                    <a:cubicBezTo>
                      <a:pt x="127127" y="236955"/>
                      <a:pt x="127127" y="236955"/>
                      <a:pt x="127127" y="236955"/>
                    </a:cubicBezTo>
                    <a:lnTo>
                      <a:pt x="127396" y="236895"/>
                    </a:lnTo>
                    <a:lnTo>
                      <a:pt x="127396" y="234496"/>
                    </a:lnTo>
                    <a:cubicBezTo>
                      <a:pt x="127396" y="234496"/>
                      <a:pt x="127396" y="229961"/>
                      <a:pt x="127396" y="229961"/>
                    </a:cubicBezTo>
                    <a:close/>
                    <a:moveTo>
                      <a:pt x="133817" y="228212"/>
                    </a:moveTo>
                    <a:lnTo>
                      <a:pt x="130461" y="228928"/>
                    </a:lnTo>
                    <a:lnTo>
                      <a:pt x="131365" y="229961"/>
                    </a:lnTo>
                    <a:lnTo>
                      <a:pt x="131365" y="236008"/>
                    </a:lnTo>
                    <a:lnTo>
                      <a:pt x="135488" y="235086"/>
                    </a:lnTo>
                    <a:close/>
                    <a:moveTo>
                      <a:pt x="139241" y="227055"/>
                    </a:moveTo>
                    <a:lnTo>
                      <a:pt x="136422" y="227656"/>
                    </a:lnTo>
                    <a:lnTo>
                      <a:pt x="139005" y="234299"/>
                    </a:lnTo>
                    <a:lnTo>
                      <a:pt x="140142" y="234045"/>
                    </a:lnTo>
                    <a:lnTo>
                      <a:pt x="138112" y="227648"/>
                    </a:lnTo>
                    <a:close/>
                    <a:moveTo>
                      <a:pt x="144627" y="225906"/>
                    </a:moveTo>
                    <a:lnTo>
                      <a:pt x="142564" y="226346"/>
                    </a:lnTo>
                    <a:lnTo>
                      <a:pt x="144182" y="233142"/>
                    </a:lnTo>
                    <a:lnTo>
                      <a:pt x="146209" y="232688"/>
                    </a:lnTo>
                    <a:close/>
                    <a:moveTo>
                      <a:pt x="158867" y="221682"/>
                    </a:moveTo>
                    <a:lnTo>
                      <a:pt x="157386" y="223157"/>
                    </a:lnTo>
                    <a:lnTo>
                      <a:pt x="158750" y="229735"/>
                    </a:lnTo>
                    <a:lnTo>
                      <a:pt x="158172" y="230014"/>
                    </a:lnTo>
                    <a:lnTo>
                      <a:pt x="160488" y="229496"/>
                    </a:lnTo>
                    <a:close/>
                    <a:moveTo>
                      <a:pt x="160368" y="220188"/>
                    </a:moveTo>
                    <a:lnTo>
                      <a:pt x="160079" y="220475"/>
                    </a:lnTo>
                    <a:lnTo>
                      <a:pt x="160400" y="220321"/>
                    </a:lnTo>
                    <a:close/>
                    <a:moveTo>
                      <a:pt x="67225" y="219972"/>
                    </a:moveTo>
                    <a:lnTo>
                      <a:pt x="68262" y="224972"/>
                    </a:lnTo>
                    <a:lnTo>
                      <a:pt x="67920" y="225137"/>
                    </a:lnTo>
                    <a:lnTo>
                      <a:pt x="69612" y="226039"/>
                    </a:lnTo>
                    <a:lnTo>
                      <a:pt x="68518" y="220764"/>
                    </a:lnTo>
                    <a:close/>
                    <a:moveTo>
                      <a:pt x="73715" y="219472"/>
                    </a:moveTo>
                    <a:lnTo>
                      <a:pt x="72959" y="219723"/>
                    </a:lnTo>
                    <a:lnTo>
                      <a:pt x="74043" y="224950"/>
                    </a:lnTo>
                    <a:lnTo>
                      <a:pt x="74949" y="224232"/>
                    </a:lnTo>
                    <a:close/>
                    <a:moveTo>
                      <a:pt x="61062" y="216196"/>
                    </a:moveTo>
                    <a:lnTo>
                      <a:pt x="62516" y="222255"/>
                    </a:lnTo>
                    <a:lnTo>
                      <a:pt x="63107" y="222570"/>
                    </a:lnTo>
                    <a:lnTo>
                      <a:pt x="61912" y="216807"/>
                    </a:lnTo>
                    <a:lnTo>
                      <a:pt x="61995" y="216767"/>
                    </a:lnTo>
                    <a:close/>
                    <a:moveTo>
                      <a:pt x="50565" y="215678"/>
                    </a:moveTo>
                    <a:lnTo>
                      <a:pt x="50604" y="215901"/>
                    </a:lnTo>
                    <a:lnTo>
                      <a:pt x="50626" y="215913"/>
                    </a:lnTo>
                    <a:close/>
                    <a:moveTo>
                      <a:pt x="78413" y="215561"/>
                    </a:moveTo>
                    <a:lnTo>
                      <a:pt x="77678" y="216387"/>
                    </a:lnTo>
                    <a:lnTo>
                      <a:pt x="78901" y="221104"/>
                    </a:lnTo>
                    <a:lnTo>
                      <a:pt x="79410" y="220701"/>
                    </a:lnTo>
                    <a:close/>
                    <a:moveTo>
                      <a:pt x="54185" y="211983"/>
                    </a:moveTo>
                    <a:lnTo>
                      <a:pt x="55544" y="218536"/>
                    </a:lnTo>
                    <a:lnTo>
                      <a:pt x="56508" y="219051"/>
                    </a:lnTo>
                    <a:lnTo>
                      <a:pt x="55562" y="215107"/>
                    </a:lnTo>
                    <a:lnTo>
                      <a:pt x="57777" y="214184"/>
                    </a:lnTo>
                    <a:close/>
                    <a:moveTo>
                      <a:pt x="165039" y="210112"/>
                    </a:moveTo>
                    <a:lnTo>
                      <a:pt x="162709" y="211355"/>
                    </a:lnTo>
                    <a:lnTo>
                      <a:pt x="165100" y="221298"/>
                    </a:lnTo>
                    <a:lnTo>
                      <a:pt x="163605" y="222075"/>
                    </a:lnTo>
                    <a:lnTo>
                      <a:pt x="164938" y="228501"/>
                    </a:lnTo>
                    <a:lnTo>
                      <a:pt x="165989" y="228266"/>
                    </a:lnTo>
                    <a:close/>
                    <a:moveTo>
                      <a:pt x="84189" y="209070"/>
                    </a:moveTo>
                    <a:lnTo>
                      <a:pt x="82237" y="211264"/>
                    </a:lnTo>
                    <a:lnTo>
                      <a:pt x="83447" y="217505"/>
                    </a:lnTo>
                    <a:lnTo>
                      <a:pt x="85877" y="215582"/>
                    </a:lnTo>
                    <a:close/>
                    <a:moveTo>
                      <a:pt x="49422" y="209065"/>
                    </a:moveTo>
                    <a:lnTo>
                      <a:pt x="49628" y="210257"/>
                    </a:lnTo>
                    <a:lnTo>
                      <a:pt x="50602" y="209787"/>
                    </a:lnTo>
                    <a:close/>
                    <a:moveTo>
                      <a:pt x="86589" y="206372"/>
                    </a:moveTo>
                    <a:lnTo>
                      <a:pt x="85753" y="207312"/>
                    </a:lnTo>
                    <a:lnTo>
                      <a:pt x="86253" y="206829"/>
                    </a:lnTo>
                    <a:lnTo>
                      <a:pt x="88072" y="213844"/>
                    </a:lnTo>
                    <a:lnTo>
                      <a:pt x="89393" y="212798"/>
                    </a:lnTo>
                    <a:close/>
                    <a:moveTo>
                      <a:pt x="44533" y="206069"/>
                    </a:moveTo>
                    <a:lnTo>
                      <a:pt x="44762" y="206679"/>
                    </a:lnTo>
                    <a:lnTo>
                      <a:pt x="45191" y="206472"/>
                    </a:lnTo>
                    <a:close/>
                    <a:moveTo>
                      <a:pt x="92075" y="200205"/>
                    </a:moveTo>
                    <a:lnTo>
                      <a:pt x="90159" y="202358"/>
                    </a:lnTo>
                    <a:lnTo>
                      <a:pt x="90487" y="202208"/>
                    </a:lnTo>
                    <a:lnTo>
                      <a:pt x="92075" y="206573"/>
                    </a:lnTo>
                    <a:close/>
                    <a:moveTo>
                      <a:pt x="107950" y="196442"/>
                    </a:moveTo>
                    <a:lnTo>
                      <a:pt x="107950" y="198107"/>
                    </a:lnTo>
                    <a:lnTo>
                      <a:pt x="108516" y="197658"/>
                    </a:lnTo>
                    <a:close/>
                    <a:moveTo>
                      <a:pt x="207477" y="194976"/>
                    </a:moveTo>
                    <a:lnTo>
                      <a:pt x="206422" y="195504"/>
                    </a:lnTo>
                    <a:lnTo>
                      <a:pt x="207010" y="195680"/>
                    </a:lnTo>
                    <a:close/>
                    <a:moveTo>
                      <a:pt x="164179" y="193666"/>
                    </a:moveTo>
                    <a:lnTo>
                      <a:pt x="161908" y="194761"/>
                    </a:lnTo>
                    <a:lnTo>
                      <a:pt x="165017" y="209681"/>
                    </a:lnTo>
                    <a:lnTo>
                      <a:pt x="164741" y="204404"/>
                    </a:lnTo>
                    <a:close/>
                    <a:moveTo>
                      <a:pt x="203055" y="193483"/>
                    </a:moveTo>
                    <a:lnTo>
                      <a:pt x="201792" y="194114"/>
                    </a:lnTo>
                    <a:lnTo>
                      <a:pt x="203270" y="194558"/>
                    </a:lnTo>
                    <a:close/>
                    <a:moveTo>
                      <a:pt x="198192" y="190046"/>
                    </a:moveTo>
                    <a:lnTo>
                      <a:pt x="198437" y="190818"/>
                    </a:lnTo>
                    <a:lnTo>
                      <a:pt x="195662" y="192275"/>
                    </a:lnTo>
                    <a:lnTo>
                      <a:pt x="200187" y="193633"/>
                    </a:lnTo>
                    <a:lnTo>
                      <a:pt x="199121" y="190436"/>
                    </a:lnTo>
                    <a:close/>
                    <a:moveTo>
                      <a:pt x="159903" y="189687"/>
                    </a:moveTo>
                    <a:lnTo>
                      <a:pt x="159937" y="191666"/>
                    </a:lnTo>
                    <a:lnTo>
                      <a:pt x="160219" y="191516"/>
                    </a:lnTo>
                    <a:close/>
                    <a:moveTo>
                      <a:pt x="103464" y="188854"/>
                    </a:moveTo>
                    <a:cubicBezTo>
                      <a:pt x="102656" y="188854"/>
                      <a:pt x="98816" y="192777"/>
                      <a:pt x="94219" y="197794"/>
                    </a:cubicBezTo>
                    <a:lnTo>
                      <a:pt x="92940" y="199231"/>
                    </a:lnTo>
                    <a:lnTo>
                      <a:pt x="96838" y="199231"/>
                    </a:lnTo>
                    <a:lnTo>
                      <a:pt x="96838" y="206904"/>
                    </a:lnTo>
                    <a:lnTo>
                      <a:pt x="98830" y="205327"/>
                    </a:lnTo>
                    <a:lnTo>
                      <a:pt x="96837" y="195716"/>
                    </a:lnTo>
                    <a:cubicBezTo>
                      <a:pt x="96837" y="195716"/>
                      <a:pt x="101070" y="193675"/>
                      <a:pt x="101070" y="195716"/>
                    </a:cubicBezTo>
                    <a:lnTo>
                      <a:pt x="102466" y="202448"/>
                    </a:lnTo>
                    <a:lnTo>
                      <a:pt x="103187" y="201878"/>
                    </a:lnTo>
                    <a:lnTo>
                      <a:pt x="103187" y="195263"/>
                    </a:lnTo>
                    <a:lnTo>
                      <a:pt x="106470" y="193621"/>
                    </a:lnTo>
                    <a:close/>
                    <a:moveTo>
                      <a:pt x="191327" y="187160"/>
                    </a:moveTo>
                    <a:lnTo>
                      <a:pt x="192087" y="189442"/>
                    </a:lnTo>
                    <a:lnTo>
                      <a:pt x="190022" y="190474"/>
                    </a:lnTo>
                    <a:lnTo>
                      <a:pt x="191627" y="191064"/>
                    </a:lnTo>
                    <a:lnTo>
                      <a:pt x="193782" y="191711"/>
                    </a:lnTo>
                    <a:lnTo>
                      <a:pt x="192493" y="187650"/>
                    </a:lnTo>
                    <a:close/>
                    <a:moveTo>
                      <a:pt x="209426" y="184813"/>
                    </a:moveTo>
                    <a:lnTo>
                      <a:pt x="206929" y="188854"/>
                    </a:lnTo>
                    <a:lnTo>
                      <a:pt x="206795" y="188898"/>
                    </a:lnTo>
                    <a:lnTo>
                      <a:pt x="207887" y="194357"/>
                    </a:lnTo>
                    <a:lnTo>
                      <a:pt x="211603" y="188748"/>
                    </a:lnTo>
                    <a:lnTo>
                      <a:pt x="210608" y="188460"/>
                    </a:lnTo>
                    <a:close/>
                    <a:moveTo>
                      <a:pt x="185157" y="184626"/>
                    </a:moveTo>
                    <a:lnTo>
                      <a:pt x="185738" y="186419"/>
                    </a:lnTo>
                    <a:lnTo>
                      <a:pt x="183874" y="188216"/>
                    </a:lnTo>
                    <a:lnTo>
                      <a:pt x="187139" y="189416"/>
                    </a:lnTo>
                    <a:lnTo>
                      <a:pt x="185737" y="185208"/>
                    </a:lnTo>
                    <a:lnTo>
                      <a:pt x="186169" y="184992"/>
                    </a:lnTo>
                    <a:lnTo>
                      <a:pt x="186102" y="184964"/>
                    </a:lnTo>
                    <a:close/>
                    <a:moveTo>
                      <a:pt x="166095" y="183898"/>
                    </a:moveTo>
                    <a:lnTo>
                      <a:pt x="163683" y="185024"/>
                    </a:lnTo>
                    <a:lnTo>
                      <a:pt x="163994" y="186825"/>
                    </a:lnTo>
                    <a:lnTo>
                      <a:pt x="165989" y="184818"/>
                    </a:lnTo>
                    <a:lnTo>
                      <a:pt x="166325" y="184818"/>
                    </a:lnTo>
                    <a:close/>
                    <a:moveTo>
                      <a:pt x="176765" y="181622"/>
                    </a:moveTo>
                    <a:lnTo>
                      <a:pt x="177625" y="185920"/>
                    </a:lnTo>
                    <a:lnTo>
                      <a:pt x="179893" y="186754"/>
                    </a:lnTo>
                    <a:lnTo>
                      <a:pt x="178422" y="182215"/>
                    </a:lnTo>
                    <a:close/>
                    <a:moveTo>
                      <a:pt x="163512" y="179942"/>
                    </a:moveTo>
                    <a:lnTo>
                      <a:pt x="161663" y="180270"/>
                    </a:lnTo>
                    <a:lnTo>
                      <a:pt x="161190" y="181840"/>
                    </a:lnTo>
                    <a:lnTo>
                      <a:pt x="162983" y="180975"/>
                    </a:lnTo>
                    <a:lnTo>
                      <a:pt x="163512" y="184033"/>
                    </a:lnTo>
                    <a:close/>
                    <a:moveTo>
                      <a:pt x="212617" y="179652"/>
                    </a:moveTo>
                    <a:lnTo>
                      <a:pt x="211919" y="180781"/>
                    </a:lnTo>
                    <a:lnTo>
                      <a:pt x="214098" y="184983"/>
                    </a:lnTo>
                    <a:lnTo>
                      <a:pt x="216002" y="182110"/>
                    </a:lnTo>
                    <a:lnTo>
                      <a:pt x="213254" y="182110"/>
                    </a:lnTo>
                    <a:close/>
                    <a:moveTo>
                      <a:pt x="169241" y="178928"/>
                    </a:moveTo>
                    <a:lnTo>
                      <a:pt x="168275" y="179099"/>
                    </a:lnTo>
                    <a:lnTo>
                      <a:pt x="168275" y="179917"/>
                    </a:lnTo>
                    <a:lnTo>
                      <a:pt x="169333" y="179917"/>
                    </a:lnTo>
                    <a:lnTo>
                      <a:pt x="170967" y="184818"/>
                    </a:lnTo>
                    <a:lnTo>
                      <a:pt x="172747" y="184818"/>
                    </a:lnTo>
                    <a:lnTo>
                      <a:pt x="171749" y="179826"/>
                    </a:lnTo>
                    <a:close/>
                    <a:moveTo>
                      <a:pt x="216575" y="173248"/>
                    </a:moveTo>
                    <a:lnTo>
                      <a:pt x="215882" y="174369"/>
                    </a:lnTo>
                    <a:lnTo>
                      <a:pt x="217133" y="180402"/>
                    </a:lnTo>
                    <a:lnTo>
                      <a:pt x="217739" y="179488"/>
                    </a:lnTo>
                    <a:close/>
                    <a:moveTo>
                      <a:pt x="222954" y="162927"/>
                    </a:moveTo>
                    <a:lnTo>
                      <a:pt x="220490" y="166913"/>
                    </a:lnTo>
                    <a:lnTo>
                      <a:pt x="223309" y="165554"/>
                    </a:lnTo>
                    <a:lnTo>
                      <a:pt x="223309" y="171081"/>
                    </a:lnTo>
                    <a:lnTo>
                      <a:pt x="223371" y="170987"/>
                    </a:lnTo>
                    <a:cubicBezTo>
                      <a:pt x="224282" y="169612"/>
                      <a:pt x="224282" y="169612"/>
                      <a:pt x="224282" y="169612"/>
                    </a:cubicBezTo>
                    <a:close/>
                    <a:moveTo>
                      <a:pt x="40634" y="162289"/>
                    </a:moveTo>
                    <a:lnTo>
                      <a:pt x="41275" y="165895"/>
                    </a:lnTo>
                    <a:lnTo>
                      <a:pt x="40734" y="166199"/>
                    </a:lnTo>
                    <a:lnTo>
                      <a:pt x="42229" y="166088"/>
                    </a:lnTo>
                    <a:close/>
                    <a:moveTo>
                      <a:pt x="19210" y="159920"/>
                    </a:moveTo>
                    <a:lnTo>
                      <a:pt x="18153" y="160016"/>
                    </a:lnTo>
                    <a:lnTo>
                      <a:pt x="17818" y="160049"/>
                    </a:lnTo>
                    <a:lnTo>
                      <a:pt x="19050" y="165327"/>
                    </a:lnTo>
                    <a:cubicBezTo>
                      <a:pt x="19050" y="167595"/>
                      <a:pt x="14816" y="169863"/>
                      <a:pt x="14816" y="167595"/>
                    </a:cubicBezTo>
                    <a:lnTo>
                      <a:pt x="13163" y="160508"/>
                    </a:lnTo>
                    <a:lnTo>
                      <a:pt x="11851" y="160637"/>
                    </a:lnTo>
                    <a:lnTo>
                      <a:pt x="12699" y="168276"/>
                    </a:lnTo>
                    <a:lnTo>
                      <a:pt x="21142" y="167650"/>
                    </a:lnTo>
                    <a:close/>
                    <a:moveTo>
                      <a:pt x="24408" y="159449"/>
                    </a:moveTo>
                    <a:lnTo>
                      <a:pt x="23867" y="159498"/>
                    </a:lnTo>
                    <a:lnTo>
                      <a:pt x="25400" y="165630"/>
                    </a:lnTo>
                    <a:lnTo>
                      <a:pt x="21396" y="167631"/>
                    </a:lnTo>
                    <a:lnTo>
                      <a:pt x="25873" y="167300"/>
                    </a:lnTo>
                    <a:close/>
                    <a:moveTo>
                      <a:pt x="30652" y="158882"/>
                    </a:moveTo>
                    <a:lnTo>
                      <a:pt x="28699" y="159059"/>
                    </a:lnTo>
                    <a:lnTo>
                      <a:pt x="30162" y="165327"/>
                    </a:lnTo>
                    <a:lnTo>
                      <a:pt x="26577" y="167248"/>
                    </a:lnTo>
                    <a:lnTo>
                      <a:pt x="32137" y="166836"/>
                    </a:lnTo>
                    <a:close/>
                    <a:moveTo>
                      <a:pt x="35297" y="158461"/>
                    </a:moveTo>
                    <a:lnTo>
                      <a:pt x="34395" y="158543"/>
                    </a:lnTo>
                    <a:lnTo>
                      <a:pt x="34395" y="165327"/>
                    </a:lnTo>
                    <a:lnTo>
                      <a:pt x="34269" y="166678"/>
                    </a:lnTo>
                    <a:lnTo>
                      <a:pt x="36725" y="166496"/>
                    </a:lnTo>
                    <a:close/>
                    <a:moveTo>
                      <a:pt x="51351" y="157977"/>
                    </a:moveTo>
                    <a:lnTo>
                      <a:pt x="50800" y="158221"/>
                    </a:lnTo>
                    <a:lnTo>
                      <a:pt x="50800" y="165453"/>
                    </a:lnTo>
                    <a:lnTo>
                      <a:pt x="54730" y="165162"/>
                    </a:lnTo>
                    <a:lnTo>
                      <a:pt x="56043" y="158809"/>
                    </a:lnTo>
                    <a:close/>
                    <a:moveTo>
                      <a:pt x="46566" y="157438"/>
                    </a:moveTo>
                    <a:lnTo>
                      <a:pt x="43643" y="157704"/>
                    </a:lnTo>
                    <a:lnTo>
                      <a:pt x="45244" y="165327"/>
                    </a:lnTo>
                    <a:lnTo>
                      <a:pt x="45187" y="165869"/>
                    </a:lnTo>
                    <a:lnTo>
                      <a:pt x="46566" y="165767"/>
                    </a:lnTo>
                    <a:close/>
                    <a:moveTo>
                      <a:pt x="149826" y="154433"/>
                    </a:moveTo>
                    <a:lnTo>
                      <a:pt x="145111" y="159081"/>
                    </a:lnTo>
                    <a:lnTo>
                      <a:pt x="148763" y="156675"/>
                    </a:lnTo>
                    <a:lnTo>
                      <a:pt x="142707" y="161842"/>
                    </a:lnTo>
                    <a:lnTo>
                      <a:pt x="139579" y="162726"/>
                    </a:lnTo>
                    <a:lnTo>
                      <a:pt x="143212" y="160332"/>
                    </a:lnTo>
                    <a:lnTo>
                      <a:pt x="136925" y="162580"/>
                    </a:lnTo>
                    <a:close/>
                    <a:moveTo>
                      <a:pt x="205417" y="120423"/>
                    </a:moveTo>
                    <a:lnTo>
                      <a:pt x="203724" y="121899"/>
                    </a:lnTo>
                    <a:lnTo>
                      <a:pt x="204787" y="126365"/>
                    </a:lnTo>
                    <a:cubicBezTo>
                      <a:pt x="204787" y="128588"/>
                      <a:pt x="200554" y="128588"/>
                      <a:pt x="200554" y="128588"/>
                    </a:cubicBezTo>
                    <a:lnTo>
                      <a:pt x="199779" y="125335"/>
                    </a:lnTo>
                    <a:lnTo>
                      <a:pt x="198307" y="126618"/>
                    </a:lnTo>
                    <a:lnTo>
                      <a:pt x="201100" y="131408"/>
                    </a:lnTo>
                    <a:lnTo>
                      <a:pt x="207136" y="124950"/>
                    </a:lnTo>
                    <a:lnTo>
                      <a:pt x="206904" y="124883"/>
                    </a:lnTo>
                    <a:close/>
                    <a:moveTo>
                      <a:pt x="209121" y="117197"/>
                    </a:moveTo>
                    <a:lnTo>
                      <a:pt x="209021" y="117284"/>
                    </a:lnTo>
                    <a:lnTo>
                      <a:pt x="209021" y="122767"/>
                    </a:lnTo>
                    <a:lnTo>
                      <a:pt x="209002" y="122953"/>
                    </a:lnTo>
                    <a:lnTo>
                      <a:pt x="209176" y="122767"/>
                    </a:lnTo>
                    <a:lnTo>
                      <a:pt x="218153" y="118920"/>
                    </a:lnTo>
                    <a:lnTo>
                      <a:pt x="215525" y="118587"/>
                    </a:lnTo>
                    <a:lnTo>
                      <a:pt x="215900" y="119744"/>
                    </a:lnTo>
                    <a:cubicBezTo>
                      <a:pt x="215900" y="121785"/>
                      <a:pt x="213254" y="123826"/>
                      <a:pt x="210608" y="121785"/>
                    </a:cubicBezTo>
                    <a:close/>
                    <a:moveTo>
                      <a:pt x="215106" y="113747"/>
                    </a:moveTo>
                    <a:lnTo>
                      <a:pt x="214093" y="114167"/>
                    </a:lnTo>
                    <a:lnTo>
                      <a:pt x="215106" y="117294"/>
                    </a:lnTo>
                    <a:close/>
                    <a:moveTo>
                      <a:pt x="219869" y="112714"/>
                    </a:moveTo>
                    <a:lnTo>
                      <a:pt x="219869" y="116417"/>
                    </a:lnTo>
                    <a:lnTo>
                      <a:pt x="219429" y="118374"/>
                    </a:lnTo>
                    <a:lnTo>
                      <a:pt x="221526" y="117475"/>
                    </a:lnTo>
                    <a:lnTo>
                      <a:pt x="222687" y="116802"/>
                    </a:lnTo>
                    <a:lnTo>
                      <a:pt x="221192" y="117475"/>
                    </a:lnTo>
                    <a:close/>
                    <a:moveTo>
                      <a:pt x="63568" y="111637"/>
                    </a:moveTo>
                    <a:lnTo>
                      <a:pt x="63756" y="117975"/>
                    </a:lnTo>
                    <a:lnTo>
                      <a:pt x="65646" y="113846"/>
                    </a:lnTo>
                    <a:lnTo>
                      <a:pt x="64293" y="113665"/>
                    </a:lnTo>
                    <a:close/>
                    <a:moveTo>
                      <a:pt x="225954" y="109247"/>
                    </a:moveTo>
                    <a:lnTo>
                      <a:pt x="223466" y="110279"/>
                    </a:lnTo>
                    <a:lnTo>
                      <a:pt x="225317" y="115278"/>
                    </a:lnTo>
                    <a:lnTo>
                      <a:pt x="225954" y="114908"/>
                    </a:lnTo>
                    <a:close/>
                    <a:moveTo>
                      <a:pt x="229828" y="108111"/>
                    </a:moveTo>
                    <a:lnTo>
                      <a:pt x="229292" y="108645"/>
                    </a:lnTo>
                    <a:lnTo>
                      <a:pt x="228530" y="108445"/>
                    </a:lnTo>
                    <a:lnTo>
                      <a:pt x="229863" y="112643"/>
                    </a:lnTo>
                    <a:lnTo>
                      <a:pt x="230655" y="112183"/>
                    </a:lnTo>
                    <a:close/>
                    <a:moveTo>
                      <a:pt x="66220" y="98598"/>
                    </a:moveTo>
                    <a:lnTo>
                      <a:pt x="63401" y="105977"/>
                    </a:lnTo>
                    <a:lnTo>
                      <a:pt x="63411" y="106298"/>
                    </a:lnTo>
                    <a:lnTo>
                      <a:pt x="66674" y="104775"/>
                    </a:lnTo>
                    <a:lnTo>
                      <a:pt x="68043" y="108608"/>
                    </a:lnTo>
                    <a:lnTo>
                      <a:pt x="68524" y="107557"/>
                    </a:lnTo>
                    <a:close/>
                    <a:moveTo>
                      <a:pt x="162863" y="94283"/>
                    </a:moveTo>
                    <a:lnTo>
                      <a:pt x="163512" y="97064"/>
                    </a:lnTo>
                    <a:lnTo>
                      <a:pt x="161252" y="98275"/>
                    </a:lnTo>
                    <a:lnTo>
                      <a:pt x="168276" y="105181"/>
                    </a:lnTo>
                    <a:lnTo>
                      <a:pt x="168348" y="102943"/>
                    </a:lnTo>
                    <a:close/>
                    <a:moveTo>
                      <a:pt x="69113" y="91021"/>
                    </a:moveTo>
                    <a:lnTo>
                      <a:pt x="67902" y="94192"/>
                    </a:lnTo>
                    <a:lnTo>
                      <a:pt x="68897" y="94192"/>
                    </a:lnTo>
                    <a:lnTo>
                      <a:pt x="71171" y="101773"/>
                    </a:lnTo>
                    <a:lnTo>
                      <a:pt x="71562" y="100918"/>
                    </a:lnTo>
                    <a:lnTo>
                      <a:pt x="72152" y="100475"/>
                    </a:lnTo>
                    <a:close/>
                    <a:moveTo>
                      <a:pt x="73602" y="84015"/>
                    </a:moveTo>
                    <a:lnTo>
                      <a:pt x="70534" y="87302"/>
                    </a:lnTo>
                    <a:lnTo>
                      <a:pt x="70507" y="87374"/>
                    </a:lnTo>
                    <a:lnTo>
                      <a:pt x="73024" y="86255"/>
                    </a:lnTo>
                    <a:lnTo>
                      <a:pt x="76536" y="97181"/>
                    </a:lnTo>
                    <a:lnTo>
                      <a:pt x="79048" y="95294"/>
                    </a:lnTo>
                    <a:lnTo>
                      <a:pt x="76994" y="96362"/>
                    </a:lnTo>
                    <a:close/>
                    <a:moveTo>
                      <a:pt x="155045" y="81941"/>
                    </a:moveTo>
                    <a:lnTo>
                      <a:pt x="155045" y="88371"/>
                    </a:lnTo>
                    <a:cubicBezTo>
                      <a:pt x="156104" y="89430"/>
                      <a:pt x="155574" y="89959"/>
                      <a:pt x="154780" y="90223"/>
                    </a:cubicBezTo>
                    <a:lnTo>
                      <a:pt x="153282" y="90438"/>
                    </a:lnTo>
                    <a:lnTo>
                      <a:pt x="159278" y="96334"/>
                    </a:lnTo>
                    <a:lnTo>
                      <a:pt x="159278" y="90261"/>
                    </a:lnTo>
                    <a:lnTo>
                      <a:pt x="159412" y="88834"/>
                    </a:lnTo>
                    <a:close/>
                    <a:moveTo>
                      <a:pt x="146788" y="74321"/>
                    </a:moveTo>
                    <a:lnTo>
                      <a:pt x="148431" y="83080"/>
                    </a:lnTo>
                    <a:lnTo>
                      <a:pt x="147954" y="85199"/>
                    </a:lnTo>
                    <a:lnTo>
                      <a:pt x="152829" y="89993"/>
                    </a:lnTo>
                    <a:lnTo>
                      <a:pt x="150812" y="79905"/>
                    </a:lnTo>
                    <a:lnTo>
                      <a:pt x="153047" y="78787"/>
                    </a:lnTo>
                    <a:lnTo>
                      <a:pt x="151918" y="77004"/>
                    </a:lnTo>
                    <a:close/>
                    <a:moveTo>
                      <a:pt x="139717" y="70623"/>
                    </a:moveTo>
                    <a:lnTo>
                      <a:pt x="141004" y="79911"/>
                    </a:lnTo>
                    <a:lnTo>
                      <a:pt x="142755" y="80330"/>
                    </a:lnTo>
                    <a:lnTo>
                      <a:pt x="141287" y="72496"/>
                    </a:lnTo>
                    <a:lnTo>
                      <a:pt x="142374" y="72013"/>
                    </a:lnTo>
                    <a:close/>
                    <a:moveTo>
                      <a:pt x="133366" y="67302"/>
                    </a:moveTo>
                    <a:lnTo>
                      <a:pt x="134937" y="76730"/>
                    </a:lnTo>
                    <a:lnTo>
                      <a:pt x="132593" y="77902"/>
                    </a:lnTo>
                    <a:lnTo>
                      <a:pt x="136313" y="78790"/>
                    </a:lnTo>
                    <a:lnTo>
                      <a:pt x="134937" y="68858"/>
                    </a:lnTo>
                    <a:lnTo>
                      <a:pt x="135644" y="68493"/>
                    </a:lnTo>
                    <a:close/>
                    <a:moveTo>
                      <a:pt x="96861" y="67294"/>
                    </a:moveTo>
                    <a:lnTo>
                      <a:pt x="99005" y="80301"/>
                    </a:lnTo>
                    <a:lnTo>
                      <a:pt x="100120" y="79463"/>
                    </a:lnTo>
                    <a:close/>
                    <a:moveTo>
                      <a:pt x="127413" y="64189"/>
                    </a:moveTo>
                    <a:lnTo>
                      <a:pt x="129381" y="75010"/>
                    </a:lnTo>
                    <a:lnTo>
                      <a:pt x="129155" y="77080"/>
                    </a:lnTo>
                    <a:lnTo>
                      <a:pt x="130461" y="77392"/>
                    </a:lnTo>
                    <a:lnTo>
                      <a:pt x="128587" y="66146"/>
                    </a:lnTo>
                    <a:lnTo>
                      <a:pt x="129900" y="65490"/>
                    </a:lnTo>
                    <a:close/>
                    <a:moveTo>
                      <a:pt x="111220" y="63661"/>
                    </a:moveTo>
                    <a:lnTo>
                      <a:pt x="104594" y="64030"/>
                    </a:lnTo>
                    <a:lnTo>
                      <a:pt x="107156" y="64030"/>
                    </a:lnTo>
                    <a:lnTo>
                      <a:pt x="110759" y="77480"/>
                    </a:lnTo>
                    <a:lnTo>
                      <a:pt x="113444" y="77060"/>
                    </a:lnTo>
                    <a:lnTo>
                      <a:pt x="109537" y="64558"/>
                    </a:lnTo>
                    <a:close/>
                    <a:moveTo>
                      <a:pt x="118863" y="63236"/>
                    </a:moveTo>
                    <a:lnTo>
                      <a:pt x="113841" y="63515"/>
                    </a:lnTo>
                    <a:lnTo>
                      <a:pt x="117475" y="75142"/>
                    </a:lnTo>
                    <a:lnTo>
                      <a:pt x="114058" y="76964"/>
                    </a:lnTo>
                    <a:lnTo>
                      <a:pt x="120180" y="76007"/>
                    </a:lnTo>
                    <a:lnTo>
                      <a:pt x="115887" y="64558"/>
                    </a:lnTo>
                    <a:close/>
                    <a:moveTo>
                      <a:pt x="124943" y="62897"/>
                    </a:moveTo>
                    <a:lnTo>
                      <a:pt x="120778" y="63129"/>
                    </a:lnTo>
                    <a:lnTo>
                      <a:pt x="123031" y="75142"/>
                    </a:lnTo>
                    <a:lnTo>
                      <a:pt x="122979" y="75605"/>
                    </a:lnTo>
                    <a:lnTo>
                      <a:pt x="126880" y="76537"/>
                    </a:lnTo>
                    <a:lnTo>
                      <a:pt x="124618" y="64096"/>
                    </a:lnTo>
                    <a:cubicBezTo>
                      <a:pt x="123427" y="64096"/>
                      <a:pt x="124023" y="63550"/>
                      <a:pt x="124916" y="63005"/>
                    </a:cubicBezTo>
                    <a:lnTo>
                      <a:pt x="125032" y="62944"/>
                    </a:lnTo>
                    <a:close/>
                    <a:moveTo>
                      <a:pt x="123368" y="61077"/>
                    </a:moveTo>
                    <a:lnTo>
                      <a:pt x="126342" y="62257"/>
                    </a:lnTo>
                    <a:lnTo>
                      <a:pt x="126999" y="61913"/>
                    </a:lnTo>
                    <a:lnTo>
                      <a:pt x="127118" y="62565"/>
                    </a:lnTo>
                    <a:lnTo>
                      <a:pt x="131929" y="64475"/>
                    </a:lnTo>
                    <a:lnTo>
                      <a:pt x="132820" y="64030"/>
                    </a:lnTo>
                    <a:lnTo>
                      <a:pt x="132963" y="64885"/>
                    </a:lnTo>
                    <a:lnTo>
                      <a:pt x="138431" y="67056"/>
                    </a:lnTo>
                    <a:lnTo>
                      <a:pt x="139170" y="66675"/>
                    </a:lnTo>
                    <a:lnTo>
                      <a:pt x="139269" y="67389"/>
                    </a:lnTo>
                    <a:lnTo>
                      <a:pt x="152889" y="72795"/>
                    </a:lnTo>
                    <a:cubicBezTo>
                      <a:pt x="161564" y="79659"/>
                      <a:pt x="168620" y="89595"/>
                      <a:pt x="172696" y="102943"/>
                    </a:cubicBezTo>
                    <a:cubicBezTo>
                      <a:pt x="175956" y="120202"/>
                      <a:pt x="171609" y="134899"/>
                      <a:pt x="162982" y="146124"/>
                    </a:cubicBezTo>
                    <a:lnTo>
                      <a:pt x="162532" y="146409"/>
                    </a:lnTo>
                    <a:lnTo>
                      <a:pt x="162116" y="147876"/>
                    </a:lnTo>
                    <a:lnTo>
                      <a:pt x="148763" y="156675"/>
                    </a:lnTo>
                    <a:lnTo>
                      <a:pt x="155845" y="150631"/>
                    </a:lnTo>
                    <a:lnTo>
                      <a:pt x="149826" y="154433"/>
                    </a:lnTo>
                    <a:lnTo>
                      <a:pt x="158406" y="145974"/>
                    </a:lnTo>
                    <a:lnTo>
                      <a:pt x="168073" y="111534"/>
                    </a:lnTo>
                    <a:lnTo>
                      <a:pt x="168077" y="111417"/>
                    </a:lnTo>
                    <a:lnTo>
                      <a:pt x="148791" y="87964"/>
                    </a:lnTo>
                    <a:cubicBezTo>
                      <a:pt x="140361" y="82297"/>
                      <a:pt x="130028" y="79058"/>
                      <a:pt x="118063" y="79058"/>
                    </a:cubicBezTo>
                    <a:cubicBezTo>
                      <a:pt x="96852" y="79058"/>
                      <a:pt x="75641" y="94846"/>
                      <a:pt x="69115" y="114580"/>
                    </a:cubicBezTo>
                    <a:lnTo>
                      <a:pt x="68160" y="132671"/>
                    </a:lnTo>
                    <a:lnTo>
                      <a:pt x="85521" y="157773"/>
                    </a:lnTo>
                    <a:lnTo>
                      <a:pt x="87035" y="158975"/>
                    </a:lnTo>
                    <a:lnTo>
                      <a:pt x="90776" y="160740"/>
                    </a:lnTo>
                    <a:lnTo>
                      <a:pt x="122414" y="167577"/>
                    </a:lnTo>
                    <a:lnTo>
                      <a:pt x="124955" y="166859"/>
                    </a:lnTo>
                    <a:lnTo>
                      <a:pt x="136925" y="162580"/>
                    </a:lnTo>
                    <a:lnTo>
                      <a:pt x="134356" y="164202"/>
                    </a:lnTo>
                    <a:lnTo>
                      <a:pt x="139579" y="162726"/>
                    </a:lnTo>
                    <a:lnTo>
                      <a:pt x="128940" y="169736"/>
                    </a:lnTo>
                    <a:lnTo>
                      <a:pt x="121418" y="168958"/>
                    </a:lnTo>
                    <a:lnTo>
                      <a:pt x="106510" y="170129"/>
                    </a:lnTo>
                    <a:lnTo>
                      <a:pt x="91137" y="165828"/>
                    </a:lnTo>
                    <a:lnTo>
                      <a:pt x="89782" y="165688"/>
                    </a:lnTo>
                    <a:lnTo>
                      <a:pt x="89202" y="165287"/>
                    </a:lnTo>
                    <a:lnTo>
                      <a:pt x="86497" y="164530"/>
                    </a:lnTo>
                    <a:lnTo>
                      <a:pt x="77973" y="157513"/>
                    </a:lnTo>
                    <a:lnTo>
                      <a:pt x="73262" y="154252"/>
                    </a:lnTo>
                    <a:lnTo>
                      <a:pt x="72606" y="153095"/>
                    </a:lnTo>
                    <a:lnTo>
                      <a:pt x="70050" y="150991"/>
                    </a:lnTo>
                    <a:cubicBezTo>
                      <a:pt x="65439" y="145080"/>
                      <a:pt x="61839" y="137731"/>
                      <a:pt x="59665" y="128832"/>
                    </a:cubicBezTo>
                    <a:cubicBezTo>
                      <a:pt x="55861" y="111034"/>
                      <a:pt x="59665" y="96067"/>
                      <a:pt x="67851" y="84741"/>
                    </a:cubicBezTo>
                    <a:lnTo>
                      <a:pt x="78514" y="77858"/>
                    </a:lnTo>
                    <a:lnTo>
                      <a:pt x="77787" y="75142"/>
                    </a:lnTo>
                    <a:cubicBezTo>
                      <a:pt x="77787" y="73025"/>
                      <a:pt x="81756" y="73025"/>
                      <a:pt x="81756" y="75142"/>
                    </a:cubicBezTo>
                    <a:lnTo>
                      <a:pt x="81788" y="75244"/>
                    </a:lnTo>
                    <a:lnTo>
                      <a:pt x="84187" y="72673"/>
                    </a:lnTo>
                    <a:lnTo>
                      <a:pt x="84690" y="72446"/>
                    </a:lnTo>
                    <a:lnTo>
                      <a:pt x="84137" y="70380"/>
                    </a:lnTo>
                    <a:cubicBezTo>
                      <a:pt x="84137" y="70380"/>
                      <a:pt x="88106" y="68263"/>
                      <a:pt x="88106" y="70380"/>
                    </a:cubicBezTo>
                    <a:lnTo>
                      <a:pt x="88249" y="70838"/>
                    </a:lnTo>
                    <a:lnTo>
                      <a:pt x="92063" y="69115"/>
                    </a:lnTo>
                    <a:lnTo>
                      <a:pt x="88441" y="71452"/>
                    </a:lnTo>
                    <a:lnTo>
                      <a:pt x="92075" y="83080"/>
                    </a:lnTo>
                    <a:cubicBezTo>
                      <a:pt x="92075" y="85196"/>
                      <a:pt x="88106" y="87313"/>
                      <a:pt x="88106" y="85196"/>
                    </a:cubicBezTo>
                    <a:lnTo>
                      <a:pt x="85016" y="73662"/>
                    </a:lnTo>
                    <a:lnTo>
                      <a:pt x="81918" y="75662"/>
                    </a:lnTo>
                    <a:lnTo>
                      <a:pt x="85725" y="87842"/>
                    </a:lnTo>
                    <a:cubicBezTo>
                      <a:pt x="85725" y="89958"/>
                      <a:pt x="83740" y="92075"/>
                      <a:pt x="81756" y="89958"/>
                    </a:cubicBezTo>
                    <a:lnTo>
                      <a:pt x="78700" y="78552"/>
                    </a:lnTo>
                    <a:lnTo>
                      <a:pt x="77106" y="80260"/>
                    </a:lnTo>
                    <a:lnTo>
                      <a:pt x="80862" y="93931"/>
                    </a:lnTo>
                    <a:lnTo>
                      <a:pt x="96379" y="82273"/>
                    </a:lnTo>
                    <a:lnTo>
                      <a:pt x="92075" y="69216"/>
                    </a:lnTo>
                    <a:cubicBezTo>
                      <a:pt x="92075" y="67152"/>
                      <a:pt x="94456" y="65088"/>
                      <a:pt x="96837" y="67152"/>
                    </a:cubicBezTo>
                    <a:lnTo>
                      <a:pt x="96846" y="67205"/>
                    </a:lnTo>
                    <a:lnTo>
                      <a:pt x="100806" y="67205"/>
                    </a:lnTo>
                    <a:lnTo>
                      <a:pt x="104331" y="78484"/>
                    </a:lnTo>
                    <a:lnTo>
                      <a:pt x="106495" y="78146"/>
                    </a:lnTo>
                    <a:lnTo>
                      <a:pt x="103205" y="64107"/>
                    </a:lnTo>
                    <a:lnTo>
                      <a:pt x="103139" y="64111"/>
                    </a:lnTo>
                    <a:lnTo>
                      <a:pt x="92063" y="69115"/>
                    </a:lnTo>
                    <a:lnTo>
                      <a:pt x="102324" y="62493"/>
                    </a:lnTo>
                    <a:cubicBezTo>
                      <a:pt x="109184" y="60875"/>
                      <a:pt x="116333" y="60369"/>
                      <a:pt x="123368" y="61077"/>
                    </a:cubicBezTo>
                    <a:close/>
                    <a:moveTo>
                      <a:pt x="185373" y="50819"/>
                    </a:moveTo>
                    <a:lnTo>
                      <a:pt x="185373" y="63501"/>
                    </a:lnTo>
                    <a:lnTo>
                      <a:pt x="186118" y="66763"/>
                    </a:lnTo>
                    <a:lnTo>
                      <a:pt x="187369" y="67159"/>
                    </a:lnTo>
                    <a:lnTo>
                      <a:pt x="189094" y="58103"/>
                    </a:lnTo>
                    <a:lnTo>
                      <a:pt x="187324" y="58103"/>
                    </a:lnTo>
                    <a:close/>
                    <a:moveTo>
                      <a:pt x="191783" y="31553"/>
                    </a:moveTo>
                    <a:lnTo>
                      <a:pt x="193675" y="43260"/>
                    </a:lnTo>
                    <a:cubicBezTo>
                      <a:pt x="193675" y="45443"/>
                      <a:pt x="189442" y="47626"/>
                      <a:pt x="189442" y="45443"/>
                    </a:cubicBezTo>
                    <a:lnTo>
                      <a:pt x="188358" y="38734"/>
                    </a:lnTo>
                    <a:lnTo>
                      <a:pt x="187562" y="41209"/>
                    </a:lnTo>
                    <a:lnTo>
                      <a:pt x="190552" y="52371"/>
                    </a:lnTo>
                    <a:lnTo>
                      <a:pt x="193902" y="43577"/>
                    </a:lnTo>
                    <a:cubicBezTo>
                      <a:pt x="195943" y="39291"/>
                      <a:pt x="195943" y="39291"/>
                      <a:pt x="195943" y="37148"/>
                    </a:cubicBezTo>
                    <a:cubicBezTo>
                      <a:pt x="194922" y="36076"/>
                      <a:pt x="193391" y="33933"/>
                      <a:pt x="192116" y="32058"/>
                    </a:cubicBezTo>
                    <a:close/>
                    <a:moveTo>
                      <a:pt x="191032" y="30414"/>
                    </a:moveTo>
                    <a:lnTo>
                      <a:pt x="191024" y="30439"/>
                    </a:lnTo>
                    <a:lnTo>
                      <a:pt x="191042" y="30429"/>
                    </a:lnTo>
                    <a:close/>
                    <a:moveTo>
                      <a:pt x="103464" y="6438"/>
                    </a:moveTo>
                    <a:cubicBezTo>
                      <a:pt x="99153" y="6438"/>
                      <a:pt x="79753" y="10730"/>
                      <a:pt x="75442" y="12876"/>
                    </a:cubicBezTo>
                    <a:cubicBezTo>
                      <a:pt x="81909" y="8584"/>
                      <a:pt x="79753" y="27899"/>
                      <a:pt x="79753" y="36483"/>
                    </a:cubicBezTo>
                    <a:cubicBezTo>
                      <a:pt x="79753" y="38629"/>
                      <a:pt x="81909" y="47213"/>
                      <a:pt x="79753" y="51506"/>
                    </a:cubicBezTo>
                    <a:cubicBezTo>
                      <a:pt x="73287" y="64382"/>
                      <a:pt x="64665" y="60090"/>
                      <a:pt x="53887" y="55798"/>
                    </a:cubicBezTo>
                    <a:cubicBezTo>
                      <a:pt x="49576" y="53652"/>
                      <a:pt x="25866" y="47213"/>
                      <a:pt x="30177" y="45067"/>
                    </a:cubicBezTo>
                    <a:cubicBezTo>
                      <a:pt x="34488" y="45067"/>
                      <a:pt x="21555" y="62236"/>
                      <a:pt x="19399" y="66528"/>
                    </a:cubicBezTo>
                    <a:cubicBezTo>
                      <a:pt x="17244" y="72966"/>
                      <a:pt x="19399" y="72966"/>
                      <a:pt x="28021" y="81551"/>
                    </a:cubicBezTo>
                    <a:cubicBezTo>
                      <a:pt x="34488" y="85843"/>
                      <a:pt x="40954" y="94427"/>
                      <a:pt x="47421" y="96573"/>
                    </a:cubicBezTo>
                    <a:cubicBezTo>
                      <a:pt x="47421" y="96573"/>
                      <a:pt x="47421" y="98719"/>
                      <a:pt x="47421" y="98719"/>
                    </a:cubicBezTo>
                    <a:cubicBezTo>
                      <a:pt x="47421" y="103011"/>
                      <a:pt x="47421" y="105157"/>
                      <a:pt x="47421" y="107303"/>
                    </a:cubicBezTo>
                    <a:cubicBezTo>
                      <a:pt x="47421" y="109449"/>
                      <a:pt x="43110" y="111595"/>
                      <a:pt x="40954" y="111595"/>
                    </a:cubicBezTo>
                    <a:cubicBezTo>
                      <a:pt x="36643" y="111595"/>
                      <a:pt x="17244" y="120180"/>
                      <a:pt x="12933" y="124472"/>
                    </a:cubicBezTo>
                    <a:lnTo>
                      <a:pt x="8804" y="127374"/>
                    </a:lnTo>
                    <a:lnTo>
                      <a:pt x="8622" y="124472"/>
                    </a:lnTo>
                    <a:cubicBezTo>
                      <a:pt x="8622" y="126618"/>
                      <a:pt x="8083" y="127691"/>
                      <a:pt x="8352" y="127691"/>
                    </a:cubicBezTo>
                    <a:lnTo>
                      <a:pt x="8804" y="127374"/>
                    </a:lnTo>
                    <a:lnTo>
                      <a:pt x="9161" y="133056"/>
                    </a:lnTo>
                    <a:cubicBezTo>
                      <a:pt x="10238" y="136275"/>
                      <a:pt x="11855" y="139494"/>
                      <a:pt x="12933" y="141640"/>
                    </a:cubicBezTo>
                    <a:cubicBezTo>
                      <a:pt x="15088" y="154517"/>
                      <a:pt x="12933" y="154517"/>
                      <a:pt x="25866" y="152371"/>
                    </a:cubicBezTo>
                    <a:cubicBezTo>
                      <a:pt x="32332" y="152371"/>
                      <a:pt x="49576" y="154517"/>
                      <a:pt x="53887" y="152371"/>
                    </a:cubicBezTo>
                    <a:cubicBezTo>
                      <a:pt x="56043" y="152371"/>
                      <a:pt x="58198" y="152371"/>
                      <a:pt x="58198" y="152371"/>
                    </a:cubicBezTo>
                    <a:cubicBezTo>
                      <a:pt x="60354" y="154517"/>
                      <a:pt x="62509" y="156663"/>
                      <a:pt x="62509" y="158809"/>
                    </a:cubicBezTo>
                    <a:cubicBezTo>
                      <a:pt x="64665" y="160955"/>
                      <a:pt x="62509" y="160955"/>
                      <a:pt x="62509" y="163101"/>
                    </a:cubicBezTo>
                    <a:cubicBezTo>
                      <a:pt x="56043" y="167393"/>
                      <a:pt x="53887" y="182416"/>
                      <a:pt x="51732" y="188854"/>
                    </a:cubicBezTo>
                    <a:cubicBezTo>
                      <a:pt x="47421" y="201730"/>
                      <a:pt x="47421" y="199584"/>
                      <a:pt x="58198" y="206022"/>
                    </a:cubicBezTo>
                    <a:cubicBezTo>
                      <a:pt x="60354" y="207095"/>
                      <a:pt x="63048" y="209241"/>
                      <a:pt x="65743" y="211119"/>
                    </a:cubicBezTo>
                    <a:lnTo>
                      <a:pt x="71667" y="213858"/>
                    </a:lnTo>
                    <a:lnTo>
                      <a:pt x="69245" y="215948"/>
                    </a:lnTo>
                    <a:cubicBezTo>
                      <a:pt x="69515" y="215680"/>
                      <a:pt x="71131" y="214607"/>
                      <a:pt x="73287" y="214607"/>
                    </a:cubicBezTo>
                    <a:lnTo>
                      <a:pt x="71667" y="213858"/>
                    </a:lnTo>
                    <a:lnTo>
                      <a:pt x="73287" y="212460"/>
                    </a:lnTo>
                    <a:cubicBezTo>
                      <a:pt x="79753" y="206022"/>
                      <a:pt x="94842" y="195292"/>
                      <a:pt x="96997" y="188854"/>
                    </a:cubicBezTo>
                    <a:cubicBezTo>
                      <a:pt x="96997" y="186708"/>
                      <a:pt x="99153" y="184562"/>
                      <a:pt x="103464" y="184562"/>
                    </a:cubicBezTo>
                    <a:cubicBezTo>
                      <a:pt x="105619" y="184562"/>
                      <a:pt x="107775" y="186708"/>
                      <a:pt x="109930" y="186708"/>
                    </a:cubicBezTo>
                    <a:cubicBezTo>
                      <a:pt x="112086" y="186708"/>
                      <a:pt x="112086" y="186708"/>
                      <a:pt x="112086" y="188854"/>
                    </a:cubicBezTo>
                    <a:cubicBezTo>
                      <a:pt x="112086" y="193146"/>
                      <a:pt x="131486" y="225337"/>
                      <a:pt x="127175" y="223191"/>
                    </a:cubicBezTo>
                    <a:cubicBezTo>
                      <a:pt x="131486" y="225337"/>
                      <a:pt x="144419" y="218899"/>
                      <a:pt x="148730" y="218899"/>
                    </a:cubicBezTo>
                    <a:cubicBezTo>
                      <a:pt x="157352" y="216753"/>
                      <a:pt x="155196" y="223191"/>
                      <a:pt x="153041" y="212460"/>
                    </a:cubicBezTo>
                    <a:cubicBezTo>
                      <a:pt x="150885" y="188854"/>
                      <a:pt x="153041" y="167393"/>
                      <a:pt x="178907" y="175977"/>
                    </a:cubicBezTo>
                    <a:cubicBezTo>
                      <a:pt x="182140" y="177050"/>
                      <a:pt x="186451" y="179196"/>
                      <a:pt x="191032" y="181074"/>
                    </a:cubicBezTo>
                    <a:lnTo>
                      <a:pt x="201763" y="183798"/>
                    </a:lnTo>
                    <a:lnTo>
                      <a:pt x="200462" y="185903"/>
                    </a:lnTo>
                    <a:cubicBezTo>
                      <a:pt x="201001" y="185635"/>
                      <a:pt x="202618" y="184562"/>
                      <a:pt x="204773" y="184562"/>
                    </a:cubicBezTo>
                    <a:lnTo>
                      <a:pt x="201763" y="183798"/>
                    </a:lnTo>
                    <a:lnTo>
                      <a:pt x="202618" y="182416"/>
                    </a:lnTo>
                    <a:cubicBezTo>
                      <a:pt x="204773" y="178123"/>
                      <a:pt x="206929" y="173831"/>
                      <a:pt x="209084" y="171685"/>
                    </a:cubicBezTo>
                    <a:cubicBezTo>
                      <a:pt x="215551" y="160955"/>
                      <a:pt x="215551" y="165247"/>
                      <a:pt x="213395" y="158809"/>
                    </a:cubicBezTo>
                    <a:cubicBezTo>
                      <a:pt x="209084" y="150225"/>
                      <a:pt x="196151" y="148079"/>
                      <a:pt x="191840" y="139494"/>
                    </a:cubicBezTo>
                    <a:cubicBezTo>
                      <a:pt x="186451" y="128764"/>
                      <a:pt x="191301" y="121789"/>
                      <a:pt x="199654" y="116424"/>
                    </a:cubicBezTo>
                    <a:lnTo>
                      <a:pt x="210090" y="111569"/>
                    </a:lnTo>
                    <a:lnTo>
                      <a:pt x="210608" y="111069"/>
                    </a:lnTo>
                    <a:lnTo>
                      <a:pt x="211001" y="111145"/>
                    </a:lnTo>
                    <a:lnTo>
                      <a:pt x="223950" y="105121"/>
                    </a:lnTo>
                    <a:lnTo>
                      <a:pt x="224173" y="107303"/>
                    </a:lnTo>
                    <a:lnTo>
                      <a:pt x="226089" y="107805"/>
                    </a:lnTo>
                    <a:lnTo>
                      <a:pt x="226219" y="106442"/>
                    </a:lnTo>
                    <a:cubicBezTo>
                      <a:pt x="227012" y="105886"/>
                      <a:pt x="228071" y="105886"/>
                      <a:pt x="228071" y="106998"/>
                    </a:cubicBezTo>
                    <a:lnTo>
                      <a:pt x="228455" y="108209"/>
                    </a:lnTo>
                    <a:lnTo>
                      <a:pt x="229740" y="107676"/>
                    </a:lnTo>
                    <a:lnTo>
                      <a:pt x="228801" y="103051"/>
                    </a:lnTo>
                    <a:lnTo>
                      <a:pt x="228484" y="103011"/>
                    </a:lnTo>
                    <a:lnTo>
                      <a:pt x="223950" y="105121"/>
                    </a:lnTo>
                    <a:lnTo>
                      <a:pt x="222556" y="91476"/>
                    </a:lnTo>
                    <a:cubicBezTo>
                      <a:pt x="221478" y="85306"/>
                      <a:pt x="219862" y="79405"/>
                      <a:pt x="217706" y="77258"/>
                    </a:cubicBezTo>
                    <a:cubicBezTo>
                      <a:pt x="217706" y="77258"/>
                      <a:pt x="200462" y="77258"/>
                      <a:pt x="193996" y="77258"/>
                    </a:cubicBezTo>
                    <a:cubicBezTo>
                      <a:pt x="176751" y="77258"/>
                      <a:pt x="170285" y="70820"/>
                      <a:pt x="176751" y="53652"/>
                    </a:cubicBezTo>
                    <a:cubicBezTo>
                      <a:pt x="176751" y="49360"/>
                      <a:pt x="185373" y="34337"/>
                      <a:pt x="185373" y="32191"/>
                    </a:cubicBezTo>
                    <a:cubicBezTo>
                      <a:pt x="183218" y="27899"/>
                      <a:pt x="165974" y="19315"/>
                      <a:pt x="161663" y="17168"/>
                    </a:cubicBezTo>
                    <a:cubicBezTo>
                      <a:pt x="157352" y="15022"/>
                      <a:pt x="165974" y="10730"/>
                      <a:pt x="159507" y="17168"/>
                    </a:cubicBezTo>
                    <a:cubicBezTo>
                      <a:pt x="157352" y="21461"/>
                      <a:pt x="153041" y="25753"/>
                      <a:pt x="148730" y="30045"/>
                    </a:cubicBezTo>
                    <a:cubicBezTo>
                      <a:pt x="146574" y="32191"/>
                      <a:pt x="142263" y="40775"/>
                      <a:pt x="135797" y="40775"/>
                    </a:cubicBezTo>
                    <a:cubicBezTo>
                      <a:pt x="120708" y="47213"/>
                      <a:pt x="116397" y="36483"/>
                      <a:pt x="112086" y="25753"/>
                    </a:cubicBezTo>
                    <a:cubicBezTo>
                      <a:pt x="109930" y="21461"/>
                      <a:pt x="107775" y="12876"/>
                      <a:pt x="103464" y="8584"/>
                    </a:cubicBezTo>
                    <a:cubicBezTo>
                      <a:pt x="99153" y="4292"/>
                      <a:pt x="109930" y="8584"/>
                      <a:pt x="103464" y="6438"/>
                    </a:cubicBezTo>
                    <a:close/>
                    <a:moveTo>
                      <a:pt x="105619" y="0"/>
                    </a:moveTo>
                    <a:cubicBezTo>
                      <a:pt x="107775" y="0"/>
                      <a:pt x="109930" y="0"/>
                      <a:pt x="109930" y="2146"/>
                    </a:cubicBezTo>
                    <a:cubicBezTo>
                      <a:pt x="114241" y="10730"/>
                      <a:pt x="120708" y="32191"/>
                      <a:pt x="131486" y="34337"/>
                    </a:cubicBezTo>
                    <a:cubicBezTo>
                      <a:pt x="137952" y="36483"/>
                      <a:pt x="150885" y="19315"/>
                      <a:pt x="157352" y="10730"/>
                    </a:cubicBezTo>
                    <a:cubicBezTo>
                      <a:pt x="159507" y="8584"/>
                      <a:pt x="161663" y="8584"/>
                      <a:pt x="163818" y="10730"/>
                    </a:cubicBezTo>
                    <a:cubicBezTo>
                      <a:pt x="174596" y="15022"/>
                      <a:pt x="183218" y="21461"/>
                      <a:pt x="191840" y="25753"/>
                    </a:cubicBezTo>
                    <a:cubicBezTo>
                      <a:pt x="191840" y="27899"/>
                      <a:pt x="193996" y="27899"/>
                      <a:pt x="191840" y="27899"/>
                    </a:cubicBezTo>
                    <a:lnTo>
                      <a:pt x="191623" y="28575"/>
                    </a:lnTo>
                    <a:lnTo>
                      <a:pt x="191861" y="28575"/>
                    </a:lnTo>
                    <a:cubicBezTo>
                      <a:pt x="191861" y="28575"/>
                      <a:pt x="195943" y="32861"/>
                      <a:pt x="197984" y="37148"/>
                    </a:cubicBezTo>
                    <a:cubicBezTo>
                      <a:pt x="200025" y="39291"/>
                      <a:pt x="197984" y="41434"/>
                      <a:pt x="195943" y="43577"/>
                    </a:cubicBezTo>
                    <a:cubicBezTo>
                      <a:pt x="195943" y="45720"/>
                      <a:pt x="193902" y="50007"/>
                      <a:pt x="191861" y="56436"/>
                    </a:cubicBezTo>
                    <a:lnTo>
                      <a:pt x="191780" y="56956"/>
                    </a:lnTo>
                    <a:lnTo>
                      <a:pt x="192087" y="58103"/>
                    </a:lnTo>
                    <a:lnTo>
                      <a:pt x="191602" y="58103"/>
                    </a:lnTo>
                    <a:lnTo>
                      <a:pt x="190075" y="67955"/>
                    </a:lnTo>
                    <a:lnTo>
                      <a:pt x="190071" y="68013"/>
                    </a:lnTo>
                    <a:lnTo>
                      <a:pt x="202348" y="71893"/>
                    </a:lnTo>
                    <a:cubicBezTo>
                      <a:pt x="209623" y="71893"/>
                      <a:pt x="217706" y="70820"/>
                      <a:pt x="224173" y="70820"/>
                    </a:cubicBezTo>
                    <a:cubicBezTo>
                      <a:pt x="224173" y="70820"/>
                      <a:pt x="226328" y="70820"/>
                      <a:pt x="226328" y="72966"/>
                    </a:cubicBezTo>
                    <a:lnTo>
                      <a:pt x="232080" y="101600"/>
                    </a:lnTo>
                    <a:lnTo>
                      <a:pt x="232802" y="101600"/>
                    </a:lnTo>
                    <a:cubicBezTo>
                      <a:pt x="234950" y="114300"/>
                      <a:pt x="234950" y="114300"/>
                      <a:pt x="234950" y="114300"/>
                    </a:cubicBezTo>
                    <a:cubicBezTo>
                      <a:pt x="232802" y="114300"/>
                      <a:pt x="232802" y="114300"/>
                      <a:pt x="232802" y="114300"/>
                    </a:cubicBezTo>
                    <a:cubicBezTo>
                      <a:pt x="232802" y="114300"/>
                      <a:pt x="219915" y="122767"/>
                      <a:pt x="209176" y="124883"/>
                    </a:cubicBezTo>
                    <a:lnTo>
                      <a:pt x="208759" y="125383"/>
                    </a:lnTo>
                    <a:lnTo>
                      <a:pt x="208756" y="125413"/>
                    </a:lnTo>
                    <a:lnTo>
                      <a:pt x="208738" y="125408"/>
                    </a:lnTo>
                    <a:lnTo>
                      <a:pt x="202179" y="133257"/>
                    </a:lnTo>
                    <a:lnTo>
                      <a:pt x="208006" y="143250"/>
                    </a:lnTo>
                    <a:cubicBezTo>
                      <a:pt x="213395" y="148615"/>
                      <a:pt x="219862" y="153444"/>
                      <a:pt x="224173" y="156663"/>
                    </a:cubicBezTo>
                    <a:lnTo>
                      <a:pt x="224173" y="158750"/>
                    </a:lnTo>
                    <a:lnTo>
                      <a:pt x="224282" y="158750"/>
                    </a:lnTo>
                    <a:cubicBezTo>
                      <a:pt x="228600" y="171784"/>
                      <a:pt x="228600" y="171784"/>
                      <a:pt x="228600" y="171784"/>
                    </a:cubicBezTo>
                    <a:cubicBezTo>
                      <a:pt x="223203" y="178844"/>
                      <a:pt x="219155" y="184140"/>
                      <a:pt x="216119" y="188111"/>
                    </a:cubicBezTo>
                    <a:lnTo>
                      <a:pt x="215881" y="188422"/>
                    </a:lnTo>
                    <a:lnTo>
                      <a:pt x="215900" y="188460"/>
                    </a:lnTo>
                    <a:lnTo>
                      <a:pt x="215838" y="188478"/>
                    </a:lnTo>
                    <a:lnTo>
                      <a:pt x="209709" y="196495"/>
                    </a:lnTo>
                    <a:cubicBezTo>
                      <a:pt x="207010" y="200025"/>
                      <a:pt x="207010" y="200025"/>
                      <a:pt x="207010" y="200025"/>
                    </a:cubicBezTo>
                    <a:cubicBezTo>
                      <a:pt x="207010" y="200025"/>
                      <a:pt x="200533" y="197853"/>
                      <a:pt x="192977" y="195137"/>
                    </a:cubicBezTo>
                    <a:lnTo>
                      <a:pt x="175222" y="188085"/>
                    </a:lnTo>
                    <a:lnTo>
                      <a:pt x="173566" y="188913"/>
                    </a:lnTo>
                    <a:lnTo>
                      <a:pt x="173244" y="187300"/>
                    </a:lnTo>
                    <a:lnTo>
                      <a:pt x="172466" y="186991"/>
                    </a:lnTo>
                    <a:lnTo>
                      <a:pt x="170002" y="186991"/>
                    </a:lnTo>
                    <a:lnTo>
                      <a:pt x="168148" y="187918"/>
                    </a:lnTo>
                    <a:lnTo>
                      <a:pt x="168148" y="212109"/>
                    </a:lnTo>
                    <a:cubicBezTo>
                      <a:pt x="168148" y="230438"/>
                      <a:pt x="168148" y="230438"/>
                      <a:pt x="168148" y="230438"/>
                    </a:cubicBezTo>
                    <a:lnTo>
                      <a:pt x="124968" y="241300"/>
                    </a:lnTo>
                    <a:cubicBezTo>
                      <a:pt x="120650" y="230438"/>
                      <a:pt x="120650" y="230438"/>
                      <a:pt x="120650" y="230438"/>
                    </a:cubicBezTo>
                    <a:lnTo>
                      <a:pt x="122753" y="229380"/>
                    </a:lnTo>
                    <a:lnTo>
                      <a:pt x="119226" y="221447"/>
                    </a:lnTo>
                    <a:cubicBezTo>
                      <a:pt x="117475" y="217423"/>
                      <a:pt x="115319" y="212460"/>
                      <a:pt x="113164" y="207632"/>
                    </a:cubicBezTo>
                    <a:lnTo>
                      <a:pt x="110040" y="200929"/>
                    </a:lnTo>
                    <a:lnTo>
                      <a:pt x="94677" y="213731"/>
                    </a:lnTo>
                    <a:lnTo>
                      <a:pt x="95250" y="215305"/>
                    </a:lnTo>
                    <a:lnTo>
                      <a:pt x="92789" y="215305"/>
                    </a:lnTo>
                    <a:lnTo>
                      <a:pt x="73025" y="231775"/>
                    </a:lnTo>
                    <a:lnTo>
                      <a:pt x="59064" y="225162"/>
                    </a:lnTo>
                    <a:lnTo>
                      <a:pt x="57943" y="225029"/>
                    </a:lnTo>
                    <a:lnTo>
                      <a:pt x="57835" y="224580"/>
                    </a:lnTo>
                    <a:lnTo>
                      <a:pt x="42862" y="217488"/>
                    </a:lnTo>
                    <a:lnTo>
                      <a:pt x="38100" y="204788"/>
                    </a:lnTo>
                    <a:lnTo>
                      <a:pt x="40954" y="202885"/>
                    </a:lnTo>
                    <a:lnTo>
                      <a:pt x="40954" y="201730"/>
                    </a:lnTo>
                    <a:cubicBezTo>
                      <a:pt x="40954" y="199584"/>
                      <a:pt x="45265" y="189390"/>
                      <a:pt x="49307" y="179465"/>
                    </a:cubicBezTo>
                    <a:lnTo>
                      <a:pt x="53615" y="168345"/>
                    </a:lnTo>
                    <a:lnTo>
                      <a:pt x="11112" y="169863"/>
                    </a:lnTo>
                    <a:lnTo>
                      <a:pt x="8878" y="160930"/>
                    </a:lnTo>
                    <a:lnTo>
                      <a:pt x="8622" y="160955"/>
                    </a:lnTo>
                    <a:cubicBezTo>
                      <a:pt x="8622" y="160955"/>
                      <a:pt x="8622" y="158809"/>
                      <a:pt x="6466" y="158809"/>
                    </a:cubicBezTo>
                    <a:cubicBezTo>
                      <a:pt x="4311" y="148079"/>
                      <a:pt x="2155" y="137348"/>
                      <a:pt x="0" y="126618"/>
                    </a:cubicBezTo>
                    <a:cubicBezTo>
                      <a:pt x="0" y="124472"/>
                      <a:pt x="2155" y="124472"/>
                      <a:pt x="2155" y="122326"/>
                    </a:cubicBezTo>
                    <a:cubicBezTo>
                      <a:pt x="8622" y="120180"/>
                      <a:pt x="43110" y="107303"/>
                      <a:pt x="43110" y="105157"/>
                    </a:cubicBezTo>
                    <a:cubicBezTo>
                      <a:pt x="43110" y="100865"/>
                      <a:pt x="15088" y="77258"/>
                      <a:pt x="8622" y="72966"/>
                    </a:cubicBezTo>
                    <a:cubicBezTo>
                      <a:pt x="8622" y="72966"/>
                      <a:pt x="8622" y="70820"/>
                      <a:pt x="8622" y="70820"/>
                    </a:cubicBezTo>
                    <a:cubicBezTo>
                      <a:pt x="15088" y="62236"/>
                      <a:pt x="19399" y="51506"/>
                      <a:pt x="25866" y="42921"/>
                    </a:cubicBezTo>
                    <a:cubicBezTo>
                      <a:pt x="28021" y="40775"/>
                      <a:pt x="30177" y="38629"/>
                      <a:pt x="32332" y="40775"/>
                    </a:cubicBezTo>
                    <a:cubicBezTo>
                      <a:pt x="38799" y="42921"/>
                      <a:pt x="66820" y="55798"/>
                      <a:pt x="71131" y="53652"/>
                    </a:cubicBezTo>
                    <a:cubicBezTo>
                      <a:pt x="75442" y="49360"/>
                      <a:pt x="71131" y="19315"/>
                      <a:pt x="71131" y="12876"/>
                    </a:cubicBezTo>
                    <a:cubicBezTo>
                      <a:pt x="71131" y="10730"/>
                      <a:pt x="73287" y="8584"/>
                      <a:pt x="75442" y="8584"/>
                    </a:cubicBezTo>
                    <a:cubicBezTo>
                      <a:pt x="84064" y="6438"/>
                      <a:pt x="94842" y="2146"/>
                      <a:pt x="105619" y="0"/>
                    </a:cubicBezTo>
                    <a:close/>
                  </a:path>
                </a:pathLst>
              </a:custGeom>
              <a:solidFill>
                <a:srgbClr val="F9F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58" name="任意多边形: 形状 457">
                <a:extLst>
                  <a:ext uri="{FF2B5EF4-FFF2-40B4-BE49-F238E27FC236}">
                    <a16:creationId xmlns="" xmlns:a16="http://schemas.microsoft.com/office/drawing/2014/main" id="{79429D06-3D08-43A1-994A-487C958FF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6830" y="1942056"/>
                <a:ext cx="427949" cy="541796"/>
              </a:xfrm>
              <a:custGeom>
                <a:avLst/>
                <a:gdLst>
                  <a:gd name="connsiteX0" fmla="*/ 239089 w 427949"/>
                  <a:gd name="connsiteY0" fmla="*/ 425900 h 541796"/>
                  <a:gd name="connsiteX1" fmla="*/ 239189 w 427949"/>
                  <a:gd name="connsiteY1" fmla="*/ 426020 h 541796"/>
                  <a:gd name="connsiteX2" fmla="*/ 239275 w 427949"/>
                  <a:gd name="connsiteY2" fmla="*/ 425900 h 541796"/>
                  <a:gd name="connsiteX3" fmla="*/ 221467 w 427949"/>
                  <a:gd name="connsiteY3" fmla="*/ 404864 h 541796"/>
                  <a:gd name="connsiteX4" fmla="*/ 229846 w 427949"/>
                  <a:gd name="connsiteY4" fmla="*/ 414866 h 541796"/>
                  <a:gd name="connsiteX5" fmla="*/ 231180 w 427949"/>
                  <a:gd name="connsiteY5" fmla="*/ 412803 h 541796"/>
                  <a:gd name="connsiteX6" fmla="*/ 254540 w 427949"/>
                  <a:gd name="connsiteY6" fmla="*/ 410950 h 541796"/>
                  <a:gd name="connsiteX7" fmla="*/ 258876 w 427949"/>
                  <a:gd name="connsiteY7" fmla="*/ 408059 h 541796"/>
                  <a:gd name="connsiteX8" fmla="*/ 210809 w 427949"/>
                  <a:gd name="connsiteY8" fmla="*/ 392141 h 541796"/>
                  <a:gd name="connsiteX9" fmla="*/ 212979 w 427949"/>
                  <a:gd name="connsiteY9" fmla="*/ 400777 h 541796"/>
                  <a:gd name="connsiteX10" fmla="*/ 216441 w 427949"/>
                  <a:gd name="connsiteY10" fmla="*/ 398864 h 541796"/>
                  <a:gd name="connsiteX11" fmla="*/ 217277 w 427949"/>
                  <a:gd name="connsiteY11" fmla="*/ 399862 h 541796"/>
                  <a:gd name="connsiteX12" fmla="*/ 218555 w 427949"/>
                  <a:gd name="connsiteY12" fmla="*/ 398449 h 541796"/>
                  <a:gd name="connsiteX13" fmla="*/ 267074 w 427949"/>
                  <a:gd name="connsiteY13" fmla="*/ 402594 h 541796"/>
                  <a:gd name="connsiteX14" fmla="*/ 275313 w 427949"/>
                  <a:gd name="connsiteY14" fmla="*/ 397102 h 541796"/>
                  <a:gd name="connsiteX15" fmla="*/ 225766 w 427949"/>
                  <a:gd name="connsiteY15" fmla="*/ 393710 h 541796"/>
                  <a:gd name="connsiteX16" fmla="*/ 216441 w 427949"/>
                  <a:gd name="connsiteY16" fmla="*/ 398864 h 541796"/>
                  <a:gd name="connsiteX17" fmla="*/ 240437 w 427949"/>
                  <a:gd name="connsiteY17" fmla="*/ 385602 h 541796"/>
                  <a:gd name="connsiteX18" fmla="*/ 236024 w 427949"/>
                  <a:gd name="connsiteY18" fmla="*/ 388041 h 541796"/>
                  <a:gd name="connsiteX19" fmla="*/ 282942 w 427949"/>
                  <a:gd name="connsiteY19" fmla="*/ 391252 h 541796"/>
                  <a:gd name="connsiteX20" fmla="*/ 283734 w 427949"/>
                  <a:gd name="connsiteY20" fmla="*/ 392139 h 541796"/>
                  <a:gd name="connsiteX21" fmla="*/ 286774 w 427949"/>
                  <a:gd name="connsiteY21" fmla="*/ 390374 h 541796"/>
                  <a:gd name="connsiteX22" fmla="*/ 251708 w 427949"/>
                  <a:gd name="connsiteY22" fmla="*/ 379026 h 541796"/>
                  <a:gd name="connsiteX23" fmla="*/ 249603 w 427949"/>
                  <a:gd name="connsiteY23" fmla="*/ 380536 h 541796"/>
                  <a:gd name="connsiteX24" fmla="*/ 246968 w 427949"/>
                  <a:gd name="connsiteY24" fmla="*/ 381992 h 541796"/>
                  <a:gd name="connsiteX25" fmla="*/ 293980 w 427949"/>
                  <a:gd name="connsiteY25" fmla="*/ 385220 h 541796"/>
                  <a:gd name="connsiteX26" fmla="*/ 294576 w 427949"/>
                  <a:gd name="connsiteY26" fmla="*/ 385844 h 541796"/>
                  <a:gd name="connsiteX27" fmla="*/ 298637 w 427949"/>
                  <a:gd name="connsiteY27" fmla="*/ 383486 h 541796"/>
                  <a:gd name="connsiteX28" fmla="*/ 265319 w 427949"/>
                  <a:gd name="connsiteY28" fmla="*/ 369264 h 541796"/>
                  <a:gd name="connsiteX29" fmla="*/ 258941 w 427949"/>
                  <a:gd name="connsiteY29" fmla="*/ 373839 h 541796"/>
                  <a:gd name="connsiteX30" fmla="*/ 307098 w 427949"/>
                  <a:gd name="connsiteY30" fmla="*/ 378573 h 541796"/>
                  <a:gd name="connsiteX31" fmla="*/ 308926 w 427949"/>
                  <a:gd name="connsiteY31" fmla="*/ 377512 h 541796"/>
                  <a:gd name="connsiteX32" fmla="*/ 311560 w 427949"/>
                  <a:gd name="connsiteY32" fmla="*/ 375230 h 541796"/>
                  <a:gd name="connsiteX33" fmla="*/ 276384 w 427949"/>
                  <a:gd name="connsiteY33" fmla="*/ 361329 h 541796"/>
                  <a:gd name="connsiteX34" fmla="*/ 273748 w 427949"/>
                  <a:gd name="connsiteY34" fmla="*/ 363219 h 541796"/>
                  <a:gd name="connsiteX35" fmla="*/ 320234 w 427949"/>
                  <a:gd name="connsiteY35" fmla="*/ 367717 h 541796"/>
                  <a:gd name="connsiteX36" fmla="*/ 321541 w 427949"/>
                  <a:gd name="connsiteY36" fmla="*/ 366585 h 541796"/>
                  <a:gd name="connsiteX37" fmla="*/ 286652 w 427949"/>
                  <a:gd name="connsiteY37" fmla="*/ 352665 h 541796"/>
                  <a:gd name="connsiteX38" fmla="*/ 284598 w 427949"/>
                  <a:gd name="connsiteY38" fmla="*/ 355438 h 541796"/>
                  <a:gd name="connsiteX39" fmla="*/ 283941 w 427949"/>
                  <a:gd name="connsiteY39" fmla="*/ 355910 h 541796"/>
                  <a:gd name="connsiteX40" fmla="*/ 327952 w 427949"/>
                  <a:gd name="connsiteY40" fmla="*/ 361033 h 541796"/>
                  <a:gd name="connsiteX41" fmla="*/ 333827 w 427949"/>
                  <a:gd name="connsiteY41" fmla="*/ 355945 h 541796"/>
                  <a:gd name="connsiteX42" fmla="*/ 286778 w 427949"/>
                  <a:gd name="connsiteY42" fmla="*/ 352835 h 541796"/>
                  <a:gd name="connsiteX43" fmla="*/ 292613 w 427949"/>
                  <a:gd name="connsiteY43" fmla="*/ 344617 h 541796"/>
                  <a:gd name="connsiteX44" fmla="*/ 290374 w 427949"/>
                  <a:gd name="connsiteY44" fmla="*/ 347640 h 541796"/>
                  <a:gd name="connsiteX45" fmla="*/ 336906 w 427949"/>
                  <a:gd name="connsiteY45" fmla="*/ 350715 h 541796"/>
                  <a:gd name="connsiteX46" fmla="*/ 337970 w 427949"/>
                  <a:gd name="connsiteY46" fmla="*/ 348479 h 541796"/>
                  <a:gd name="connsiteX47" fmla="*/ 298792 w 427949"/>
                  <a:gd name="connsiteY47" fmla="*/ 336274 h 541796"/>
                  <a:gd name="connsiteX48" fmla="*/ 297000 w 427949"/>
                  <a:gd name="connsiteY48" fmla="*/ 338694 h 541796"/>
                  <a:gd name="connsiteX49" fmla="*/ 336308 w 427949"/>
                  <a:gd name="connsiteY49" fmla="*/ 342040 h 541796"/>
                  <a:gd name="connsiteX50" fmla="*/ 339643 w 427949"/>
                  <a:gd name="connsiteY50" fmla="*/ 344961 h 541796"/>
                  <a:gd name="connsiteX51" fmla="*/ 342213 w 427949"/>
                  <a:gd name="connsiteY51" fmla="*/ 339558 h 541796"/>
                  <a:gd name="connsiteX52" fmla="*/ 333833 w 427949"/>
                  <a:gd name="connsiteY52" fmla="*/ 338240 h 541796"/>
                  <a:gd name="connsiteX53" fmla="*/ 321175 w 427949"/>
                  <a:gd name="connsiteY53" fmla="*/ 337992 h 541796"/>
                  <a:gd name="connsiteX54" fmla="*/ 305840 w 427949"/>
                  <a:gd name="connsiteY54" fmla="*/ 326758 h 541796"/>
                  <a:gd name="connsiteX55" fmla="*/ 302860 w 427949"/>
                  <a:gd name="connsiteY55" fmla="*/ 330782 h 541796"/>
                  <a:gd name="connsiteX56" fmla="*/ 323330 w 427949"/>
                  <a:gd name="connsiteY56" fmla="*/ 332039 h 541796"/>
                  <a:gd name="connsiteX57" fmla="*/ 334910 w 427949"/>
                  <a:gd name="connsiteY57" fmla="*/ 332535 h 541796"/>
                  <a:gd name="connsiteX58" fmla="*/ 344040 w 427949"/>
                  <a:gd name="connsiteY58" fmla="*/ 335716 h 541796"/>
                  <a:gd name="connsiteX59" fmla="*/ 345245 w 427949"/>
                  <a:gd name="connsiteY59" fmla="*/ 333181 h 541796"/>
                  <a:gd name="connsiteX60" fmla="*/ 306382 w 427949"/>
                  <a:gd name="connsiteY60" fmla="*/ 327276 h 541796"/>
                  <a:gd name="connsiteX61" fmla="*/ 309908 w 427949"/>
                  <a:gd name="connsiteY61" fmla="*/ 321266 h 541796"/>
                  <a:gd name="connsiteX62" fmla="*/ 309874 w 427949"/>
                  <a:gd name="connsiteY62" fmla="*/ 321312 h 541796"/>
                  <a:gd name="connsiteX63" fmla="*/ 348126 w 427949"/>
                  <a:gd name="connsiteY63" fmla="*/ 327124 h 541796"/>
                  <a:gd name="connsiteX64" fmla="*/ 348830 w 427949"/>
                  <a:gd name="connsiteY64" fmla="*/ 325643 h 541796"/>
                  <a:gd name="connsiteX65" fmla="*/ 350372 w 427949"/>
                  <a:gd name="connsiteY65" fmla="*/ 323534 h 541796"/>
                  <a:gd name="connsiteX66" fmla="*/ 349183 w 427949"/>
                  <a:gd name="connsiteY66" fmla="*/ 323534 h 541796"/>
                  <a:gd name="connsiteX67" fmla="*/ 342833 w 427949"/>
                  <a:gd name="connsiteY67" fmla="*/ 323534 h 541796"/>
                  <a:gd name="connsiteX68" fmla="*/ 330133 w 427949"/>
                  <a:gd name="connsiteY68" fmla="*/ 321266 h 541796"/>
                  <a:gd name="connsiteX69" fmla="*/ 318242 w 427949"/>
                  <a:gd name="connsiteY69" fmla="*/ 310452 h 541796"/>
                  <a:gd name="connsiteX70" fmla="*/ 314982 w 427949"/>
                  <a:gd name="connsiteY70" fmla="*/ 314417 h 541796"/>
                  <a:gd name="connsiteX71" fmla="*/ 314427 w 427949"/>
                  <a:gd name="connsiteY71" fmla="*/ 315166 h 541796"/>
                  <a:gd name="connsiteX72" fmla="*/ 340717 w 427949"/>
                  <a:gd name="connsiteY72" fmla="*/ 316731 h 541796"/>
                  <a:gd name="connsiteX73" fmla="*/ 349977 w 427949"/>
                  <a:gd name="connsiteY73" fmla="*/ 317581 h 541796"/>
                  <a:gd name="connsiteX74" fmla="*/ 353006 w 427949"/>
                  <a:gd name="connsiteY74" fmla="*/ 319931 h 541796"/>
                  <a:gd name="connsiteX75" fmla="*/ 357201 w 427949"/>
                  <a:gd name="connsiteY75" fmla="*/ 314195 h 541796"/>
                  <a:gd name="connsiteX76" fmla="*/ 356196 w 427949"/>
                  <a:gd name="connsiteY76" fmla="*/ 313320 h 541796"/>
                  <a:gd name="connsiteX77" fmla="*/ 355978 w 427949"/>
                  <a:gd name="connsiteY77" fmla="*/ 313782 h 541796"/>
                  <a:gd name="connsiteX78" fmla="*/ 334819 w 427949"/>
                  <a:gd name="connsiteY78" fmla="*/ 299540 h 541796"/>
                  <a:gd name="connsiteX79" fmla="*/ 327189 w 427949"/>
                  <a:gd name="connsiteY79" fmla="*/ 299574 h 541796"/>
                  <a:gd name="connsiteX80" fmla="*/ 322377 w 427949"/>
                  <a:gd name="connsiteY80" fmla="*/ 305425 h 541796"/>
                  <a:gd name="connsiteX81" fmla="*/ 349771 w 427949"/>
                  <a:gd name="connsiteY81" fmla="*/ 307727 h 541796"/>
                  <a:gd name="connsiteX82" fmla="*/ 347535 w 427949"/>
                  <a:gd name="connsiteY82" fmla="*/ 305781 h 541796"/>
                  <a:gd name="connsiteX83" fmla="*/ 334819 w 427949"/>
                  <a:gd name="connsiteY83" fmla="*/ 299540 h 541796"/>
                  <a:gd name="connsiteX84" fmla="*/ 173081 w 427949"/>
                  <a:gd name="connsiteY84" fmla="*/ 181190 h 541796"/>
                  <a:gd name="connsiteX85" fmla="*/ 168042 w 427949"/>
                  <a:gd name="connsiteY85" fmla="*/ 185195 h 541796"/>
                  <a:gd name="connsiteX86" fmla="*/ 155744 w 427949"/>
                  <a:gd name="connsiteY86" fmla="*/ 195885 h 541796"/>
                  <a:gd name="connsiteX87" fmla="*/ 170482 w 427949"/>
                  <a:gd name="connsiteY87" fmla="*/ 188043 h 541796"/>
                  <a:gd name="connsiteX88" fmla="*/ 159504 w 427949"/>
                  <a:gd name="connsiteY88" fmla="*/ 131645 h 541796"/>
                  <a:gd name="connsiteX89" fmla="*/ 115765 w 427949"/>
                  <a:gd name="connsiteY89" fmla="*/ 166826 h 541796"/>
                  <a:gd name="connsiteX90" fmla="*/ 94462 w 427949"/>
                  <a:gd name="connsiteY90" fmla="*/ 173845 h 541796"/>
                  <a:gd name="connsiteX91" fmla="*/ 118202 w 427949"/>
                  <a:gd name="connsiteY91" fmla="*/ 192876 h 541796"/>
                  <a:gd name="connsiteX92" fmla="*/ 120112 w 427949"/>
                  <a:gd name="connsiteY92" fmla="*/ 193514 h 541796"/>
                  <a:gd name="connsiteX93" fmla="*/ 136582 w 427949"/>
                  <a:gd name="connsiteY93" fmla="*/ 191248 h 541796"/>
                  <a:gd name="connsiteX94" fmla="*/ 179132 w 427949"/>
                  <a:gd name="connsiteY94" fmla="*/ 164810 h 541796"/>
                  <a:gd name="connsiteX95" fmla="*/ 179251 w 427949"/>
                  <a:gd name="connsiteY95" fmla="*/ 164923 h 541796"/>
                  <a:gd name="connsiteX96" fmla="*/ 181699 w 427949"/>
                  <a:gd name="connsiteY96" fmla="*/ 158470 h 541796"/>
                  <a:gd name="connsiteX97" fmla="*/ 178871 w 427949"/>
                  <a:gd name="connsiteY97" fmla="*/ 132512 h 541796"/>
                  <a:gd name="connsiteX98" fmla="*/ 178588 w 427949"/>
                  <a:gd name="connsiteY98" fmla="*/ 131834 h 541796"/>
                  <a:gd name="connsiteX99" fmla="*/ 140329 w 427949"/>
                  <a:gd name="connsiteY99" fmla="*/ 79500 h 541796"/>
                  <a:gd name="connsiteX100" fmla="*/ 132695 w 427949"/>
                  <a:gd name="connsiteY100" fmla="*/ 80656 h 541796"/>
                  <a:gd name="connsiteX101" fmla="*/ 107423 w 427949"/>
                  <a:gd name="connsiteY101" fmla="*/ 97679 h 541796"/>
                  <a:gd name="connsiteX102" fmla="*/ 63566 w 427949"/>
                  <a:gd name="connsiteY102" fmla="*/ 136894 h 541796"/>
                  <a:gd name="connsiteX103" fmla="*/ 62465 w 427949"/>
                  <a:gd name="connsiteY103" fmla="*/ 147539 h 541796"/>
                  <a:gd name="connsiteX104" fmla="*/ 75624 w 427949"/>
                  <a:gd name="connsiteY104" fmla="*/ 155818 h 541796"/>
                  <a:gd name="connsiteX105" fmla="*/ 82158 w 427949"/>
                  <a:gd name="connsiteY105" fmla="*/ 162092 h 541796"/>
                  <a:gd name="connsiteX106" fmla="*/ 107813 w 427949"/>
                  <a:gd name="connsiteY106" fmla="*/ 153591 h 541796"/>
                  <a:gd name="connsiteX107" fmla="*/ 152090 w 427949"/>
                  <a:gd name="connsiteY107" fmla="*/ 118681 h 541796"/>
                  <a:gd name="connsiteX108" fmla="*/ 173915 w 427949"/>
                  <a:gd name="connsiteY108" fmla="*/ 120619 h 541796"/>
                  <a:gd name="connsiteX109" fmla="*/ 168398 w 427949"/>
                  <a:gd name="connsiteY109" fmla="*/ 107376 h 541796"/>
                  <a:gd name="connsiteX110" fmla="*/ 152069 w 427949"/>
                  <a:gd name="connsiteY110" fmla="*/ 86715 h 541796"/>
                  <a:gd name="connsiteX111" fmla="*/ 133832 w 427949"/>
                  <a:gd name="connsiteY111" fmla="*/ 17789 h 541796"/>
                  <a:gd name="connsiteX112" fmla="*/ 99338 w 427949"/>
                  <a:gd name="connsiteY112" fmla="*/ 18326 h 541796"/>
                  <a:gd name="connsiteX113" fmla="*/ 69156 w 427949"/>
                  <a:gd name="connsiteY113" fmla="*/ 20475 h 541796"/>
                  <a:gd name="connsiteX114" fmla="*/ 79935 w 427949"/>
                  <a:gd name="connsiteY114" fmla="*/ 54848 h 541796"/>
                  <a:gd name="connsiteX115" fmla="*/ 127364 w 427949"/>
                  <a:gd name="connsiteY115" fmla="*/ 61293 h 541796"/>
                  <a:gd name="connsiteX116" fmla="*/ 181261 w 427949"/>
                  <a:gd name="connsiteY116" fmla="*/ 106407 h 541796"/>
                  <a:gd name="connsiteX117" fmla="*/ 174793 w 427949"/>
                  <a:gd name="connsiteY117" fmla="*/ 209526 h 541796"/>
                  <a:gd name="connsiteX118" fmla="*/ 77780 w 427949"/>
                  <a:gd name="connsiteY118" fmla="*/ 175153 h 541796"/>
                  <a:gd name="connsiteX119" fmla="*/ 26039 w 427949"/>
                  <a:gd name="connsiteY119" fmla="*/ 175153 h 541796"/>
                  <a:gd name="connsiteX120" fmla="*/ 64844 w 427949"/>
                  <a:gd name="connsiteY120" fmla="*/ 246047 h 541796"/>
                  <a:gd name="connsiteX121" fmla="*/ 151079 w 427949"/>
                  <a:gd name="connsiteY121" fmla="*/ 316941 h 541796"/>
                  <a:gd name="connsiteX122" fmla="*/ 198508 w 427949"/>
                  <a:gd name="connsiteY122" fmla="*/ 341915 h 541796"/>
                  <a:gd name="connsiteX123" fmla="*/ 232279 w 427949"/>
                  <a:gd name="connsiteY123" fmla="*/ 369147 h 541796"/>
                  <a:gd name="connsiteX124" fmla="*/ 259640 w 427949"/>
                  <a:gd name="connsiteY124" fmla="*/ 352199 h 541796"/>
                  <a:gd name="connsiteX125" fmla="*/ 304130 w 427949"/>
                  <a:gd name="connsiteY125" fmla="*/ 303622 h 541796"/>
                  <a:gd name="connsiteX126" fmla="*/ 315795 w 427949"/>
                  <a:gd name="connsiteY126" fmla="*/ 288509 h 541796"/>
                  <a:gd name="connsiteX127" fmla="*/ 317030 w 427949"/>
                  <a:gd name="connsiteY127" fmla="*/ 288348 h 541796"/>
                  <a:gd name="connsiteX128" fmla="*/ 304011 w 427949"/>
                  <a:gd name="connsiteY128" fmla="*/ 259070 h 541796"/>
                  <a:gd name="connsiteX129" fmla="*/ 276119 w 427949"/>
                  <a:gd name="connsiteY129" fmla="*/ 151521 h 541796"/>
                  <a:gd name="connsiteX130" fmla="*/ 226534 w 427949"/>
                  <a:gd name="connsiteY130" fmla="*/ 89220 h 541796"/>
                  <a:gd name="connsiteX131" fmla="*/ 168326 w 427949"/>
                  <a:gd name="connsiteY131" fmla="*/ 26920 h 541796"/>
                  <a:gd name="connsiteX132" fmla="*/ 133832 w 427949"/>
                  <a:gd name="connsiteY132" fmla="*/ 17789 h 541796"/>
                  <a:gd name="connsiteX133" fmla="*/ 109309 w 427949"/>
                  <a:gd name="connsiteY133" fmla="*/ 66 h 541796"/>
                  <a:gd name="connsiteX134" fmla="*/ 166170 w 427949"/>
                  <a:gd name="connsiteY134" fmla="*/ 9733 h 541796"/>
                  <a:gd name="connsiteX135" fmla="*/ 271807 w 427949"/>
                  <a:gd name="connsiteY135" fmla="*/ 123593 h 541796"/>
                  <a:gd name="connsiteX136" fmla="*/ 312736 w 427949"/>
                  <a:gd name="connsiteY136" fmla="*/ 249269 h 541796"/>
                  <a:gd name="connsiteX137" fmla="*/ 329045 w 427949"/>
                  <a:gd name="connsiteY137" fmla="*/ 286780 h 541796"/>
                  <a:gd name="connsiteX138" fmla="*/ 332344 w 427949"/>
                  <a:gd name="connsiteY138" fmla="*/ 286350 h 541796"/>
                  <a:gd name="connsiteX139" fmla="*/ 367068 w 427949"/>
                  <a:gd name="connsiteY139" fmla="*/ 312258 h 541796"/>
                  <a:gd name="connsiteX140" fmla="*/ 367187 w 427949"/>
                  <a:gd name="connsiteY140" fmla="*/ 312592 h 541796"/>
                  <a:gd name="connsiteX141" fmla="*/ 369287 w 427949"/>
                  <a:gd name="connsiteY141" fmla="*/ 312266 h 541796"/>
                  <a:gd name="connsiteX142" fmla="*/ 425274 w 427949"/>
                  <a:gd name="connsiteY142" fmla="*/ 367914 h 541796"/>
                  <a:gd name="connsiteX143" fmla="*/ 418814 w 427949"/>
                  <a:gd name="connsiteY143" fmla="*/ 374335 h 541796"/>
                  <a:gd name="connsiteX144" fmla="*/ 375747 w 427949"/>
                  <a:gd name="connsiteY144" fmla="*/ 331529 h 541796"/>
                  <a:gd name="connsiteX145" fmla="*/ 360674 w 427949"/>
                  <a:gd name="connsiteY145" fmla="*/ 340090 h 541796"/>
                  <a:gd name="connsiteX146" fmla="*/ 341294 w 427949"/>
                  <a:gd name="connsiteY146" fmla="*/ 372194 h 541796"/>
                  <a:gd name="connsiteX147" fmla="*/ 261620 w 427949"/>
                  <a:gd name="connsiteY147" fmla="*/ 427842 h 541796"/>
                  <a:gd name="connsiteX148" fmla="*/ 298227 w 427949"/>
                  <a:gd name="connsiteY148" fmla="*/ 532716 h 541796"/>
                  <a:gd name="connsiteX149" fmla="*/ 291767 w 427949"/>
                  <a:gd name="connsiteY149" fmla="*/ 539137 h 541796"/>
                  <a:gd name="connsiteX150" fmla="*/ 227166 w 427949"/>
                  <a:gd name="connsiteY150" fmla="*/ 442824 h 541796"/>
                  <a:gd name="connsiteX151" fmla="*/ 233770 w 427949"/>
                  <a:gd name="connsiteY151" fmla="*/ 433595 h 541796"/>
                  <a:gd name="connsiteX152" fmla="*/ 204298 w 427949"/>
                  <a:gd name="connsiteY152" fmla="*/ 396459 h 541796"/>
                  <a:gd name="connsiteX153" fmla="*/ 202128 w 427949"/>
                  <a:gd name="connsiteY153" fmla="*/ 387823 h 541796"/>
                  <a:gd name="connsiteX154" fmla="*/ 222666 w 427949"/>
                  <a:gd name="connsiteY154" fmla="*/ 375102 h 541796"/>
                  <a:gd name="connsiteX155" fmla="*/ 193118 w 427949"/>
                  <a:gd name="connsiteY155" fmla="*/ 352388 h 541796"/>
                  <a:gd name="connsiteX156" fmla="*/ 148923 w 427949"/>
                  <a:gd name="connsiteY156" fmla="*/ 329831 h 541796"/>
                  <a:gd name="connsiteX157" fmla="*/ 71312 w 427949"/>
                  <a:gd name="connsiteY157" fmla="*/ 269678 h 541796"/>
                  <a:gd name="connsiteX158" fmla="*/ 2324 w 427949"/>
                  <a:gd name="connsiteY158" fmla="*/ 153670 h 541796"/>
                  <a:gd name="connsiteX159" fmla="*/ 36549 w 427949"/>
                  <a:gd name="connsiteY159" fmla="*/ 137020 h 541796"/>
                  <a:gd name="connsiteX160" fmla="*/ 52086 w 427949"/>
                  <a:gd name="connsiteY160" fmla="*/ 142566 h 541796"/>
                  <a:gd name="connsiteX161" fmla="*/ 50359 w 427949"/>
                  <a:gd name="connsiteY161" fmla="*/ 132469 h 541796"/>
                  <a:gd name="connsiteX162" fmla="*/ 94518 w 427949"/>
                  <a:gd name="connsiteY162" fmla="*/ 86871 h 541796"/>
                  <a:gd name="connsiteX163" fmla="*/ 117890 w 427949"/>
                  <a:gd name="connsiteY163" fmla="*/ 72538 h 541796"/>
                  <a:gd name="connsiteX164" fmla="*/ 100147 w 427949"/>
                  <a:gd name="connsiteY164" fmla="*/ 70423 h 541796"/>
                  <a:gd name="connsiteX165" fmla="*/ 67000 w 427949"/>
                  <a:gd name="connsiteY165" fmla="*/ 63441 h 541796"/>
                  <a:gd name="connsiteX166" fmla="*/ 54065 w 427949"/>
                  <a:gd name="connsiteY166" fmla="*/ 9733 h 541796"/>
                  <a:gd name="connsiteX167" fmla="*/ 109309 w 427949"/>
                  <a:gd name="connsiteY167" fmla="*/ 66 h 541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</a:cxnLst>
                <a:rect l="l" t="t" r="r" b="b"/>
                <a:pathLst>
                  <a:path w="427949" h="541796">
                    <a:moveTo>
                      <a:pt x="239089" y="425900"/>
                    </a:moveTo>
                    <a:lnTo>
                      <a:pt x="239189" y="426020"/>
                    </a:lnTo>
                    <a:lnTo>
                      <a:pt x="239275" y="425900"/>
                    </a:lnTo>
                    <a:close/>
                    <a:moveTo>
                      <a:pt x="221467" y="404864"/>
                    </a:moveTo>
                    <a:lnTo>
                      <a:pt x="229846" y="414866"/>
                    </a:lnTo>
                    <a:lnTo>
                      <a:pt x="231180" y="412803"/>
                    </a:lnTo>
                    <a:lnTo>
                      <a:pt x="254540" y="410950"/>
                    </a:lnTo>
                    <a:lnTo>
                      <a:pt x="258876" y="408059"/>
                    </a:lnTo>
                    <a:close/>
                    <a:moveTo>
                      <a:pt x="210809" y="392141"/>
                    </a:moveTo>
                    <a:cubicBezTo>
                      <a:pt x="210809" y="394300"/>
                      <a:pt x="212979" y="398618"/>
                      <a:pt x="212979" y="400777"/>
                    </a:cubicBezTo>
                    <a:lnTo>
                      <a:pt x="216441" y="398864"/>
                    </a:lnTo>
                    <a:lnTo>
                      <a:pt x="217277" y="399862"/>
                    </a:lnTo>
                    <a:lnTo>
                      <a:pt x="218555" y="398449"/>
                    </a:lnTo>
                    <a:lnTo>
                      <a:pt x="267074" y="402594"/>
                    </a:lnTo>
                    <a:lnTo>
                      <a:pt x="275313" y="397102"/>
                    </a:lnTo>
                    <a:lnTo>
                      <a:pt x="225766" y="393710"/>
                    </a:lnTo>
                    <a:lnTo>
                      <a:pt x="216441" y="398864"/>
                    </a:lnTo>
                    <a:close/>
                    <a:moveTo>
                      <a:pt x="240437" y="385602"/>
                    </a:moveTo>
                    <a:lnTo>
                      <a:pt x="236024" y="388041"/>
                    </a:lnTo>
                    <a:lnTo>
                      <a:pt x="282942" y="391252"/>
                    </a:lnTo>
                    <a:lnTo>
                      <a:pt x="283734" y="392139"/>
                    </a:lnTo>
                    <a:lnTo>
                      <a:pt x="286774" y="390374"/>
                    </a:lnTo>
                    <a:close/>
                    <a:moveTo>
                      <a:pt x="251708" y="379026"/>
                    </a:moveTo>
                    <a:lnTo>
                      <a:pt x="249603" y="380536"/>
                    </a:lnTo>
                    <a:lnTo>
                      <a:pt x="246968" y="381992"/>
                    </a:lnTo>
                    <a:lnTo>
                      <a:pt x="293980" y="385220"/>
                    </a:lnTo>
                    <a:lnTo>
                      <a:pt x="294576" y="385844"/>
                    </a:lnTo>
                    <a:lnTo>
                      <a:pt x="298637" y="383486"/>
                    </a:lnTo>
                    <a:close/>
                    <a:moveTo>
                      <a:pt x="265319" y="369264"/>
                    </a:moveTo>
                    <a:lnTo>
                      <a:pt x="258941" y="373839"/>
                    </a:lnTo>
                    <a:lnTo>
                      <a:pt x="307098" y="378573"/>
                    </a:lnTo>
                    <a:lnTo>
                      <a:pt x="308926" y="377512"/>
                    </a:lnTo>
                    <a:lnTo>
                      <a:pt x="311560" y="375230"/>
                    </a:lnTo>
                    <a:close/>
                    <a:moveTo>
                      <a:pt x="276384" y="361329"/>
                    </a:moveTo>
                    <a:lnTo>
                      <a:pt x="273748" y="363219"/>
                    </a:lnTo>
                    <a:lnTo>
                      <a:pt x="320234" y="367717"/>
                    </a:lnTo>
                    <a:lnTo>
                      <a:pt x="321541" y="366585"/>
                    </a:lnTo>
                    <a:close/>
                    <a:moveTo>
                      <a:pt x="286652" y="352665"/>
                    </a:moveTo>
                    <a:lnTo>
                      <a:pt x="284598" y="355438"/>
                    </a:lnTo>
                    <a:lnTo>
                      <a:pt x="283941" y="355910"/>
                    </a:lnTo>
                    <a:lnTo>
                      <a:pt x="327952" y="361033"/>
                    </a:lnTo>
                    <a:lnTo>
                      <a:pt x="333827" y="355945"/>
                    </a:lnTo>
                    <a:lnTo>
                      <a:pt x="286778" y="352835"/>
                    </a:lnTo>
                    <a:close/>
                    <a:moveTo>
                      <a:pt x="292613" y="344617"/>
                    </a:moveTo>
                    <a:lnTo>
                      <a:pt x="290374" y="347640"/>
                    </a:lnTo>
                    <a:lnTo>
                      <a:pt x="336906" y="350715"/>
                    </a:lnTo>
                    <a:lnTo>
                      <a:pt x="337970" y="348479"/>
                    </a:lnTo>
                    <a:close/>
                    <a:moveTo>
                      <a:pt x="298792" y="336274"/>
                    </a:moveTo>
                    <a:lnTo>
                      <a:pt x="297000" y="338694"/>
                    </a:lnTo>
                    <a:lnTo>
                      <a:pt x="336308" y="342040"/>
                    </a:lnTo>
                    <a:lnTo>
                      <a:pt x="339643" y="344961"/>
                    </a:lnTo>
                    <a:lnTo>
                      <a:pt x="342213" y="339558"/>
                    </a:lnTo>
                    <a:lnTo>
                      <a:pt x="333833" y="338240"/>
                    </a:lnTo>
                    <a:cubicBezTo>
                      <a:pt x="329255" y="337992"/>
                      <a:pt x="324407" y="337992"/>
                      <a:pt x="321175" y="337992"/>
                    </a:cubicBezTo>
                    <a:close/>
                    <a:moveTo>
                      <a:pt x="305840" y="326758"/>
                    </a:moveTo>
                    <a:lnTo>
                      <a:pt x="302860" y="330782"/>
                    </a:lnTo>
                    <a:lnTo>
                      <a:pt x="323330" y="332039"/>
                    </a:lnTo>
                    <a:cubicBezTo>
                      <a:pt x="326562" y="332039"/>
                      <a:pt x="330870" y="332039"/>
                      <a:pt x="334910" y="332535"/>
                    </a:cubicBezTo>
                    <a:lnTo>
                      <a:pt x="344040" y="335716"/>
                    </a:lnTo>
                    <a:lnTo>
                      <a:pt x="345245" y="333181"/>
                    </a:lnTo>
                    <a:lnTo>
                      <a:pt x="306382" y="327276"/>
                    </a:lnTo>
                    <a:close/>
                    <a:moveTo>
                      <a:pt x="309908" y="321266"/>
                    </a:moveTo>
                    <a:lnTo>
                      <a:pt x="309874" y="321312"/>
                    </a:lnTo>
                    <a:lnTo>
                      <a:pt x="348126" y="327124"/>
                    </a:lnTo>
                    <a:lnTo>
                      <a:pt x="348830" y="325643"/>
                    </a:lnTo>
                    <a:lnTo>
                      <a:pt x="350372" y="323534"/>
                    </a:lnTo>
                    <a:lnTo>
                      <a:pt x="349183" y="323534"/>
                    </a:lnTo>
                    <a:cubicBezTo>
                      <a:pt x="346537" y="323534"/>
                      <a:pt x="343892" y="323534"/>
                      <a:pt x="342833" y="323534"/>
                    </a:cubicBezTo>
                    <a:cubicBezTo>
                      <a:pt x="338600" y="323534"/>
                      <a:pt x="334367" y="323534"/>
                      <a:pt x="330133" y="321266"/>
                    </a:cubicBezTo>
                    <a:close/>
                    <a:moveTo>
                      <a:pt x="318242" y="310452"/>
                    </a:moveTo>
                    <a:lnTo>
                      <a:pt x="314982" y="314417"/>
                    </a:lnTo>
                    <a:lnTo>
                      <a:pt x="314427" y="315166"/>
                    </a:lnTo>
                    <a:lnTo>
                      <a:pt x="340717" y="316731"/>
                    </a:lnTo>
                    <a:cubicBezTo>
                      <a:pt x="343892" y="316731"/>
                      <a:pt x="347067" y="316731"/>
                      <a:pt x="349977" y="317581"/>
                    </a:cubicBezTo>
                    <a:lnTo>
                      <a:pt x="353006" y="319931"/>
                    </a:lnTo>
                    <a:lnTo>
                      <a:pt x="357201" y="314195"/>
                    </a:lnTo>
                    <a:lnTo>
                      <a:pt x="356196" y="313320"/>
                    </a:lnTo>
                    <a:lnTo>
                      <a:pt x="355978" y="313782"/>
                    </a:lnTo>
                    <a:close/>
                    <a:moveTo>
                      <a:pt x="334819" y="299540"/>
                    </a:moveTo>
                    <a:cubicBezTo>
                      <a:pt x="331597" y="298562"/>
                      <a:pt x="329224" y="298629"/>
                      <a:pt x="327189" y="299574"/>
                    </a:cubicBezTo>
                    <a:lnTo>
                      <a:pt x="322377" y="305425"/>
                    </a:lnTo>
                    <a:lnTo>
                      <a:pt x="349771" y="307727"/>
                    </a:lnTo>
                    <a:lnTo>
                      <a:pt x="347535" y="305781"/>
                    </a:lnTo>
                    <a:cubicBezTo>
                      <a:pt x="342110" y="302542"/>
                      <a:pt x="338040" y="300518"/>
                      <a:pt x="334819" y="299540"/>
                    </a:cubicBezTo>
                    <a:close/>
                    <a:moveTo>
                      <a:pt x="173081" y="181190"/>
                    </a:moveTo>
                    <a:lnTo>
                      <a:pt x="168042" y="185195"/>
                    </a:lnTo>
                    <a:lnTo>
                      <a:pt x="155744" y="195885"/>
                    </a:lnTo>
                    <a:lnTo>
                      <a:pt x="170482" y="188043"/>
                    </a:lnTo>
                    <a:close/>
                    <a:moveTo>
                      <a:pt x="159504" y="131645"/>
                    </a:moveTo>
                    <a:cubicBezTo>
                      <a:pt x="144610" y="138465"/>
                      <a:pt x="131198" y="156224"/>
                      <a:pt x="115765" y="166826"/>
                    </a:cubicBezTo>
                    <a:lnTo>
                      <a:pt x="94462" y="173845"/>
                    </a:lnTo>
                    <a:lnTo>
                      <a:pt x="118202" y="192876"/>
                    </a:lnTo>
                    <a:lnTo>
                      <a:pt x="120112" y="193514"/>
                    </a:lnTo>
                    <a:lnTo>
                      <a:pt x="136582" y="191248"/>
                    </a:lnTo>
                    <a:cubicBezTo>
                      <a:pt x="151147" y="181574"/>
                      <a:pt x="165503" y="158464"/>
                      <a:pt x="179132" y="164810"/>
                    </a:cubicBezTo>
                    <a:lnTo>
                      <a:pt x="179251" y="164923"/>
                    </a:lnTo>
                    <a:lnTo>
                      <a:pt x="181699" y="158470"/>
                    </a:lnTo>
                    <a:cubicBezTo>
                      <a:pt x="182230" y="150087"/>
                      <a:pt x="181188" y="141231"/>
                      <a:pt x="178871" y="132512"/>
                    </a:cubicBezTo>
                    <a:lnTo>
                      <a:pt x="178588" y="131834"/>
                    </a:lnTo>
                    <a:close/>
                    <a:moveTo>
                      <a:pt x="140329" y="79500"/>
                    </a:moveTo>
                    <a:lnTo>
                      <a:pt x="132695" y="80656"/>
                    </a:lnTo>
                    <a:cubicBezTo>
                      <a:pt x="123554" y="84169"/>
                      <a:pt x="114951" y="91194"/>
                      <a:pt x="107423" y="97679"/>
                    </a:cubicBezTo>
                    <a:cubicBezTo>
                      <a:pt x="100971" y="102543"/>
                      <a:pt x="72741" y="121999"/>
                      <a:pt x="63566" y="136894"/>
                    </a:cubicBezTo>
                    <a:lnTo>
                      <a:pt x="62465" y="147539"/>
                    </a:lnTo>
                    <a:lnTo>
                      <a:pt x="75624" y="155818"/>
                    </a:lnTo>
                    <a:lnTo>
                      <a:pt x="82158" y="162092"/>
                    </a:lnTo>
                    <a:lnTo>
                      <a:pt x="107813" y="153591"/>
                    </a:lnTo>
                    <a:cubicBezTo>
                      <a:pt x="123246" y="142719"/>
                      <a:pt x="136118" y="124690"/>
                      <a:pt x="152090" y="118681"/>
                    </a:cubicBezTo>
                    <a:lnTo>
                      <a:pt x="173915" y="120619"/>
                    </a:lnTo>
                    <a:lnTo>
                      <a:pt x="168398" y="107376"/>
                    </a:lnTo>
                    <a:cubicBezTo>
                      <a:pt x="163831" y="99540"/>
                      <a:pt x="158289" y="92450"/>
                      <a:pt x="152069" y="86715"/>
                    </a:cubicBezTo>
                    <a:close/>
                    <a:moveTo>
                      <a:pt x="133832" y="17789"/>
                    </a:moveTo>
                    <a:cubicBezTo>
                      <a:pt x="121975" y="16715"/>
                      <a:pt x="110117" y="17252"/>
                      <a:pt x="99338" y="18326"/>
                    </a:cubicBezTo>
                    <a:cubicBezTo>
                      <a:pt x="88559" y="18326"/>
                      <a:pt x="77780" y="18326"/>
                      <a:pt x="69156" y="20475"/>
                    </a:cubicBezTo>
                    <a:cubicBezTo>
                      <a:pt x="71312" y="33365"/>
                      <a:pt x="75624" y="44106"/>
                      <a:pt x="79935" y="54848"/>
                    </a:cubicBezTo>
                    <a:cubicBezTo>
                      <a:pt x="88559" y="63441"/>
                      <a:pt x="114429" y="59144"/>
                      <a:pt x="127364" y="61293"/>
                    </a:cubicBezTo>
                    <a:cubicBezTo>
                      <a:pt x="159702" y="63441"/>
                      <a:pt x="170482" y="76331"/>
                      <a:pt x="181261" y="106407"/>
                    </a:cubicBezTo>
                    <a:cubicBezTo>
                      <a:pt x="194196" y="134335"/>
                      <a:pt x="204976" y="185894"/>
                      <a:pt x="174793" y="209526"/>
                    </a:cubicBezTo>
                    <a:cubicBezTo>
                      <a:pt x="140300" y="235305"/>
                      <a:pt x="103650" y="192339"/>
                      <a:pt x="77780" y="175153"/>
                    </a:cubicBezTo>
                    <a:cubicBezTo>
                      <a:pt x="54065" y="157966"/>
                      <a:pt x="28195" y="127890"/>
                      <a:pt x="26039" y="175153"/>
                    </a:cubicBezTo>
                    <a:cubicBezTo>
                      <a:pt x="23883" y="207377"/>
                      <a:pt x="43286" y="224564"/>
                      <a:pt x="64844" y="246047"/>
                    </a:cubicBezTo>
                    <a:cubicBezTo>
                      <a:pt x="90715" y="273975"/>
                      <a:pt x="120897" y="297606"/>
                      <a:pt x="151079" y="316941"/>
                    </a:cubicBezTo>
                    <a:cubicBezTo>
                      <a:pt x="167248" y="326608"/>
                      <a:pt x="183417" y="333590"/>
                      <a:pt x="198508" y="341915"/>
                    </a:cubicBezTo>
                    <a:lnTo>
                      <a:pt x="232279" y="369147"/>
                    </a:lnTo>
                    <a:lnTo>
                      <a:pt x="259640" y="352199"/>
                    </a:lnTo>
                    <a:cubicBezTo>
                      <a:pt x="276460" y="339245"/>
                      <a:pt x="291109" y="324132"/>
                      <a:pt x="304130" y="303622"/>
                    </a:cubicBezTo>
                    <a:cubicBezTo>
                      <a:pt x="308471" y="297145"/>
                      <a:pt x="311726" y="291747"/>
                      <a:pt x="315795" y="288509"/>
                    </a:cubicBezTo>
                    <a:lnTo>
                      <a:pt x="317030" y="288348"/>
                    </a:lnTo>
                    <a:lnTo>
                      <a:pt x="304011" y="259070"/>
                    </a:lnTo>
                    <a:cubicBezTo>
                      <a:pt x="293501" y="223221"/>
                      <a:pt x="293906" y="183745"/>
                      <a:pt x="276119" y="151521"/>
                    </a:cubicBezTo>
                    <a:cubicBezTo>
                      <a:pt x="263184" y="127890"/>
                      <a:pt x="243781" y="108555"/>
                      <a:pt x="226534" y="89220"/>
                    </a:cubicBezTo>
                    <a:cubicBezTo>
                      <a:pt x="209287" y="67737"/>
                      <a:pt x="192040" y="39809"/>
                      <a:pt x="168326" y="26920"/>
                    </a:cubicBezTo>
                    <a:cubicBezTo>
                      <a:pt x="157546" y="21549"/>
                      <a:pt x="145689" y="18863"/>
                      <a:pt x="133832" y="17789"/>
                    </a:cubicBezTo>
                    <a:close/>
                    <a:moveTo>
                      <a:pt x="109309" y="66"/>
                    </a:moveTo>
                    <a:cubicBezTo>
                      <a:pt x="131137" y="603"/>
                      <a:pt x="153235" y="4362"/>
                      <a:pt x="166170" y="9733"/>
                    </a:cubicBezTo>
                    <a:cubicBezTo>
                      <a:pt x="204976" y="26920"/>
                      <a:pt x="245937" y="89220"/>
                      <a:pt x="271807" y="123593"/>
                    </a:cubicBezTo>
                    <a:cubicBezTo>
                      <a:pt x="300912" y="160651"/>
                      <a:pt x="300912" y="207377"/>
                      <a:pt x="312736" y="249269"/>
                    </a:cubicBezTo>
                    <a:lnTo>
                      <a:pt x="329045" y="286780"/>
                    </a:lnTo>
                    <a:lnTo>
                      <a:pt x="332344" y="286350"/>
                    </a:lnTo>
                    <a:cubicBezTo>
                      <a:pt x="345365" y="288509"/>
                      <a:pt x="358387" y="303622"/>
                      <a:pt x="367068" y="312258"/>
                    </a:cubicBezTo>
                    <a:lnTo>
                      <a:pt x="367187" y="312592"/>
                    </a:lnTo>
                    <a:lnTo>
                      <a:pt x="369287" y="312266"/>
                    </a:lnTo>
                    <a:cubicBezTo>
                      <a:pt x="388667" y="316547"/>
                      <a:pt x="414507" y="355072"/>
                      <a:pt x="425274" y="367914"/>
                    </a:cubicBezTo>
                    <a:cubicBezTo>
                      <a:pt x="431734" y="374335"/>
                      <a:pt x="425274" y="382896"/>
                      <a:pt x="418814" y="374335"/>
                    </a:cubicBezTo>
                    <a:cubicBezTo>
                      <a:pt x="405894" y="361493"/>
                      <a:pt x="390821" y="337950"/>
                      <a:pt x="375747" y="331529"/>
                    </a:cubicBezTo>
                    <a:cubicBezTo>
                      <a:pt x="362827" y="325108"/>
                      <a:pt x="367134" y="327248"/>
                      <a:pt x="360674" y="340090"/>
                    </a:cubicBezTo>
                    <a:cubicBezTo>
                      <a:pt x="354214" y="350791"/>
                      <a:pt x="349907" y="361493"/>
                      <a:pt x="341294" y="372194"/>
                    </a:cubicBezTo>
                    <a:cubicBezTo>
                      <a:pt x="319760" y="395738"/>
                      <a:pt x="287460" y="408579"/>
                      <a:pt x="261620" y="427842"/>
                    </a:cubicBezTo>
                    <a:cubicBezTo>
                      <a:pt x="218553" y="464227"/>
                      <a:pt x="272387" y="504893"/>
                      <a:pt x="298227" y="532716"/>
                    </a:cubicBezTo>
                    <a:cubicBezTo>
                      <a:pt x="306840" y="539137"/>
                      <a:pt x="298227" y="545558"/>
                      <a:pt x="291767" y="539137"/>
                    </a:cubicBezTo>
                    <a:cubicBezTo>
                      <a:pt x="272387" y="519875"/>
                      <a:pt x="214246" y="477069"/>
                      <a:pt x="227166" y="442824"/>
                    </a:cubicBezTo>
                    <a:lnTo>
                      <a:pt x="233770" y="433595"/>
                    </a:lnTo>
                    <a:lnTo>
                      <a:pt x="204298" y="396459"/>
                    </a:lnTo>
                    <a:cubicBezTo>
                      <a:pt x="204298" y="396459"/>
                      <a:pt x="199958" y="389982"/>
                      <a:pt x="202128" y="387823"/>
                    </a:cubicBezTo>
                    <a:lnTo>
                      <a:pt x="222666" y="375102"/>
                    </a:lnTo>
                    <a:lnTo>
                      <a:pt x="193118" y="352388"/>
                    </a:lnTo>
                    <a:cubicBezTo>
                      <a:pt x="179105" y="344869"/>
                      <a:pt x="164014" y="338424"/>
                      <a:pt x="148923" y="329831"/>
                    </a:cubicBezTo>
                    <a:cubicBezTo>
                      <a:pt x="120897" y="312644"/>
                      <a:pt x="95026" y="291161"/>
                      <a:pt x="71312" y="269678"/>
                    </a:cubicBezTo>
                    <a:cubicBezTo>
                      <a:pt x="49753" y="248195"/>
                      <a:pt x="-12767" y="192339"/>
                      <a:pt x="2324" y="153670"/>
                    </a:cubicBezTo>
                    <a:cubicBezTo>
                      <a:pt x="8792" y="137558"/>
                      <a:pt x="22266" y="134335"/>
                      <a:pt x="36549" y="137020"/>
                    </a:cubicBezTo>
                    <a:lnTo>
                      <a:pt x="52086" y="142566"/>
                    </a:lnTo>
                    <a:lnTo>
                      <a:pt x="50359" y="132469"/>
                    </a:lnTo>
                    <a:cubicBezTo>
                      <a:pt x="55400" y="113622"/>
                      <a:pt x="81613" y="96599"/>
                      <a:pt x="94518" y="86871"/>
                    </a:cubicBezTo>
                    <a:lnTo>
                      <a:pt x="117890" y="72538"/>
                    </a:lnTo>
                    <a:lnTo>
                      <a:pt x="100147" y="70423"/>
                    </a:lnTo>
                    <a:cubicBezTo>
                      <a:pt x="89637" y="69886"/>
                      <a:pt x="78858" y="68812"/>
                      <a:pt x="67000" y="63441"/>
                    </a:cubicBezTo>
                    <a:cubicBezTo>
                      <a:pt x="43286" y="52699"/>
                      <a:pt x="26039" y="29068"/>
                      <a:pt x="54065" y="9733"/>
                    </a:cubicBezTo>
                    <a:cubicBezTo>
                      <a:pt x="65923" y="2214"/>
                      <a:pt x="87481" y="-471"/>
                      <a:pt x="109309" y="66"/>
                    </a:cubicBezTo>
                    <a:close/>
                  </a:path>
                </a:pathLst>
              </a:custGeom>
              <a:solidFill>
                <a:srgbClr val="F9F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59" name="任意多边形: 形状 458">
                <a:extLst>
                  <a:ext uri="{FF2B5EF4-FFF2-40B4-BE49-F238E27FC236}">
                    <a16:creationId xmlns="" xmlns:a16="http://schemas.microsoft.com/office/drawing/2014/main" id="{BD7F5FB3-3017-4248-BCD6-30CBCE0511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3057" y="1915715"/>
                <a:ext cx="452300" cy="512180"/>
              </a:xfrm>
              <a:custGeom>
                <a:avLst/>
                <a:gdLst>
                  <a:gd name="connsiteX0" fmla="*/ 162492 w 452300"/>
                  <a:gd name="connsiteY0" fmla="*/ 384302 h 512180"/>
                  <a:gd name="connsiteX1" fmla="*/ 167716 w 452300"/>
                  <a:gd name="connsiteY1" fmla="*/ 388977 h 512180"/>
                  <a:gd name="connsiteX2" fmla="*/ 190726 w 452300"/>
                  <a:gd name="connsiteY2" fmla="*/ 392352 h 512180"/>
                  <a:gd name="connsiteX3" fmla="*/ 192135 w 452300"/>
                  <a:gd name="connsiteY3" fmla="*/ 393695 h 512180"/>
                  <a:gd name="connsiteX4" fmla="*/ 200654 w 452300"/>
                  <a:gd name="connsiteY4" fmla="*/ 386153 h 512180"/>
                  <a:gd name="connsiteX5" fmla="*/ 212835 w 452300"/>
                  <a:gd name="connsiteY5" fmla="*/ 375369 h 512180"/>
                  <a:gd name="connsiteX6" fmla="*/ 205835 w 452300"/>
                  <a:gd name="connsiteY6" fmla="*/ 381566 h 512180"/>
                  <a:gd name="connsiteX7" fmla="*/ 205970 w 452300"/>
                  <a:gd name="connsiteY7" fmla="*/ 382015 h 512180"/>
                  <a:gd name="connsiteX8" fmla="*/ 208517 w 452300"/>
                  <a:gd name="connsiteY8" fmla="*/ 383970 h 512180"/>
                  <a:gd name="connsiteX9" fmla="*/ 212835 w 452300"/>
                  <a:gd name="connsiteY9" fmla="*/ 375369 h 512180"/>
                  <a:gd name="connsiteX10" fmla="*/ 150570 w 452300"/>
                  <a:gd name="connsiteY10" fmla="*/ 373635 h 512180"/>
                  <a:gd name="connsiteX11" fmla="*/ 154799 w 452300"/>
                  <a:gd name="connsiteY11" fmla="*/ 377419 h 512180"/>
                  <a:gd name="connsiteX12" fmla="*/ 155970 w 452300"/>
                  <a:gd name="connsiteY12" fmla="*/ 376635 h 512180"/>
                  <a:gd name="connsiteX13" fmla="*/ 201858 w 452300"/>
                  <a:gd name="connsiteY13" fmla="*/ 378860 h 512180"/>
                  <a:gd name="connsiteX14" fmla="*/ 198762 w 452300"/>
                  <a:gd name="connsiteY14" fmla="*/ 376484 h 512180"/>
                  <a:gd name="connsiteX15" fmla="*/ 137779 w 452300"/>
                  <a:gd name="connsiteY15" fmla="*/ 363193 h 512180"/>
                  <a:gd name="connsiteX16" fmla="*/ 142911 w 452300"/>
                  <a:gd name="connsiteY16" fmla="*/ 367213 h 512180"/>
                  <a:gd name="connsiteX17" fmla="*/ 190334 w 452300"/>
                  <a:gd name="connsiteY17" fmla="*/ 370017 h 512180"/>
                  <a:gd name="connsiteX18" fmla="*/ 186310 w 452300"/>
                  <a:gd name="connsiteY18" fmla="*/ 366929 h 512180"/>
                  <a:gd name="connsiteX19" fmla="*/ 128682 w 452300"/>
                  <a:gd name="connsiteY19" fmla="*/ 356069 h 512180"/>
                  <a:gd name="connsiteX20" fmla="*/ 131872 w 452300"/>
                  <a:gd name="connsiteY20" fmla="*/ 358567 h 512180"/>
                  <a:gd name="connsiteX21" fmla="*/ 133192 w 452300"/>
                  <a:gd name="connsiteY21" fmla="*/ 357585 h 512180"/>
                  <a:gd name="connsiteX22" fmla="*/ 176376 w 452300"/>
                  <a:gd name="connsiteY22" fmla="*/ 359306 h 512180"/>
                  <a:gd name="connsiteX23" fmla="*/ 175593 w 452300"/>
                  <a:gd name="connsiteY23" fmla="*/ 358705 h 512180"/>
                  <a:gd name="connsiteX24" fmla="*/ 174321 w 452300"/>
                  <a:gd name="connsiteY24" fmla="*/ 357485 h 512180"/>
                  <a:gd name="connsiteX25" fmla="*/ 113664 w 452300"/>
                  <a:gd name="connsiteY25" fmla="*/ 343343 h 512180"/>
                  <a:gd name="connsiteX26" fmla="*/ 116614 w 452300"/>
                  <a:gd name="connsiteY26" fmla="*/ 346617 h 512180"/>
                  <a:gd name="connsiteX27" fmla="*/ 120680 w 452300"/>
                  <a:gd name="connsiteY27" fmla="*/ 349801 h 512180"/>
                  <a:gd name="connsiteX28" fmla="*/ 167839 w 452300"/>
                  <a:gd name="connsiteY28" fmla="*/ 351264 h 512180"/>
                  <a:gd name="connsiteX29" fmla="*/ 160959 w 452300"/>
                  <a:gd name="connsiteY29" fmla="*/ 344662 h 512180"/>
                  <a:gd name="connsiteX30" fmla="*/ 106308 w 452300"/>
                  <a:gd name="connsiteY30" fmla="*/ 335182 h 512180"/>
                  <a:gd name="connsiteX31" fmla="*/ 108049 w 452300"/>
                  <a:gd name="connsiteY31" fmla="*/ 337113 h 512180"/>
                  <a:gd name="connsiteX32" fmla="*/ 154441 w 452300"/>
                  <a:gd name="connsiteY32" fmla="*/ 338406 h 512180"/>
                  <a:gd name="connsiteX33" fmla="*/ 152594 w 452300"/>
                  <a:gd name="connsiteY33" fmla="*/ 336634 h 512180"/>
                  <a:gd name="connsiteX34" fmla="*/ 96237 w 452300"/>
                  <a:gd name="connsiteY34" fmla="*/ 324008 h 512180"/>
                  <a:gd name="connsiteX35" fmla="*/ 99555 w 452300"/>
                  <a:gd name="connsiteY35" fmla="*/ 327690 h 512180"/>
                  <a:gd name="connsiteX36" fmla="*/ 145280 w 452300"/>
                  <a:gd name="connsiteY36" fmla="*/ 329125 h 512180"/>
                  <a:gd name="connsiteX37" fmla="*/ 142881 w 452300"/>
                  <a:gd name="connsiteY37" fmla="*/ 324944 h 512180"/>
                  <a:gd name="connsiteX38" fmla="*/ 140922 w 452300"/>
                  <a:gd name="connsiteY38" fmla="*/ 325517 h 512180"/>
                  <a:gd name="connsiteX39" fmla="*/ 92133 w 452300"/>
                  <a:gd name="connsiteY39" fmla="*/ 315333 h 512180"/>
                  <a:gd name="connsiteX40" fmla="*/ 92886 w 452300"/>
                  <a:gd name="connsiteY40" fmla="*/ 318159 h 512180"/>
                  <a:gd name="connsiteX41" fmla="*/ 140775 w 452300"/>
                  <a:gd name="connsiteY41" fmla="*/ 321274 h 512180"/>
                  <a:gd name="connsiteX42" fmla="*/ 139689 w 452300"/>
                  <a:gd name="connsiteY42" fmla="*/ 319381 h 512180"/>
                  <a:gd name="connsiteX43" fmla="*/ 89689 w 452300"/>
                  <a:gd name="connsiteY43" fmla="*/ 306150 h 512180"/>
                  <a:gd name="connsiteX44" fmla="*/ 91163 w 452300"/>
                  <a:gd name="connsiteY44" fmla="*/ 311687 h 512180"/>
                  <a:gd name="connsiteX45" fmla="*/ 95219 w 452300"/>
                  <a:gd name="connsiteY45" fmla="*/ 308372 h 512180"/>
                  <a:gd name="connsiteX46" fmla="*/ 135421 w 452300"/>
                  <a:gd name="connsiteY46" fmla="*/ 311943 h 512180"/>
                  <a:gd name="connsiteX47" fmla="*/ 133177 w 452300"/>
                  <a:gd name="connsiteY47" fmla="*/ 308033 h 512180"/>
                  <a:gd name="connsiteX48" fmla="*/ 111129 w 452300"/>
                  <a:gd name="connsiteY48" fmla="*/ 306150 h 512180"/>
                  <a:gd name="connsiteX49" fmla="*/ 87050 w 452300"/>
                  <a:gd name="connsiteY49" fmla="*/ 297260 h 512180"/>
                  <a:gd name="connsiteX50" fmla="*/ 87810 w 452300"/>
                  <a:gd name="connsiteY50" fmla="*/ 299094 h 512180"/>
                  <a:gd name="connsiteX51" fmla="*/ 88318 w 452300"/>
                  <a:gd name="connsiteY51" fmla="*/ 301002 h 512180"/>
                  <a:gd name="connsiteX52" fmla="*/ 97840 w 452300"/>
                  <a:gd name="connsiteY52" fmla="*/ 298927 h 512180"/>
                  <a:gd name="connsiteX53" fmla="*/ 108960 w 452300"/>
                  <a:gd name="connsiteY53" fmla="*/ 299482 h 512180"/>
                  <a:gd name="connsiteX54" fmla="*/ 129059 w 452300"/>
                  <a:gd name="connsiteY54" fmla="*/ 300855 h 512180"/>
                  <a:gd name="connsiteX55" fmla="*/ 126996 w 452300"/>
                  <a:gd name="connsiteY55" fmla="*/ 297260 h 512180"/>
                  <a:gd name="connsiteX56" fmla="*/ 83118 w 452300"/>
                  <a:gd name="connsiteY56" fmla="*/ 287777 h 512180"/>
                  <a:gd name="connsiteX57" fmla="*/ 84417 w 452300"/>
                  <a:gd name="connsiteY57" fmla="*/ 290910 h 512180"/>
                  <a:gd name="connsiteX58" fmla="*/ 123353 w 452300"/>
                  <a:gd name="connsiteY58" fmla="*/ 290910 h 512180"/>
                  <a:gd name="connsiteX59" fmla="*/ 123151 w 452300"/>
                  <a:gd name="connsiteY59" fmla="*/ 290557 h 512180"/>
                  <a:gd name="connsiteX60" fmla="*/ 102451 w 452300"/>
                  <a:gd name="connsiteY60" fmla="*/ 289005 h 512180"/>
                  <a:gd name="connsiteX61" fmla="*/ 91868 w 452300"/>
                  <a:gd name="connsiteY61" fmla="*/ 289005 h 512180"/>
                  <a:gd name="connsiteX62" fmla="*/ 84724 w 452300"/>
                  <a:gd name="connsiteY62" fmla="*/ 288052 h 512180"/>
                  <a:gd name="connsiteX63" fmla="*/ 79510 w 452300"/>
                  <a:gd name="connsiteY63" fmla="*/ 279075 h 512180"/>
                  <a:gd name="connsiteX64" fmla="*/ 81653 w 452300"/>
                  <a:gd name="connsiteY64" fmla="*/ 284244 h 512180"/>
                  <a:gd name="connsiteX65" fmla="*/ 84459 w 452300"/>
                  <a:gd name="connsiteY65" fmla="*/ 283052 h 512180"/>
                  <a:gd name="connsiteX66" fmla="*/ 93984 w 452300"/>
                  <a:gd name="connsiteY66" fmla="*/ 283290 h 512180"/>
                  <a:gd name="connsiteX67" fmla="*/ 119763 w 452300"/>
                  <a:gd name="connsiteY67" fmla="*/ 284579 h 512180"/>
                  <a:gd name="connsiteX68" fmla="*/ 118070 w 452300"/>
                  <a:gd name="connsiteY68" fmla="*/ 281100 h 512180"/>
                  <a:gd name="connsiteX69" fmla="*/ 78366 w 452300"/>
                  <a:gd name="connsiteY69" fmla="*/ 277584 h 512180"/>
                  <a:gd name="connsiteX70" fmla="*/ 77939 w 452300"/>
                  <a:gd name="connsiteY70" fmla="*/ 277867 h 512180"/>
                  <a:gd name="connsiteX71" fmla="*/ 78302 w 452300"/>
                  <a:gd name="connsiteY71" fmla="*/ 278008 h 512180"/>
                  <a:gd name="connsiteX72" fmla="*/ 103299 w 452300"/>
                  <a:gd name="connsiteY72" fmla="*/ 266316 h 512180"/>
                  <a:gd name="connsiteX73" fmla="*/ 89772 w 452300"/>
                  <a:gd name="connsiteY73" fmla="*/ 270011 h 512180"/>
                  <a:gd name="connsiteX74" fmla="*/ 86641 w 452300"/>
                  <a:gd name="connsiteY74" fmla="*/ 272090 h 512180"/>
                  <a:gd name="connsiteX75" fmla="*/ 114433 w 452300"/>
                  <a:gd name="connsiteY75" fmla="*/ 273623 h 512180"/>
                  <a:gd name="connsiteX76" fmla="*/ 112901 w 452300"/>
                  <a:gd name="connsiteY76" fmla="*/ 270473 h 512180"/>
                  <a:gd name="connsiteX77" fmla="*/ 103299 w 452300"/>
                  <a:gd name="connsiteY77" fmla="*/ 266316 h 512180"/>
                  <a:gd name="connsiteX78" fmla="*/ 277121 w 452300"/>
                  <a:gd name="connsiteY78" fmla="*/ 170843 h 512180"/>
                  <a:gd name="connsiteX79" fmla="*/ 278908 w 452300"/>
                  <a:gd name="connsiteY79" fmla="*/ 180022 h 512180"/>
                  <a:gd name="connsiteX80" fmla="*/ 295035 w 452300"/>
                  <a:gd name="connsiteY80" fmla="*/ 190808 h 512180"/>
                  <a:gd name="connsiteX81" fmla="*/ 283227 w 452300"/>
                  <a:gd name="connsiteY81" fmla="*/ 175703 h 512180"/>
                  <a:gd name="connsiteX82" fmla="*/ 280880 w 452300"/>
                  <a:gd name="connsiteY82" fmla="*/ 122014 h 512180"/>
                  <a:gd name="connsiteX83" fmla="*/ 272771 w 452300"/>
                  <a:gd name="connsiteY83" fmla="*/ 148498 h 512180"/>
                  <a:gd name="connsiteX84" fmla="*/ 274177 w 452300"/>
                  <a:gd name="connsiteY84" fmla="*/ 155721 h 512180"/>
                  <a:gd name="connsiteX85" fmla="*/ 288594 w 452300"/>
                  <a:gd name="connsiteY85" fmla="*/ 159458 h 512180"/>
                  <a:gd name="connsiteX86" fmla="*/ 315722 w 452300"/>
                  <a:gd name="connsiteY86" fmla="*/ 189452 h 512180"/>
                  <a:gd name="connsiteX87" fmla="*/ 326862 w 452300"/>
                  <a:gd name="connsiteY87" fmla="*/ 192064 h 512180"/>
                  <a:gd name="connsiteX88" fmla="*/ 331236 w 452300"/>
                  <a:gd name="connsiteY88" fmla="*/ 191279 h 512180"/>
                  <a:gd name="connsiteX89" fmla="*/ 358412 w 452300"/>
                  <a:gd name="connsiteY89" fmla="*/ 175801 h 512180"/>
                  <a:gd name="connsiteX90" fmla="*/ 360137 w 452300"/>
                  <a:gd name="connsiteY90" fmla="*/ 174614 h 512180"/>
                  <a:gd name="connsiteX91" fmla="*/ 337606 w 452300"/>
                  <a:gd name="connsiteY91" fmla="*/ 163927 h 512180"/>
                  <a:gd name="connsiteX92" fmla="*/ 299683 w 452300"/>
                  <a:gd name="connsiteY92" fmla="*/ 124038 h 512180"/>
                  <a:gd name="connsiteX93" fmla="*/ 326495 w 452300"/>
                  <a:gd name="connsiteY93" fmla="*/ 75888 h 512180"/>
                  <a:gd name="connsiteX94" fmla="*/ 305004 w 452300"/>
                  <a:gd name="connsiteY94" fmla="*/ 86254 h 512180"/>
                  <a:gd name="connsiteX95" fmla="*/ 285780 w 452300"/>
                  <a:gd name="connsiteY95" fmla="*/ 111062 h 512180"/>
                  <a:gd name="connsiteX96" fmla="*/ 307402 w 452300"/>
                  <a:gd name="connsiteY96" fmla="*/ 112407 h 512180"/>
                  <a:gd name="connsiteX97" fmla="*/ 371736 w 452300"/>
                  <a:gd name="connsiteY97" fmla="*/ 164296 h 512180"/>
                  <a:gd name="connsiteX98" fmla="*/ 370442 w 452300"/>
                  <a:gd name="connsiteY98" fmla="*/ 167526 h 512180"/>
                  <a:gd name="connsiteX99" fmla="*/ 380327 w 452300"/>
                  <a:gd name="connsiteY99" fmla="*/ 160726 h 512180"/>
                  <a:gd name="connsiteX100" fmla="*/ 392483 w 452300"/>
                  <a:gd name="connsiteY100" fmla="*/ 154721 h 512180"/>
                  <a:gd name="connsiteX101" fmla="*/ 392194 w 452300"/>
                  <a:gd name="connsiteY101" fmla="*/ 141839 h 512180"/>
                  <a:gd name="connsiteX102" fmla="*/ 353751 w 452300"/>
                  <a:gd name="connsiteY102" fmla="*/ 97662 h 512180"/>
                  <a:gd name="connsiteX103" fmla="*/ 331150 w 452300"/>
                  <a:gd name="connsiteY103" fmla="*/ 77361 h 512180"/>
                  <a:gd name="connsiteX104" fmla="*/ 339328 w 452300"/>
                  <a:gd name="connsiteY104" fmla="*/ 15199 h 512180"/>
                  <a:gd name="connsiteX105" fmla="*/ 304802 w 452300"/>
                  <a:gd name="connsiteY105" fmla="*/ 19219 h 512180"/>
                  <a:gd name="connsiteX106" fmla="*/ 237908 w 452300"/>
                  <a:gd name="connsiteY106" fmla="*/ 72820 h 512180"/>
                  <a:gd name="connsiteX107" fmla="*/ 179646 w 452300"/>
                  <a:gd name="connsiteY107" fmla="*/ 128565 h 512180"/>
                  <a:gd name="connsiteX108" fmla="*/ 137466 w 452300"/>
                  <a:gd name="connsiteY108" fmla="*/ 231077 h 512180"/>
                  <a:gd name="connsiteX109" fmla="*/ 119474 w 452300"/>
                  <a:gd name="connsiteY109" fmla="*/ 257908 h 512180"/>
                  <a:gd name="connsiteX110" fmla="*/ 124046 w 452300"/>
                  <a:gd name="connsiteY110" fmla="*/ 258992 h 512180"/>
                  <a:gd name="connsiteX111" fmla="*/ 132952 w 452300"/>
                  <a:gd name="connsiteY111" fmla="*/ 274312 h 512180"/>
                  <a:gd name="connsiteX112" fmla="*/ 169925 w 452300"/>
                  <a:gd name="connsiteY112" fmla="*/ 329410 h 512180"/>
                  <a:gd name="connsiteX113" fmla="*/ 193428 w 452300"/>
                  <a:gd name="connsiteY113" fmla="*/ 349385 h 512180"/>
                  <a:gd name="connsiteX114" fmla="*/ 231165 w 452300"/>
                  <a:gd name="connsiteY114" fmla="*/ 327157 h 512180"/>
                  <a:gd name="connsiteX115" fmla="*/ 281066 w 452300"/>
                  <a:gd name="connsiteY115" fmla="*/ 308665 h 512180"/>
                  <a:gd name="connsiteX116" fmla="*/ 376012 w 452300"/>
                  <a:gd name="connsiteY116" fmla="*/ 250776 h 512180"/>
                  <a:gd name="connsiteX117" fmla="*/ 425642 w 452300"/>
                  <a:gd name="connsiteY117" fmla="*/ 184310 h 512180"/>
                  <a:gd name="connsiteX118" fmla="*/ 373854 w 452300"/>
                  <a:gd name="connsiteY118" fmla="*/ 180022 h 512180"/>
                  <a:gd name="connsiteX119" fmla="*/ 274592 w 452300"/>
                  <a:gd name="connsiteY119" fmla="*/ 199319 h 512180"/>
                  <a:gd name="connsiteX120" fmla="*/ 281066 w 452300"/>
                  <a:gd name="connsiteY120" fmla="*/ 96405 h 512180"/>
                  <a:gd name="connsiteX121" fmla="*/ 298189 w 452300"/>
                  <a:gd name="connsiteY121" fmla="*/ 74697 h 512180"/>
                  <a:gd name="connsiteX122" fmla="*/ 297516 w 452300"/>
                  <a:gd name="connsiteY122" fmla="*/ 74422 h 512180"/>
                  <a:gd name="connsiteX123" fmla="*/ 301621 w 452300"/>
                  <a:gd name="connsiteY123" fmla="*/ 70347 h 512180"/>
                  <a:gd name="connsiteX124" fmla="*/ 304532 w 452300"/>
                  <a:gd name="connsiteY124" fmla="*/ 66656 h 512180"/>
                  <a:gd name="connsiteX125" fmla="*/ 339328 w 452300"/>
                  <a:gd name="connsiteY125" fmla="*/ 57812 h 512180"/>
                  <a:gd name="connsiteX126" fmla="*/ 388959 w 452300"/>
                  <a:gd name="connsiteY126" fmla="*/ 59956 h 512180"/>
                  <a:gd name="connsiteX127" fmla="*/ 404064 w 452300"/>
                  <a:gd name="connsiteY127" fmla="*/ 27796 h 512180"/>
                  <a:gd name="connsiteX128" fmla="*/ 373854 w 452300"/>
                  <a:gd name="connsiteY128" fmla="*/ 19219 h 512180"/>
                  <a:gd name="connsiteX129" fmla="*/ 339328 w 452300"/>
                  <a:gd name="connsiteY129" fmla="*/ 15199 h 512180"/>
                  <a:gd name="connsiteX130" fmla="*/ 334540 w 452300"/>
                  <a:gd name="connsiteY130" fmla="*/ 225 h 512180"/>
                  <a:gd name="connsiteX131" fmla="*/ 421327 w 452300"/>
                  <a:gd name="connsiteY131" fmla="*/ 19219 h 512180"/>
                  <a:gd name="connsiteX132" fmla="*/ 399748 w 452300"/>
                  <a:gd name="connsiteY132" fmla="*/ 70676 h 512180"/>
                  <a:gd name="connsiteX133" fmla="*/ 366301 w 452300"/>
                  <a:gd name="connsiteY133" fmla="*/ 72552 h 512180"/>
                  <a:gd name="connsiteX134" fmla="*/ 350640 w 452300"/>
                  <a:gd name="connsiteY134" fmla="*/ 72678 h 512180"/>
                  <a:gd name="connsiteX135" fmla="*/ 368819 w 452300"/>
                  <a:gd name="connsiteY135" fmla="*/ 89114 h 512180"/>
                  <a:gd name="connsiteX136" fmla="*/ 406051 w 452300"/>
                  <a:gd name="connsiteY136" fmla="*/ 139000 h 512180"/>
                  <a:gd name="connsiteX137" fmla="*/ 402897 w 452300"/>
                  <a:gd name="connsiteY137" fmla="*/ 150803 h 512180"/>
                  <a:gd name="connsiteX138" fmla="*/ 419978 w 452300"/>
                  <a:gd name="connsiteY138" fmla="*/ 147058 h 512180"/>
                  <a:gd name="connsiteX139" fmla="*/ 451537 w 452300"/>
                  <a:gd name="connsiteY139" fmla="*/ 167158 h 512180"/>
                  <a:gd name="connsiteX140" fmla="*/ 367380 w 452300"/>
                  <a:gd name="connsiteY140" fmla="*/ 272216 h 512180"/>
                  <a:gd name="connsiteX141" fmla="*/ 281066 w 452300"/>
                  <a:gd name="connsiteY141" fmla="*/ 321529 h 512180"/>
                  <a:gd name="connsiteX142" fmla="*/ 235211 w 452300"/>
                  <a:gd name="connsiteY142" fmla="*/ 337877 h 512180"/>
                  <a:gd name="connsiteX143" fmla="*/ 202149 w 452300"/>
                  <a:gd name="connsiteY143" fmla="*/ 356797 h 512180"/>
                  <a:gd name="connsiteX144" fmla="*/ 221471 w 452300"/>
                  <a:gd name="connsiteY144" fmla="*/ 373219 h 512180"/>
                  <a:gd name="connsiteX145" fmla="*/ 217153 w 452300"/>
                  <a:gd name="connsiteY145" fmla="*/ 379670 h 512180"/>
                  <a:gd name="connsiteX146" fmla="*/ 184024 w 452300"/>
                  <a:gd name="connsiteY146" fmla="*/ 412664 h 512180"/>
                  <a:gd name="connsiteX147" fmla="*/ 190209 w 452300"/>
                  <a:gd name="connsiteY147" fmla="*/ 424121 h 512180"/>
                  <a:gd name="connsiteX148" fmla="*/ 112995 w 452300"/>
                  <a:gd name="connsiteY148" fmla="*/ 509902 h 512180"/>
                  <a:gd name="connsiteX149" fmla="*/ 106560 w 452300"/>
                  <a:gd name="connsiteY149" fmla="*/ 501324 h 512180"/>
                  <a:gd name="connsiteX150" fmla="*/ 155892 w 452300"/>
                  <a:gd name="connsiteY150" fmla="*/ 404820 h 512180"/>
                  <a:gd name="connsiteX151" fmla="*/ 87257 w 452300"/>
                  <a:gd name="connsiteY151" fmla="*/ 338340 h 512180"/>
                  <a:gd name="connsiteX152" fmla="*/ 72243 w 452300"/>
                  <a:gd name="connsiteY152" fmla="*/ 304028 h 512180"/>
                  <a:gd name="connsiteX153" fmla="*/ 57230 w 452300"/>
                  <a:gd name="connsiteY153" fmla="*/ 291161 h 512180"/>
                  <a:gd name="connsiteX154" fmla="*/ 10043 w 452300"/>
                  <a:gd name="connsiteY154" fmla="*/ 329762 h 512180"/>
                  <a:gd name="connsiteX155" fmla="*/ 3609 w 452300"/>
                  <a:gd name="connsiteY155" fmla="*/ 323328 h 512180"/>
                  <a:gd name="connsiteX156" fmla="*/ 67954 w 452300"/>
                  <a:gd name="connsiteY156" fmla="*/ 274004 h 512180"/>
                  <a:gd name="connsiteX157" fmla="*/ 70265 w 452300"/>
                  <a:gd name="connsiteY157" fmla="*/ 274898 h 512180"/>
                  <a:gd name="connsiteX158" fmla="*/ 86803 w 452300"/>
                  <a:gd name="connsiteY158" fmla="*/ 262486 h 512180"/>
                  <a:gd name="connsiteX159" fmla="*/ 107044 w 452300"/>
                  <a:gd name="connsiteY159" fmla="*/ 254960 h 512180"/>
                  <a:gd name="connsiteX160" fmla="*/ 109464 w 452300"/>
                  <a:gd name="connsiteY160" fmla="*/ 255534 h 512180"/>
                  <a:gd name="connsiteX161" fmla="*/ 131229 w 452300"/>
                  <a:gd name="connsiteY161" fmla="*/ 220089 h 512180"/>
                  <a:gd name="connsiteX162" fmla="*/ 188278 w 452300"/>
                  <a:gd name="connsiteY162" fmla="*/ 100693 h 512180"/>
                  <a:gd name="connsiteX163" fmla="*/ 309118 w 452300"/>
                  <a:gd name="connsiteY163" fmla="*/ 4211 h 512180"/>
                  <a:gd name="connsiteX164" fmla="*/ 334540 w 452300"/>
                  <a:gd name="connsiteY164" fmla="*/ 225 h 51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</a:cxnLst>
                <a:rect l="l" t="t" r="r" b="b"/>
                <a:pathLst>
                  <a:path w="452300" h="512180">
                    <a:moveTo>
                      <a:pt x="162492" y="384302"/>
                    </a:moveTo>
                    <a:lnTo>
                      <a:pt x="167716" y="388977"/>
                    </a:lnTo>
                    <a:lnTo>
                      <a:pt x="190726" y="392352"/>
                    </a:lnTo>
                    <a:lnTo>
                      <a:pt x="192135" y="393695"/>
                    </a:lnTo>
                    <a:lnTo>
                      <a:pt x="200654" y="386153"/>
                    </a:lnTo>
                    <a:close/>
                    <a:moveTo>
                      <a:pt x="212835" y="375369"/>
                    </a:moveTo>
                    <a:lnTo>
                      <a:pt x="205835" y="381566"/>
                    </a:lnTo>
                    <a:lnTo>
                      <a:pt x="205970" y="382015"/>
                    </a:lnTo>
                    <a:lnTo>
                      <a:pt x="208517" y="383970"/>
                    </a:lnTo>
                    <a:cubicBezTo>
                      <a:pt x="210676" y="379670"/>
                      <a:pt x="210676" y="377520"/>
                      <a:pt x="212835" y="375369"/>
                    </a:cubicBezTo>
                    <a:close/>
                    <a:moveTo>
                      <a:pt x="150570" y="373635"/>
                    </a:moveTo>
                    <a:lnTo>
                      <a:pt x="154799" y="377419"/>
                    </a:lnTo>
                    <a:lnTo>
                      <a:pt x="155970" y="376635"/>
                    </a:lnTo>
                    <a:lnTo>
                      <a:pt x="201858" y="378860"/>
                    </a:lnTo>
                    <a:lnTo>
                      <a:pt x="198762" y="376484"/>
                    </a:lnTo>
                    <a:close/>
                    <a:moveTo>
                      <a:pt x="137779" y="363193"/>
                    </a:moveTo>
                    <a:lnTo>
                      <a:pt x="142911" y="367213"/>
                    </a:lnTo>
                    <a:lnTo>
                      <a:pt x="190334" y="370017"/>
                    </a:lnTo>
                    <a:lnTo>
                      <a:pt x="186310" y="366929"/>
                    </a:lnTo>
                    <a:close/>
                    <a:moveTo>
                      <a:pt x="128682" y="356069"/>
                    </a:moveTo>
                    <a:lnTo>
                      <a:pt x="131872" y="358567"/>
                    </a:lnTo>
                    <a:lnTo>
                      <a:pt x="133192" y="357585"/>
                    </a:lnTo>
                    <a:lnTo>
                      <a:pt x="176376" y="359306"/>
                    </a:lnTo>
                    <a:lnTo>
                      <a:pt x="175593" y="358705"/>
                    </a:lnTo>
                    <a:lnTo>
                      <a:pt x="174321" y="357485"/>
                    </a:lnTo>
                    <a:close/>
                    <a:moveTo>
                      <a:pt x="113664" y="343343"/>
                    </a:moveTo>
                    <a:lnTo>
                      <a:pt x="116614" y="346617"/>
                    </a:lnTo>
                    <a:lnTo>
                      <a:pt x="120680" y="349801"/>
                    </a:lnTo>
                    <a:lnTo>
                      <a:pt x="167839" y="351264"/>
                    </a:lnTo>
                    <a:lnTo>
                      <a:pt x="160959" y="344662"/>
                    </a:lnTo>
                    <a:close/>
                    <a:moveTo>
                      <a:pt x="106308" y="335182"/>
                    </a:moveTo>
                    <a:lnTo>
                      <a:pt x="108049" y="337113"/>
                    </a:lnTo>
                    <a:lnTo>
                      <a:pt x="154441" y="338406"/>
                    </a:lnTo>
                    <a:lnTo>
                      <a:pt x="152594" y="336634"/>
                    </a:lnTo>
                    <a:close/>
                    <a:moveTo>
                      <a:pt x="96237" y="324008"/>
                    </a:moveTo>
                    <a:lnTo>
                      <a:pt x="99555" y="327690"/>
                    </a:lnTo>
                    <a:lnTo>
                      <a:pt x="145280" y="329125"/>
                    </a:lnTo>
                    <a:lnTo>
                      <a:pt x="142881" y="324944"/>
                    </a:lnTo>
                    <a:lnTo>
                      <a:pt x="140922" y="325517"/>
                    </a:lnTo>
                    <a:close/>
                    <a:moveTo>
                      <a:pt x="92133" y="315333"/>
                    </a:moveTo>
                    <a:lnTo>
                      <a:pt x="92886" y="318159"/>
                    </a:lnTo>
                    <a:lnTo>
                      <a:pt x="140775" y="321274"/>
                    </a:lnTo>
                    <a:lnTo>
                      <a:pt x="139689" y="319381"/>
                    </a:lnTo>
                    <a:close/>
                    <a:moveTo>
                      <a:pt x="89689" y="306150"/>
                    </a:moveTo>
                    <a:lnTo>
                      <a:pt x="91163" y="311687"/>
                    </a:lnTo>
                    <a:lnTo>
                      <a:pt x="95219" y="308372"/>
                    </a:lnTo>
                    <a:lnTo>
                      <a:pt x="135421" y="311943"/>
                    </a:lnTo>
                    <a:lnTo>
                      <a:pt x="133177" y="308033"/>
                    </a:lnTo>
                    <a:lnTo>
                      <a:pt x="111129" y="306150"/>
                    </a:lnTo>
                    <a:close/>
                    <a:moveTo>
                      <a:pt x="87050" y="297260"/>
                    </a:moveTo>
                    <a:lnTo>
                      <a:pt x="87810" y="299094"/>
                    </a:lnTo>
                    <a:lnTo>
                      <a:pt x="88318" y="301002"/>
                    </a:lnTo>
                    <a:lnTo>
                      <a:pt x="97840" y="298927"/>
                    </a:lnTo>
                    <a:cubicBezTo>
                      <a:pt x="101908" y="298927"/>
                      <a:pt x="105705" y="299482"/>
                      <a:pt x="108960" y="299482"/>
                    </a:cubicBezTo>
                    <a:lnTo>
                      <a:pt x="129059" y="300855"/>
                    </a:lnTo>
                    <a:lnTo>
                      <a:pt x="126996" y="297260"/>
                    </a:lnTo>
                    <a:close/>
                    <a:moveTo>
                      <a:pt x="83118" y="287777"/>
                    </a:moveTo>
                    <a:lnTo>
                      <a:pt x="84417" y="290910"/>
                    </a:lnTo>
                    <a:lnTo>
                      <a:pt x="123353" y="290910"/>
                    </a:lnTo>
                    <a:lnTo>
                      <a:pt x="123151" y="290557"/>
                    </a:lnTo>
                    <a:lnTo>
                      <a:pt x="102451" y="289005"/>
                    </a:lnTo>
                    <a:cubicBezTo>
                      <a:pt x="98218" y="289005"/>
                      <a:pt x="96101" y="289005"/>
                      <a:pt x="91868" y="289005"/>
                    </a:cubicBezTo>
                    <a:cubicBezTo>
                      <a:pt x="90810" y="289005"/>
                      <a:pt x="87635" y="288529"/>
                      <a:pt x="84724" y="288052"/>
                    </a:cubicBezTo>
                    <a:close/>
                    <a:moveTo>
                      <a:pt x="79510" y="279075"/>
                    </a:moveTo>
                    <a:lnTo>
                      <a:pt x="81653" y="284244"/>
                    </a:lnTo>
                    <a:lnTo>
                      <a:pt x="84459" y="283052"/>
                    </a:lnTo>
                    <a:cubicBezTo>
                      <a:pt x="87634" y="282814"/>
                      <a:pt x="90809" y="283290"/>
                      <a:pt x="93984" y="283290"/>
                    </a:cubicBezTo>
                    <a:lnTo>
                      <a:pt x="119763" y="284579"/>
                    </a:lnTo>
                    <a:lnTo>
                      <a:pt x="118070" y="281100"/>
                    </a:lnTo>
                    <a:close/>
                    <a:moveTo>
                      <a:pt x="78366" y="277584"/>
                    </a:moveTo>
                    <a:lnTo>
                      <a:pt x="77939" y="277867"/>
                    </a:lnTo>
                    <a:lnTo>
                      <a:pt x="78302" y="278008"/>
                    </a:lnTo>
                    <a:close/>
                    <a:moveTo>
                      <a:pt x="103299" y="266316"/>
                    </a:moveTo>
                    <a:cubicBezTo>
                      <a:pt x="100027" y="266652"/>
                      <a:pt x="95709" y="267861"/>
                      <a:pt x="89772" y="270011"/>
                    </a:cubicBezTo>
                    <a:lnTo>
                      <a:pt x="86641" y="272090"/>
                    </a:lnTo>
                    <a:lnTo>
                      <a:pt x="114433" y="273623"/>
                    </a:lnTo>
                    <a:lnTo>
                      <a:pt x="112901" y="270473"/>
                    </a:lnTo>
                    <a:cubicBezTo>
                      <a:pt x="110763" y="267273"/>
                      <a:pt x="108208" y="265812"/>
                      <a:pt x="103299" y="266316"/>
                    </a:cubicBezTo>
                    <a:close/>
                    <a:moveTo>
                      <a:pt x="277121" y="170843"/>
                    </a:moveTo>
                    <a:lnTo>
                      <a:pt x="278908" y="180022"/>
                    </a:lnTo>
                    <a:lnTo>
                      <a:pt x="295035" y="190808"/>
                    </a:lnTo>
                    <a:lnTo>
                      <a:pt x="283227" y="175703"/>
                    </a:lnTo>
                    <a:close/>
                    <a:moveTo>
                      <a:pt x="280880" y="122014"/>
                    </a:moveTo>
                    <a:lnTo>
                      <a:pt x="272771" y="148498"/>
                    </a:lnTo>
                    <a:lnTo>
                      <a:pt x="274177" y="155721"/>
                    </a:lnTo>
                    <a:lnTo>
                      <a:pt x="288594" y="159458"/>
                    </a:lnTo>
                    <a:cubicBezTo>
                      <a:pt x="297903" y="167016"/>
                      <a:pt x="306151" y="181998"/>
                      <a:pt x="315722" y="189452"/>
                    </a:cubicBezTo>
                    <a:lnTo>
                      <a:pt x="326862" y="192064"/>
                    </a:lnTo>
                    <a:lnTo>
                      <a:pt x="331236" y="191279"/>
                    </a:lnTo>
                    <a:cubicBezTo>
                      <a:pt x="340677" y="187258"/>
                      <a:pt x="349982" y="181496"/>
                      <a:pt x="358412" y="175801"/>
                    </a:cubicBezTo>
                    <a:lnTo>
                      <a:pt x="360137" y="174614"/>
                    </a:lnTo>
                    <a:lnTo>
                      <a:pt x="337606" y="163927"/>
                    </a:lnTo>
                    <a:cubicBezTo>
                      <a:pt x="324115" y="151659"/>
                      <a:pt x="313711" y="132552"/>
                      <a:pt x="299683" y="124038"/>
                    </a:cubicBezTo>
                    <a:close/>
                    <a:moveTo>
                      <a:pt x="326495" y="75888"/>
                    </a:moveTo>
                    <a:lnTo>
                      <a:pt x="305004" y="86254"/>
                    </a:lnTo>
                    <a:lnTo>
                      <a:pt x="285780" y="111062"/>
                    </a:lnTo>
                    <a:lnTo>
                      <a:pt x="307402" y="112407"/>
                    </a:lnTo>
                    <a:cubicBezTo>
                      <a:pt x="330659" y="124876"/>
                      <a:pt x="342740" y="162687"/>
                      <a:pt x="371736" y="164296"/>
                    </a:cubicBezTo>
                    <a:lnTo>
                      <a:pt x="370442" y="167526"/>
                    </a:lnTo>
                    <a:lnTo>
                      <a:pt x="380327" y="160726"/>
                    </a:lnTo>
                    <a:lnTo>
                      <a:pt x="392483" y="154721"/>
                    </a:lnTo>
                    <a:lnTo>
                      <a:pt x="392194" y="141839"/>
                    </a:lnTo>
                    <a:cubicBezTo>
                      <a:pt x="384829" y="125310"/>
                      <a:pt x="360209" y="102471"/>
                      <a:pt x="353751" y="97662"/>
                    </a:cubicBezTo>
                    <a:cubicBezTo>
                      <a:pt x="347294" y="90183"/>
                      <a:pt x="339760" y="82169"/>
                      <a:pt x="331150" y="77361"/>
                    </a:cubicBezTo>
                    <a:close/>
                    <a:moveTo>
                      <a:pt x="339328" y="15199"/>
                    </a:moveTo>
                    <a:cubicBezTo>
                      <a:pt x="327460" y="14931"/>
                      <a:pt x="315591" y="16003"/>
                      <a:pt x="304802" y="19219"/>
                    </a:cubicBezTo>
                    <a:cubicBezTo>
                      <a:pt x="281066" y="29940"/>
                      <a:pt x="257329" y="55668"/>
                      <a:pt x="237908" y="72820"/>
                    </a:cubicBezTo>
                    <a:cubicBezTo>
                      <a:pt x="218488" y="89973"/>
                      <a:pt x="196909" y="104981"/>
                      <a:pt x="179646" y="128565"/>
                    </a:cubicBezTo>
                    <a:cubicBezTo>
                      <a:pt x="158607" y="159118"/>
                      <a:pt x="153347" y="198113"/>
                      <a:pt x="137466" y="231077"/>
                    </a:cubicBezTo>
                    <a:lnTo>
                      <a:pt x="119474" y="257908"/>
                    </a:lnTo>
                    <a:lnTo>
                      <a:pt x="124046" y="258992"/>
                    </a:lnTo>
                    <a:cubicBezTo>
                      <a:pt x="127554" y="262486"/>
                      <a:pt x="129713" y="267861"/>
                      <a:pt x="132952" y="274312"/>
                    </a:cubicBezTo>
                    <a:cubicBezTo>
                      <a:pt x="142667" y="296888"/>
                      <a:pt x="155082" y="314090"/>
                      <a:pt x="169925" y="329410"/>
                    </a:cubicBezTo>
                    <a:lnTo>
                      <a:pt x="193428" y="349385"/>
                    </a:lnTo>
                    <a:lnTo>
                      <a:pt x="231165" y="327157"/>
                    </a:lnTo>
                    <a:cubicBezTo>
                      <a:pt x="247079" y="320993"/>
                      <a:pt x="263803" y="316169"/>
                      <a:pt x="281066" y="308665"/>
                    </a:cubicBezTo>
                    <a:cubicBezTo>
                      <a:pt x="315591" y="293656"/>
                      <a:pt x="345802" y="274360"/>
                      <a:pt x="376012" y="250776"/>
                    </a:cubicBezTo>
                    <a:cubicBezTo>
                      <a:pt x="399748" y="231479"/>
                      <a:pt x="423485" y="218615"/>
                      <a:pt x="425642" y="184310"/>
                    </a:cubicBezTo>
                    <a:cubicBezTo>
                      <a:pt x="429958" y="139286"/>
                      <a:pt x="399748" y="165014"/>
                      <a:pt x="373854" y="180022"/>
                    </a:cubicBezTo>
                    <a:cubicBezTo>
                      <a:pt x="345802" y="192887"/>
                      <a:pt x="302644" y="229335"/>
                      <a:pt x="274592" y="199319"/>
                    </a:cubicBezTo>
                    <a:cubicBezTo>
                      <a:pt x="246540" y="171446"/>
                      <a:pt x="263803" y="122133"/>
                      <a:pt x="281066" y="96405"/>
                    </a:cubicBezTo>
                    <a:lnTo>
                      <a:pt x="298189" y="74697"/>
                    </a:lnTo>
                    <a:lnTo>
                      <a:pt x="297516" y="74422"/>
                    </a:lnTo>
                    <a:lnTo>
                      <a:pt x="301621" y="70347"/>
                    </a:lnTo>
                    <a:lnTo>
                      <a:pt x="304532" y="66656"/>
                    </a:lnTo>
                    <a:cubicBezTo>
                      <a:pt x="313434" y="60492"/>
                      <a:pt x="324223" y="57812"/>
                      <a:pt x="339328" y="57812"/>
                    </a:cubicBezTo>
                    <a:cubicBezTo>
                      <a:pt x="352275" y="59956"/>
                      <a:pt x="378169" y="66388"/>
                      <a:pt x="388959" y="59956"/>
                    </a:cubicBezTo>
                    <a:cubicBezTo>
                      <a:pt x="393275" y="49236"/>
                      <a:pt x="399748" y="38516"/>
                      <a:pt x="404064" y="27796"/>
                    </a:cubicBezTo>
                    <a:cubicBezTo>
                      <a:pt x="395432" y="23507"/>
                      <a:pt x="384643" y="21363"/>
                      <a:pt x="373854" y="19219"/>
                    </a:cubicBezTo>
                    <a:cubicBezTo>
                      <a:pt x="363064" y="17075"/>
                      <a:pt x="351196" y="15467"/>
                      <a:pt x="339328" y="15199"/>
                    </a:cubicBezTo>
                    <a:close/>
                    <a:moveTo>
                      <a:pt x="334540" y="225"/>
                    </a:moveTo>
                    <a:cubicBezTo>
                      <a:pt x="364683" y="-1283"/>
                      <a:pt x="405143" y="4747"/>
                      <a:pt x="421327" y="19219"/>
                    </a:cubicBezTo>
                    <a:cubicBezTo>
                      <a:pt x="445063" y="42804"/>
                      <a:pt x="423485" y="62100"/>
                      <a:pt x="399748" y="70676"/>
                    </a:cubicBezTo>
                    <a:cubicBezTo>
                      <a:pt x="387880" y="73892"/>
                      <a:pt x="377091" y="73356"/>
                      <a:pt x="366301" y="72552"/>
                    </a:cubicBezTo>
                    <a:lnTo>
                      <a:pt x="350640" y="72678"/>
                    </a:lnTo>
                    <a:lnTo>
                      <a:pt x="368819" y="89114"/>
                    </a:lnTo>
                    <a:cubicBezTo>
                      <a:pt x="378505" y="100334"/>
                      <a:pt x="402722" y="119968"/>
                      <a:pt x="406051" y="139000"/>
                    </a:cubicBezTo>
                    <a:lnTo>
                      <a:pt x="402897" y="150803"/>
                    </a:lnTo>
                    <a:lnTo>
                      <a:pt x="419978" y="147058"/>
                    </a:lnTo>
                    <a:cubicBezTo>
                      <a:pt x="434274" y="146254"/>
                      <a:pt x="447221" y="151078"/>
                      <a:pt x="451537" y="167158"/>
                    </a:cubicBezTo>
                    <a:cubicBezTo>
                      <a:pt x="460168" y="207895"/>
                      <a:pt x="393275" y="255064"/>
                      <a:pt x="367380" y="272216"/>
                    </a:cubicBezTo>
                    <a:cubicBezTo>
                      <a:pt x="341486" y="291512"/>
                      <a:pt x="311276" y="308665"/>
                      <a:pt x="281066" y="321529"/>
                    </a:cubicBezTo>
                    <a:cubicBezTo>
                      <a:pt x="265961" y="327961"/>
                      <a:pt x="250316" y="332249"/>
                      <a:pt x="235211" y="337877"/>
                    </a:cubicBezTo>
                    <a:lnTo>
                      <a:pt x="202149" y="356797"/>
                    </a:lnTo>
                    <a:lnTo>
                      <a:pt x="221471" y="373219"/>
                    </a:lnTo>
                    <a:cubicBezTo>
                      <a:pt x="223630" y="375369"/>
                      <a:pt x="219312" y="379670"/>
                      <a:pt x="217153" y="379670"/>
                    </a:cubicBezTo>
                    <a:lnTo>
                      <a:pt x="184024" y="412664"/>
                    </a:lnTo>
                    <a:lnTo>
                      <a:pt x="190209" y="424121"/>
                    </a:lnTo>
                    <a:cubicBezTo>
                      <a:pt x="196643" y="460578"/>
                      <a:pt x="134443" y="492745"/>
                      <a:pt x="112995" y="509902"/>
                    </a:cubicBezTo>
                    <a:cubicBezTo>
                      <a:pt x="104416" y="516335"/>
                      <a:pt x="97981" y="507757"/>
                      <a:pt x="106560" y="501324"/>
                    </a:cubicBezTo>
                    <a:cubicBezTo>
                      <a:pt x="134443" y="479878"/>
                      <a:pt x="194498" y="445566"/>
                      <a:pt x="155892" y="404820"/>
                    </a:cubicBezTo>
                    <a:cubicBezTo>
                      <a:pt x="134443" y="381231"/>
                      <a:pt x="104416" y="364074"/>
                      <a:pt x="87257" y="338340"/>
                    </a:cubicBezTo>
                    <a:cubicBezTo>
                      <a:pt x="78678" y="327617"/>
                      <a:pt x="76533" y="314750"/>
                      <a:pt x="72243" y="304028"/>
                    </a:cubicBezTo>
                    <a:cubicBezTo>
                      <a:pt x="67954" y="291161"/>
                      <a:pt x="70098" y="286871"/>
                      <a:pt x="57230" y="291161"/>
                    </a:cubicBezTo>
                    <a:cubicBezTo>
                      <a:pt x="42216" y="297594"/>
                      <a:pt x="22912" y="319039"/>
                      <a:pt x="10043" y="329762"/>
                    </a:cubicBezTo>
                    <a:cubicBezTo>
                      <a:pt x="3609" y="336195"/>
                      <a:pt x="-4970" y="327617"/>
                      <a:pt x="3609" y="323328"/>
                    </a:cubicBezTo>
                    <a:cubicBezTo>
                      <a:pt x="16478" y="310461"/>
                      <a:pt x="48650" y="276149"/>
                      <a:pt x="67954" y="274004"/>
                    </a:cubicBezTo>
                    <a:lnTo>
                      <a:pt x="70265" y="274898"/>
                    </a:lnTo>
                    <a:lnTo>
                      <a:pt x="86803" y="262486"/>
                    </a:lnTo>
                    <a:cubicBezTo>
                      <a:pt x="93550" y="258185"/>
                      <a:pt x="100567" y="254960"/>
                      <a:pt x="107044" y="254960"/>
                    </a:cubicBezTo>
                    <a:lnTo>
                      <a:pt x="109464" y="255534"/>
                    </a:lnTo>
                    <a:lnTo>
                      <a:pt x="131229" y="220089"/>
                    </a:lnTo>
                    <a:cubicBezTo>
                      <a:pt x="149031" y="180290"/>
                      <a:pt x="155910" y="134462"/>
                      <a:pt x="188278" y="100693"/>
                    </a:cubicBezTo>
                    <a:cubicBezTo>
                      <a:pt x="218488" y="70676"/>
                      <a:pt x="268118" y="14931"/>
                      <a:pt x="309118" y="4211"/>
                    </a:cubicBezTo>
                    <a:cubicBezTo>
                      <a:pt x="315591" y="2067"/>
                      <a:pt x="324493" y="727"/>
                      <a:pt x="334540" y="225"/>
                    </a:cubicBezTo>
                    <a:close/>
                  </a:path>
                </a:pathLst>
              </a:custGeom>
              <a:solidFill>
                <a:srgbClr val="F9F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49" name="组合 548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E753C331-8AA7-401E-8402-CC0C86D45AA7}"/>
              </a:ext>
            </a:extLst>
          </p:cNvPr>
          <p:cNvGrpSpPr/>
          <p:nvPr/>
        </p:nvGrpSpPr>
        <p:grpSpPr>
          <a:xfrm>
            <a:off x="901206" y="3073951"/>
            <a:ext cx="1492250" cy="1490663"/>
            <a:chOff x="941428" y="2892626"/>
            <a:chExt cx="1492250" cy="1490663"/>
          </a:xfrm>
        </p:grpSpPr>
        <p:sp>
          <p:nvSpPr>
            <p:cNvPr id="15" name="Freeform 10">
              <a:extLst>
                <a:ext uri="{FF2B5EF4-FFF2-40B4-BE49-F238E27FC236}">
                  <a16:creationId xmlns="" xmlns:a16="http://schemas.microsoft.com/office/drawing/2014/main" id="{F19CAC93-BF03-4D22-A8D5-F75B76776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428" y="2892626"/>
              <a:ext cx="1492250" cy="1490663"/>
            </a:xfrm>
            <a:custGeom>
              <a:avLst/>
              <a:gdLst>
                <a:gd name="T0" fmla="*/ 158 w 940"/>
                <a:gd name="T1" fmla="*/ 119 h 939"/>
                <a:gd name="T2" fmla="*/ 344 w 940"/>
                <a:gd name="T3" fmla="*/ 18 h 939"/>
                <a:gd name="T4" fmla="*/ 89 w 940"/>
                <a:gd name="T5" fmla="*/ 196 h 939"/>
                <a:gd name="T6" fmla="*/ 449 w 940"/>
                <a:gd name="T7" fmla="*/ 1 h 939"/>
                <a:gd name="T8" fmla="*/ 49 w 940"/>
                <a:gd name="T9" fmla="*/ 261 h 939"/>
                <a:gd name="T10" fmla="*/ 524 w 940"/>
                <a:gd name="T11" fmla="*/ 4 h 939"/>
                <a:gd name="T12" fmla="*/ 26 w 940"/>
                <a:gd name="T13" fmla="*/ 317 h 939"/>
                <a:gd name="T14" fmla="*/ 593 w 940"/>
                <a:gd name="T15" fmla="*/ 16 h 939"/>
                <a:gd name="T16" fmla="*/ 11 w 940"/>
                <a:gd name="T17" fmla="*/ 367 h 939"/>
                <a:gd name="T18" fmla="*/ 611 w 940"/>
                <a:gd name="T19" fmla="*/ 22 h 939"/>
                <a:gd name="T20" fmla="*/ 4 w 940"/>
                <a:gd name="T21" fmla="*/ 405 h 939"/>
                <a:gd name="T22" fmla="*/ 666 w 940"/>
                <a:gd name="T23" fmla="*/ 43 h 939"/>
                <a:gd name="T24" fmla="*/ 0 w 940"/>
                <a:gd name="T25" fmla="*/ 460 h 939"/>
                <a:gd name="T26" fmla="*/ 704 w 940"/>
                <a:gd name="T27" fmla="*/ 62 h 939"/>
                <a:gd name="T28" fmla="*/ 0 w 940"/>
                <a:gd name="T29" fmla="*/ 490 h 939"/>
                <a:gd name="T30" fmla="*/ 742 w 940"/>
                <a:gd name="T31" fmla="*/ 87 h 939"/>
                <a:gd name="T32" fmla="*/ 4 w 940"/>
                <a:gd name="T33" fmla="*/ 533 h 939"/>
                <a:gd name="T34" fmla="*/ 774 w 940"/>
                <a:gd name="T35" fmla="*/ 111 h 939"/>
                <a:gd name="T36" fmla="*/ 10 w 940"/>
                <a:gd name="T37" fmla="*/ 566 h 939"/>
                <a:gd name="T38" fmla="*/ 798 w 940"/>
                <a:gd name="T39" fmla="*/ 134 h 939"/>
                <a:gd name="T40" fmla="*/ 21 w 940"/>
                <a:gd name="T41" fmla="*/ 609 h 939"/>
                <a:gd name="T42" fmla="*/ 827 w 940"/>
                <a:gd name="T43" fmla="*/ 162 h 939"/>
                <a:gd name="T44" fmla="*/ 32 w 940"/>
                <a:gd name="T45" fmla="*/ 640 h 939"/>
                <a:gd name="T46" fmla="*/ 847 w 940"/>
                <a:gd name="T47" fmla="*/ 189 h 939"/>
                <a:gd name="T48" fmla="*/ 47 w 940"/>
                <a:gd name="T49" fmla="*/ 674 h 939"/>
                <a:gd name="T50" fmla="*/ 870 w 940"/>
                <a:gd name="T51" fmla="*/ 222 h 939"/>
                <a:gd name="T52" fmla="*/ 68 w 940"/>
                <a:gd name="T53" fmla="*/ 714 h 939"/>
                <a:gd name="T54" fmla="*/ 889 w 940"/>
                <a:gd name="T55" fmla="*/ 256 h 939"/>
                <a:gd name="T56" fmla="*/ 87 w 940"/>
                <a:gd name="T57" fmla="*/ 743 h 939"/>
                <a:gd name="T58" fmla="*/ 902 w 940"/>
                <a:gd name="T59" fmla="*/ 283 h 939"/>
                <a:gd name="T60" fmla="*/ 101 w 940"/>
                <a:gd name="T61" fmla="*/ 760 h 939"/>
                <a:gd name="T62" fmla="*/ 912 w 940"/>
                <a:gd name="T63" fmla="*/ 307 h 939"/>
                <a:gd name="T64" fmla="*/ 129 w 940"/>
                <a:gd name="T65" fmla="*/ 793 h 939"/>
                <a:gd name="T66" fmla="*/ 927 w 940"/>
                <a:gd name="T67" fmla="*/ 353 h 939"/>
                <a:gd name="T68" fmla="*/ 147 w 940"/>
                <a:gd name="T69" fmla="*/ 811 h 939"/>
                <a:gd name="T70" fmla="*/ 932 w 940"/>
                <a:gd name="T71" fmla="*/ 376 h 939"/>
                <a:gd name="T72" fmla="*/ 181 w 940"/>
                <a:gd name="T73" fmla="*/ 840 h 939"/>
                <a:gd name="T74" fmla="*/ 936 w 940"/>
                <a:gd name="T75" fmla="*/ 410 h 939"/>
                <a:gd name="T76" fmla="*/ 212 w 940"/>
                <a:gd name="T77" fmla="*/ 862 h 939"/>
                <a:gd name="T78" fmla="*/ 940 w 940"/>
                <a:gd name="T79" fmla="*/ 467 h 939"/>
                <a:gd name="T80" fmla="*/ 266 w 940"/>
                <a:gd name="T81" fmla="*/ 893 h 939"/>
                <a:gd name="T82" fmla="*/ 939 w 940"/>
                <a:gd name="T83" fmla="*/ 517 h 939"/>
                <a:gd name="T84" fmla="*/ 316 w 940"/>
                <a:gd name="T85" fmla="*/ 913 h 939"/>
                <a:gd name="T86" fmla="*/ 926 w 940"/>
                <a:gd name="T87" fmla="*/ 589 h 939"/>
                <a:gd name="T88" fmla="*/ 380 w 940"/>
                <a:gd name="T89" fmla="*/ 931 h 939"/>
                <a:gd name="T90" fmla="*/ 908 w 940"/>
                <a:gd name="T91" fmla="*/ 644 h 939"/>
                <a:gd name="T92" fmla="*/ 443 w 940"/>
                <a:gd name="T93" fmla="*/ 938 h 939"/>
                <a:gd name="T94" fmla="*/ 886 w 940"/>
                <a:gd name="T95" fmla="*/ 691 h 939"/>
                <a:gd name="T96" fmla="*/ 496 w 940"/>
                <a:gd name="T97" fmla="*/ 938 h 939"/>
                <a:gd name="T98" fmla="*/ 852 w 940"/>
                <a:gd name="T99" fmla="*/ 746 h 939"/>
                <a:gd name="T100" fmla="*/ 593 w 940"/>
                <a:gd name="T101" fmla="*/ 923 h 939"/>
                <a:gd name="T102" fmla="*/ 748 w 940"/>
                <a:gd name="T103" fmla="*/ 85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0" h="939">
                  <a:moveTo>
                    <a:pt x="230" y="68"/>
                  </a:moveTo>
                  <a:lnTo>
                    <a:pt x="239" y="61"/>
                  </a:lnTo>
                  <a:lnTo>
                    <a:pt x="160" y="118"/>
                  </a:lnTo>
                  <a:lnTo>
                    <a:pt x="321" y="26"/>
                  </a:lnTo>
                  <a:lnTo>
                    <a:pt x="158" y="119"/>
                  </a:lnTo>
                  <a:lnTo>
                    <a:pt x="322" y="24"/>
                  </a:lnTo>
                  <a:lnTo>
                    <a:pt x="144" y="131"/>
                  </a:lnTo>
                  <a:lnTo>
                    <a:pt x="341" y="19"/>
                  </a:lnTo>
                  <a:lnTo>
                    <a:pt x="143" y="134"/>
                  </a:lnTo>
                  <a:lnTo>
                    <a:pt x="344" y="18"/>
                  </a:lnTo>
                  <a:lnTo>
                    <a:pt x="124" y="153"/>
                  </a:lnTo>
                  <a:lnTo>
                    <a:pt x="368" y="12"/>
                  </a:lnTo>
                  <a:lnTo>
                    <a:pt x="99" y="181"/>
                  </a:lnTo>
                  <a:lnTo>
                    <a:pt x="406" y="5"/>
                  </a:lnTo>
                  <a:lnTo>
                    <a:pt x="89" y="196"/>
                  </a:lnTo>
                  <a:lnTo>
                    <a:pt x="424" y="3"/>
                  </a:lnTo>
                  <a:lnTo>
                    <a:pt x="80" y="208"/>
                  </a:lnTo>
                  <a:lnTo>
                    <a:pt x="439" y="1"/>
                  </a:lnTo>
                  <a:lnTo>
                    <a:pt x="74" y="218"/>
                  </a:lnTo>
                  <a:lnTo>
                    <a:pt x="449" y="1"/>
                  </a:lnTo>
                  <a:lnTo>
                    <a:pt x="64" y="233"/>
                  </a:lnTo>
                  <a:lnTo>
                    <a:pt x="468" y="0"/>
                  </a:lnTo>
                  <a:lnTo>
                    <a:pt x="59" y="242"/>
                  </a:lnTo>
                  <a:lnTo>
                    <a:pt x="479" y="0"/>
                  </a:lnTo>
                  <a:lnTo>
                    <a:pt x="49" y="261"/>
                  </a:lnTo>
                  <a:lnTo>
                    <a:pt x="500" y="1"/>
                  </a:lnTo>
                  <a:lnTo>
                    <a:pt x="45" y="271"/>
                  </a:lnTo>
                  <a:lnTo>
                    <a:pt x="510" y="3"/>
                  </a:lnTo>
                  <a:lnTo>
                    <a:pt x="38" y="284"/>
                  </a:lnTo>
                  <a:lnTo>
                    <a:pt x="524" y="4"/>
                  </a:lnTo>
                  <a:lnTo>
                    <a:pt x="34" y="295"/>
                  </a:lnTo>
                  <a:lnTo>
                    <a:pt x="536" y="5"/>
                  </a:lnTo>
                  <a:lnTo>
                    <a:pt x="29" y="307"/>
                  </a:lnTo>
                  <a:lnTo>
                    <a:pt x="550" y="7"/>
                  </a:lnTo>
                  <a:lnTo>
                    <a:pt x="26" y="317"/>
                  </a:lnTo>
                  <a:lnTo>
                    <a:pt x="559" y="9"/>
                  </a:lnTo>
                  <a:lnTo>
                    <a:pt x="21" y="333"/>
                  </a:lnTo>
                  <a:lnTo>
                    <a:pt x="576" y="12"/>
                  </a:lnTo>
                  <a:lnTo>
                    <a:pt x="15" y="349"/>
                  </a:lnTo>
                  <a:lnTo>
                    <a:pt x="593" y="16"/>
                  </a:lnTo>
                  <a:lnTo>
                    <a:pt x="15" y="353"/>
                  </a:lnTo>
                  <a:lnTo>
                    <a:pt x="597" y="18"/>
                  </a:lnTo>
                  <a:lnTo>
                    <a:pt x="13" y="361"/>
                  </a:lnTo>
                  <a:lnTo>
                    <a:pt x="605" y="20"/>
                  </a:lnTo>
                  <a:lnTo>
                    <a:pt x="11" y="367"/>
                  </a:lnTo>
                  <a:lnTo>
                    <a:pt x="609" y="22"/>
                  </a:lnTo>
                  <a:lnTo>
                    <a:pt x="11" y="367"/>
                  </a:lnTo>
                  <a:lnTo>
                    <a:pt x="611" y="22"/>
                  </a:lnTo>
                  <a:lnTo>
                    <a:pt x="11" y="367"/>
                  </a:lnTo>
                  <a:lnTo>
                    <a:pt x="611" y="22"/>
                  </a:lnTo>
                  <a:lnTo>
                    <a:pt x="10" y="372"/>
                  </a:lnTo>
                  <a:lnTo>
                    <a:pt x="616" y="23"/>
                  </a:lnTo>
                  <a:lnTo>
                    <a:pt x="7" y="390"/>
                  </a:lnTo>
                  <a:lnTo>
                    <a:pt x="633" y="30"/>
                  </a:lnTo>
                  <a:lnTo>
                    <a:pt x="4" y="405"/>
                  </a:lnTo>
                  <a:lnTo>
                    <a:pt x="647" y="35"/>
                  </a:lnTo>
                  <a:lnTo>
                    <a:pt x="4" y="411"/>
                  </a:lnTo>
                  <a:lnTo>
                    <a:pt x="653" y="37"/>
                  </a:lnTo>
                  <a:lnTo>
                    <a:pt x="2" y="425"/>
                  </a:lnTo>
                  <a:lnTo>
                    <a:pt x="666" y="43"/>
                  </a:lnTo>
                  <a:lnTo>
                    <a:pt x="2" y="429"/>
                  </a:lnTo>
                  <a:lnTo>
                    <a:pt x="669" y="45"/>
                  </a:lnTo>
                  <a:lnTo>
                    <a:pt x="0" y="445"/>
                  </a:lnTo>
                  <a:lnTo>
                    <a:pt x="684" y="51"/>
                  </a:lnTo>
                  <a:lnTo>
                    <a:pt x="0" y="460"/>
                  </a:lnTo>
                  <a:lnTo>
                    <a:pt x="698" y="58"/>
                  </a:lnTo>
                  <a:lnTo>
                    <a:pt x="0" y="461"/>
                  </a:lnTo>
                  <a:lnTo>
                    <a:pt x="699" y="60"/>
                  </a:lnTo>
                  <a:lnTo>
                    <a:pt x="0" y="468"/>
                  </a:lnTo>
                  <a:lnTo>
                    <a:pt x="704" y="62"/>
                  </a:lnTo>
                  <a:lnTo>
                    <a:pt x="0" y="479"/>
                  </a:lnTo>
                  <a:lnTo>
                    <a:pt x="714" y="68"/>
                  </a:lnTo>
                  <a:lnTo>
                    <a:pt x="0" y="483"/>
                  </a:lnTo>
                  <a:lnTo>
                    <a:pt x="718" y="70"/>
                  </a:lnTo>
                  <a:lnTo>
                    <a:pt x="0" y="490"/>
                  </a:lnTo>
                  <a:lnTo>
                    <a:pt x="723" y="74"/>
                  </a:lnTo>
                  <a:lnTo>
                    <a:pt x="2" y="505"/>
                  </a:lnTo>
                  <a:lnTo>
                    <a:pt x="736" y="83"/>
                  </a:lnTo>
                  <a:lnTo>
                    <a:pt x="2" y="513"/>
                  </a:lnTo>
                  <a:lnTo>
                    <a:pt x="742" y="87"/>
                  </a:lnTo>
                  <a:lnTo>
                    <a:pt x="3" y="522"/>
                  </a:lnTo>
                  <a:lnTo>
                    <a:pt x="749" y="92"/>
                  </a:lnTo>
                  <a:lnTo>
                    <a:pt x="3" y="528"/>
                  </a:lnTo>
                  <a:lnTo>
                    <a:pt x="755" y="95"/>
                  </a:lnTo>
                  <a:lnTo>
                    <a:pt x="4" y="533"/>
                  </a:lnTo>
                  <a:lnTo>
                    <a:pt x="759" y="99"/>
                  </a:lnTo>
                  <a:lnTo>
                    <a:pt x="6" y="543"/>
                  </a:lnTo>
                  <a:lnTo>
                    <a:pt x="765" y="104"/>
                  </a:lnTo>
                  <a:lnTo>
                    <a:pt x="7" y="552"/>
                  </a:lnTo>
                  <a:lnTo>
                    <a:pt x="774" y="111"/>
                  </a:lnTo>
                  <a:lnTo>
                    <a:pt x="9" y="562"/>
                  </a:lnTo>
                  <a:lnTo>
                    <a:pt x="782" y="118"/>
                  </a:lnTo>
                  <a:lnTo>
                    <a:pt x="10" y="564"/>
                  </a:lnTo>
                  <a:lnTo>
                    <a:pt x="783" y="119"/>
                  </a:lnTo>
                  <a:lnTo>
                    <a:pt x="10" y="566"/>
                  </a:lnTo>
                  <a:lnTo>
                    <a:pt x="784" y="120"/>
                  </a:lnTo>
                  <a:lnTo>
                    <a:pt x="13" y="579"/>
                  </a:lnTo>
                  <a:lnTo>
                    <a:pt x="794" y="129"/>
                  </a:lnTo>
                  <a:lnTo>
                    <a:pt x="14" y="585"/>
                  </a:lnTo>
                  <a:lnTo>
                    <a:pt x="798" y="134"/>
                  </a:lnTo>
                  <a:lnTo>
                    <a:pt x="15" y="590"/>
                  </a:lnTo>
                  <a:lnTo>
                    <a:pt x="802" y="137"/>
                  </a:lnTo>
                  <a:lnTo>
                    <a:pt x="18" y="601"/>
                  </a:lnTo>
                  <a:lnTo>
                    <a:pt x="810" y="145"/>
                  </a:lnTo>
                  <a:lnTo>
                    <a:pt x="21" y="609"/>
                  </a:lnTo>
                  <a:lnTo>
                    <a:pt x="816" y="152"/>
                  </a:lnTo>
                  <a:lnTo>
                    <a:pt x="25" y="621"/>
                  </a:lnTo>
                  <a:lnTo>
                    <a:pt x="824" y="161"/>
                  </a:lnTo>
                  <a:lnTo>
                    <a:pt x="26" y="624"/>
                  </a:lnTo>
                  <a:lnTo>
                    <a:pt x="827" y="162"/>
                  </a:lnTo>
                  <a:lnTo>
                    <a:pt x="29" y="631"/>
                  </a:lnTo>
                  <a:lnTo>
                    <a:pt x="832" y="169"/>
                  </a:lnTo>
                  <a:lnTo>
                    <a:pt x="30" y="637"/>
                  </a:lnTo>
                  <a:lnTo>
                    <a:pt x="836" y="173"/>
                  </a:lnTo>
                  <a:lnTo>
                    <a:pt x="32" y="640"/>
                  </a:lnTo>
                  <a:lnTo>
                    <a:pt x="837" y="177"/>
                  </a:lnTo>
                  <a:lnTo>
                    <a:pt x="33" y="643"/>
                  </a:lnTo>
                  <a:lnTo>
                    <a:pt x="839" y="179"/>
                  </a:lnTo>
                  <a:lnTo>
                    <a:pt x="38" y="655"/>
                  </a:lnTo>
                  <a:lnTo>
                    <a:pt x="847" y="189"/>
                  </a:lnTo>
                  <a:lnTo>
                    <a:pt x="40" y="658"/>
                  </a:lnTo>
                  <a:lnTo>
                    <a:pt x="850" y="191"/>
                  </a:lnTo>
                  <a:lnTo>
                    <a:pt x="44" y="667"/>
                  </a:lnTo>
                  <a:lnTo>
                    <a:pt x="855" y="200"/>
                  </a:lnTo>
                  <a:lnTo>
                    <a:pt x="47" y="674"/>
                  </a:lnTo>
                  <a:lnTo>
                    <a:pt x="859" y="206"/>
                  </a:lnTo>
                  <a:lnTo>
                    <a:pt x="49" y="679"/>
                  </a:lnTo>
                  <a:lnTo>
                    <a:pt x="863" y="211"/>
                  </a:lnTo>
                  <a:lnTo>
                    <a:pt x="56" y="691"/>
                  </a:lnTo>
                  <a:lnTo>
                    <a:pt x="870" y="222"/>
                  </a:lnTo>
                  <a:lnTo>
                    <a:pt x="61" y="702"/>
                  </a:lnTo>
                  <a:lnTo>
                    <a:pt x="877" y="233"/>
                  </a:lnTo>
                  <a:lnTo>
                    <a:pt x="61" y="702"/>
                  </a:lnTo>
                  <a:lnTo>
                    <a:pt x="877" y="233"/>
                  </a:lnTo>
                  <a:lnTo>
                    <a:pt x="68" y="714"/>
                  </a:lnTo>
                  <a:lnTo>
                    <a:pt x="883" y="245"/>
                  </a:lnTo>
                  <a:lnTo>
                    <a:pt x="71" y="719"/>
                  </a:lnTo>
                  <a:lnTo>
                    <a:pt x="886" y="249"/>
                  </a:lnTo>
                  <a:lnTo>
                    <a:pt x="75" y="724"/>
                  </a:lnTo>
                  <a:lnTo>
                    <a:pt x="889" y="256"/>
                  </a:lnTo>
                  <a:lnTo>
                    <a:pt x="79" y="729"/>
                  </a:lnTo>
                  <a:lnTo>
                    <a:pt x="892" y="261"/>
                  </a:lnTo>
                  <a:lnTo>
                    <a:pt x="85" y="739"/>
                  </a:lnTo>
                  <a:lnTo>
                    <a:pt x="897" y="271"/>
                  </a:lnTo>
                  <a:lnTo>
                    <a:pt x="87" y="743"/>
                  </a:lnTo>
                  <a:lnTo>
                    <a:pt x="898" y="276"/>
                  </a:lnTo>
                  <a:lnTo>
                    <a:pt x="90" y="746"/>
                  </a:lnTo>
                  <a:lnTo>
                    <a:pt x="900" y="279"/>
                  </a:lnTo>
                  <a:lnTo>
                    <a:pt x="93" y="750"/>
                  </a:lnTo>
                  <a:lnTo>
                    <a:pt x="902" y="283"/>
                  </a:lnTo>
                  <a:lnTo>
                    <a:pt x="93" y="750"/>
                  </a:lnTo>
                  <a:lnTo>
                    <a:pt x="902" y="284"/>
                  </a:lnTo>
                  <a:lnTo>
                    <a:pt x="98" y="756"/>
                  </a:lnTo>
                  <a:lnTo>
                    <a:pt x="905" y="291"/>
                  </a:lnTo>
                  <a:lnTo>
                    <a:pt x="101" y="760"/>
                  </a:lnTo>
                  <a:lnTo>
                    <a:pt x="908" y="296"/>
                  </a:lnTo>
                  <a:lnTo>
                    <a:pt x="104" y="763"/>
                  </a:lnTo>
                  <a:lnTo>
                    <a:pt x="909" y="299"/>
                  </a:lnTo>
                  <a:lnTo>
                    <a:pt x="109" y="770"/>
                  </a:lnTo>
                  <a:lnTo>
                    <a:pt x="912" y="307"/>
                  </a:lnTo>
                  <a:lnTo>
                    <a:pt x="116" y="779"/>
                  </a:lnTo>
                  <a:lnTo>
                    <a:pt x="916" y="318"/>
                  </a:lnTo>
                  <a:lnTo>
                    <a:pt x="125" y="788"/>
                  </a:lnTo>
                  <a:lnTo>
                    <a:pt x="920" y="330"/>
                  </a:lnTo>
                  <a:lnTo>
                    <a:pt x="129" y="793"/>
                  </a:lnTo>
                  <a:lnTo>
                    <a:pt x="921" y="337"/>
                  </a:lnTo>
                  <a:lnTo>
                    <a:pt x="132" y="796"/>
                  </a:lnTo>
                  <a:lnTo>
                    <a:pt x="923" y="341"/>
                  </a:lnTo>
                  <a:lnTo>
                    <a:pt x="141" y="805"/>
                  </a:lnTo>
                  <a:lnTo>
                    <a:pt x="927" y="353"/>
                  </a:lnTo>
                  <a:lnTo>
                    <a:pt x="143" y="806"/>
                  </a:lnTo>
                  <a:lnTo>
                    <a:pt x="927" y="355"/>
                  </a:lnTo>
                  <a:lnTo>
                    <a:pt x="146" y="809"/>
                  </a:lnTo>
                  <a:lnTo>
                    <a:pt x="927" y="359"/>
                  </a:lnTo>
                  <a:lnTo>
                    <a:pt x="147" y="811"/>
                  </a:lnTo>
                  <a:lnTo>
                    <a:pt x="928" y="360"/>
                  </a:lnTo>
                  <a:lnTo>
                    <a:pt x="150" y="813"/>
                  </a:lnTo>
                  <a:lnTo>
                    <a:pt x="928" y="364"/>
                  </a:lnTo>
                  <a:lnTo>
                    <a:pt x="159" y="821"/>
                  </a:lnTo>
                  <a:lnTo>
                    <a:pt x="932" y="376"/>
                  </a:lnTo>
                  <a:lnTo>
                    <a:pt x="166" y="827"/>
                  </a:lnTo>
                  <a:lnTo>
                    <a:pt x="934" y="386"/>
                  </a:lnTo>
                  <a:lnTo>
                    <a:pt x="177" y="836"/>
                  </a:lnTo>
                  <a:lnTo>
                    <a:pt x="935" y="399"/>
                  </a:lnTo>
                  <a:lnTo>
                    <a:pt x="181" y="840"/>
                  </a:lnTo>
                  <a:lnTo>
                    <a:pt x="936" y="405"/>
                  </a:lnTo>
                  <a:lnTo>
                    <a:pt x="185" y="843"/>
                  </a:lnTo>
                  <a:lnTo>
                    <a:pt x="936" y="409"/>
                  </a:lnTo>
                  <a:lnTo>
                    <a:pt x="185" y="843"/>
                  </a:lnTo>
                  <a:lnTo>
                    <a:pt x="936" y="410"/>
                  </a:lnTo>
                  <a:lnTo>
                    <a:pt x="196" y="851"/>
                  </a:lnTo>
                  <a:lnTo>
                    <a:pt x="939" y="424"/>
                  </a:lnTo>
                  <a:lnTo>
                    <a:pt x="207" y="859"/>
                  </a:lnTo>
                  <a:lnTo>
                    <a:pt x="940" y="437"/>
                  </a:lnTo>
                  <a:lnTo>
                    <a:pt x="212" y="862"/>
                  </a:lnTo>
                  <a:lnTo>
                    <a:pt x="940" y="444"/>
                  </a:lnTo>
                  <a:lnTo>
                    <a:pt x="219" y="867"/>
                  </a:lnTo>
                  <a:lnTo>
                    <a:pt x="940" y="452"/>
                  </a:lnTo>
                  <a:lnTo>
                    <a:pt x="232" y="874"/>
                  </a:lnTo>
                  <a:lnTo>
                    <a:pt x="940" y="467"/>
                  </a:lnTo>
                  <a:lnTo>
                    <a:pt x="243" y="881"/>
                  </a:lnTo>
                  <a:lnTo>
                    <a:pt x="940" y="479"/>
                  </a:lnTo>
                  <a:lnTo>
                    <a:pt x="255" y="888"/>
                  </a:lnTo>
                  <a:lnTo>
                    <a:pt x="940" y="493"/>
                  </a:lnTo>
                  <a:lnTo>
                    <a:pt x="266" y="893"/>
                  </a:lnTo>
                  <a:lnTo>
                    <a:pt x="940" y="505"/>
                  </a:lnTo>
                  <a:lnTo>
                    <a:pt x="266" y="893"/>
                  </a:lnTo>
                  <a:lnTo>
                    <a:pt x="940" y="505"/>
                  </a:lnTo>
                  <a:lnTo>
                    <a:pt x="277" y="897"/>
                  </a:lnTo>
                  <a:lnTo>
                    <a:pt x="939" y="517"/>
                  </a:lnTo>
                  <a:lnTo>
                    <a:pt x="292" y="904"/>
                  </a:lnTo>
                  <a:lnTo>
                    <a:pt x="936" y="533"/>
                  </a:lnTo>
                  <a:lnTo>
                    <a:pt x="308" y="911"/>
                  </a:lnTo>
                  <a:lnTo>
                    <a:pt x="935" y="549"/>
                  </a:lnTo>
                  <a:lnTo>
                    <a:pt x="316" y="913"/>
                  </a:lnTo>
                  <a:lnTo>
                    <a:pt x="932" y="559"/>
                  </a:lnTo>
                  <a:lnTo>
                    <a:pt x="329" y="917"/>
                  </a:lnTo>
                  <a:lnTo>
                    <a:pt x="930" y="571"/>
                  </a:lnTo>
                  <a:lnTo>
                    <a:pt x="346" y="923"/>
                  </a:lnTo>
                  <a:lnTo>
                    <a:pt x="926" y="589"/>
                  </a:lnTo>
                  <a:lnTo>
                    <a:pt x="357" y="926"/>
                  </a:lnTo>
                  <a:lnTo>
                    <a:pt x="923" y="601"/>
                  </a:lnTo>
                  <a:lnTo>
                    <a:pt x="363" y="927"/>
                  </a:lnTo>
                  <a:lnTo>
                    <a:pt x="921" y="606"/>
                  </a:lnTo>
                  <a:lnTo>
                    <a:pt x="380" y="931"/>
                  </a:lnTo>
                  <a:lnTo>
                    <a:pt x="916" y="621"/>
                  </a:lnTo>
                  <a:lnTo>
                    <a:pt x="399" y="934"/>
                  </a:lnTo>
                  <a:lnTo>
                    <a:pt x="909" y="641"/>
                  </a:lnTo>
                  <a:lnTo>
                    <a:pt x="403" y="935"/>
                  </a:lnTo>
                  <a:lnTo>
                    <a:pt x="908" y="644"/>
                  </a:lnTo>
                  <a:lnTo>
                    <a:pt x="413" y="935"/>
                  </a:lnTo>
                  <a:lnTo>
                    <a:pt x="904" y="652"/>
                  </a:lnTo>
                  <a:lnTo>
                    <a:pt x="433" y="938"/>
                  </a:lnTo>
                  <a:lnTo>
                    <a:pt x="896" y="673"/>
                  </a:lnTo>
                  <a:lnTo>
                    <a:pt x="443" y="938"/>
                  </a:lnTo>
                  <a:lnTo>
                    <a:pt x="892" y="679"/>
                  </a:lnTo>
                  <a:lnTo>
                    <a:pt x="453" y="939"/>
                  </a:lnTo>
                  <a:lnTo>
                    <a:pt x="888" y="689"/>
                  </a:lnTo>
                  <a:lnTo>
                    <a:pt x="456" y="939"/>
                  </a:lnTo>
                  <a:lnTo>
                    <a:pt x="886" y="691"/>
                  </a:lnTo>
                  <a:lnTo>
                    <a:pt x="474" y="939"/>
                  </a:lnTo>
                  <a:lnTo>
                    <a:pt x="877" y="708"/>
                  </a:lnTo>
                  <a:lnTo>
                    <a:pt x="496" y="938"/>
                  </a:lnTo>
                  <a:lnTo>
                    <a:pt x="864" y="725"/>
                  </a:lnTo>
                  <a:lnTo>
                    <a:pt x="496" y="938"/>
                  </a:lnTo>
                  <a:lnTo>
                    <a:pt x="864" y="725"/>
                  </a:lnTo>
                  <a:lnTo>
                    <a:pt x="497" y="938"/>
                  </a:lnTo>
                  <a:lnTo>
                    <a:pt x="864" y="727"/>
                  </a:lnTo>
                  <a:lnTo>
                    <a:pt x="520" y="936"/>
                  </a:lnTo>
                  <a:lnTo>
                    <a:pt x="852" y="746"/>
                  </a:lnTo>
                  <a:lnTo>
                    <a:pt x="543" y="934"/>
                  </a:lnTo>
                  <a:lnTo>
                    <a:pt x="837" y="763"/>
                  </a:lnTo>
                  <a:lnTo>
                    <a:pt x="571" y="928"/>
                  </a:lnTo>
                  <a:lnTo>
                    <a:pt x="818" y="786"/>
                  </a:lnTo>
                  <a:lnTo>
                    <a:pt x="593" y="923"/>
                  </a:lnTo>
                  <a:lnTo>
                    <a:pt x="802" y="802"/>
                  </a:lnTo>
                  <a:lnTo>
                    <a:pt x="601" y="920"/>
                  </a:lnTo>
                  <a:lnTo>
                    <a:pt x="795" y="809"/>
                  </a:lnTo>
                  <a:lnTo>
                    <a:pt x="661" y="899"/>
                  </a:lnTo>
                  <a:lnTo>
                    <a:pt x="748" y="850"/>
                  </a:lnTo>
                  <a:lnTo>
                    <a:pt x="703" y="878"/>
                  </a:lnTo>
                  <a:lnTo>
                    <a:pt x="713" y="873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任意多边形: 形状 450">
              <a:extLst>
                <a:ext uri="{FF2B5EF4-FFF2-40B4-BE49-F238E27FC236}">
                  <a16:creationId xmlns="" xmlns:a16="http://schemas.microsoft.com/office/drawing/2014/main" id="{0DFE857E-7339-4756-898A-81B34680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508" y="3637957"/>
              <a:ext cx="481162" cy="469023"/>
            </a:xfrm>
            <a:custGeom>
              <a:avLst/>
              <a:gdLst>
                <a:gd name="connsiteX0" fmla="*/ 216878 w 481162"/>
                <a:gd name="connsiteY0" fmla="*/ 453039 h 469023"/>
                <a:gd name="connsiteX1" fmla="*/ 215606 w 481162"/>
                <a:gd name="connsiteY1" fmla="*/ 453281 h 469023"/>
                <a:gd name="connsiteX2" fmla="*/ 187969 w 481162"/>
                <a:gd name="connsiteY2" fmla="*/ 453184 h 469023"/>
                <a:gd name="connsiteX3" fmla="*/ 187969 w 481162"/>
                <a:gd name="connsiteY3" fmla="*/ 462970 h 469023"/>
                <a:gd name="connsiteX4" fmla="*/ 203844 w 481162"/>
                <a:gd name="connsiteY4" fmla="*/ 462542 h 469023"/>
                <a:gd name="connsiteX5" fmla="*/ 203844 w 481162"/>
                <a:gd name="connsiteY5" fmla="*/ 455509 h 469023"/>
                <a:gd name="connsiteX6" fmla="*/ 207019 w 481162"/>
                <a:gd name="connsiteY6" fmla="*/ 453392 h 469023"/>
                <a:gd name="connsiteX7" fmla="*/ 207019 w 481162"/>
                <a:gd name="connsiteY7" fmla="*/ 462457 h 469023"/>
                <a:gd name="connsiteX8" fmla="*/ 215707 w 481162"/>
                <a:gd name="connsiteY8" fmla="*/ 462223 h 469023"/>
                <a:gd name="connsiteX9" fmla="*/ 173682 w 481162"/>
                <a:gd name="connsiteY9" fmla="*/ 452153 h 469023"/>
                <a:gd name="connsiteX10" fmla="*/ 173682 w 481162"/>
                <a:gd name="connsiteY10" fmla="*/ 461509 h 469023"/>
                <a:gd name="connsiteX11" fmla="*/ 181619 w 481162"/>
                <a:gd name="connsiteY11" fmla="*/ 463116 h 469023"/>
                <a:gd name="connsiteX12" fmla="*/ 181619 w 481162"/>
                <a:gd name="connsiteY12" fmla="*/ 453161 h 469023"/>
                <a:gd name="connsiteX13" fmla="*/ 177292 w 481162"/>
                <a:gd name="connsiteY13" fmla="*/ 453146 h 469023"/>
                <a:gd name="connsiteX14" fmla="*/ 156219 w 481162"/>
                <a:gd name="connsiteY14" fmla="*/ 447349 h 469023"/>
                <a:gd name="connsiteX15" fmla="*/ 156219 w 481162"/>
                <a:gd name="connsiteY15" fmla="*/ 456567 h 469023"/>
                <a:gd name="connsiteX16" fmla="*/ 155124 w 481162"/>
                <a:gd name="connsiteY16" fmla="*/ 457753 h 469023"/>
                <a:gd name="connsiteX17" fmla="*/ 168919 w 481162"/>
                <a:gd name="connsiteY17" fmla="*/ 460545 h 469023"/>
                <a:gd name="connsiteX18" fmla="*/ 168919 w 481162"/>
                <a:gd name="connsiteY18" fmla="*/ 452636 h 469023"/>
                <a:gd name="connsiteX19" fmla="*/ 171306 w 481162"/>
                <a:gd name="connsiteY19" fmla="*/ 451499 h 469023"/>
                <a:gd name="connsiteX20" fmla="*/ 253260 w 481162"/>
                <a:gd name="connsiteY20" fmla="*/ 446018 h 469023"/>
                <a:gd name="connsiteX21" fmla="*/ 252949 w 481162"/>
                <a:gd name="connsiteY21" fmla="*/ 446174 h 469023"/>
                <a:gd name="connsiteX22" fmla="*/ 222689 w 481162"/>
                <a:gd name="connsiteY22" fmla="*/ 451933 h 469023"/>
                <a:gd name="connsiteX23" fmla="*/ 221396 w 481162"/>
                <a:gd name="connsiteY23" fmla="*/ 462069 h 469023"/>
                <a:gd name="connsiteX24" fmla="*/ 228561 w 481162"/>
                <a:gd name="connsiteY24" fmla="*/ 461876 h 469023"/>
                <a:gd name="connsiteX25" fmla="*/ 226704 w 481162"/>
                <a:gd name="connsiteY25" fmla="*/ 455244 h 469023"/>
                <a:gd name="connsiteX26" fmla="*/ 233372 w 481162"/>
                <a:gd name="connsiteY26" fmla="*/ 453260 h 469023"/>
                <a:gd name="connsiteX27" fmla="*/ 233372 w 481162"/>
                <a:gd name="connsiteY27" fmla="*/ 461747 h 469023"/>
                <a:gd name="connsiteX28" fmla="*/ 244271 w 481162"/>
                <a:gd name="connsiteY28" fmla="*/ 461453 h 469023"/>
                <a:gd name="connsiteX29" fmla="*/ 241944 w 481162"/>
                <a:gd name="connsiteY29" fmla="*/ 450368 h 469023"/>
                <a:gd name="connsiteX30" fmla="*/ 249088 w 481162"/>
                <a:gd name="connsiteY30" fmla="*/ 450368 h 469023"/>
                <a:gd name="connsiteX31" fmla="*/ 251469 w 481162"/>
                <a:gd name="connsiteY31" fmla="*/ 459440 h 469023"/>
                <a:gd name="connsiteX32" fmla="*/ 249096 w 481162"/>
                <a:gd name="connsiteY32" fmla="*/ 461323 h 469023"/>
                <a:gd name="connsiteX33" fmla="*/ 250231 w 481162"/>
                <a:gd name="connsiteY33" fmla="*/ 461293 h 469023"/>
                <a:gd name="connsiteX34" fmla="*/ 253577 w 481162"/>
                <a:gd name="connsiteY34" fmla="*/ 459939 h 469023"/>
                <a:gd name="connsiteX35" fmla="*/ 253057 w 481162"/>
                <a:gd name="connsiteY35" fmla="*/ 459530 h 469023"/>
                <a:gd name="connsiteX36" fmla="*/ 253057 w 481162"/>
                <a:gd name="connsiteY36" fmla="*/ 446195 h 469023"/>
                <a:gd name="connsiteX37" fmla="*/ 115903 w 481162"/>
                <a:gd name="connsiteY37" fmla="*/ 436257 h 469023"/>
                <a:gd name="connsiteX38" fmla="*/ 118827 w 481162"/>
                <a:gd name="connsiteY38" fmla="*/ 447395 h 469023"/>
                <a:gd name="connsiteX39" fmla="*/ 121691 w 481162"/>
                <a:gd name="connsiteY39" fmla="*/ 448488 h 469023"/>
                <a:gd name="connsiteX40" fmla="*/ 121691 w 481162"/>
                <a:gd name="connsiteY40" fmla="*/ 441354 h 469023"/>
                <a:gd name="connsiteX41" fmla="*/ 127645 w 481162"/>
                <a:gd name="connsiteY41" fmla="*/ 441354 h 469023"/>
                <a:gd name="connsiteX42" fmla="*/ 127645 w 481162"/>
                <a:gd name="connsiteY42" fmla="*/ 450761 h 469023"/>
                <a:gd name="connsiteX43" fmla="*/ 133994 w 481162"/>
                <a:gd name="connsiteY43" fmla="*/ 453184 h 469023"/>
                <a:gd name="connsiteX44" fmla="*/ 133994 w 481162"/>
                <a:gd name="connsiteY44" fmla="*/ 444529 h 469023"/>
                <a:gd name="connsiteX45" fmla="*/ 138757 w 481162"/>
                <a:gd name="connsiteY45" fmla="*/ 444529 h 469023"/>
                <a:gd name="connsiteX46" fmla="*/ 138757 w 481162"/>
                <a:gd name="connsiteY46" fmla="*/ 453260 h 469023"/>
                <a:gd name="connsiteX47" fmla="*/ 136970 w 481162"/>
                <a:gd name="connsiteY47" fmla="*/ 454079 h 469023"/>
                <a:gd name="connsiteX48" fmla="*/ 149869 w 481162"/>
                <a:gd name="connsiteY48" fmla="*/ 456689 h 469023"/>
                <a:gd name="connsiteX49" fmla="*/ 149869 w 481162"/>
                <a:gd name="connsiteY49" fmla="*/ 445984 h 469023"/>
                <a:gd name="connsiteX50" fmla="*/ 150150 w 481162"/>
                <a:gd name="connsiteY50" fmla="*/ 445679 h 469023"/>
                <a:gd name="connsiteX51" fmla="*/ 103832 w 481162"/>
                <a:gd name="connsiteY51" fmla="*/ 432936 h 469023"/>
                <a:gd name="connsiteX52" fmla="*/ 103832 w 481162"/>
                <a:gd name="connsiteY52" fmla="*/ 441672 h 469023"/>
                <a:gd name="connsiteX53" fmla="*/ 110799 w 481162"/>
                <a:gd name="connsiteY53" fmla="*/ 444331 h 469023"/>
                <a:gd name="connsiteX54" fmla="*/ 108594 w 481162"/>
                <a:gd name="connsiteY54" fmla="*/ 435930 h 469023"/>
                <a:gd name="connsiteX55" fmla="*/ 110621 w 481162"/>
                <a:gd name="connsiteY55" fmla="*/ 434804 h 469023"/>
                <a:gd name="connsiteX56" fmla="*/ 82160 w 481162"/>
                <a:gd name="connsiteY56" fmla="*/ 419588 h 469023"/>
                <a:gd name="connsiteX57" fmla="*/ 83194 w 481162"/>
                <a:gd name="connsiteY57" fmla="*/ 420584 h 469023"/>
                <a:gd name="connsiteX58" fmla="*/ 80916 w 481162"/>
                <a:gd name="connsiteY58" fmla="*/ 430708 h 469023"/>
                <a:gd name="connsiteX59" fmla="*/ 86916 w 481162"/>
                <a:gd name="connsiteY59" fmla="*/ 435216 h 469023"/>
                <a:gd name="connsiteX60" fmla="*/ 89243 w 481162"/>
                <a:gd name="connsiteY60" fmla="*/ 436104 h 469023"/>
                <a:gd name="connsiteX61" fmla="*/ 86369 w 481162"/>
                <a:gd name="connsiteY61" fmla="*/ 429504 h 469023"/>
                <a:gd name="connsiteX62" fmla="*/ 93037 w 481162"/>
                <a:gd name="connsiteY62" fmla="*/ 427463 h 469023"/>
                <a:gd name="connsiteX63" fmla="*/ 95259 w 481162"/>
                <a:gd name="connsiteY63" fmla="*/ 437669 h 469023"/>
                <a:gd name="connsiteX64" fmla="*/ 94929 w 481162"/>
                <a:gd name="connsiteY64" fmla="*/ 438275 h 469023"/>
                <a:gd name="connsiteX65" fmla="*/ 97482 w 481162"/>
                <a:gd name="connsiteY65" fmla="*/ 439249 h 469023"/>
                <a:gd name="connsiteX66" fmla="*/ 97482 w 481162"/>
                <a:gd name="connsiteY66" fmla="*/ 432821 h 469023"/>
                <a:gd name="connsiteX67" fmla="*/ 100636 w 481162"/>
                <a:gd name="connsiteY67" fmla="*/ 431195 h 469023"/>
                <a:gd name="connsiteX68" fmla="*/ 302679 w 481162"/>
                <a:gd name="connsiteY68" fmla="*/ 413410 h 469023"/>
                <a:gd name="connsiteX69" fmla="*/ 293677 w 481162"/>
                <a:gd name="connsiteY69" fmla="*/ 425797 h 469023"/>
                <a:gd name="connsiteX70" fmla="*/ 257882 w 481162"/>
                <a:gd name="connsiteY70" fmla="*/ 443706 h 469023"/>
                <a:gd name="connsiteX71" fmla="*/ 259407 w 481162"/>
                <a:gd name="connsiteY71" fmla="*/ 443973 h 469023"/>
                <a:gd name="connsiteX72" fmla="*/ 259407 w 481162"/>
                <a:gd name="connsiteY72" fmla="*/ 457581 h 469023"/>
                <a:gd name="connsiteX73" fmla="*/ 267344 w 481162"/>
                <a:gd name="connsiteY73" fmla="*/ 454370 h 469023"/>
                <a:gd name="connsiteX74" fmla="*/ 267344 w 481162"/>
                <a:gd name="connsiteY74" fmla="*/ 441574 h 469023"/>
                <a:gd name="connsiteX75" fmla="*/ 272107 w 481162"/>
                <a:gd name="connsiteY75" fmla="*/ 439281 h 469023"/>
                <a:gd name="connsiteX76" fmla="*/ 272107 w 481162"/>
                <a:gd name="connsiteY76" fmla="*/ 452443 h 469023"/>
                <a:gd name="connsiteX77" fmla="*/ 278080 w 481162"/>
                <a:gd name="connsiteY77" fmla="*/ 450027 h 469023"/>
                <a:gd name="connsiteX78" fmla="*/ 283416 w 481162"/>
                <a:gd name="connsiteY78" fmla="*/ 444606 h 469023"/>
                <a:gd name="connsiteX79" fmla="*/ 285204 w 481162"/>
                <a:gd name="connsiteY79" fmla="*/ 431591 h 469023"/>
                <a:gd name="connsiteX80" fmla="*/ 291157 w 481162"/>
                <a:gd name="connsiteY80" fmla="*/ 431591 h 469023"/>
                <a:gd name="connsiteX81" fmla="*/ 290171 w 481162"/>
                <a:gd name="connsiteY81" fmla="*/ 437742 h 469023"/>
                <a:gd name="connsiteX82" fmla="*/ 297901 w 481162"/>
                <a:gd name="connsiteY82" fmla="*/ 429888 h 469023"/>
                <a:gd name="connsiteX83" fmla="*/ 70494 w 481162"/>
                <a:gd name="connsiteY83" fmla="*/ 412259 h 469023"/>
                <a:gd name="connsiteX84" fmla="*/ 70494 w 481162"/>
                <a:gd name="connsiteY84" fmla="*/ 422877 h 469023"/>
                <a:gd name="connsiteX85" fmla="*/ 74819 w 481162"/>
                <a:gd name="connsiteY85" fmla="*/ 426127 h 469023"/>
                <a:gd name="connsiteX86" fmla="*/ 76050 w 481162"/>
                <a:gd name="connsiteY86" fmla="*/ 418467 h 469023"/>
                <a:gd name="connsiteX87" fmla="*/ 78771 w 481162"/>
                <a:gd name="connsiteY87" fmla="*/ 417459 h 469023"/>
                <a:gd name="connsiteX88" fmla="*/ 61763 w 481162"/>
                <a:gd name="connsiteY88" fmla="*/ 406774 h 469023"/>
                <a:gd name="connsiteX89" fmla="*/ 61763 w 481162"/>
                <a:gd name="connsiteY89" fmla="*/ 415874 h 469023"/>
                <a:gd name="connsiteX90" fmla="*/ 61401 w 481162"/>
                <a:gd name="connsiteY90" fmla="*/ 416045 h 469023"/>
                <a:gd name="connsiteX91" fmla="*/ 64144 w 481162"/>
                <a:gd name="connsiteY91" fmla="*/ 418106 h 469023"/>
                <a:gd name="connsiteX92" fmla="*/ 64144 w 481162"/>
                <a:gd name="connsiteY92" fmla="*/ 410530 h 469023"/>
                <a:gd name="connsiteX93" fmla="*/ 66147 w 481162"/>
                <a:gd name="connsiteY93" fmla="*/ 409528 h 469023"/>
                <a:gd name="connsiteX94" fmla="*/ 50651 w 481162"/>
                <a:gd name="connsiteY94" fmla="*/ 394922 h 469023"/>
                <a:gd name="connsiteX95" fmla="*/ 50651 w 481162"/>
                <a:gd name="connsiteY95" fmla="*/ 405672 h 469023"/>
                <a:gd name="connsiteX96" fmla="*/ 49129 w 481162"/>
                <a:gd name="connsiteY96" fmla="*/ 406824 h 469023"/>
                <a:gd name="connsiteX97" fmla="*/ 56492 w 481162"/>
                <a:gd name="connsiteY97" fmla="*/ 412357 h 469023"/>
                <a:gd name="connsiteX98" fmla="*/ 54653 w 481162"/>
                <a:gd name="connsiteY98" fmla="*/ 399600 h 469023"/>
                <a:gd name="connsiteX99" fmla="*/ 33445 w 481162"/>
                <a:gd name="connsiteY99" fmla="*/ 374808 h 469023"/>
                <a:gd name="connsiteX100" fmla="*/ 31851 w 481162"/>
                <a:gd name="connsiteY100" fmla="*/ 385008 h 469023"/>
                <a:gd name="connsiteX101" fmla="*/ 40928 w 481162"/>
                <a:gd name="connsiteY101" fmla="*/ 400663 h 469023"/>
                <a:gd name="connsiteX102" fmla="*/ 44159 w 481162"/>
                <a:gd name="connsiteY102" fmla="*/ 403090 h 469023"/>
                <a:gd name="connsiteX103" fmla="*/ 45888 w 481162"/>
                <a:gd name="connsiteY103" fmla="*/ 390518 h 469023"/>
                <a:gd name="connsiteX104" fmla="*/ 46303 w 481162"/>
                <a:gd name="connsiteY104" fmla="*/ 389839 h 469023"/>
                <a:gd name="connsiteX105" fmla="*/ 40332 w 481162"/>
                <a:gd name="connsiteY105" fmla="*/ 382859 h 469023"/>
                <a:gd name="connsiteX106" fmla="*/ 225275 w 481162"/>
                <a:gd name="connsiteY106" fmla="*/ 358734 h 469023"/>
                <a:gd name="connsiteX107" fmla="*/ 281632 w 481162"/>
                <a:gd name="connsiteY107" fmla="*/ 386655 h 469023"/>
                <a:gd name="connsiteX108" fmla="*/ 229610 w 481162"/>
                <a:gd name="connsiteY108" fmla="*/ 427463 h 469023"/>
                <a:gd name="connsiteX109" fmla="*/ 173254 w 481162"/>
                <a:gd name="connsiteY109" fmla="*/ 390951 h 469023"/>
                <a:gd name="connsiteX110" fmla="*/ 193846 w 481162"/>
                <a:gd name="connsiteY110" fmla="*/ 366251 h 469023"/>
                <a:gd name="connsiteX111" fmla="*/ 221868 w 481162"/>
                <a:gd name="connsiteY111" fmla="*/ 361773 h 469023"/>
                <a:gd name="connsiteX112" fmla="*/ 219856 w 481162"/>
                <a:gd name="connsiteY112" fmla="*/ 363566 h 469023"/>
                <a:gd name="connsiteX113" fmla="*/ 227443 w 481162"/>
                <a:gd name="connsiteY113" fmla="*/ 365177 h 469023"/>
                <a:gd name="connsiteX114" fmla="*/ 227751 w 481162"/>
                <a:gd name="connsiteY114" fmla="*/ 365202 h 469023"/>
                <a:gd name="connsiteX115" fmla="*/ 223108 w 481162"/>
                <a:gd name="connsiteY115" fmla="*/ 367325 h 469023"/>
                <a:gd name="connsiteX116" fmla="*/ 186259 w 481162"/>
                <a:gd name="connsiteY116" fmla="*/ 399542 h 469023"/>
                <a:gd name="connsiteX117" fmla="*/ 220940 w 481162"/>
                <a:gd name="connsiteY117" fmla="*/ 418872 h 469023"/>
                <a:gd name="connsiteX118" fmla="*/ 268627 w 481162"/>
                <a:gd name="connsiteY118" fmla="*/ 388803 h 469023"/>
                <a:gd name="connsiteX119" fmla="*/ 254538 w 481162"/>
                <a:gd name="connsiteY119" fmla="*/ 367325 h 469023"/>
                <a:gd name="connsiteX120" fmla="*/ 227751 w 481162"/>
                <a:gd name="connsiteY120" fmla="*/ 365202 h 469023"/>
                <a:gd name="connsiteX121" fmla="*/ 230152 w 481162"/>
                <a:gd name="connsiteY121" fmla="*/ 364103 h 469023"/>
                <a:gd name="connsiteX122" fmla="*/ 227443 w 481162"/>
                <a:gd name="connsiteY122" fmla="*/ 360882 h 469023"/>
                <a:gd name="connsiteX123" fmla="*/ 221868 w 481162"/>
                <a:gd name="connsiteY123" fmla="*/ 361773 h 469023"/>
                <a:gd name="connsiteX124" fmla="*/ 12998 w 481162"/>
                <a:gd name="connsiteY124" fmla="*/ 346936 h 469023"/>
                <a:gd name="connsiteX125" fmla="*/ 13821 w 481162"/>
                <a:gd name="connsiteY125" fmla="*/ 353914 h 469023"/>
                <a:gd name="connsiteX126" fmla="*/ 22869 w 481162"/>
                <a:gd name="connsiteY126" fmla="*/ 369518 h 469023"/>
                <a:gd name="connsiteX127" fmla="*/ 26044 w 481162"/>
                <a:gd name="connsiteY127" fmla="*/ 374994 h 469023"/>
                <a:gd name="connsiteX128" fmla="*/ 26044 w 481162"/>
                <a:gd name="connsiteY128" fmla="*/ 371371 h 469023"/>
                <a:gd name="connsiteX129" fmla="*/ 28992 w 481162"/>
                <a:gd name="connsiteY129" fmla="*/ 369603 h 469023"/>
                <a:gd name="connsiteX130" fmla="*/ 22869 w 481162"/>
                <a:gd name="connsiteY130" fmla="*/ 362445 h 469023"/>
                <a:gd name="connsiteX131" fmla="*/ 15594 w 481162"/>
                <a:gd name="connsiteY131" fmla="*/ 353941 h 469023"/>
                <a:gd name="connsiteX132" fmla="*/ 118114 w 481162"/>
                <a:gd name="connsiteY132" fmla="*/ 344452 h 469023"/>
                <a:gd name="connsiteX133" fmla="*/ 125912 w 481162"/>
                <a:gd name="connsiteY133" fmla="*/ 345593 h 469023"/>
                <a:gd name="connsiteX134" fmla="*/ 125082 w 481162"/>
                <a:gd name="connsiteY134" fmla="*/ 347452 h 469023"/>
                <a:gd name="connsiteX135" fmla="*/ 98311 w 481162"/>
                <a:gd name="connsiteY135" fmla="*/ 341553 h 469023"/>
                <a:gd name="connsiteX136" fmla="*/ 106825 w 481162"/>
                <a:gd name="connsiteY136" fmla="*/ 342799 h 469023"/>
                <a:gd name="connsiteX137" fmla="*/ 102370 w 481162"/>
                <a:gd name="connsiteY137" fmla="*/ 344516 h 469023"/>
                <a:gd name="connsiteX138" fmla="*/ 102099 w 481162"/>
                <a:gd name="connsiteY138" fmla="*/ 347747 h 469023"/>
                <a:gd name="connsiteX139" fmla="*/ 103831 w 481162"/>
                <a:gd name="connsiteY139" fmla="*/ 348609 h 469023"/>
                <a:gd name="connsiteX140" fmla="*/ 101017 w 481162"/>
                <a:gd name="connsiteY140" fmla="*/ 347747 h 469023"/>
                <a:gd name="connsiteX141" fmla="*/ 86946 w 481162"/>
                <a:gd name="connsiteY141" fmla="*/ 349902 h 469023"/>
                <a:gd name="connsiteX142" fmla="*/ 84781 w 481162"/>
                <a:gd name="connsiteY142" fmla="*/ 367138 h 469023"/>
                <a:gd name="connsiteX143" fmla="*/ 112923 w 481162"/>
                <a:gd name="connsiteY143" fmla="*/ 386528 h 469023"/>
                <a:gd name="connsiteX144" fmla="*/ 134571 w 481162"/>
                <a:gd name="connsiteY144" fmla="*/ 382219 h 469023"/>
                <a:gd name="connsiteX145" fmla="*/ 132406 w 481162"/>
                <a:gd name="connsiteY145" fmla="*/ 362829 h 469023"/>
                <a:gd name="connsiteX146" fmla="*/ 103831 w 481162"/>
                <a:gd name="connsiteY146" fmla="*/ 348609 h 469023"/>
                <a:gd name="connsiteX147" fmla="*/ 115088 w 481162"/>
                <a:gd name="connsiteY147" fmla="*/ 352056 h 469023"/>
                <a:gd name="connsiteX148" fmla="*/ 123747 w 481162"/>
                <a:gd name="connsiteY148" fmla="*/ 350441 h 469023"/>
                <a:gd name="connsiteX149" fmla="*/ 125082 w 481162"/>
                <a:gd name="connsiteY149" fmla="*/ 347452 h 469023"/>
                <a:gd name="connsiteX150" fmla="*/ 138901 w 481162"/>
                <a:gd name="connsiteY150" fmla="*/ 353403 h 469023"/>
                <a:gd name="connsiteX151" fmla="*/ 147560 w 481162"/>
                <a:gd name="connsiteY151" fmla="*/ 380065 h 469023"/>
                <a:gd name="connsiteX152" fmla="*/ 102099 w 481162"/>
                <a:gd name="connsiteY152" fmla="*/ 392991 h 469023"/>
                <a:gd name="connsiteX153" fmla="*/ 73957 w 481162"/>
                <a:gd name="connsiteY153" fmla="*/ 352056 h 469023"/>
                <a:gd name="connsiteX154" fmla="*/ 98311 w 481162"/>
                <a:gd name="connsiteY154" fmla="*/ 341553 h 469023"/>
                <a:gd name="connsiteX155" fmla="*/ 110759 w 481162"/>
                <a:gd name="connsiteY155" fmla="*/ 341284 h 469023"/>
                <a:gd name="connsiteX156" fmla="*/ 118114 w 481162"/>
                <a:gd name="connsiteY156" fmla="*/ 344452 h 469023"/>
                <a:gd name="connsiteX157" fmla="*/ 106825 w 481162"/>
                <a:gd name="connsiteY157" fmla="*/ 342799 h 469023"/>
                <a:gd name="connsiteX158" fmla="*/ 290840 w 481162"/>
                <a:gd name="connsiteY158" fmla="*/ 339262 h 469023"/>
                <a:gd name="connsiteX159" fmla="*/ 289563 w 481162"/>
                <a:gd name="connsiteY159" fmla="*/ 339697 h 469023"/>
                <a:gd name="connsiteX160" fmla="*/ 283158 w 481162"/>
                <a:gd name="connsiteY160" fmla="*/ 345361 h 469023"/>
                <a:gd name="connsiteX161" fmla="*/ 285653 w 481162"/>
                <a:gd name="connsiteY161" fmla="*/ 354746 h 469023"/>
                <a:gd name="connsiteX162" fmla="*/ 289116 w 481162"/>
                <a:gd name="connsiteY162" fmla="*/ 359655 h 469023"/>
                <a:gd name="connsiteX163" fmla="*/ 291286 w 481162"/>
                <a:gd name="connsiteY163" fmla="*/ 357785 h 469023"/>
                <a:gd name="connsiteX164" fmla="*/ 289569 w 481162"/>
                <a:gd name="connsiteY164" fmla="*/ 356343 h 469023"/>
                <a:gd name="connsiteX165" fmla="*/ 302269 w 481162"/>
                <a:gd name="connsiteY165" fmla="*/ 335388 h 469023"/>
                <a:gd name="connsiteX166" fmla="*/ 302038 w 481162"/>
                <a:gd name="connsiteY166" fmla="*/ 335441 h 469023"/>
                <a:gd name="connsiteX167" fmla="*/ 296949 w 481162"/>
                <a:gd name="connsiteY167" fmla="*/ 337177 h 469023"/>
                <a:gd name="connsiteX168" fmla="*/ 295698 w 481162"/>
                <a:gd name="connsiteY168" fmla="*/ 353983 h 469023"/>
                <a:gd name="connsiteX169" fmla="*/ 303005 w 481162"/>
                <a:gd name="connsiteY169" fmla="*/ 347686 h 469023"/>
                <a:gd name="connsiteX170" fmla="*/ 302269 w 481162"/>
                <a:gd name="connsiteY170" fmla="*/ 346933 h 469023"/>
                <a:gd name="connsiteX171" fmla="*/ 311794 w 481162"/>
                <a:gd name="connsiteY171" fmla="*/ 333201 h 469023"/>
                <a:gd name="connsiteX172" fmla="*/ 308619 w 481162"/>
                <a:gd name="connsiteY172" fmla="*/ 333930 h 469023"/>
                <a:gd name="connsiteX173" fmla="*/ 308619 w 481162"/>
                <a:gd name="connsiteY173" fmla="*/ 344744 h 469023"/>
                <a:gd name="connsiteX174" fmla="*/ 314699 w 481162"/>
                <a:gd name="connsiteY174" fmla="*/ 343339 h 469023"/>
                <a:gd name="connsiteX175" fmla="*/ 311794 w 481162"/>
                <a:gd name="connsiteY175" fmla="*/ 342872 h 469023"/>
                <a:gd name="connsiteX176" fmla="*/ 321319 w 481162"/>
                <a:gd name="connsiteY176" fmla="*/ 331003 h 469023"/>
                <a:gd name="connsiteX177" fmla="*/ 318144 w 481162"/>
                <a:gd name="connsiteY177" fmla="*/ 331738 h 469023"/>
                <a:gd name="connsiteX178" fmla="*/ 318144 w 481162"/>
                <a:gd name="connsiteY178" fmla="*/ 340831 h 469023"/>
                <a:gd name="connsiteX179" fmla="*/ 315154 w 481162"/>
                <a:gd name="connsiteY179" fmla="*/ 343233 h 469023"/>
                <a:gd name="connsiteX180" fmla="*/ 322210 w 481162"/>
                <a:gd name="connsiteY180" fmla="*/ 341603 h 469023"/>
                <a:gd name="connsiteX181" fmla="*/ 321319 w 481162"/>
                <a:gd name="connsiteY181" fmla="*/ 341143 h 469023"/>
                <a:gd name="connsiteX182" fmla="*/ 336761 w 481162"/>
                <a:gd name="connsiteY182" fmla="*/ 328389 h 469023"/>
                <a:gd name="connsiteX183" fmla="*/ 327669 w 481162"/>
                <a:gd name="connsiteY183" fmla="*/ 329801 h 469023"/>
                <a:gd name="connsiteX184" fmla="*/ 327669 w 481162"/>
                <a:gd name="connsiteY184" fmla="*/ 340341 h 469023"/>
                <a:gd name="connsiteX185" fmla="*/ 333133 w 481162"/>
                <a:gd name="connsiteY185" fmla="*/ 339078 h 469023"/>
                <a:gd name="connsiteX186" fmla="*/ 347739 w 481162"/>
                <a:gd name="connsiteY186" fmla="*/ 325505 h 469023"/>
                <a:gd name="connsiteX187" fmla="*/ 341417 w 481162"/>
                <a:gd name="connsiteY187" fmla="*/ 327665 h 469023"/>
                <a:gd name="connsiteX188" fmla="*/ 341048 w 481162"/>
                <a:gd name="connsiteY188" fmla="*/ 327723 h 469023"/>
                <a:gd name="connsiteX189" fmla="*/ 341323 w 481162"/>
                <a:gd name="connsiteY189" fmla="*/ 328046 h 469023"/>
                <a:gd name="connsiteX190" fmla="*/ 339819 w 481162"/>
                <a:gd name="connsiteY190" fmla="*/ 336906 h 469023"/>
                <a:gd name="connsiteX191" fmla="*/ 345961 w 481162"/>
                <a:gd name="connsiteY191" fmla="*/ 334658 h 469023"/>
                <a:gd name="connsiteX192" fmla="*/ 347513 w 481162"/>
                <a:gd name="connsiteY192" fmla="*/ 325686 h 469023"/>
                <a:gd name="connsiteX193" fmla="*/ 227048 w 481162"/>
                <a:gd name="connsiteY193" fmla="*/ 314451 h 469023"/>
                <a:gd name="connsiteX194" fmla="*/ 227656 w 481162"/>
                <a:gd name="connsiteY194" fmla="*/ 314750 h 469023"/>
                <a:gd name="connsiteX195" fmla="*/ 225771 w 481162"/>
                <a:gd name="connsiteY195" fmla="*/ 315544 h 469023"/>
                <a:gd name="connsiteX196" fmla="*/ 225523 w 481162"/>
                <a:gd name="connsiteY196" fmla="*/ 314813 h 469023"/>
                <a:gd name="connsiteX197" fmla="*/ 382703 w 481162"/>
                <a:gd name="connsiteY197" fmla="*/ 305754 h 469023"/>
                <a:gd name="connsiteX198" fmla="*/ 384291 w 481162"/>
                <a:gd name="connsiteY198" fmla="*/ 307342 h 469023"/>
                <a:gd name="connsiteX199" fmla="*/ 382174 w 481162"/>
                <a:gd name="connsiteY199" fmla="*/ 309458 h 469023"/>
                <a:gd name="connsiteX200" fmla="*/ 377941 w 481162"/>
                <a:gd name="connsiteY200" fmla="*/ 307342 h 469023"/>
                <a:gd name="connsiteX201" fmla="*/ 382703 w 481162"/>
                <a:gd name="connsiteY201" fmla="*/ 305754 h 469023"/>
                <a:gd name="connsiteX202" fmla="*/ 370951 w 481162"/>
                <a:gd name="connsiteY202" fmla="*/ 305663 h 469023"/>
                <a:gd name="connsiteX203" fmla="*/ 358679 w 481162"/>
                <a:gd name="connsiteY203" fmla="*/ 321767 h 469023"/>
                <a:gd name="connsiteX204" fmla="*/ 354156 w 481162"/>
                <a:gd name="connsiteY204" fmla="*/ 323313 h 469023"/>
                <a:gd name="connsiteX205" fmla="*/ 354657 w 481162"/>
                <a:gd name="connsiteY205" fmla="*/ 323393 h 469023"/>
                <a:gd name="connsiteX206" fmla="*/ 353164 w 481162"/>
                <a:gd name="connsiteY206" fmla="*/ 332021 h 469023"/>
                <a:gd name="connsiteX207" fmla="*/ 355118 w 481162"/>
                <a:gd name="connsiteY207" fmla="*/ 331306 h 469023"/>
                <a:gd name="connsiteX208" fmla="*/ 354657 w 481162"/>
                <a:gd name="connsiteY208" fmla="*/ 330943 h 469023"/>
                <a:gd name="connsiteX209" fmla="*/ 354657 w 481162"/>
                <a:gd name="connsiteY209" fmla="*/ 328720 h 469023"/>
                <a:gd name="connsiteX210" fmla="*/ 361007 w 481162"/>
                <a:gd name="connsiteY210" fmla="*/ 328720 h 469023"/>
                <a:gd name="connsiteX211" fmla="*/ 361007 w 481162"/>
                <a:gd name="connsiteY211" fmla="*/ 329150 h 469023"/>
                <a:gd name="connsiteX212" fmla="*/ 361489 w 481162"/>
                <a:gd name="connsiteY212" fmla="*/ 328974 h 469023"/>
                <a:gd name="connsiteX213" fmla="*/ 212592 w 481162"/>
                <a:gd name="connsiteY213" fmla="*/ 289628 h 469023"/>
                <a:gd name="connsiteX214" fmla="*/ 210850 w 481162"/>
                <a:gd name="connsiteY214" fmla="*/ 292074 h 469023"/>
                <a:gd name="connsiteX215" fmla="*/ 211366 w 481162"/>
                <a:gd name="connsiteY215" fmla="*/ 292468 h 469023"/>
                <a:gd name="connsiteX216" fmla="*/ 212814 w 481162"/>
                <a:gd name="connsiteY216" fmla="*/ 291513 h 469023"/>
                <a:gd name="connsiteX217" fmla="*/ 66753 w 481162"/>
                <a:gd name="connsiteY217" fmla="*/ 284355 h 469023"/>
                <a:gd name="connsiteX218" fmla="*/ 93106 w 481162"/>
                <a:gd name="connsiteY218" fmla="*/ 285693 h 469023"/>
                <a:gd name="connsiteX219" fmla="*/ 93106 w 481162"/>
                <a:gd name="connsiteY219" fmla="*/ 290774 h 469023"/>
                <a:gd name="connsiteX220" fmla="*/ 87156 w 481162"/>
                <a:gd name="connsiteY220" fmla="*/ 294013 h 469023"/>
                <a:gd name="connsiteX221" fmla="*/ 73940 w 481162"/>
                <a:gd name="connsiteY221" fmla="*/ 289972 h 469023"/>
                <a:gd name="connsiteX222" fmla="*/ 69857 w 481162"/>
                <a:gd name="connsiteY222" fmla="*/ 291865 h 469023"/>
                <a:gd name="connsiteX223" fmla="*/ 67818 w 481162"/>
                <a:gd name="connsiteY223" fmla="*/ 291577 h 469023"/>
                <a:gd name="connsiteX224" fmla="*/ 50515 w 481162"/>
                <a:gd name="connsiteY224" fmla="*/ 298531 h 469023"/>
                <a:gd name="connsiteX225" fmla="*/ 61163 w 481162"/>
                <a:gd name="connsiteY225" fmla="*/ 319928 h 469023"/>
                <a:gd name="connsiteX226" fmla="*/ 73940 w 481162"/>
                <a:gd name="connsiteY226" fmla="*/ 322067 h 469023"/>
                <a:gd name="connsiteX227" fmla="*/ 82458 w 481162"/>
                <a:gd name="connsiteY227" fmla="*/ 322067 h 469023"/>
                <a:gd name="connsiteX228" fmla="*/ 90977 w 481162"/>
                <a:gd name="connsiteY228" fmla="*/ 311369 h 469023"/>
                <a:gd name="connsiteX229" fmla="*/ 84588 w 481162"/>
                <a:gd name="connsiteY229" fmla="*/ 300670 h 469023"/>
                <a:gd name="connsiteX230" fmla="*/ 69681 w 481162"/>
                <a:gd name="connsiteY230" fmla="*/ 296391 h 469023"/>
                <a:gd name="connsiteX231" fmla="*/ 67019 w 481162"/>
                <a:gd name="connsiteY231" fmla="*/ 293181 h 469023"/>
                <a:gd name="connsiteX232" fmla="*/ 69857 w 481162"/>
                <a:gd name="connsiteY232" fmla="*/ 291865 h 469023"/>
                <a:gd name="connsiteX233" fmla="*/ 86718 w 481162"/>
                <a:gd name="connsiteY233" fmla="*/ 294251 h 469023"/>
                <a:gd name="connsiteX234" fmla="*/ 87156 w 481162"/>
                <a:gd name="connsiteY234" fmla="*/ 294013 h 469023"/>
                <a:gd name="connsiteX235" fmla="*/ 98430 w 481162"/>
                <a:gd name="connsiteY235" fmla="*/ 297461 h 469023"/>
                <a:gd name="connsiteX236" fmla="*/ 103754 w 481162"/>
                <a:gd name="connsiteY236" fmla="*/ 317788 h 469023"/>
                <a:gd name="connsiteX237" fmla="*/ 59033 w 481162"/>
                <a:gd name="connsiteY237" fmla="*/ 328486 h 469023"/>
                <a:gd name="connsiteX238" fmla="*/ 41996 w 481162"/>
                <a:gd name="connsiteY238" fmla="*/ 294251 h 469023"/>
                <a:gd name="connsiteX239" fmla="*/ 66753 w 481162"/>
                <a:gd name="connsiteY239" fmla="*/ 284355 h 469023"/>
                <a:gd name="connsiteX240" fmla="*/ 237182 w 481162"/>
                <a:gd name="connsiteY240" fmla="*/ 263792 h 469023"/>
                <a:gd name="connsiteX241" fmla="*/ 240357 w 481162"/>
                <a:gd name="connsiteY241" fmla="*/ 264268 h 469023"/>
                <a:gd name="connsiteX242" fmla="*/ 240357 w 481162"/>
                <a:gd name="connsiteY242" fmla="*/ 268078 h 469023"/>
                <a:gd name="connsiteX243" fmla="*/ 234007 w 481162"/>
                <a:gd name="connsiteY243" fmla="*/ 269983 h 469023"/>
                <a:gd name="connsiteX244" fmla="*/ 234007 w 481162"/>
                <a:gd name="connsiteY244" fmla="*/ 266173 h 469023"/>
                <a:gd name="connsiteX245" fmla="*/ 237182 w 481162"/>
                <a:gd name="connsiteY245" fmla="*/ 263792 h 469023"/>
                <a:gd name="connsiteX246" fmla="*/ 313511 w 481162"/>
                <a:gd name="connsiteY246" fmla="*/ 261328 h 469023"/>
                <a:gd name="connsiteX247" fmla="*/ 337581 w 481162"/>
                <a:gd name="connsiteY247" fmla="*/ 272026 h 469023"/>
                <a:gd name="connsiteX248" fmla="*/ 333204 w 481162"/>
                <a:gd name="connsiteY248" fmla="*/ 293423 h 469023"/>
                <a:gd name="connsiteX249" fmla="*/ 320315 w 481162"/>
                <a:gd name="connsiteY249" fmla="*/ 301013 h 469023"/>
                <a:gd name="connsiteX250" fmla="*/ 309093 w 481162"/>
                <a:gd name="connsiteY250" fmla="*/ 302362 h 469023"/>
                <a:gd name="connsiteX251" fmla="*/ 306946 w 481162"/>
                <a:gd name="connsiteY251" fmla="*/ 299842 h 469023"/>
                <a:gd name="connsiteX252" fmla="*/ 290261 w 481162"/>
                <a:gd name="connsiteY252" fmla="*/ 296365 h 469023"/>
                <a:gd name="connsiteX253" fmla="*/ 282876 w 481162"/>
                <a:gd name="connsiteY253" fmla="*/ 289144 h 469023"/>
                <a:gd name="connsiteX254" fmla="*/ 322264 w 481162"/>
                <a:gd name="connsiteY254" fmla="*/ 291284 h 469023"/>
                <a:gd name="connsiteX255" fmla="*/ 309134 w 481162"/>
                <a:gd name="connsiteY255" fmla="*/ 267747 h 469023"/>
                <a:gd name="connsiteX256" fmla="*/ 278500 w 481162"/>
                <a:gd name="connsiteY256" fmla="*/ 284864 h 469023"/>
                <a:gd name="connsiteX257" fmla="*/ 282876 w 481162"/>
                <a:gd name="connsiteY257" fmla="*/ 289144 h 469023"/>
                <a:gd name="connsiteX258" fmla="*/ 274670 w 481162"/>
                <a:gd name="connsiteY258" fmla="*/ 292621 h 469023"/>
                <a:gd name="connsiteX259" fmla="*/ 276312 w 481162"/>
                <a:gd name="connsiteY259" fmla="*/ 297703 h 469023"/>
                <a:gd name="connsiteX260" fmla="*/ 305579 w 481162"/>
                <a:gd name="connsiteY260" fmla="*/ 302784 h 469023"/>
                <a:gd name="connsiteX261" fmla="*/ 309093 w 481162"/>
                <a:gd name="connsiteY261" fmla="*/ 302362 h 469023"/>
                <a:gd name="connsiteX262" fmla="*/ 309681 w 481162"/>
                <a:gd name="connsiteY262" fmla="*/ 303052 h 469023"/>
                <a:gd name="connsiteX263" fmla="*/ 302570 w 481162"/>
                <a:gd name="connsiteY263" fmla="*/ 306261 h 469023"/>
                <a:gd name="connsiteX264" fmla="*/ 265371 w 481162"/>
                <a:gd name="connsiteY264" fmla="*/ 278445 h 469023"/>
                <a:gd name="connsiteX265" fmla="*/ 313511 w 481162"/>
                <a:gd name="connsiteY265" fmla="*/ 261328 h 469023"/>
                <a:gd name="connsiteX266" fmla="*/ 272024 w 481162"/>
                <a:gd name="connsiteY266" fmla="*/ 254178 h 469023"/>
                <a:gd name="connsiteX267" fmla="*/ 275282 w 481162"/>
                <a:gd name="connsiteY267" fmla="*/ 254981 h 469023"/>
                <a:gd name="connsiteX268" fmla="*/ 240524 w 481162"/>
                <a:gd name="connsiteY268" fmla="*/ 293558 h 469023"/>
                <a:gd name="connsiteX269" fmla="*/ 236179 w 481162"/>
                <a:gd name="connsiteY269" fmla="*/ 293558 h 469023"/>
                <a:gd name="connsiteX270" fmla="*/ 268765 w 481162"/>
                <a:gd name="connsiteY270" fmla="*/ 254981 h 469023"/>
                <a:gd name="connsiteX271" fmla="*/ 272024 w 481162"/>
                <a:gd name="connsiteY271" fmla="*/ 254178 h 469023"/>
                <a:gd name="connsiteX272" fmla="*/ 246707 w 481162"/>
                <a:gd name="connsiteY272" fmla="*/ 252838 h 469023"/>
                <a:gd name="connsiteX273" fmla="*/ 246707 w 481162"/>
                <a:gd name="connsiteY273" fmla="*/ 259506 h 469023"/>
                <a:gd name="connsiteX274" fmla="*/ 240357 w 481162"/>
                <a:gd name="connsiteY274" fmla="*/ 261729 h 469023"/>
                <a:gd name="connsiteX275" fmla="*/ 240357 w 481162"/>
                <a:gd name="connsiteY275" fmla="*/ 255061 h 469023"/>
                <a:gd name="connsiteX276" fmla="*/ 246707 w 481162"/>
                <a:gd name="connsiteY276" fmla="*/ 252838 h 469023"/>
                <a:gd name="connsiteX277" fmla="*/ 186286 w 481162"/>
                <a:gd name="connsiteY277" fmla="*/ 247924 h 469023"/>
                <a:gd name="connsiteX278" fmla="*/ 192514 w 481162"/>
                <a:gd name="connsiteY278" fmla="*/ 249739 h 469023"/>
                <a:gd name="connsiteX279" fmla="*/ 187884 w 481162"/>
                <a:gd name="connsiteY279" fmla="*/ 249449 h 469023"/>
                <a:gd name="connsiteX280" fmla="*/ 253375 w 481162"/>
                <a:gd name="connsiteY280" fmla="*/ 246488 h 469023"/>
                <a:gd name="connsiteX281" fmla="*/ 251152 w 481162"/>
                <a:gd name="connsiteY281" fmla="*/ 248076 h 469023"/>
                <a:gd name="connsiteX282" fmla="*/ 253375 w 481162"/>
                <a:gd name="connsiteY282" fmla="*/ 246488 h 469023"/>
                <a:gd name="connsiteX283" fmla="*/ 176254 w 481162"/>
                <a:gd name="connsiteY283" fmla="*/ 238344 h 469023"/>
                <a:gd name="connsiteX284" fmla="*/ 186286 w 481162"/>
                <a:gd name="connsiteY284" fmla="*/ 247924 h 469023"/>
                <a:gd name="connsiteX285" fmla="*/ 175496 w 481162"/>
                <a:gd name="connsiteY285" fmla="*/ 244778 h 469023"/>
                <a:gd name="connsiteX286" fmla="*/ 174957 w 481162"/>
                <a:gd name="connsiteY286" fmla="*/ 238734 h 469023"/>
                <a:gd name="connsiteX287" fmla="*/ 252342 w 481162"/>
                <a:gd name="connsiteY287" fmla="*/ 234699 h 469023"/>
                <a:gd name="connsiteX288" fmla="*/ 247047 w 481162"/>
                <a:gd name="connsiteY288" fmla="*/ 236433 h 469023"/>
                <a:gd name="connsiteX289" fmla="*/ 249810 w 481162"/>
                <a:gd name="connsiteY289" fmla="*/ 239251 h 469023"/>
                <a:gd name="connsiteX290" fmla="*/ 224758 w 481162"/>
                <a:gd name="connsiteY290" fmla="*/ 272653 h 469023"/>
                <a:gd name="connsiteX291" fmla="*/ 225276 w 481162"/>
                <a:gd name="connsiteY291" fmla="*/ 272438 h 469023"/>
                <a:gd name="connsiteX292" fmla="*/ 229245 w 481162"/>
                <a:gd name="connsiteY292" fmla="*/ 274086 h 469023"/>
                <a:gd name="connsiteX293" fmla="*/ 229245 w 481162"/>
                <a:gd name="connsiteY293" fmla="*/ 274665 h 469023"/>
                <a:gd name="connsiteX294" fmla="*/ 232419 w 481162"/>
                <a:gd name="connsiteY294" fmla="*/ 271119 h 469023"/>
                <a:gd name="connsiteX295" fmla="*/ 235594 w 481162"/>
                <a:gd name="connsiteY295" fmla="*/ 272483 h 469023"/>
                <a:gd name="connsiteX296" fmla="*/ 235594 w 481162"/>
                <a:gd name="connsiteY296" fmla="*/ 283397 h 469023"/>
                <a:gd name="connsiteX297" fmla="*/ 232419 w 481162"/>
                <a:gd name="connsiteY297" fmla="*/ 285853 h 469023"/>
                <a:gd name="connsiteX298" fmla="*/ 229245 w 481162"/>
                <a:gd name="connsiteY298" fmla="*/ 283398 h 469023"/>
                <a:gd name="connsiteX299" fmla="*/ 229245 w 481162"/>
                <a:gd name="connsiteY299" fmla="*/ 298265 h 469023"/>
                <a:gd name="connsiteX300" fmla="*/ 221307 w 481162"/>
                <a:gd name="connsiteY300" fmla="*/ 298265 h 469023"/>
                <a:gd name="connsiteX301" fmla="*/ 221307 w 481162"/>
                <a:gd name="connsiteY301" fmla="*/ 277397 h 469023"/>
                <a:gd name="connsiteX302" fmla="*/ 218949 w 481162"/>
                <a:gd name="connsiteY302" fmla="*/ 280706 h 469023"/>
                <a:gd name="connsiteX303" fmla="*/ 220971 w 481162"/>
                <a:gd name="connsiteY303" fmla="*/ 299802 h 469023"/>
                <a:gd name="connsiteX304" fmla="*/ 226948 w 481162"/>
                <a:gd name="connsiteY304" fmla="*/ 304367 h 469023"/>
                <a:gd name="connsiteX305" fmla="*/ 227127 w 481162"/>
                <a:gd name="connsiteY305" fmla="*/ 302580 h 469023"/>
                <a:gd name="connsiteX306" fmla="*/ 231625 w 481162"/>
                <a:gd name="connsiteY306" fmla="*/ 301257 h 469023"/>
                <a:gd name="connsiteX307" fmla="*/ 231360 w 481162"/>
                <a:gd name="connsiteY307" fmla="*/ 304696 h 469023"/>
                <a:gd name="connsiteX308" fmla="*/ 227911 w 481162"/>
                <a:gd name="connsiteY308" fmla="*/ 305102 h 469023"/>
                <a:gd name="connsiteX309" fmla="*/ 231829 w 481162"/>
                <a:gd name="connsiteY309" fmla="*/ 308094 h 469023"/>
                <a:gd name="connsiteX310" fmla="*/ 249202 w 481162"/>
                <a:gd name="connsiteY310" fmla="*/ 287233 h 469023"/>
                <a:gd name="connsiteX311" fmla="*/ 279866 w 481162"/>
                <a:gd name="connsiteY311" fmla="*/ 255099 h 469023"/>
                <a:gd name="connsiteX312" fmla="*/ 281519 w 481162"/>
                <a:gd name="connsiteY312" fmla="*/ 255483 h 469023"/>
                <a:gd name="connsiteX313" fmla="*/ 285020 w 481162"/>
                <a:gd name="connsiteY313" fmla="*/ 253367 h 469023"/>
                <a:gd name="connsiteX314" fmla="*/ 284358 w 481162"/>
                <a:gd name="connsiteY314" fmla="*/ 252327 h 469023"/>
                <a:gd name="connsiteX315" fmla="*/ 283660 w 481162"/>
                <a:gd name="connsiteY315" fmla="*/ 252738 h 469023"/>
                <a:gd name="connsiteX316" fmla="*/ 282735 w 481162"/>
                <a:gd name="connsiteY316" fmla="*/ 252715 h 469023"/>
                <a:gd name="connsiteX317" fmla="*/ 281519 w 481162"/>
                <a:gd name="connsiteY317" fmla="*/ 253367 h 469023"/>
                <a:gd name="connsiteX318" fmla="*/ 279866 w 481162"/>
                <a:gd name="connsiteY318" fmla="*/ 255099 h 469023"/>
                <a:gd name="connsiteX319" fmla="*/ 261051 w 481162"/>
                <a:gd name="connsiteY319" fmla="*/ 250721 h 469023"/>
                <a:gd name="connsiteX320" fmla="*/ 249810 w 481162"/>
                <a:gd name="connsiteY320" fmla="*/ 239251 h 469023"/>
                <a:gd name="connsiteX321" fmla="*/ 252756 w 481162"/>
                <a:gd name="connsiteY321" fmla="*/ 235322 h 469023"/>
                <a:gd name="connsiteX322" fmla="*/ 110210 w 481162"/>
                <a:gd name="connsiteY322" fmla="*/ 226785 h 469023"/>
                <a:gd name="connsiteX323" fmla="*/ 110129 w 481162"/>
                <a:gd name="connsiteY323" fmla="*/ 227020 h 469023"/>
                <a:gd name="connsiteX324" fmla="*/ 106440 w 481162"/>
                <a:gd name="connsiteY324" fmla="*/ 227059 h 469023"/>
                <a:gd name="connsiteX325" fmla="*/ 102670 w 481162"/>
                <a:gd name="connsiteY325" fmla="*/ 231992 h 469023"/>
                <a:gd name="connsiteX326" fmla="*/ 107253 w 481162"/>
                <a:gd name="connsiteY326" fmla="*/ 233264 h 469023"/>
                <a:gd name="connsiteX327" fmla="*/ 99707 w 481162"/>
                <a:gd name="connsiteY327" fmla="*/ 243502 h 469023"/>
                <a:gd name="connsiteX328" fmla="*/ 108594 w 481162"/>
                <a:gd name="connsiteY328" fmla="*/ 255559 h 469023"/>
                <a:gd name="connsiteX329" fmla="*/ 132294 w 481162"/>
                <a:gd name="connsiteY329" fmla="*/ 257752 h 469023"/>
                <a:gd name="connsiteX330" fmla="*/ 145221 w 481162"/>
                <a:gd name="connsiteY330" fmla="*/ 251175 h 469023"/>
                <a:gd name="connsiteX331" fmla="*/ 138757 w 481162"/>
                <a:gd name="connsiteY331" fmla="*/ 240213 h 469023"/>
                <a:gd name="connsiteX332" fmla="*/ 108594 w 481162"/>
                <a:gd name="connsiteY332" fmla="*/ 233636 h 469023"/>
                <a:gd name="connsiteX333" fmla="*/ 107253 w 481162"/>
                <a:gd name="connsiteY333" fmla="*/ 233264 h 469023"/>
                <a:gd name="connsiteX334" fmla="*/ 108594 w 481162"/>
                <a:gd name="connsiteY334" fmla="*/ 231444 h 469023"/>
                <a:gd name="connsiteX335" fmla="*/ 110129 w 481162"/>
                <a:gd name="connsiteY335" fmla="*/ 227020 h 469023"/>
                <a:gd name="connsiteX336" fmla="*/ 132024 w 481162"/>
                <a:gd name="connsiteY336" fmla="*/ 226785 h 469023"/>
                <a:gd name="connsiteX337" fmla="*/ 155993 w 481162"/>
                <a:gd name="connsiteY337" fmla="*/ 238021 h 469023"/>
                <a:gd name="connsiteX338" fmla="*/ 143066 w 481162"/>
                <a:gd name="connsiteY338" fmla="*/ 264329 h 469023"/>
                <a:gd name="connsiteX339" fmla="*/ 93513 w 481162"/>
                <a:gd name="connsiteY339" fmla="*/ 259944 h 469023"/>
                <a:gd name="connsiteX340" fmla="*/ 102131 w 481162"/>
                <a:gd name="connsiteY340" fmla="*/ 227059 h 469023"/>
                <a:gd name="connsiteX341" fmla="*/ 110210 w 481162"/>
                <a:gd name="connsiteY341" fmla="*/ 226785 h 469023"/>
                <a:gd name="connsiteX342" fmla="*/ 207813 w 481162"/>
                <a:gd name="connsiteY342" fmla="*/ 207411 h 469023"/>
                <a:gd name="connsiteX343" fmla="*/ 237975 w 481162"/>
                <a:gd name="connsiteY343" fmla="*/ 246977 h 469023"/>
                <a:gd name="connsiteX344" fmla="*/ 207543 w 481162"/>
                <a:gd name="connsiteY344" fmla="*/ 254120 h 469023"/>
                <a:gd name="connsiteX345" fmla="*/ 192514 w 481162"/>
                <a:gd name="connsiteY345" fmla="*/ 249739 h 469023"/>
                <a:gd name="connsiteX346" fmla="*/ 218585 w 481162"/>
                <a:gd name="connsiteY346" fmla="*/ 251373 h 469023"/>
                <a:gd name="connsiteX347" fmla="*/ 225318 w 481162"/>
                <a:gd name="connsiteY347" fmla="*/ 246152 h 469023"/>
                <a:gd name="connsiteX348" fmla="*/ 223159 w 481162"/>
                <a:gd name="connsiteY348" fmla="*/ 244467 h 469023"/>
                <a:gd name="connsiteX349" fmla="*/ 229021 w 481162"/>
                <a:gd name="connsiteY349" fmla="*/ 237566 h 469023"/>
                <a:gd name="connsiteX350" fmla="*/ 207813 w 481162"/>
                <a:gd name="connsiteY350" fmla="*/ 218401 h 469023"/>
                <a:gd name="connsiteX351" fmla="*/ 188422 w 481162"/>
                <a:gd name="connsiteY351" fmla="*/ 216203 h 469023"/>
                <a:gd name="connsiteX352" fmla="*/ 186268 w 481162"/>
                <a:gd name="connsiteY352" fmla="*/ 235986 h 469023"/>
                <a:gd name="connsiteX353" fmla="*/ 220740 w 481162"/>
                <a:gd name="connsiteY353" fmla="*/ 242580 h 469023"/>
                <a:gd name="connsiteX354" fmla="*/ 223159 w 481162"/>
                <a:gd name="connsiteY354" fmla="*/ 244467 h 469023"/>
                <a:gd name="connsiteX355" fmla="*/ 222894 w 481162"/>
                <a:gd name="connsiteY355" fmla="*/ 244778 h 469023"/>
                <a:gd name="connsiteX356" fmla="*/ 184114 w 481162"/>
                <a:gd name="connsiteY356" fmla="*/ 235986 h 469023"/>
                <a:gd name="connsiteX357" fmla="*/ 176254 w 481162"/>
                <a:gd name="connsiteY357" fmla="*/ 238344 h 469023"/>
                <a:gd name="connsiteX358" fmla="*/ 166878 w 481162"/>
                <a:gd name="connsiteY358" fmla="*/ 229392 h 469023"/>
                <a:gd name="connsiteX359" fmla="*/ 207813 w 481162"/>
                <a:gd name="connsiteY359" fmla="*/ 207411 h 469023"/>
                <a:gd name="connsiteX360" fmla="*/ 473185 w 481162"/>
                <a:gd name="connsiteY360" fmla="*/ 2498 h 469023"/>
                <a:gd name="connsiteX361" fmla="*/ 481098 w 481162"/>
                <a:gd name="connsiteY361" fmla="*/ 3338 h 469023"/>
                <a:gd name="connsiteX362" fmla="*/ 363065 w 481162"/>
                <a:gd name="connsiteY362" fmla="*/ 158138 h 469023"/>
                <a:gd name="connsiteX363" fmla="*/ 338586 w 481162"/>
                <a:gd name="connsiteY363" fmla="*/ 198316 h 469023"/>
                <a:gd name="connsiteX364" fmla="*/ 320817 w 481162"/>
                <a:gd name="connsiteY364" fmla="*/ 221353 h 469023"/>
                <a:gd name="connsiteX365" fmla="*/ 337102 w 481162"/>
                <a:gd name="connsiteY365" fmla="*/ 229534 h 469023"/>
                <a:gd name="connsiteX366" fmla="*/ 375638 w 481162"/>
                <a:gd name="connsiteY366" fmla="*/ 299513 h 469023"/>
                <a:gd name="connsiteX367" fmla="*/ 374031 w 481162"/>
                <a:gd name="connsiteY367" fmla="*/ 301622 h 469023"/>
                <a:gd name="connsiteX368" fmla="*/ 375222 w 481162"/>
                <a:gd name="connsiteY368" fmla="*/ 300742 h 469023"/>
                <a:gd name="connsiteX369" fmla="*/ 378469 w 481162"/>
                <a:gd name="connsiteY369" fmla="*/ 303142 h 469023"/>
                <a:gd name="connsiteX370" fmla="*/ 356822 w 481162"/>
                <a:gd name="connsiteY370" fmla="*/ 337273 h 469023"/>
                <a:gd name="connsiteX371" fmla="*/ 302026 w 481162"/>
                <a:gd name="connsiteY371" fmla="*/ 352272 h 469023"/>
                <a:gd name="connsiteX372" fmla="*/ 291550 w 481162"/>
                <a:gd name="connsiteY372" fmla="*/ 363106 h 469023"/>
                <a:gd name="connsiteX373" fmla="*/ 293407 w 481162"/>
                <a:gd name="connsiteY373" fmla="*/ 365738 h 469023"/>
                <a:gd name="connsiteX374" fmla="*/ 306893 w 481162"/>
                <a:gd name="connsiteY374" fmla="*/ 386115 h 469023"/>
                <a:gd name="connsiteX375" fmla="*/ 306348 w 481162"/>
                <a:gd name="connsiteY375" fmla="*/ 400757 h 469023"/>
                <a:gd name="connsiteX376" fmla="*/ 306912 w 481162"/>
                <a:gd name="connsiteY376" fmla="*/ 398814 h 469023"/>
                <a:gd name="connsiteX377" fmla="*/ 313382 w 481162"/>
                <a:gd name="connsiteY377" fmla="*/ 396673 h 469023"/>
                <a:gd name="connsiteX378" fmla="*/ 308225 w 481162"/>
                <a:gd name="connsiteY378" fmla="*/ 417614 h 469023"/>
                <a:gd name="connsiteX379" fmla="*/ 309414 w 481162"/>
                <a:gd name="connsiteY379" fmla="*/ 416500 h 469023"/>
                <a:gd name="connsiteX380" fmla="*/ 311795 w 481162"/>
                <a:gd name="connsiteY380" fmla="*/ 418732 h 469023"/>
                <a:gd name="connsiteX381" fmla="*/ 307510 w 481162"/>
                <a:gd name="connsiteY381" fmla="*/ 420518 h 469023"/>
                <a:gd name="connsiteX382" fmla="*/ 305962 w 481162"/>
                <a:gd name="connsiteY382" fmla="*/ 426801 h 469023"/>
                <a:gd name="connsiteX383" fmla="*/ 236367 w 481162"/>
                <a:gd name="connsiteY383" fmla="*/ 467092 h 469023"/>
                <a:gd name="connsiteX384" fmla="*/ 219187 w 481162"/>
                <a:gd name="connsiteY384" fmla="*/ 467489 h 469023"/>
                <a:gd name="connsiteX385" fmla="*/ 217934 w 481162"/>
                <a:gd name="connsiteY385" fmla="*/ 468658 h 469023"/>
                <a:gd name="connsiteX386" fmla="*/ 214957 w 481162"/>
                <a:gd name="connsiteY386" fmla="*/ 468103 h 469023"/>
                <a:gd name="connsiteX387" fmla="*/ 215023 w 481162"/>
                <a:gd name="connsiteY387" fmla="*/ 467585 h 469023"/>
                <a:gd name="connsiteX388" fmla="*/ 204412 w 481162"/>
                <a:gd name="connsiteY388" fmla="*/ 467830 h 469023"/>
                <a:gd name="connsiteX389" fmla="*/ 203844 w 481162"/>
                <a:gd name="connsiteY389" fmla="*/ 468209 h 469023"/>
                <a:gd name="connsiteX390" fmla="*/ 203844 w 481162"/>
                <a:gd name="connsiteY390" fmla="*/ 467843 h 469023"/>
                <a:gd name="connsiteX391" fmla="*/ 195397 w 481162"/>
                <a:gd name="connsiteY391" fmla="*/ 468038 h 469023"/>
                <a:gd name="connsiteX392" fmla="*/ 184930 w 481162"/>
                <a:gd name="connsiteY392" fmla="*/ 466553 h 469023"/>
                <a:gd name="connsiteX393" fmla="*/ 184794 w 481162"/>
                <a:gd name="connsiteY393" fmla="*/ 466621 h 469023"/>
                <a:gd name="connsiteX394" fmla="*/ 184550 w 481162"/>
                <a:gd name="connsiteY394" fmla="*/ 466499 h 469023"/>
                <a:gd name="connsiteX395" fmla="*/ 145150 w 481162"/>
                <a:gd name="connsiteY395" fmla="*/ 460911 h 469023"/>
                <a:gd name="connsiteX396" fmla="*/ 124972 w 481162"/>
                <a:gd name="connsiteY396" fmla="*/ 453738 h 469023"/>
                <a:gd name="connsiteX397" fmla="*/ 124668 w 481162"/>
                <a:gd name="connsiteY397" fmla="*/ 453906 h 469023"/>
                <a:gd name="connsiteX398" fmla="*/ 123254 w 481162"/>
                <a:gd name="connsiteY398" fmla="*/ 453128 h 469023"/>
                <a:gd name="connsiteX399" fmla="*/ 118477 w 481162"/>
                <a:gd name="connsiteY399" fmla="*/ 451430 h 469023"/>
                <a:gd name="connsiteX400" fmla="*/ 116373 w 481162"/>
                <a:gd name="connsiteY400" fmla="*/ 452599 h 469023"/>
                <a:gd name="connsiteX401" fmla="*/ 113039 w 481162"/>
                <a:gd name="connsiteY401" fmla="*/ 452863 h 469023"/>
                <a:gd name="connsiteX402" fmla="*/ 112064 w 481162"/>
                <a:gd name="connsiteY402" fmla="*/ 449150 h 469023"/>
                <a:gd name="connsiteX403" fmla="*/ 101784 w 481162"/>
                <a:gd name="connsiteY403" fmla="*/ 445496 h 469023"/>
                <a:gd name="connsiteX404" fmla="*/ 100657 w 481162"/>
                <a:gd name="connsiteY404" fmla="*/ 446464 h 469023"/>
                <a:gd name="connsiteX405" fmla="*/ 97482 w 481162"/>
                <a:gd name="connsiteY405" fmla="*/ 445918 h 469023"/>
                <a:gd name="connsiteX406" fmla="*/ 97482 w 481162"/>
                <a:gd name="connsiteY406" fmla="*/ 443966 h 469023"/>
                <a:gd name="connsiteX407" fmla="*/ 85372 w 481162"/>
                <a:gd name="connsiteY407" fmla="*/ 439662 h 469023"/>
                <a:gd name="connsiteX408" fmla="*/ 77261 w 481162"/>
                <a:gd name="connsiteY408" fmla="*/ 433798 h 469023"/>
                <a:gd name="connsiteX409" fmla="*/ 77241 w 481162"/>
                <a:gd name="connsiteY409" fmla="*/ 433813 h 469023"/>
                <a:gd name="connsiteX410" fmla="*/ 73669 w 481162"/>
                <a:gd name="connsiteY410" fmla="*/ 433284 h 469023"/>
                <a:gd name="connsiteX411" fmla="*/ 73969 w 481162"/>
                <a:gd name="connsiteY411" fmla="*/ 431418 h 469023"/>
                <a:gd name="connsiteX412" fmla="*/ 67124 w 481162"/>
                <a:gd name="connsiteY412" fmla="*/ 426470 h 469023"/>
                <a:gd name="connsiteX413" fmla="*/ 64144 w 481162"/>
                <a:gd name="connsiteY413" fmla="*/ 427463 h 469023"/>
                <a:gd name="connsiteX414" fmla="*/ 64144 w 481162"/>
                <a:gd name="connsiteY414" fmla="*/ 424316 h 469023"/>
                <a:gd name="connsiteX415" fmla="*/ 36118 w 481162"/>
                <a:gd name="connsiteY415" fmla="*/ 404057 h 469023"/>
                <a:gd name="connsiteX416" fmla="*/ 27044 w 481162"/>
                <a:gd name="connsiteY416" fmla="*/ 390922 h 469023"/>
                <a:gd name="connsiteX417" fmla="*/ 26044 w 481162"/>
                <a:gd name="connsiteY417" fmla="*/ 390422 h 469023"/>
                <a:gd name="connsiteX418" fmla="*/ 26044 w 481162"/>
                <a:gd name="connsiteY418" fmla="*/ 389474 h 469023"/>
                <a:gd name="connsiteX419" fmla="*/ 13821 w 481162"/>
                <a:gd name="connsiteY419" fmla="*/ 371781 h 469023"/>
                <a:gd name="connsiteX420" fmla="*/ 3682 w 481162"/>
                <a:gd name="connsiteY420" fmla="*/ 321789 h 469023"/>
                <a:gd name="connsiteX421" fmla="*/ 1134 w 481162"/>
                <a:gd name="connsiteY421" fmla="*/ 314913 h 469023"/>
                <a:gd name="connsiteX422" fmla="*/ 179584 w 481162"/>
                <a:gd name="connsiteY422" fmla="*/ 190925 h 469023"/>
                <a:gd name="connsiteX423" fmla="*/ 179362 w 481162"/>
                <a:gd name="connsiteY423" fmla="*/ 193581 h 469023"/>
                <a:gd name="connsiteX424" fmla="*/ 173111 w 481162"/>
                <a:gd name="connsiteY424" fmla="*/ 193070 h 469023"/>
                <a:gd name="connsiteX425" fmla="*/ 166638 w 481162"/>
                <a:gd name="connsiteY425" fmla="*/ 197360 h 469023"/>
                <a:gd name="connsiteX426" fmla="*/ 169339 w 481162"/>
                <a:gd name="connsiteY426" fmla="*/ 197513 h 469023"/>
                <a:gd name="connsiteX427" fmla="*/ 116942 w 481162"/>
                <a:gd name="connsiteY427" fmla="*/ 202487 h 469023"/>
                <a:gd name="connsiteX428" fmla="*/ 15594 w 481162"/>
                <a:gd name="connsiteY428" fmla="*/ 313187 h 469023"/>
                <a:gd name="connsiteX429" fmla="*/ 82485 w 481162"/>
                <a:gd name="connsiteY429" fmla="*/ 409710 h 469023"/>
                <a:gd name="connsiteX430" fmla="*/ 139666 w 481162"/>
                <a:gd name="connsiteY430" fmla="*/ 439739 h 469023"/>
                <a:gd name="connsiteX431" fmla="*/ 152467 w 481162"/>
                <a:gd name="connsiteY431" fmla="*/ 443168 h 469023"/>
                <a:gd name="connsiteX432" fmla="*/ 153044 w 481162"/>
                <a:gd name="connsiteY432" fmla="*/ 442544 h 469023"/>
                <a:gd name="connsiteX433" fmla="*/ 156219 w 481162"/>
                <a:gd name="connsiteY433" fmla="*/ 443867 h 469023"/>
                <a:gd name="connsiteX434" fmla="*/ 156219 w 481162"/>
                <a:gd name="connsiteY434" fmla="*/ 444173 h 469023"/>
                <a:gd name="connsiteX435" fmla="*/ 171695 w 481162"/>
                <a:gd name="connsiteY435" fmla="*/ 448319 h 469023"/>
                <a:gd name="connsiteX436" fmla="*/ 203320 w 481162"/>
                <a:gd name="connsiteY436" fmla="*/ 450464 h 469023"/>
                <a:gd name="connsiteX437" fmla="*/ 293946 w 481162"/>
                <a:gd name="connsiteY437" fmla="*/ 409710 h 469023"/>
                <a:gd name="connsiteX438" fmla="*/ 291789 w 481162"/>
                <a:gd name="connsiteY438" fmla="*/ 383970 h 469023"/>
                <a:gd name="connsiteX439" fmla="*/ 268053 w 481162"/>
                <a:gd name="connsiteY439" fmla="*/ 336781 h 469023"/>
                <a:gd name="connsiteX440" fmla="*/ 270211 w 481162"/>
                <a:gd name="connsiteY440" fmla="*/ 334637 h 469023"/>
                <a:gd name="connsiteX441" fmla="*/ 291639 w 481162"/>
                <a:gd name="connsiteY441" fmla="*/ 329625 h 469023"/>
                <a:gd name="connsiteX442" fmla="*/ 294531 w 481162"/>
                <a:gd name="connsiteY442" fmla="*/ 328006 h 469023"/>
                <a:gd name="connsiteX443" fmla="*/ 295718 w 481162"/>
                <a:gd name="connsiteY443" fmla="*/ 328671 h 469023"/>
                <a:gd name="connsiteX444" fmla="*/ 306893 w 481162"/>
                <a:gd name="connsiteY444" fmla="*/ 326057 h 469023"/>
                <a:gd name="connsiteX445" fmla="*/ 352206 w 481162"/>
                <a:gd name="connsiteY445" fmla="*/ 259563 h 469023"/>
                <a:gd name="connsiteX446" fmla="*/ 325836 w 481162"/>
                <a:gd name="connsiteY446" fmla="*/ 233298 h 469023"/>
                <a:gd name="connsiteX447" fmla="*/ 315378 w 481162"/>
                <a:gd name="connsiteY447" fmla="*/ 227876 h 469023"/>
                <a:gd name="connsiteX448" fmla="*/ 298482 w 481162"/>
                <a:gd name="connsiteY448" fmla="*/ 244003 h 469023"/>
                <a:gd name="connsiteX449" fmla="*/ 284750 w 481162"/>
                <a:gd name="connsiteY449" fmla="*/ 252096 h 469023"/>
                <a:gd name="connsiteX450" fmla="*/ 285828 w 481162"/>
                <a:gd name="connsiteY450" fmla="*/ 253367 h 469023"/>
                <a:gd name="connsiteX451" fmla="*/ 247047 w 481162"/>
                <a:gd name="connsiteY451" fmla="*/ 297817 h 469023"/>
                <a:gd name="connsiteX452" fmla="*/ 233581 w 481162"/>
                <a:gd name="connsiteY452" fmla="*/ 312898 h 469023"/>
                <a:gd name="connsiteX453" fmla="*/ 227048 w 481162"/>
                <a:gd name="connsiteY453" fmla="*/ 314451 h 469023"/>
                <a:gd name="connsiteX454" fmla="*/ 226220 w 481162"/>
                <a:gd name="connsiteY454" fmla="*/ 314045 h 469023"/>
                <a:gd name="connsiteX455" fmla="*/ 228946 w 481162"/>
                <a:gd name="connsiteY455" fmla="*/ 311367 h 469023"/>
                <a:gd name="connsiteX456" fmla="*/ 218712 w 481162"/>
                <a:gd name="connsiteY456" fmla="*/ 304203 h 469023"/>
                <a:gd name="connsiteX457" fmla="*/ 217735 w 481162"/>
                <a:gd name="connsiteY457" fmla="*/ 304664 h 469023"/>
                <a:gd name="connsiteX458" fmla="*/ 214163 w 481162"/>
                <a:gd name="connsiteY458" fmla="*/ 302977 h 469023"/>
                <a:gd name="connsiteX459" fmla="*/ 213912 w 481162"/>
                <a:gd name="connsiteY459" fmla="*/ 300843 h 469023"/>
                <a:gd name="connsiteX460" fmla="*/ 208595 w 481162"/>
                <a:gd name="connsiteY460" fmla="*/ 297121 h 469023"/>
                <a:gd name="connsiteX461" fmla="*/ 210325 w 481162"/>
                <a:gd name="connsiteY461" fmla="*/ 304602 h 469023"/>
                <a:gd name="connsiteX462" fmla="*/ 216865 w 481162"/>
                <a:gd name="connsiteY462" fmla="*/ 309864 h 469023"/>
                <a:gd name="connsiteX463" fmla="*/ 223347 w 481162"/>
                <a:gd name="connsiteY463" fmla="*/ 312633 h 469023"/>
                <a:gd name="connsiteX464" fmla="*/ 226220 w 481162"/>
                <a:gd name="connsiteY464" fmla="*/ 314045 h 469023"/>
                <a:gd name="connsiteX465" fmla="*/ 225502 w 481162"/>
                <a:gd name="connsiteY465" fmla="*/ 314750 h 469023"/>
                <a:gd name="connsiteX466" fmla="*/ 225523 w 481162"/>
                <a:gd name="connsiteY466" fmla="*/ 314813 h 469023"/>
                <a:gd name="connsiteX467" fmla="*/ 223587 w 481162"/>
                <a:gd name="connsiteY467" fmla="*/ 315274 h 469023"/>
                <a:gd name="connsiteX468" fmla="*/ 226881 w 481162"/>
                <a:gd name="connsiteY468" fmla="*/ 317925 h 469023"/>
                <a:gd name="connsiteX469" fmla="*/ 203210 w 481162"/>
                <a:gd name="connsiteY469" fmla="*/ 349675 h 469023"/>
                <a:gd name="connsiteX470" fmla="*/ 153715 w 481162"/>
                <a:gd name="connsiteY470" fmla="*/ 353908 h 469023"/>
                <a:gd name="connsiteX471" fmla="*/ 177386 w 481162"/>
                <a:gd name="connsiteY471" fmla="*/ 330625 h 469023"/>
                <a:gd name="connsiteX472" fmla="*/ 192719 w 481162"/>
                <a:gd name="connsiteY472" fmla="*/ 303638 h 469023"/>
                <a:gd name="connsiteX473" fmla="*/ 200600 w 481162"/>
                <a:gd name="connsiteY473" fmla="*/ 300060 h 469023"/>
                <a:gd name="connsiteX474" fmla="*/ 199648 w 481162"/>
                <a:gd name="connsiteY474" fmla="*/ 297817 h 469023"/>
                <a:gd name="connsiteX475" fmla="*/ 211903 w 481162"/>
                <a:gd name="connsiteY475" fmla="*/ 283770 h 469023"/>
                <a:gd name="connsiteX476" fmla="*/ 211782 w 481162"/>
                <a:gd name="connsiteY476" fmla="*/ 282736 h 469023"/>
                <a:gd name="connsiteX477" fmla="*/ 213996 w 481162"/>
                <a:gd name="connsiteY477" fmla="*/ 280993 h 469023"/>
                <a:gd name="connsiteX478" fmla="*/ 247047 w 481162"/>
                <a:gd name="connsiteY478" fmla="*/ 234317 h 469023"/>
                <a:gd name="connsiteX479" fmla="*/ 252087 w 481162"/>
                <a:gd name="connsiteY479" fmla="*/ 234317 h 469023"/>
                <a:gd name="connsiteX480" fmla="*/ 251469 w 481162"/>
                <a:gd name="connsiteY480" fmla="*/ 233388 h 469023"/>
                <a:gd name="connsiteX481" fmla="*/ 262233 w 481162"/>
                <a:gd name="connsiteY481" fmla="*/ 210813 h 469023"/>
                <a:gd name="connsiteX482" fmla="*/ 262935 w 481162"/>
                <a:gd name="connsiteY482" fmla="*/ 209880 h 469023"/>
                <a:gd name="connsiteX483" fmla="*/ 215660 w 481162"/>
                <a:gd name="connsiteY483" fmla="*/ 200141 h 469023"/>
                <a:gd name="connsiteX484" fmla="*/ 169339 w 481162"/>
                <a:gd name="connsiteY484" fmla="*/ 197513 h 469023"/>
                <a:gd name="connsiteX485" fmla="*/ 170953 w 481162"/>
                <a:gd name="connsiteY485" fmla="*/ 197360 h 469023"/>
                <a:gd name="connsiteX486" fmla="*/ 179315 w 481162"/>
                <a:gd name="connsiteY486" fmla="*/ 194142 h 469023"/>
                <a:gd name="connsiteX487" fmla="*/ 179362 w 481162"/>
                <a:gd name="connsiteY487" fmla="*/ 193581 h 469023"/>
                <a:gd name="connsiteX488" fmla="*/ 258343 w 481162"/>
                <a:gd name="connsiteY488" fmla="*/ 200041 h 469023"/>
                <a:gd name="connsiteX489" fmla="*/ 268396 w 481162"/>
                <a:gd name="connsiteY489" fmla="*/ 202621 h 469023"/>
                <a:gd name="connsiteX490" fmla="*/ 282855 w 481162"/>
                <a:gd name="connsiteY490" fmla="*/ 183400 h 469023"/>
                <a:gd name="connsiteX491" fmla="*/ 360919 w 481162"/>
                <a:gd name="connsiteY491" fmla="*/ 104388 h 469023"/>
                <a:gd name="connsiteX492" fmla="*/ 473185 w 481162"/>
                <a:gd name="connsiteY492" fmla="*/ 2498 h 46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</a:cxnLst>
              <a:rect l="l" t="t" r="r" b="b"/>
              <a:pathLst>
                <a:path w="481162" h="469023">
                  <a:moveTo>
                    <a:pt x="216878" y="453039"/>
                  </a:moveTo>
                  <a:lnTo>
                    <a:pt x="215606" y="453281"/>
                  </a:lnTo>
                  <a:lnTo>
                    <a:pt x="187969" y="453184"/>
                  </a:lnTo>
                  <a:lnTo>
                    <a:pt x="187969" y="462970"/>
                  </a:lnTo>
                  <a:lnTo>
                    <a:pt x="203844" y="462542"/>
                  </a:lnTo>
                  <a:lnTo>
                    <a:pt x="203844" y="455509"/>
                  </a:lnTo>
                  <a:cubicBezTo>
                    <a:pt x="203844" y="453392"/>
                    <a:pt x="207019" y="451275"/>
                    <a:pt x="207019" y="453392"/>
                  </a:cubicBezTo>
                  <a:lnTo>
                    <a:pt x="207019" y="462457"/>
                  </a:lnTo>
                  <a:lnTo>
                    <a:pt x="215707" y="462223"/>
                  </a:lnTo>
                  <a:close/>
                  <a:moveTo>
                    <a:pt x="173682" y="452153"/>
                  </a:moveTo>
                  <a:lnTo>
                    <a:pt x="173682" y="461509"/>
                  </a:lnTo>
                  <a:lnTo>
                    <a:pt x="181619" y="463116"/>
                  </a:lnTo>
                  <a:lnTo>
                    <a:pt x="181619" y="453161"/>
                  </a:lnTo>
                  <a:lnTo>
                    <a:pt x="177292" y="453146"/>
                  </a:lnTo>
                  <a:close/>
                  <a:moveTo>
                    <a:pt x="156219" y="447349"/>
                  </a:moveTo>
                  <a:lnTo>
                    <a:pt x="156219" y="456567"/>
                  </a:lnTo>
                  <a:lnTo>
                    <a:pt x="155124" y="457753"/>
                  </a:lnTo>
                  <a:lnTo>
                    <a:pt x="168919" y="460545"/>
                  </a:lnTo>
                  <a:lnTo>
                    <a:pt x="168919" y="452636"/>
                  </a:lnTo>
                  <a:lnTo>
                    <a:pt x="171306" y="451499"/>
                  </a:lnTo>
                  <a:close/>
                  <a:moveTo>
                    <a:pt x="253260" y="446018"/>
                  </a:moveTo>
                  <a:lnTo>
                    <a:pt x="252949" y="446174"/>
                  </a:lnTo>
                  <a:lnTo>
                    <a:pt x="222689" y="451933"/>
                  </a:lnTo>
                  <a:lnTo>
                    <a:pt x="221396" y="462069"/>
                  </a:lnTo>
                  <a:lnTo>
                    <a:pt x="228561" y="461876"/>
                  </a:lnTo>
                  <a:lnTo>
                    <a:pt x="226704" y="455244"/>
                  </a:lnTo>
                  <a:cubicBezTo>
                    <a:pt x="224482" y="453260"/>
                    <a:pt x="231150" y="451275"/>
                    <a:pt x="233372" y="453260"/>
                  </a:cubicBezTo>
                  <a:lnTo>
                    <a:pt x="233372" y="461747"/>
                  </a:lnTo>
                  <a:lnTo>
                    <a:pt x="244271" y="461453"/>
                  </a:lnTo>
                  <a:lnTo>
                    <a:pt x="241944" y="450368"/>
                  </a:lnTo>
                  <a:cubicBezTo>
                    <a:pt x="244325" y="448100"/>
                    <a:pt x="249088" y="448100"/>
                    <a:pt x="249088" y="450368"/>
                  </a:cubicBezTo>
                  <a:cubicBezTo>
                    <a:pt x="249088" y="454904"/>
                    <a:pt x="249088" y="457172"/>
                    <a:pt x="251469" y="459440"/>
                  </a:cubicBezTo>
                  <a:lnTo>
                    <a:pt x="249096" y="461323"/>
                  </a:lnTo>
                  <a:lnTo>
                    <a:pt x="250231" y="461293"/>
                  </a:lnTo>
                  <a:lnTo>
                    <a:pt x="253577" y="459939"/>
                  </a:lnTo>
                  <a:lnTo>
                    <a:pt x="253057" y="459530"/>
                  </a:lnTo>
                  <a:cubicBezTo>
                    <a:pt x="253057" y="455085"/>
                    <a:pt x="253057" y="450640"/>
                    <a:pt x="253057" y="446195"/>
                  </a:cubicBezTo>
                  <a:close/>
                  <a:moveTo>
                    <a:pt x="115903" y="436257"/>
                  </a:moveTo>
                  <a:lnTo>
                    <a:pt x="118827" y="447395"/>
                  </a:lnTo>
                  <a:lnTo>
                    <a:pt x="121691" y="448488"/>
                  </a:lnTo>
                  <a:lnTo>
                    <a:pt x="121691" y="441354"/>
                  </a:lnTo>
                  <a:cubicBezTo>
                    <a:pt x="119707" y="439171"/>
                    <a:pt x="125660" y="436988"/>
                    <a:pt x="127645" y="441354"/>
                  </a:cubicBezTo>
                  <a:lnTo>
                    <a:pt x="127645" y="450761"/>
                  </a:lnTo>
                  <a:lnTo>
                    <a:pt x="133994" y="453184"/>
                  </a:lnTo>
                  <a:lnTo>
                    <a:pt x="133994" y="444529"/>
                  </a:lnTo>
                  <a:cubicBezTo>
                    <a:pt x="133994" y="442346"/>
                    <a:pt x="138757" y="440163"/>
                    <a:pt x="138757" y="444529"/>
                  </a:cubicBezTo>
                  <a:cubicBezTo>
                    <a:pt x="138757" y="446712"/>
                    <a:pt x="138757" y="451078"/>
                    <a:pt x="138757" y="453260"/>
                  </a:cubicBezTo>
                  <a:lnTo>
                    <a:pt x="136970" y="454079"/>
                  </a:lnTo>
                  <a:lnTo>
                    <a:pt x="149869" y="456689"/>
                  </a:lnTo>
                  <a:lnTo>
                    <a:pt x="149869" y="445984"/>
                  </a:lnTo>
                  <a:lnTo>
                    <a:pt x="150150" y="445679"/>
                  </a:lnTo>
                  <a:close/>
                  <a:moveTo>
                    <a:pt x="103832" y="432936"/>
                  </a:moveTo>
                  <a:lnTo>
                    <a:pt x="103832" y="441672"/>
                  </a:lnTo>
                  <a:lnTo>
                    <a:pt x="110799" y="444331"/>
                  </a:lnTo>
                  <a:lnTo>
                    <a:pt x="108594" y="435930"/>
                  </a:lnTo>
                  <a:lnTo>
                    <a:pt x="110621" y="434804"/>
                  </a:lnTo>
                  <a:close/>
                  <a:moveTo>
                    <a:pt x="82160" y="419588"/>
                  </a:moveTo>
                  <a:lnTo>
                    <a:pt x="83194" y="420584"/>
                  </a:lnTo>
                  <a:lnTo>
                    <a:pt x="80916" y="430708"/>
                  </a:lnTo>
                  <a:lnTo>
                    <a:pt x="86916" y="435216"/>
                  </a:lnTo>
                  <a:lnTo>
                    <a:pt x="89243" y="436104"/>
                  </a:lnTo>
                  <a:lnTo>
                    <a:pt x="86369" y="429504"/>
                  </a:lnTo>
                  <a:cubicBezTo>
                    <a:pt x="88591" y="427463"/>
                    <a:pt x="93037" y="427463"/>
                    <a:pt x="93037" y="427463"/>
                  </a:cubicBezTo>
                  <a:cubicBezTo>
                    <a:pt x="93037" y="431546"/>
                    <a:pt x="93037" y="435628"/>
                    <a:pt x="95259" y="437669"/>
                  </a:cubicBezTo>
                  <a:lnTo>
                    <a:pt x="94929" y="438275"/>
                  </a:lnTo>
                  <a:lnTo>
                    <a:pt x="97482" y="439249"/>
                  </a:lnTo>
                  <a:lnTo>
                    <a:pt x="97482" y="432821"/>
                  </a:lnTo>
                  <a:lnTo>
                    <a:pt x="100636" y="431195"/>
                  </a:lnTo>
                  <a:close/>
                  <a:moveTo>
                    <a:pt x="302679" y="413410"/>
                  </a:moveTo>
                  <a:lnTo>
                    <a:pt x="293677" y="425797"/>
                  </a:lnTo>
                  <a:lnTo>
                    <a:pt x="257882" y="443706"/>
                  </a:lnTo>
                  <a:lnTo>
                    <a:pt x="259407" y="443973"/>
                  </a:lnTo>
                  <a:lnTo>
                    <a:pt x="259407" y="457581"/>
                  </a:lnTo>
                  <a:lnTo>
                    <a:pt x="267344" y="454370"/>
                  </a:lnTo>
                  <a:lnTo>
                    <a:pt x="267344" y="441574"/>
                  </a:lnTo>
                  <a:cubicBezTo>
                    <a:pt x="267344" y="439281"/>
                    <a:pt x="272107" y="436988"/>
                    <a:pt x="272107" y="439281"/>
                  </a:cubicBezTo>
                  <a:lnTo>
                    <a:pt x="272107" y="452443"/>
                  </a:lnTo>
                  <a:lnTo>
                    <a:pt x="278080" y="450027"/>
                  </a:lnTo>
                  <a:lnTo>
                    <a:pt x="283416" y="444606"/>
                  </a:lnTo>
                  <a:lnTo>
                    <a:pt x="285204" y="431591"/>
                  </a:lnTo>
                  <a:cubicBezTo>
                    <a:pt x="285204" y="429527"/>
                    <a:pt x="291157" y="427463"/>
                    <a:pt x="291157" y="431591"/>
                  </a:cubicBezTo>
                  <a:lnTo>
                    <a:pt x="290171" y="437742"/>
                  </a:lnTo>
                  <a:lnTo>
                    <a:pt x="297901" y="429888"/>
                  </a:lnTo>
                  <a:close/>
                  <a:moveTo>
                    <a:pt x="70494" y="412259"/>
                  </a:moveTo>
                  <a:lnTo>
                    <a:pt x="70494" y="422877"/>
                  </a:lnTo>
                  <a:lnTo>
                    <a:pt x="74819" y="426127"/>
                  </a:lnTo>
                  <a:lnTo>
                    <a:pt x="76050" y="418467"/>
                  </a:lnTo>
                  <a:lnTo>
                    <a:pt x="78771" y="417459"/>
                  </a:lnTo>
                  <a:close/>
                  <a:moveTo>
                    <a:pt x="61763" y="406774"/>
                  </a:moveTo>
                  <a:lnTo>
                    <a:pt x="61763" y="415874"/>
                  </a:lnTo>
                  <a:lnTo>
                    <a:pt x="61401" y="416045"/>
                  </a:lnTo>
                  <a:lnTo>
                    <a:pt x="64144" y="418106"/>
                  </a:lnTo>
                  <a:lnTo>
                    <a:pt x="64144" y="410530"/>
                  </a:lnTo>
                  <a:lnTo>
                    <a:pt x="66147" y="409528"/>
                  </a:lnTo>
                  <a:close/>
                  <a:moveTo>
                    <a:pt x="50651" y="394922"/>
                  </a:moveTo>
                  <a:lnTo>
                    <a:pt x="50651" y="405672"/>
                  </a:lnTo>
                  <a:lnTo>
                    <a:pt x="49129" y="406824"/>
                  </a:lnTo>
                  <a:lnTo>
                    <a:pt x="56492" y="412357"/>
                  </a:lnTo>
                  <a:lnTo>
                    <a:pt x="54653" y="399600"/>
                  </a:lnTo>
                  <a:close/>
                  <a:moveTo>
                    <a:pt x="33445" y="374808"/>
                  </a:moveTo>
                  <a:lnTo>
                    <a:pt x="31851" y="385008"/>
                  </a:lnTo>
                  <a:lnTo>
                    <a:pt x="40928" y="400663"/>
                  </a:lnTo>
                  <a:lnTo>
                    <a:pt x="44159" y="403090"/>
                  </a:lnTo>
                  <a:lnTo>
                    <a:pt x="45888" y="390518"/>
                  </a:lnTo>
                  <a:lnTo>
                    <a:pt x="46303" y="389839"/>
                  </a:lnTo>
                  <a:lnTo>
                    <a:pt x="40332" y="382859"/>
                  </a:lnTo>
                  <a:close/>
                  <a:moveTo>
                    <a:pt x="225275" y="358734"/>
                  </a:moveTo>
                  <a:cubicBezTo>
                    <a:pt x="246951" y="354438"/>
                    <a:pt x="281632" y="358734"/>
                    <a:pt x="281632" y="386655"/>
                  </a:cubicBezTo>
                  <a:cubicBezTo>
                    <a:pt x="279465" y="412429"/>
                    <a:pt x="251286" y="425315"/>
                    <a:pt x="229610" y="427463"/>
                  </a:cubicBezTo>
                  <a:cubicBezTo>
                    <a:pt x="205767" y="427463"/>
                    <a:pt x="168919" y="421020"/>
                    <a:pt x="173254" y="390951"/>
                  </a:cubicBezTo>
                  <a:cubicBezTo>
                    <a:pt x="175421" y="378064"/>
                    <a:pt x="183550" y="370547"/>
                    <a:pt x="193846" y="366251"/>
                  </a:cubicBezTo>
                  <a:lnTo>
                    <a:pt x="221868" y="361773"/>
                  </a:lnTo>
                  <a:lnTo>
                    <a:pt x="219856" y="363566"/>
                  </a:lnTo>
                  <a:cubicBezTo>
                    <a:pt x="220398" y="365177"/>
                    <a:pt x="223108" y="366251"/>
                    <a:pt x="227443" y="365177"/>
                  </a:cubicBezTo>
                  <a:lnTo>
                    <a:pt x="227751" y="365202"/>
                  </a:lnTo>
                  <a:lnTo>
                    <a:pt x="223108" y="367325"/>
                  </a:lnTo>
                  <a:cubicBezTo>
                    <a:pt x="203600" y="367325"/>
                    <a:pt x="179757" y="378064"/>
                    <a:pt x="186259" y="399542"/>
                  </a:cubicBezTo>
                  <a:cubicBezTo>
                    <a:pt x="192762" y="414576"/>
                    <a:pt x="207935" y="418872"/>
                    <a:pt x="220940" y="418872"/>
                  </a:cubicBezTo>
                  <a:cubicBezTo>
                    <a:pt x="240448" y="421020"/>
                    <a:pt x="266459" y="412429"/>
                    <a:pt x="268627" y="388803"/>
                  </a:cubicBezTo>
                  <a:cubicBezTo>
                    <a:pt x="268627" y="378064"/>
                    <a:pt x="262666" y="371084"/>
                    <a:pt x="254538" y="367325"/>
                  </a:cubicBezTo>
                  <a:lnTo>
                    <a:pt x="227751" y="365202"/>
                  </a:lnTo>
                  <a:lnTo>
                    <a:pt x="230152" y="364103"/>
                  </a:lnTo>
                  <a:cubicBezTo>
                    <a:pt x="231778" y="362492"/>
                    <a:pt x="231778" y="360882"/>
                    <a:pt x="227443" y="360882"/>
                  </a:cubicBezTo>
                  <a:lnTo>
                    <a:pt x="221868" y="361773"/>
                  </a:lnTo>
                  <a:close/>
                  <a:moveTo>
                    <a:pt x="12998" y="346936"/>
                  </a:moveTo>
                  <a:lnTo>
                    <a:pt x="13821" y="353914"/>
                  </a:lnTo>
                  <a:lnTo>
                    <a:pt x="22869" y="369518"/>
                  </a:lnTo>
                  <a:lnTo>
                    <a:pt x="26044" y="374994"/>
                  </a:lnTo>
                  <a:lnTo>
                    <a:pt x="26044" y="371371"/>
                  </a:lnTo>
                  <a:lnTo>
                    <a:pt x="28992" y="369603"/>
                  </a:lnTo>
                  <a:lnTo>
                    <a:pt x="22869" y="362445"/>
                  </a:lnTo>
                  <a:lnTo>
                    <a:pt x="15594" y="353941"/>
                  </a:lnTo>
                  <a:close/>
                  <a:moveTo>
                    <a:pt x="118114" y="344452"/>
                  </a:moveTo>
                  <a:lnTo>
                    <a:pt x="125912" y="345593"/>
                  </a:lnTo>
                  <a:lnTo>
                    <a:pt x="125082" y="347452"/>
                  </a:lnTo>
                  <a:close/>
                  <a:moveTo>
                    <a:pt x="98311" y="341553"/>
                  </a:moveTo>
                  <a:lnTo>
                    <a:pt x="106825" y="342799"/>
                  </a:lnTo>
                  <a:lnTo>
                    <a:pt x="102370" y="344516"/>
                  </a:lnTo>
                  <a:cubicBezTo>
                    <a:pt x="99935" y="346132"/>
                    <a:pt x="98852" y="347747"/>
                    <a:pt x="102099" y="347747"/>
                  </a:cubicBezTo>
                  <a:lnTo>
                    <a:pt x="103831" y="348609"/>
                  </a:lnTo>
                  <a:lnTo>
                    <a:pt x="101017" y="347747"/>
                  </a:lnTo>
                  <a:cubicBezTo>
                    <a:pt x="96146" y="346670"/>
                    <a:pt x="91276" y="346670"/>
                    <a:pt x="86946" y="349902"/>
                  </a:cubicBezTo>
                  <a:cubicBezTo>
                    <a:pt x="82616" y="356365"/>
                    <a:pt x="82616" y="360674"/>
                    <a:pt x="84781" y="367138"/>
                  </a:cubicBezTo>
                  <a:cubicBezTo>
                    <a:pt x="89111" y="377910"/>
                    <a:pt x="104264" y="384373"/>
                    <a:pt x="112923" y="386528"/>
                  </a:cubicBezTo>
                  <a:cubicBezTo>
                    <a:pt x="121582" y="388682"/>
                    <a:pt x="130241" y="388682"/>
                    <a:pt x="134571" y="382219"/>
                  </a:cubicBezTo>
                  <a:cubicBezTo>
                    <a:pt x="136736" y="375755"/>
                    <a:pt x="134571" y="367138"/>
                    <a:pt x="132406" y="362829"/>
                  </a:cubicBezTo>
                  <a:lnTo>
                    <a:pt x="103831" y="348609"/>
                  </a:lnTo>
                  <a:lnTo>
                    <a:pt x="115088" y="352056"/>
                  </a:lnTo>
                  <a:cubicBezTo>
                    <a:pt x="117253" y="353134"/>
                    <a:pt x="121041" y="352056"/>
                    <a:pt x="123747" y="350441"/>
                  </a:cubicBezTo>
                  <a:lnTo>
                    <a:pt x="125082" y="347452"/>
                  </a:lnTo>
                  <a:lnTo>
                    <a:pt x="138901" y="353403"/>
                  </a:lnTo>
                  <a:cubicBezTo>
                    <a:pt x="147019" y="359597"/>
                    <a:pt x="151889" y="368215"/>
                    <a:pt x="147560" y="380065"/>
                  </a:cubicBezTo>
                  <a:cubicBezTo>
                    <a:pt x="141065" y="397300"/>
                    <a:pt x="117253" y="397300"/>
                    <a:pt x="102099" y="392991"/>
                  </a:cubicBezTo>
                  <a:cubicBezTo>
                    <a:pt x="86946" y="388682"/>
                    <a:pt x="60969" y="371447"/>
                    <a:pt x="73957" y="352056"/>
                  </a:cubicBezTo>
                  <a:cubicBezTo>
                    <a:pt x="80452" y="344516"/>
                    <a:pt x="89111" y="341823"/>
                    <a:pt x="98311" y="341553"/>
                  </a:cubicBezTo>
                  <a:close/>
                  <a:moveTo>
                    <a:pt x="110759" y="341284"/>
                  </a:moveTo>
                  <a:lnTo>
                    <a:pt x="118114" y="344452"/>
                  </a:lnTo>
                  <a:lnTo>
                    <a:pt x="106825" y="342799"/>
                  </a:lnTo>
                  <a:close/>
                  <a:moveTo>
                    <a:pt x="290840" y="339262"/>
                  </a:moveTo>
                  <a:lnTo>
                    <a:pt x="289563" y="339697"/>
                  </a:lnTo>
                  <a:cubicBezTo>
                    <a:pt x="286125" y="341340"/>
                    <a:pt x="283697" y="343216"/>
                    <a:pt x="283158" y="345361"/>
                  </a:cubicBezTo>
                  <a:cubicBezTo>
                    <a:pt x="282618" y="348043"/>
                    <a:pt x="283697" y="351260"/>
                    <a:pt x="285653" y="354746"/>
                  </a:cubicBezTo>
                  <a:lnTo>
                    <a:pt x="289116" y="359655"/>
                  </a:lnTo>
                  <a:lnTo>
                    <a:pt x="291286" y="357785"/>
                  </a:lnTo>
                  <a:lnTo>
                    <a:pt x="289569" y="356343"/>
                  </a:lnTo>
                  <a:close/>
                  <a:moveTo>
                    <a:pt x="302269" y="335388"/>
                  </a:moveTo>
                  <a:lnTo>
                    <a:pt x="302038" y="335441"/>
                  </a:lnTo>
                  <a:lnTo>
                    <a:pt x="296949" y="337177"/>
                  </a:lnTo>
                  <a:lnTo>
                    <a:pt x="295698" y="353983"/>
                  </a:lnTo>
                  <a:lnTo>
                    <a:pt x="303005" y="347686"/>
                  </a:lnTo>
                  <a:lnTo>
                    <a:pt x="302269" y="346933"/>
                  </a:lnTo>
                  <a:close/>
                  <a:moveTo>
                    <a:pt x="311794" y="333201"/>
                  </a:moveTo>
                  <a:lnTo>
                    <a:pt x="308619" y="333930"/>
                  </a:lnTo>
                  <a:lnTo>
                    <a:pt x="308619" y="344744"/>
                  </a:lnTo>
                  <a:lnTo>
                    <a:pt x="314699" y="343339"/>
                  </a:lnTo>
                  <a:lnTo>
                    <a:pt x="311794" y="342872"/>
                  </a:lnTo>
                  <a:close/>
                  <a:moveTo>
                    <a:pt x="321319" y="331003"/>
                  </a:moveTo>
                  <a:lnTo>
                    <a:pt x="318144" y="331738"/>
                  </a:lnTo>
                  <a:lnTo>
                    <a:pt x="318144" y="340831"/>
                  </a:lnTo>
                  <a:lnTo>
                    <a:pt x="315154" y="343233"/>
                  </a:lnTo>
                  <a:lnTo>
                    <a:pt x="322210" y="341603"/>
                  </a:lnTo>
                  <a:lnTo>
                    <a:pt x="321319" y="341143"/>
                  </a:lnTo>
                  <a:close/>
                  <a:moveTo>
                    <a:pt x="336761" y="328389"/>
                  </a:moveTo>
                  <a:lnTo>
                    <a:pt x="327669" y="329801"/>
                  </a:lnTo>
                  <a:lnTo>
                    <a:pt x="327669" y="340341"/>
                  </a:lnTo>
                  <a:lnTo>
                    <a:pt x="333133" y="339078"/>
                  </a:lnTo>
                  <a:close/>
                  <a:moveTo>
                    <a:pt x="347739" y="325505"/>
                  </a:moveTo>
                  <a:lnTo>
                    <a:pt x="341417" y="327665"/>
                  </a:lnTo>
                  <a:lnTo>
                    <a:pt x="341048" y="327723"/>
                  </a:lnTo>
                  <a:lnTo>
                    <a:pt x="341323" y="328046"/>
                  </a:lnTo>
                  <a:lnTo>
                    <a:pt x="339819" y="336906"/>
                  </a:lnTo>
                  <a:lnTo>
                    <a:pt x="345961" y="334658"/>
                  </a:lnTo>
                  <a:lnTo>
                    <a:pt x="347513" y="325686"/>
                  </a:lnTo>
                  <a:close/>
                  <a:moveTo>
                    <a:pt x="227048" y="314451"/>
                  </a:moveTo>
                  <a:lnTo>
                    <a:pt x="227656" y="314750"/>
                  </a:lnTo>
                  <a:cubicBezTo>
                    <a:pt x="227656" y="314750"/>
                    <a:pt x="226579" y="315279"/>
                    <a:pt x="225771" y="315544"/>
                  </a:cubicBezTo>
                  <a:lnTo>
                    <a:pt x="225523" y="314813"/>
                  </a:lnTo>
                  <a:close/>
                  <a:moveTo>
                    <a:pt x="382703" y="305754"/>
                  </a:moveTo>
                  <a:cubicBezTo>
                    <a:pt x="384291" y="305754"/>
                    <a:pt x="385349" y="306284"/>
                    <a:pt x="384291" y="307342"/>
                  </a:cubicBezTo>
                  <a:cubicBezTo>
                    <a:pt x="382174" y="307342"/>
                    <a:pt x="382174" y="309458"/>
                    <a:pt x="382174" y="309458"/>
                  </a:cubicBezTo>
                  <a:cubicBezTo>
                    <a:pt x="380057" y="311575"/>
                    <a:pt x="373707" y="309458"/>
                    <a:pt x="377941" y="307342"/>
                  </a:cubicBezTo>
                  <a:cubicBezTo>
                    <a:pt x="378999" y="306284"/>
                    <a:pt x="381116" y="305754"/>
                    <a:pt x="382703" y="305754"/>
                  </a:cubicBezTo>
                  <a:close/>
                  <a:moveTo>
                    <a:pt x="370951" y="305663"/>
                  </a:moveTo>
                  <a:lnTo>
                    <a:pt x="358679" y="321767"/>
                  </a:lnTo>
                  <a:lnTo>
                    <a:pt x="354156" y="323313"/>
                  </a:lnTo>
                  <a:lnTo>
                    <a:pt x="354657" y="323393"/>
                  </a:lnTo>
                  <a:lnTo>
                    <a:pt x="353164" y="332021"/>
                  </a:lnTo>
                  <a:lnTo>
                    <a:pt x="355118" y="331306"/>
                  </a:lnTo>
                  <a:lnTo>
                    <a:pt x="354657" y="330943"/>
                  </a:lnTo>
                  <a:cubicBezTo>
                    <a:pt x="354657" y="330943"/>
                    <a:pt x="354657" y="328720"/>
                    <a:pt x="354657" y="328720"/>
                  </a:cubicBezTo>
                  <a:cubicBezTo>
                    <a:pt x="354657" y="326498"/>
                    <a:pt x="361007" y="324275"/>
                    <a:pt x="361007" y="328720"/>
                  </a:cubicBezTo>
                  <a:lnTo>
                    <a:pt x="361007" y="329150"/>
                  </a:lnTo>
                  <a:lnTo>
                    <a:pt x="361489" y="328974"/>
                  </a:lnTo>
                  <a:close/>
                  <a:moveTo>
                    <a:pt x="212592" y="289628"/>
                  </a:moveTo>
                  <a:lnTo>
                    <a:pt x="210850" y="292074"/>
                  </a:lnTo>
                  <a:lnTo>
                    <a:pt x="211366" y="292468"/>
                  </a:lnTo>
                  <a:lnTo>
                    <a:pt x="212814" y="291513"/>
                  </a:lnTo>
                  <a:close/>
                  <a:moveTo>
                    <a:pt x="66753" y="284355"/>
                  </a:moveTo>
                  <a:cubicBezTo>
                    <a:pt x="76070" y="283553"/>
                    <a:pt x="85653" y="284623"/>
                    <a:pt x="93106" y="285693"/>
                  </a:cubicBezTo>
                  <a:cubicBezTo>
                    <a:pt x="96301" y="286762"/>
                    <a:pt x="95236" y="288902"/>
                    <a:pt x="93106" y="290774"/>
                  </a:cubicBezTo>
                  <a:lnTo>
                    <a:pt x="87156" y="294013"/>
                  </a:lnTo>
                  <a:lnTo>
                    <a:pt x="73940" y="289972"/>
                  </a:lnTo>
                  <a:lnTo>
                    <a:pt x="69857" y="291865"/>
                  </a:lnTo>
                  <a:lnTo>
                    <a:pt x="67818" y="291577"/>
                  </a:lnTo>
                  <a:cubicBezTo>
                    <a:pt x="60630" y="291577"/>
                    <a:pt x="53709" y="293181"/>
                    <a:pt x="50515" y="298531"/>
                  </a:cubicBezTo>
                  <a:cubicBezTo>
                    <a:pt x="46255" y="307089"/>
                    <a:pt x="54774" y="315648"/>
                    <a:pt x="61163" y="319928"/>
                  </a:cubicBezTo>
                  <a:cubicBezTo>
                    <a:pt x="65422" y="322067"/>
                    <a:pt x="69681" y="322067"/>
                    <a:pt x="73940" y="322067"/>
                  </a:cubicBezTo>
                  <a:cubicBezTo>
                    <a:pt x="76070" y="322067"/>
                    <a:pt x="80329" y="322067"/>
                    <a:pt x="82458" y="322067"/>
                  </a:cubicBezTo>
                  <a:cubicBezTo>
                    <a:pt x="88847" y="322067"/>
                    <a:pt x="93106" y="317788"/>
                    <a:pt x="90977" y="311369"/>
                  </a:cubicBezTo>
                  <a:cubicBezTo>
                    <a:pt x="93106" y="304950"/>
                    <a:pt x="90977" y="304950"/>
                    <a:pt x="84588" y="300670"/>
                  </a:cubicBezTo>
                  <a:cubicBezTo>
                    <a:pt x="80329" y="298531"/>
                    <a:pt x="76070" y="296391"/>
                    <a:pt x="69681" y="296391"/>
                  </a:cubicBezTo>
                  <a:cubicBezTo>
                    <a:pt x="65422" y="296391"/>
                    <a:pt x="65422" y="294786"/>
                    <a:pt x="67019" y="293181"/>
                  </a:cubicBezTo>
                  <a:lnTo>
                    <a:pt x="69857" y="291865"/>
                  </a:lnTo>
                  <a:lnTo>
                    <a:pt x="86718" y="294251"/>
                  </a:lnTo>
                  <a:lnTo>
                    <a:pt x="87156" y="294013"/>
                  </a:lnTo>
                  <a:lnTo>
                    <a:pt x="98430" y="297461"/>
                  </a:lnTo>
                  <a:cubicBezTo>
                    <a:pt x="105884" y="302275"/>
                    <a:pt x="110143" y="309229"/>
                    <a:pt x="103754" y="317788"/>
                  </a:cubicBezTo>
                  <a:cubicBezTo>
                    <a:pt x="93106" y="330626"/>
                    <a:pt x="71810" y="330626"/>
                    <a:pt x="59033" y="328486"/>
                  </a:cubicBezTo>
                  <a:cubicBezTo>
                    <a:pt x="44126" y="324207"/>
                    <a:pt x="29219" y="309229"/>
                    <a:pt x="41996" y="294251"/>
                  </a:cubicBezTo>
                  <a:cubicBezTo>
                    <a:pt x="48385" y="287832"/>
                    <a:pt x="57436" y="285158"/>
                    <a:pt x="66753" y="284355"/>
                  </a:cubicBezTo>
                  <a:close/>
                  <a:moveTo>
                    <a:pt x="237182" y="263792"/>
                  </a:moveTo>
                  <a:cubicBezTo>
                    <a:pt x="238769" y="263316"/>
                    <a:pt x="240357" y="263316"/>
                    <a:pt x="240357" y="264268"/>
                  </a:cubicBezTo>
                  <a:cubicBezTo>
                    <a:pt x="240357" y="266173"/>
                    <a:pt x="240357" y="268078"/>
                    <a:pt x="240357" y="268078"/>
                  </a:cubicBezTo>
                  <a:cubicBezTo>
                    <a:pt x="240357" y="269983"/>
                    <a:pt x="234007" y="271888"/>
                    <a:pt x="234007" y="269983"/>
                  </a:cubicBezTo>
                  <a:cubicBezTo>
                    <a:pt x="234007" y="268078"/>
                    <a:pt x="234007" y="266173"/>
                    <a:pt x="234007" y="266173"/>
                  </a:cubicBezTo>
                  <a:cubicBezTo>
                    <a:pt x="234007" y="265221"/>
                    <a:pt x="235594" y="264268"/>
                    <a:pt x="237182" y="263792"/>
                  </a:cubicBezTo>
                  <a:close/>
                  <a:moveTo>
                    <a:pt x="313511" y="261328"/>
                  </a:moveTo>
                  <a:cubicBezTo>
                    <a:pt x="320075" y="261328"/>
                    <a:pt x="333204" y="263468"/>
                    <a:pt x="337581" y="272026"/>
                  </a:cubicBezTo>
                  <a:cubicBezTo>
                    <a:pt x="341957" y="280585"/>
                    <a:pt x="337581" y="287004"/>
                    <a:pt x="333204" y="293423"/>
                  </a:cubicBezTo>
                  <a:cubicBezTo>
                    <a:pt x="329375" y="297168"/>
                    <a:pt x="324999" y="299575"/>
                    <a:pt x="320315" y="301013"/>
                  </a:cubicBezTo>
                  <a:lnTo>
                    <a:pt x="309093" y="302362"/>
                  </a:lnTo>
                  <a:lnTo>
                    <a:pt x="306946" y="299842"/>
                  </a:lnTo>
                  <a:cubicBezTo>
                    <a:pt x="301476" y="299842"/>
                    <a:pt x="295458" y="298773"/>
                    <a:pt x="290261" y="296365"/>
                  </a:cubicBezTo>
                  <a:lnTo>
                    <a:pt x="282876" y="289144"/>
                  </a:lnTo>
                  <a:cubicBezTo>
                    <a:pt x="293817" y="293423"/>
                    <a:pt x="311323" y="299842"/>
                    <a:pt x="322264" y="291284"/>
                  </a:cubicBezTo>
                  <a:cubicBezTo>
                    <a:pt x="333204" y="278445"/>
                    <a:pt x="320075" y="269887"/>
                    <a:pt x="309134" y="267747"/>
                  </a:cubicBezTo>
                  <a:cubicBezTo>
                    <a:pt x="296005" y="265607"/>
                    <a:pt x="274123" y="267747"/>
                    <a:pt x="278500" y="284864"/>
                  </a:cubicBezTo>
                  <a:lnTo>
                    <a:pt x="282876" y="289144"/>
                  </a:lnTo>
                  <a:lnTo>
                    <a:pt x="274670" y="292621"/>
                  </a:lnTo>
                  <a:cubicBezTo>
                    <a:pt x="272482" y="294493"/>
                    <a:pt x="271935" y="296633"/>
                    <a:pt x="276312" y="297703"/>
                  </a:cubicBezTo>
                  <a:cubicBezTo>
                    <a:pt x="285065" y="299842"/>
                    <a:pt x="295458" y="302517"/>
                    <a:pt x="305579" y="302784"/>
                  </a:cubicBezTo>
                  <a:lnTo>
                    <a:pt x="309093" y="302362"/>
                  </a:lnTo>
                  <a:lnTo>
                    <a:pt x="309681" y="303052"/>
                  </a:lnTo>
                  <a:cubicBezTo>
                    <a:pt x="308040" y="304657"/>
                    <a:pt x="304758" y="306261"/>
                    <a:pt x="302570" y="306261"/>
                  </a:cubicBezTo>
                  <a:cubicBezTo>
                    <a:pt x="287253" y="306261"/>
                    <a:pt x="260994" y="297703"/>
                    <a:pt x="265371" y="278445"/>
                  </a:cubicBezTo>
                  <a:cubicBezTo>
                    <a:pt x="271935" y="261328"/>
                    <a:pt x="298193" y="259188"/>
                    <a:pt x="313511" y="261328"/>
                  </a:cubicBezTo>
                  <a:close/>
                  <a:moveTo>
                    <a:pt x="272024" y="254178"/>
                  </a:moveTo>
                  <a:cubicBezTo>
                    <a:pt x="273653" y="253910"/>
                    <a:pt x="275282" y="253910"/>
                    <a:pt x="275282" y="254981"/>
                  </a:cubicBezTo>
                  <a:cubicBezTo>
                    <a:pt x="264420" y="269983"/>
                    <a:pt x="251386" y="282842"/>
                    <a:pt x="240524" y="293558"/>
                  </a:cubicBezTo>
                  <a:cubicBezTo>
                    <a:pt x="238351" y="295701"/>
                    <a:pt x="234007" y="295701"/>
                    <a:pt x="236179" y="293558"/>
                  </a:cubicBezTo>
                  <a:cubicBezTo>
                    <a:pt x="247041" y="280699"/>
                    <a:pt x="257903" y="267840"/>
                    <a:pt x="268765" y="254981"/>
                  </a:cubicBezTo>
                  <a:cubicBezTo>
                    <a:pt x="268765" y="254981"/>
                    <a:pt x="270395" y="254446"/>
                    <a:pt x="272024" y="254178"/>
                  </a:cubicBezTo>
                  <a:close/>
                  <a:moveTo>
                    <a:pt x="246707" y="252838"/>
                  </a:moveTo>
                  <a:cubicBezTo>
                    <a:pt x="246707" y="255061"/>
                    <a:pt x="246707" y="257283"/>
                    <a:pt x="246707" y="259506"/>
                  </a:cubicBezTo>
                  <a:cubicBezTo>
                    <a:pt x="246707" y="261729"/>
                    <a:pt x="240357" y="263951"/>
                    <a:pt x="240357" y="261729"/>
                  </a:cubicBezTo>
                  <a:cubicBezTo>
                    <a:pt x="240357" y="259506"/>
                    <a:pt x="240357" y="257283"/>
                    <a:pt x="240357" y="255061"/>
                  </a:cubicBezTo>
                  <a:cubicBezTo>
                    <a:pt x="240357" y="252838"/>
                    <a:pt x="246707" y="252838"/>
                    <a:pt x="246707" y="252838"/>
                  </a:cubicBezTo>
                  <a:close/>
                  <a:moveTo>
                    <a:pt x="186286" y="247924"/>
                  </a:moveTo>
                  <a:lnTo>
                    <a:pt x="192514" y="249739"/>
                  </a:lnTo>
                  <a:lnTo>
                    <a:pt x="187884" y="249449"/>
                  </a:lnTo>
                  <a:close/>
                  <a:moveTo>
                    <a:pt x="253375" y="246488"/>
                  </a:moveTo>
                  <a:cubicBezTo>
                    <a:pt x="257820" y="246488"/>
                    <a:pt x="253375" y="248076"/>
                    <a:pt x="251152" y="248076"/>
                  </a:cubicBezTo>
                  <a:cubicBezTo>
                    <a:pt x="246707" y="248076"/>
                    <a:pt x="251152" y="246488"/>
                    <a:pt x="253375" y="246488"/>
                  </a:cubicBezTo>
                  <a:close/>
                  <a:moveTo>
                    <a:pt x="176254" y="238344"/>
                  </a:moveTo>
                  <a:lnTo>
                    <a:pt x="186286" y="247924"/>
                  </a:lnTo>
                  <a:lnTo>
                    <a:pt x="175496" y="244778"/>
                  </a:lnTo>
                  <a:cubicBezTo>
                    <a:pt x="172264" y="243679"/>
                    <a:pt x="172803" y="240932"/>
                    <a:pt x="174957" y="238734"/>
                  </a:cubicBezTo>
                  <a:close/>
                  <a:moveTo>
                    <a:pt x="252342" y="234699"/>
                  </a:moveTo>
                  <a:lnTo>
                    <a:pt x="247047" y="236433"/>
                  </a:lnTo>
                  <a:lnTo>
                    <a:pt x="249810" y="239251"/>
                  </a:lnTo>
                  <a:lnTo>
                    <a:pt x="224758" y="272653"/>
                  </a:lnTo>
                  <a:lnTo>
                    <a:pt x="225276" y="272438"/>
                  </a:lnTo>
                  <a:cubicBezTo>
                    <a:pt x="227260" y="272438"/>
                    <a:pt x="229245" y="272987"/>
                    <a:pt x="229245" y="274086"/>
                  </a:cubicBezTo>
                  <a:lnTo>
                    <a:pt x="229245" y="274665"/>
                  </a:lnTo>
                  <a:lnTo>
                    <a:pt x="232419" y="271119"/>
                  </a:lnTo>
                  <a:cubicBezTo>
                    <a:pt x="234006" y="270846"/>
                    <a:pt x="235594" y="271392"/>
                    <a:pt x="235594" y="272483"/>
                  </a:cubicBezTo>
                  <a:cubicBezTo>
                    <a:pt x="235594" y="276849"/>
                    <a:pt x="235594" y="279032"/>
                    <a:pt x="235594" y="283397"/>
                  </a:cubicBezTo>
                  <a:cubicBezTo>
                    <a:pt x="235594" y="284489"/>
                    <a:pt x="234006" y="285580"/>
                    <a:pt x="232419" y="285853"/>
                  </a:cubicBezTo>
                  <a:lnTo>
                    <a:pt x="229245" y="283398"/>
                  </a:lnTo>
                  <a:lnTo>
                    <a:pt x="229245" y="298265"/>
                  </a:lnTo>
                  <a:cubicBezTo>
                    <a:pt x="229245" y="300463"/>
                    <a:pt x="221307" y="300463"/>
                    <a:pt x="221307" y="298265"/>
                  </a:cubicBezTo>
                  <a:lnTo>
                    <a:pt x="221307" y="277397"/>
                  </a:lnTo>
                  <a:lnTo>
                    <a:pt x="218949" y="280706"/>
                  </a:lnTo>
                  <a:lnTo>
                    <a:pt x="220971" y="299802"/>
                  </a:lnTo>
                  <a:lnTo>
                    <a:pt x="226948" y="304367"/>
                  </a:lnTo>
                  <a:lnTo>
                    <a:pt x="227127" y="302580"/>
                  </a:lnTo>
                  <a:cubicBezTo>
                    <a:pt x="228186" y="301522"/>
                    <a:pt x="230302" y="300992"/>
                    <a:pt x="231625" y="301257"/>
                  </a:cubicBezTo>
                  <a:cubicBezTo>
                    <a:pt x="232948" y="301521"/>
                    <a:pt x="233477" y="302580"/>
                    <a:pt x="231360" y="304696"/>
                  </a:cubicBezTo>
                  <a:lnTo>
                    <a:pt x="227911" y="305102"/>
                  </a:lnTo>
                  <a:lnTo>
                    <a:pt x="231829" y="308094"/>
                  </a:lnTo>
                  <a:lnTo>
                    <a:pt x="249202" y="287233"/>
                  </a:lnTo>
                  <a:lnTo>
                    <a:pt x="279866" y="255099"/>
                  </a:lnTo>
                  <a:lnTo>
                    <a:pt x="281519" y="255483"/>
                  </a:lnTo>
                  <a:cubicBezTo>
                    <a:pt x="282596" y="255483"/>
                    <a:pt x="284212" y="254425"/>
                    <a:pt x="285020" y="253367"/>
                  </a:cubicBezTo>
                  <a:lnTo>
                    <a:pt x="284358" y="252327"/>
                  </a:lnTo>
                  <a:lnTo>
                    <a:pt x="283660" y="252738"/>
                  </a:lnTo>
                  <a:lnTo>
                    <a:pt x="282735" y="252715"/>
                  </a:lnTo>
                  <a:lnTo>
                    <a:pt x="281519" y="253367"/>
                  </a:lnTo>
                  <a:lnTo>
                    <a:pt x="279866" y="255099"/>
                  </a:lnTo>
                  <a:lnTo>
                    <a:pt x="261051" y="250721"/>
                  </a:lnTo>
                  <a:lnTo>
                    <a:pt x="249810" y="239251"/>
                  </a:lnTo>
                  <a:lnTo>
                    <a:pt x="252756" y="235322"/>
                  </a:lnTo>
                  <a:close/>
                  <a:moveTo>
                    <a:pt x="110210" y="226785"/>
                  </a:moveTo>
                  <a:lnTo>
                    <a:pt x="110129" y="227020"/>
                  </a:lnTo>
                  <a:lnTo>
                    <a:pt x="106440" y="227059"/>
                  </a:lnTo>
                  <a:cubicBezTo>
                    <a:pt x="103208" y="228156"/>
                    <a:pt x="102131" y="230348"/>
                    <a:pt x="102670" y="231992"/>
                  </a:cubicBezTo>
                  <a:lnTo>
                    <a:pt x="107253" y="233264"/>
                  </a:lnTo>
                  <a:lnTo>
                    <a:pt x="99707" y="243502"/>
                  </a:lnTo>
                  <a:cubicBezTo>
                    <a:pt x="99438" y="247886"/>
                    <a:pt x="102131" y="252271"/>
                    <a:pt x="108594" y="255559"/>
                  </a:cubicBezTo>
                  <a:cubicBezTo>
                    <a:pt x="115058" y="259944"/>
                    <a:pt x="123676" y="259944"/>
                    <a:pt x="132294" y="257752"/>
                  </a:cubicBezTo>
                  <a:cubicBezTo>
                    <a:pt x="138757" y="257752"/>
                    <a:pt x="143066" y="257752"/>
                    <a:pt x="145221" y="251175"/>
                  </a:cubicBezTo>
                  <a:cubicBezTo>
                    <a:pt x="147375" y="244598"/>
                    <a:pt x="145221" y="244598"/>
                    <a:pt x="138757" y="240213"/>
                  </a:cubicBezTo>
                  <a:cubicBezTo>
                    <a:pt x="130139" y="235829"/>
                    <a:pt x="119367" y="231444"/>
                    <a:pt x="108594" y="233636"/>
                  </a:cubicBezTo>
                  <a:lnTo>
                    <a:pt x="107253" y="233264"/>
                  </a:lnTo>
                  <a:lnTo>
                    <a:pt x="108594" y="231444"/>
                  </a:lnTo>
                  <a:lnTo>
                    <a:pt x="110129" y="227020"/>
                  </a:lnTo>
                  <a:lnTo>
                    <a:pt x="132024" y="226785"/>
                  </a:lnTo>
                  <a:cubicBezTo>
                    <a:pt x="140912" y="228704"/>
                    <a:pt x="149530" y="232540"/>
                    <a:pt x="155993" y="238021"/>
                  </a:cubicBezTo>
                  <a:cubicBezTo>
                    <a:pt x="168920" y="251175"/>
                    <a:pt x="153838" y="259944"/>
                    <a:pt x="143066" y="264329"/>
                  </a:cubicBezTo>
                  <a:cubicBezTo>
                    <a:pt x="127985" y="268713"/>
                    <a:pt x="106440" y="268713"/>
                    <a:pt x="93513" y="259944"/>
                  </a:cubicBezTo>
                  <a:cubicBezTo>
                    <a:pt x="78432" y="248983"/>
                    <a:pt x="89204" y="235829"/>
                    <a:pt x="102131" y="227059"/>
                  </a:cubicBezTo>
                  <a:cubicBezTo>
                    <a:pt x="104285" y="225963"/>
                    <a:pt x="108056" y="225963"/>
                    <a:pt x="110210" y="226785"/>
                  </a:cubicBezTo>
                  <a:close/>
                  <a:moveTo>
                    <a:pt x="207813" y="207411"/>
                  </a:moveTo>
                  <a:cubicBezTo>
                    <a:pt x="220740" y="211807"/>
                    <a:pt x="253057" y="229392"/>
                    <a:pt x="237975" y="246977"/>
                  </a:cubicBezTo>
                  <a:cubicBezTo>
                    <a:pt x="231512" y="254670"/>
                    <a:pt x="219662" y="255769"/>
                    <a:pt x="207543" y="254120"/>
                  </a:cubicBezTo>
                  <a:lnTo>
                    <a:pt x="192514" y="249739"/>
                  </a:lnTo>
                  <a:lnTo>
                    <a:pt x="218585" y="251373"/>
                  </a:lnTo>
                  <a:cubicBezTo>
                    <a:pt x="221817" y="251373"/>
                    <a:pt x="224510" y="248625"/>
                    <a:pt x="225318" y="246152"/>
                  </a:cubicBezTo>
                  <a:lnTo>
                    <a:pt x="223159" y="244467"/>
                  </a:lnTo>
                  <a:lnTo>
                    <a:pt x="229021" y="237566"/>
                  </a:lnTo>
                  <a:cubicBezTo>
                    <a:pt x="229223" y="229941"/>
                    <a:pt x="214276" y="221698"/>
                    <a:pt x="207813" y="218401"/>
                  </a:cubicBezTo>
                  <a:cubicBezTo>
                    <a:pt x="203504" y="216203"/>
                    <a:pt x="194886" y="214005"/>
                    <a:pt x="188422" y="216203"/>
                  </a:cubicBezTo>
                  <a:cubicBezTo>
                    <a:pt x="173341" y="222797"/>
                    <a:pt x="179805" y="231590"/>
                    <a:pt x="186268" y="235986"/>
                  </a:cubicBezTo>
                  <a:cubicBezTo>
                    <a:pt x="197040" y="242580"/>
                    <a:pt x="207813" y="242580"/>
                    <a:pt x="220740" y="242580"/>
                  </a:cubicBezTo>
                  <a:lnTo>
                    <a:pt x="223159" y="244467"/>
                  </a:lnTo>
                  <a:lnTo>
                    <a:pt x="222894" y="244778"/>
                  </a:lnTo>
                  <a:cubicBezTo>
                    <a:pt x="212122" y="249175"/>
                    <a:pt x="192731" y="240382"/>
                    <a:pt x="184114" y="235986"/>
                  </a:cubicBezTo>
                  <a:lnTo>
                    <a:pt x="176254" y="238344"/>
                  </a:lnTo>
                  <a:lnTo>
                    <a:pt x="166878" y="229392"/>
                  </a:lnTo>
                  <a:cubicBezTo>
                    <a:pt x="162569" y="207411"/>
                    <a:pt x="194886" y="205213"/>
                    <a:pt x="207813" y="207411"/>
                  </a:cubicBezTo>
                  <a:close/>
                  <a:moveTo>
                    <a:pt x="473185" y="2498"/>
                  </a:moveTo>
                  <a:cubicBezTo>
                    <a:pt x="478818" y="-962"/>
                    <a:pt x="481635" y="-962"/>
                    <a:pt x="481098" y="3338"/>
                  </a:cubicBezTo>
                  <a:cubicBezTo>
                    <a:pt x="481098" y="20538"/>
                    <a:pt x="397402" y="95788"/>
                    <a:pt x="363065" y="158138"/>
                  </a:cubicBezTo>
                  <a:cubicBezTo>
                    <a:pt x="354480" y="173725"/>
                    <a:pt x="346299" y="187029"/>
                    <a:pt x="338586" y="198316"/>
                  </a:cubicBezTo>
                  <a:lnTo>
                    <a:pt x="320817" y="221353"/>
                  </a:lnTo>
                  <a:lnTo>
                    <a:pt x="337102" y="229534"/>
                  </a:lnTo>
                  <a:cubicBezTo>
                    <a:pt x="358140" y="245621"/>
                    <a:pt x="381606" y="274980"/>
                    <a:pt x="375638" y="299513"/>
                  </a:cubicBezTo>
                  <a:lnTo>
                    <a:pt x="374031" y="301622"/>
                  </a:lnTo>
                  <a:lnTo>
                    <a:pt x="375222" y="300742"/>
                  </a:lnTo>
                  <a:cubicBezTo>
                    <a:pt x="376846" y="300475"/>
                    <a:pt x="378469" y="301008"/>
                    <a:pt x="378469" y="303142"/>
                  </a:cubicBezTo>
                  <a:cubicBezTo>
                    <a:pt x="378469" y="318074"/>
                    <a:pt x="369810" y="328740"/>
                    <a:pt x="356822" y="337273"/>
                  </a:cubicBezTo>
                  <a:cubicBezTo>
                    <a:pt x="342209" y="345273"/>
                    <a:pt x="317856" y="343673"/>
                    <a:pt x="302026" y="352272"/>
                  </a:cubicBezTo>
                  <a:lnTo>
                    <a:pt x="291550" y="363106"/>
                  </a:lnTo>
                  <a:lnTo>
                    <a:pt x="293407" y="365738"/>
                  </a:lnTo>
                  <a:cubicBezTo>
                    <a:pt x="299341" y="373246"/>
                    <a:pt x="305814" y="380753"/>
                    <a:pt x="306893" y="386115"/>
                  </a:cubicBezTo>
                  <a:lnTo>
                    <a:pt x="306348" y="400757"/>
                  </a:lnTo>
                  <a:lnTo>
                    <a:pt x="306912" y="398814"/>
                  </a:lnTo>
                  <a:cubicBezTo>
                    <a:pt x="306912" y="394532"/>
                    <a:pt x="313382" y="394532"/>
                    <a:pt x="313382" y="396673"/>
                  </a:cubicBezTo>
                  <a:lnTo>
                    <a:pt x="308225" y="417614"/>
                  </a:lnTo>
                  <a:lnTo>
                    <a:pt x="309414" y="416500"/>
                  </a:lnTo>
                  <a:cubicBezTo>
                    <a:pt x="310604" y="416252"/>
                    <a:pt x="311795" y="416748"/>
                    <a:pt x="311795" y="418732"/>
                  </a:cubicBezTo>
                  <a:lnTo>
                    <a:pt x="307510" y="420518"/>
                  </a:lnTo>
                  <a:lnTo>
                    <a:pt x="305962" y="426801"/>
                  </a:lnTo>
                  <a:cubicBezTo>
                    <a:pt x="293356" y="452057"/>
                    <a:pt x="266433" y="463398"/>
                    <a:pt x="236367" y="467092"/>
                  </a:cubicBezTo>
                  <a:lnTo>
                    <a:pt x="219187" y="467489"/>
                  </a:lnTo>
                  <a:lnTo>
                    <a:pt x="217934" y="468658"/>
                  </a:lnTo>
                  <a:cubicBezTo>
                    <a:pt x="216445" y="469214"/>
                    <a:pt x="214957" y="469214"/>
                    <a:pt x="214957" y="468103"/>
                  </a:cubicBezTo>
                  <a:lnTo>
                    <a:pt x="215023" y="467585"/>
                  </a:lnTo>
                  <a:lnTo>
                    <a:pt x="204412" y="467830"/>
                  </a:lnTo>
                  <a:lnTo>
                    <a:pt x="203844" y="468209"/>
                  </a:lnTo>
                  <a:lnTo>
                    <a:pt x="203844" y="467843"/>
                  </a:lnTo>
                  <a:lnTo>
                    <a:pt x="195397" y="468038"/>
                  </a:lnTo>
                  <a:lnTo>
                    <a:pt x="184930" y="466553"/>
                  </a:lnTo>
                  <a:lnTo>
                    <a:pt x="184794" y="466621"/>
                  </a:lnTo>
                  <a:lnTo>
                    <a:pt x="184550" y="466499"/>
                  </a:lnTo>
                  <a:lnTo>
                    <a:pt x="145150" y="460911"/>
                  </a:lnTo>
                  <a:lnTo>
                    <a:pt x="124972" y="453738"/>
                  </a:lnTo>
                  <a:lnTo>
                    <a:pt x="124668" y="453906"/>
                  </a:lnTo>
                  <a:lnTo>
                    <a:pt x="123254" y="453128"/>
                  </a:lnTo>
                  <a:lnTo>
                    <a:pt x="118477" y="451430"/>
                  </a:lnTo>
                  <a:lnTo>
                    <a:pt x="116373" y="452599"/>
                  </a:lnTo>
                  <a:cubicBezTo>
                    <a:pt x="114706" y="452863"/>
                    <a:pt x="113039" y="452863"/>
                    <a:pt x="113039" y="452863"/>
                  </a:cubicBezTo>
                  <a:lnTo>
                    <a:pt x="112064" y="449150"/>
                  </a:lnTo>
                  <a:lnTo>
                    <a:pt x="101784" y="445496"/>
                  </a:lnTo>
                  <a:lnTo>
                    <a:pt x="100657" y="446464"/>
                  </a:lnTo>
                  <a:cubicBezTo>
                    <a:pt x="99069" y="447010"/>
                    <a:pt x="97482" y="447010"/>
                    <a:pt x="97482" y="445918"/>
                  </a:cubicBezTo>
                  <a:lnTo>
                    <a:pt x="97482" y="443966"/>
                  </a:lnTo>
                  <a:lnTo>
                    <a:pt x="85372" y="439662"/>
                  </a:lnTo>
                  <a:lnTo>
                    <a:pt x="77261" y="433798"/>
                  </a:lnTo>
                  <a:lnTo>
                    <a:pt x="77241" y="433813"/>
                  </a:lnTo>
                  <a:cubicBezTo>
                    <a:pt x="75455" y="434342"/>
                    <a:pt x="73669" y="434342"/>
                    <a:pt x="73669" y="433284"/>
                  </a:cubicBezTo>
                  <a:lnTo>
                    <a:pt x="73969" y="431418"/>
                  </a:lnTo>
                  <a:lnTo>
                    <a:pt x="67124" y="426470"/>
                  </a:lnTo>
                  <a:lnTo>
                    <a:pt x="64144" y="427463"/>
                  </a:lnTo>
                  <a:lnTo>
                    <a:pt x="64144" y="424316"/>
                  </a:lnTo>
                  <a:lnTo>
                    <a:pt x="36118" y="404057"/>
                  </a:lnTo>
                  <a:lnTo>
                    <a:pt x="27044" y="390922"/>
                  </a:lnTo>
                  <a:lnTo>
                    <a:pt x="26044" y="390422"/>
                  </a:lnTo>
                  <a:lnTo>
                    <a:pt x="26044" y="389474"/>
                  </a:lnTo>
                  <a:lnTo>
                    <a:pt x="13821" y="371781"/>
                  </a:lnTo>
                  <a:lnTo>
                    <a:pt x="3682" y="321789"/>
                  </a:lnTo>
                  <a:lnTo>
                    <a:pt x="1134" y="314913"/>
                  </a:lnTo>
                  <a:cubicBezTo>
                    <a:pt x="-12760" y="230338"/>
                    <a:pt x="104063" y="190925"/>
                    <a:pt x="179584" y="190925"/>
                  </a:cubicBezTo>
                  <a:lnTo>
                    <a:pt x="179362" y="193581"/>
                  </a:lnTo>
                  <a:lnTo>
                    <a:pt x="173111" y="193070"/>
                  </a:lnTo>
                  <a:cubicBezTo>
                    <a:pt x="170953" y="193070"/>
                    <a:pt x="160164" y="197360"/>
                    <a:pt x="166638" y="197360"/>
                  </a:cubicBezTo>
                  <a:lnTo>
                    <a:pt x="169339" y="197513"/>
                  </a:lnTo>
                  <a:lnTo>
                    <a:pt x="116942" y="202487"/>
                  </a:lnTo>
                  <a:cubicBezTo>
                    <a:pt x="61312" y="214653"/>
                    <a:pt x="7502" y="248839"/>
                    <a:pt x="15594" y="313187"/>
                  </a:cubicBezTo>
                  <a:cubicBezTo>
                    <a:pt x="19910" y="351796"/>
                    <a:pt x="50118" y="386115"/>
                    <a:pt x="82485" y="409710"/>
                  </a:cubicBezTo>
                  <a:cubicBezTo>
                    <a:pt x="98668" y="421507"/>
                    <a:pt x="118627" y="432232"/>
                    <a:pt x="139666" y="439739"/>
                  </a:cubicBezTo>
                  <a:lnTo>
                    <a:pt x="152467" y="443168"/>
                  </a:lnTo>
                  <a:lnTo>
                    <a:pt x="153044" y="442544"/>
                  </a:lnTo>
                  <a:cubicBezTo>
                    <a:pt x="154631" y="442279"/>
                    <a:pt x="156219" y="442808"/>
                    <a:pt x="156219" y="443867"/>
                  </a:cubicBezTo>
                  <a:lnTo>
                    <a:pt x="156219" y="444173"/>
                  </a:lnTo>
                  <a:lnTo>
                    <a:pt x="171695" y="448319"/>
                  </a:lnTo>
                  <a:cubicBezTo>
                    <a:pt x="182416" y="450196"/>
                    <a:pt x="193070" y="451000"/>
                    <a:pt x="203320" y="450464"/>
                  </a:cubicBezTo>
                  <a:cubicBezTo>
                    <a:pt x="222740" y="448319"/>
                    <a:pt x="287473" y="426869"/>
                    <a:pt x="293946" y="409710"/>
                  </a:cubicBezTo>
                  <a:cubicBezTo>
                    <a:pt x="296104" y="398985"/>
                    <a:pt x="296104" y="394695"/>
                    <a:pt x="291789" y="383970"/>
                  </a:cubicBezTo>
                  <a:cubicBezTo>
                    <a:pt x="285315" y="366811"/>
                    <a:pt x="272369" y="353941"/>
                    <a:pt x="268053" y="336781"/>
                  </a:cubicBezTo>
                  <a:cubicBezTo>
                    <a:pt x="268053" y="336781"/>
                    <a:pt x="270211" y="336781"/>
                    <a:pt x="270211" y="334637"/>
                  </a:cubicBezTo>
                  <a:lnTo>
                    <a:pt x="291639" y="329625"/>
                  </a:lnTo>
                  <a:lnTo>
                    <a:pt x="294531" y="328006"/>
                  </a:lnTo>
                  <a:lnTo>
                    <a:pt x="295718" y="328671"/>
                  </a:lnTo>
                  <a:lnTo>
                    <a:pt x="306893" y="326057"/>
                  </a:lnTo>
                  <a:cubicBezTo>
                    <a:pt x="352206" y="317477"/>
                    <a:pt x="375942" y="296028"/>
                    <a:pt x="352206" y="259563"/>
                  </a:cubicBezTo>
                  <a:cubicBezTo>
                    <a:pt x="344924" y="249107"/>
                    <a:pt x="335972" y="240460"/>
                    <a:pt x="325836" y="233298"/>
                  </a:cubicBezTo>
                  <a:lnTo>
                    <a:pt x="315378" y="227876"/>
                  </a:lnTo>
                  <a:lnTo>
                    <a:pt x="298482" y="244003"/>
                  </a:lnTo>
                  <a:lnTo>
                    <a:pt x="284750" y="252096"/>
                  </a:lnTo>
                  <a:lnTo>
                    <a:pt x="285828" y="253367"/>
                  </a:lnTo>
                  <a:cubicBezTo>
                    <a:pt x="272901" y="268183"/>
                    <a:pt x="259974" y="283000"/>
                    <a:pt x="247047" y="297817"/>
                  </a:cubicBezTo>
                  <a:cubicBezTo>
                    <a:pt x="241661" y="303108"/>
                    <a:pt x="237890" y="308929"/>
                    <a:pt x="233581" y="312898"/>
                  </a:cubicBezTo>
                  <a:lnTo>
                    <a:pt x="227048" y="314451"/>
                  </a:lnTo>
                  <a:lnTo>
                    <a:pt x="226220" y="314045"/>
                  </a:lnTo>
                  <a:lnTo>
                    <a:pt x="228946" y="311367"/>
                  </a:lnTo>
                  <a:lnTo>
                    <a:pt x="218712" y="304203"/>
                  </a:lnTo>
                  <a:lnTo>
                    <a:pt x="217735" y="304664"/>
                  </a:lnTo>
                  <a:cubicBezTo>
                    <a:pt x="215949" y="304664"/>
                    <a:pt x="214163" y="304102"/>
                    <a:pt x="214163" y="302977"/>
                  </a:cubicBezTo>
                  <a:lnTo>
                    <a:pt x="213912" y="300843"/>
                  </a:lnTo>
                  <a:lnTo>
                    <a:pt x="208595" y="297121"/>
                  </a:lnTo>
                  <a:lnTo>
                    <a:pt x="210325" y="304602"/>
                  </a:lnTo>
                  <a:lnTo>
                    <a:pt x="216865" y="309864"/>
                  </a:lnTo>
                  <a:lnTo>
                    <a:pt x="223347" y="312633"/>
                  </a:lnTo>
                  <a:lnTo>
                    <a:pt x="226220" y="314045"/>
                  </a:lnTo>
                  <a:lnTo>
                    <a:pt x="225502" y="314750"/>
                  </a:lnTo>
                  <a:lnTo>
                    <a:pt x="225523" y="314813"/>
                  </a:lnTo>
                  <a:lnTo>
                    <a:pt x="223587" y="315274"/>
                  </a:lnTo>
                  <a:lnTo>
                    <a:pt x="226881" y="317925"/>
                  </a:lnTo>
                  <a:cubicBezTo>
                    <a:pt x="226881" y="317925"/>
                    <a:pt x="241945" y="326392"/>
                    <a:pt x="203210" y="349675"/>
                  </a:cubicBezTo>
                  <a:cubicBezTo>
                    <a:pt x="164474" y="375075"/>
                    <a:pt x="145107" y="349675"/>
                    <a:pt x="153715" y="353908"/>
                  </a:cubicBezTo>
                  <a:cubicBezTo>
                    <a:pt x="162322" y="358142"/>
                    <a:pt x="168778" y="358142"/>
                    <a:pt x="177386" y="330625"/>
                  </a:cubicBezTo>
                  <a:cubicBezTo>
                    <a:pt x="180614" y="315809"/>
                    <a:pt x="187070" y="307871"/>
                    <a:pt x="192719" y="303638"/>
                  </a:cubicBezTo>
                  <a:lnTo>
                    <a:pt x="200600" y="300060"/>
                  </a:lnTo>
                  <a:lnTo>
                    <a:pt x="199648" y="297817"/>
                  </a:lnTo>
                  <a:lnTo>
                    <a:pt x="211903" y="283770"/>
                  </a:lnTo>
                  <a:lnTo>
                    <a:pt x="211782" y="282736"/>
                  </a:lnTo>
                  <a:lnTo>
                    <a:pt x="213996" y="280993"/>
                  </a:lnTo>
                  <a:lnTo>
                    <a:pt x="247047" y="234317"/>
                  </a:lnTo>
                  <a:lnTo>
                    <a:pt x="252087" y="234317"/>
                  </a:lnTo>
                  <a:lnTo>
                    <a:pt x="251469" y="233388"/>
                  </a:lnTo>
                  <a:cubicBezTo>
                    <a:pt x="253615" y="226400"/>
                    <a:pt x="257103" y="219010"/>
                    <a:pt x="262233" y="210813"/>
                  </a:cubicBezTo>
                  <a:lnTo>
                    <a:pt x="262935" y="209880"/>
                  </a:lnTo>
                  <a:lnTo>
                    <a:pt x="215660" y="200141"/>
                  </a:lnTo>
                  <a:lnTo>
                    <a:pt x="169339" y="197513"/>
                  </a:lnTo>
                  <a:lnTo>
                    <a:pt x="170953" y="197360"/>
                  </a:lnTo>
                  <a:cubicBezTo>
                    <a:pt x="173111" y="197360"/>
                    <a:pt x="176887" y="195751"/>
                    <a:pt x="179315" y="194142"/>
                  </a:cubicBezTo>
                  <a:lnTo>
                    <a:pt x="179362" y="193581"/>
                  </a:lnTo>
                  <a:lnTo>
                    <a:pt x="258343" y="200041"/>
                  </a:lnTo>
                  <a:lnTo>
                    <a:pt x="268396" y="202621"/>
                  </a:lnTo>
                  <a:lnTo>
                    <a:pt x="282855" y="183400"/>
                  </a:lnTo>
                  <a:cubicBezTo>
                    <a:pt x="300292" y="162975"/>
                    <a:pt x="325508" y="137713"/>
                    <a:pt x="360919" y="104388"/>
                  </a:cubicBezTo>
                  <a:cubicBezTo>
                    <a:pt x="414034" y="54400"/>
                    <a:pt x="456284" y="12879"/>
                    <a:pt x="473185" y="2498"/>
                  </a:cubicBezTo>
                  <a:close/>
                </a:path>
              </a:pathLst>
            </a:custGeom>
            <a:solidFill>
              <a:srgbClr val="F9F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2" name="任意多边形: 形状 451">
              <a:extLst>
                <a:ext uri="{FF2B5EF4-FFF2-40B4-BE49-F238E27FC236}">
                  <a16:creationId xmlns="" xmlns:a16="http://schemas.microsoft.com/office/drawing/2014/main" id="{6FD44966-5DF0-48BE-BD37-A79340BE8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266" y="3087958"/>
              <a:ext cx="430484" cy="487321"/>
            </a:xfrm>
            <a:custGeom>
              <a:avLst/>
              <a:gdLst>
                <a:gd name="connsiteX0" fmla="*/ 262208 w 430484"/>
                <a:gd name="connsiteY0" fmla="*/ 459526 h 487321"/>
                <a:gd name="connsiteX1" fmla="*/ 223018 w 430484"/>
                <a:gd name="connsiteY1" fmla="*/ 465052 h 487321"/>
                <a:gd name="connsiteX2" fmla="*/ 228294 w 430484"/>
                <a:gd name="connsiteY2" fmla="*/ 464832 h 487321"/>
                <a:gd name="connsiteX3" fmla="*/ 249752 w 430484"/>
                <a:gd name="connsiteY3" fmla="*/ 469608 h 487321"/>
                <a:gd name="connsiteX4" fmla="*/ 246519 w 430484"/>
                <a:gd name="connsiteY4" fmla="*/ 472225 h 487321"/>
                <a:gd name="connsiteX5" fmla="*/ 243744 w 430484"/>
                <a:gd name="connsiteY5" fmla="*/ 472350 h 487321"/>
                <a:gd name="connsiteX6" fmla="*/ 206883 w 430484"/>
                <a:gd name="connsiteY6" fmla="*/ 468054 h 487321"/>
                <a:gd name="connsiteX7" fmla="*/ 204714 w 430484"/>
                <a:gd name="connsiteY7" fmla="*/ 474497 h 487321"/>
                <a:gd name="connsiteX8" fmla="*/ 219892 w 430484"/>
                <a:gd name="connsiteY8" fmla="*/ 483089 h 487321"/>
                <a:gd name="connsiteX9" fmla="*/ 245370 w 430484"/>
                <a:gd name="connsiteY9" fmla="*/ 473155 h 487321"/>
                <a:gd name="connsiteX10" fmla="*/ 246519 w 430484"/>
                <a:gd name="connsiteY10" fmla="*/ 472225 h 487321"/>
                <a:gd name="connsiteX11" fmla="*/ 249706 w 430484"/>
                <a:gd name="connsiteY11" fmla="*/ 472081 h 487321"/>
                <a:gd name="connsiteX12" fmla="*/ 252417 w 430484"/>
                <a:gd name="connsiteY12" fmla="*/ 470202 h 487321"/>
                <a:gd name="connsiteX13" fmla="*/ 249752 w 430484"/>
                <a:gd name="connsiteY13" fmla="*/ 469608 h 487321"/>
                <a:gd name="connsiteX14" fmla="*/ 265283 w 430484"/>
                <a:gd name="connsiteY14" fmla="*/ 453662 h 487321"/>
                <a:gd name="connsiteX15" fmla="*/ 236970 w 430484"/>
                <a:gd name="connsiteY15" fmla="*/ 457707 h 487321"/>
                <a:gd name="connsiteX16" fmla="*/ 249917 w 430484"/>
                <a:gd name="connsiteY16" fmla="*/ 456724 h 487321"/>
                <a:gd name="connsiteX17" fmla="*/ 260640 w 430484"/>
                <a:gd name="connsiteY17" fmla="*/ 454607 h 487321"/>
                <a:gd name="connsiteX18" fmla="*/ 264929 w 430484"/>
                <a:gd name="connsiteY18" fmla="*/ 454607 h 487321"/>
                <a:gd name="connsiteX19" fmla="*/ 183836 w 430484"/>
                <a:gd name="connsiteY19" fmla="*/ 443597 h 487321"/>
                <a:gd name="connsiteX20" fmla="*/ 187015 w 430484"/>
                <a:gd name="connsiteY20" fmla="*/ 444969 h 487321"/>
                <a:gd name="connsiteX21" fmla="*/ 221753 w 430484"/>
                <a:gd name="connsiteY21" fmla="*/ 444969 h 487321"/>
                <a:gd name="connsiteX22" fmla="*/ 232246 w 430484"/>
                <a:gd name="connsiteY22" fmla="*/ 443744 h 487321"/>
                <a:gd name="connsiteX23" fmla="*/ 200061 w 430484"/>
                <a:gd name="connsiteY23" fmla="*/ 444552 h 487321"/>
                <a:gd name="connsiteX24" fmla="*/ 271331 w 430484"/>
                <a:gd name="connsiteY24" fmla="*/ 437705 h 487321"/>
                <a:gd name="connsiteX25" fmla="*/ 253875 w 430484"/>
                <a:gd name="connsiteY25" fmla="*/ 444055 h 487321"/>
                <a:gd name="connsiteX26" fmla="*/ 228267 w 430484"/>
                <a:gd name="connsiteY26" fmla="*/ 447123 h 487321"/>
                <a:gd name="connsiteX27" fmla="*/ 200042 w 430484"/>
                <a:gd name="connsiteY27" fmla="*/ 449547 h 487321"/>
                <a:gd name="connsiteX28" fmla="*/ 179331 w 430484"/>
                <a:gd name="connsiteY28" fmla="*/ 447768 h 487321"/>
                <a:gd name="connsiteX29" fmla="*/ 179521 w 430484"/>
                <a:gd name="connsiteY29" fmla="*/ 449457 h 487321"/>
                <a:gd name="connsiteX30" fmla="*/ 201714 w 430484"/>
                <a:gd name="connsiteY30" fmla="*/ 457331 h 487321"/>
                <a:gd name="connsiteX31" fmla="*/ 228503 w 430484"/>
                <a:gd name="connsiteY31" fmla="*/ 454896 h 487321"/>
                <a:gd name="connsiteX32" fmla="*/ 252857 w 430484"/>
                <a:gd name="connsiteY32" fmla="*/ 452190 h 487321"/>
                <a:gd name="connsiteX33" fmla="*/ 267372 w 430484"/>
                <a:gd name="connsiteY33" fmla="*/ 448096 h 487321"/>
                <a:gd name="connsiteX34" fmla="*/ 267610 w 430484"/>
                <a:gd name="connsiteY34" fmla="*/ 447463 h 487321"/>
                <a:gd name="connsiteX35" fmla="*/ 267074 w 430484"/>
                <a:gd name="connsiteY35" fmla="*/ 441907 h 487321"/>
                <a:gd name="connsiteX36" fmla="*/ 271261 w 430484"/>
                <a:gd name="connsiteY36" fmla="*/ 432763 h 487321"/>
                <a:gd name="connsiteX37" fmla="*/ 245786 w 430484"/>
                <a:gd name="connsiteY37" fmla="*/ 442163 h 487321"/>
                <a:gd name="connsiteX38" fmla="*/ 258663 w 430484"/>
                <a:gd name="connsiteY38" fmla="*/ 440660 h 487321"/>
                <a:gd name="connsiteX39" fmla="*/ 272775 w 430484"/>
                <a:gd name="connsiteY39" fmla="*/ 435543 h 487321"/>
                <a:gd name="connsiteX40" fmla="*/ 267755 w 430484"/>
                <a:gd name="connsiteY40" fmla="*/ 426326 h 487321"/>
                <a:gd name="connsiteX41" fmla="*/ 254102 w 430484"/>
                <a:gd name="connsiteY41" fmla="*/ 430672 h 487321"/>
                <a:gd name="connsiteX42" fmla="*/ 228305 w 430484"/>
                <a:gd name="connsiteY42" fmla="*/ 431771 h 487321"/>
                <a:gd name="connsiteX43" fmla="*/ 177667 w 430484"/>
                <a:gd name="connsiteY43" fmla="*/ 429800 h 487321"/>
                <a:gd name="connsiteX44" fmla="*/ 176076 w 430484"/>
                <a:gd name="connsiteY44" fmla="*/ 434762 h 487321"/>
                <a:gd name="connsiteX45" fmla="*/ 183161 w 430484"/>
                <a:gd name="connsiteY45" fmla="*/ 437938 h 487321"/>
                <a:gd name="connsiteX46" fmla="*/ 193623 w 430484"/>
                <a:gd name="connsiteY46" fmla="*/ 440319 h 487321"/>
                <a:gd name="connsiteX47" fmla="*/ 232253 w 430484"/>
                <a:gd name="connsiteY47" fmla="*/ 438202 h 487321"/>
                <a:gd name="connsiteX48" fmla="*/ 252640 w 430484"/>
                <a:gd name="connsiteY48" fmla="*/ 437144 h 487321"/>
                <a:gd name="connsiteX49" fmla="*/ 270177 w 430484"/>
                <a:gd name="connsiteY49" fmla="*/ 430772 h 487321"/>
                <a:gd name="connsiteX50" fmla="*/ 178340 w 430484"/>
                <a:gd name="connsiteY50" fmla="*/ 424196 h 487321"/>
                <a:gd name="connsiteX51" fmla="*/ 178340 w 430484"/>
                <a:gd name="connsiteY51" fmla="*/ 425177 h 487321"/>
                <a:gd name="connsiteX52" fmla="*/ 189556 w 430484"/>
                <a:gd name="connsiteY52" fmla="*/ 427068 h 487321"/>
                <a:gd name="connsiteX53" fmla="*/ 264986 w 430484"/>
                <a:gd name="connsiteY53" fmla="*/ 422953 h 487321"/>
                <a:gd name="connsiteX54" fmla="*/ 238764 w 430484"/>
                <a:gd name="connsiteY54" fmla="*/ 426576 h 487321"/>
                <a:gd name="connsiteX55" fmla="*/ 260890 w 430484"/>
                <a:gd name="connsiteY55" fmla="*/ 425177 h 487321"/>
                <a:gd name="connsiteX56" fmla="*/ 266809 w 430484"/>
                <a:gd name="connsiteY56" fmla="*/ 411957 h 487321"/>
                <a:gd name="connsiteX57" fmla="*/ 261054 w 430484"/>
                <a:gd name="connsiteY57" fmla="*/ 413213 h 487321"/>
                <a:gd name="connsiteX58" fmla="*/ 247063 w 430484"/>
                <a:gd name="connsiteY58" fmla="*/ 414603 h 487321"/>
                <a:gd name="connsiteX59" fmla="*/ 216927 w 430484"/>
                <a:gd name="connsiteY59" fmla="*/ 416825 h 487321"/>
                <a:gd name="connsiteX60" fmla="*/ 191366 w 430484"/>
                <a:gd name="connsiteY60" fmla="*/ 417936 h 487321"/>
                <a:gd name="connsiteX61" fmla="*/ 178340 w 430484"/>
                <a:gd name="connsiteY61" fmla="*/ 414914 h 487321"/>
                <a:gd name="connsiteX62" fmla="*/ 178340 w 430484"/>
                <a:gd name="connsiteY62" fmla="*/ 419850 h 487321"/>
                <a:gd name="connsiteX63" fmla="*/ 199550 w 430484"/>
                <a:gd name="connsiteY63" fmla="*/ 424819 h 487321"/>
                <a:gd name="connsiteX64" fmla="*/ 226616 w 430484"/>
                <a:gd name="connsiteY64" fmla="*/ 424980 h 487321"/>
                <a:gd name="connsiteX65" fmla="*/ 271256 w 430484"/>
                <a:gd name="connsiteY65" fmla="*/ 418076 h 487321"/>
                <a:gd name="connsiteX66" fmla="*/ 181191 w 430484"/>
                <a:gd name="connsiteY66" fmla="*/ 408971 h 487321"/>
                <a:gd name="connsiteX67" fmla="*/ 184639 w 430484"/>
                <a:gd name="connsiteY67" fmla="*/ 410157 h 487321"/>
                <a:gd name="connsiteX68" fmla="*/ 195402 w 430484"/>
                <a:gd name="connsiteY68" fmla="*/ 410157 h 487321"/>
                <a:gd name="connsiteX69" fmla="*/ 208355 w 430484"/>
                <a:gd name="connsiteY69" fmla="*/ 410157 h 487321"/>
                <a:gd name="connsiteX70" fmla="*/ 264600 w 430484"/>
                <a:gd name="connsiteY70" fmla="*/ 404078 h 487321"/>
                <a:gd name="connsiteX71" fmla="*/ 243433 w 430484"/>
                <a:gd name="connsiteY71" fmla="*/ 407570 h 487321"/>
                <a:gd name="connsiteX72" fmla="*/ 257826 w 430484"/>
                <a:gd name="connsiteY72" fmla="*/ 405712 h 487321"/>
                <a:gd name="connsiteX73" fmla="*/ 264283 w 430484"/>
                <a:gd name="connsiteY73" fmla="*/ 405712 h 487321"/>
                <a:gd name="connsiteX74" fmla="*/ 266523 w 430484"/>
                <a:gd name="connsiteY74" fmla="*/ 394464 h 487321"/>
                <a:gd name="connsiteX75" fmla="*/ 266518 w 430484"/>
                <a:gd name="connsiteY75" fmla="*/ 394467 h 487321"/>
                <a:gd name="connsiteX76" fmla="*/ 230607 w 430484"/>
                <a:gd name="connsiteY76" fmla="*/ 396891 h 487321"/>
                <a:gd name="connsiteX77" fmla="*/ 202313 w 430484"/>
                <a:gd name="connsiteY77" fmla="*/ 397429 h 487321"/>
                <a:gd name="connsiteX78" fmla="*/ 177732 w 430484"/>
                <a:gd name="connsiteY78" fmla="*/ 395089 h 487321"/>
                <a:gd name="connsiteX79" fmla="*/ 176029 w 430484"/>
                <a:gd name="connsiteY79" fmla="*/ 399045 h 487321"/>
                <a:gd name="connsiteX80" fmla="*/ 177319 w 430484"/>
                <a:gd name="connsiteY80" fmla="*/ 404372 h 487321"/>
                <a:gd name="connsiteX81" fmla="*/ 225046 w 430484"/>
                <a:gd name="connsiteY81" fmla="*/ 407553 h 487321"/>
                <a:gd name="connsiteX82" fmla="*/ 265080 w 430484"/>
                <a:gd name="connsiteY82" fmla="*/ 401601 h 487321"/>
                <a:gd name="connsiteX83" fmla="*/ 266436 w 430484"/>
                <a:gd name="connsiteY83" fmla="*/ 394600 h 487321"/>
                <a:gd name="connsiteX84" fmla="*/ 178243 w 430484"/>
                <a:gd name="connsiteY84" fmla="*/ 389680 h 487321"/>
                <a:gd name="connsiteX85" fmla="*/ 191431 w 430484"/>
                <a:gd name="connsiteY85" fmla="*/ 392582 h 487321"/>
                <a:gd name="connsiteX86" fmla="*/ 209066 w 430484"/>
                <a:gd name="connsiteY86" fmla="*/ 392582 h 487321"/>
                <a:gd name="connsiteX87" fmla="*/ 265159 w 430484"/>
                <a:gd name="connsiteY87" fmla="*/ 388000 h 487321"/>
                <a:gd name="connsiteX88" fmla="*/ 230391 w 430484"/>
                <a:gd name="connsiteY88" fmla="*/ 392582 h 487321"/>
                <a:gd name="connsiteX89" fmla="*/ 241489 w 430484"/>
                <a:gd name="connsiteY89" fmla="*/ 392582 h 487321"/>
                <a:gd name="connsiteX90" fmla="*/ 264341 w 430484"/>
                <a:gd name="connsiteY90" fmla="*/ 389350 h 487321"/>
                <a:gd name="connsiteX91" fmla="*/ 123230 w 430484"/>
                <a:gd name="connsiteY91" fmla="*/ 375232 h 487321"/>
                <a:gd name="connsiteX92" fmla="*/ 127037 w 430484"/>
                <a:gd name="connsiteY92" fmla="*/ 377877 h 487321"/>
                <a:gd name="connsiteX93" fmla="*/ 111808 w 430484"/>
                <a:gd name="connsiteY93" fmla="*/ 384227 h 487321"/>
                <a:gd name="connsiteX94" fmla="*/ 81352 w 430484"/>
                <a:gd name="connsiteY94" fmla="*/ 390577 h 487321"/>
                <a:gd name="connsiteX95" fmla="*/ 72650 w 430484"/>
                <a:gd name="connsiteY95" fmla="*/ 388461 h 487321"/>
                <a:gd name="connsiteX96" fmla="*/ 85703 w 430484"/>
                <a:gd name="connsiteY96" fmla="*/ 382111 h 487321"/>
                <a:gd name="connsiteX97" fmla="*/ 116159 w 430484"/>
                <a:gd name="connsiteY97" fmla="*/ 375761 h 487321"/>
                <a:gd name="connsiteX98" fmla="*/ 123230 w 430484"/>
                <a:gd name="connsiteY98" fmla="*/ 375232 h 487321"/>
                <a:gd name="connsiteX99" fmla="*/ 272595 w 430484"/>
                <a:gd name="connsiteY99" fmla="*/ 366875 h 487321"/>
                <a:gd name="connsiteX100" fmla="*/ 262106 w 430484"/>
                <a:gd name="connsiteY100" fmla="*/ 369873 h 487321"/>
                <a:gd name="connsiteX101" fmla="*/ 270994 w 430484"/>
                <a:gd name="connsiteY101" fmla="*/ 368686 h 487321"/>
                <a:gd name="connsiteX102" fmla="*/ 168632 w 430484"/>
                <a:gd name="connsiteY102" fmla="*/ 361943 h 487321"/>
                <a:gd name="connsiteX103" fmla="*/ 174378 w 430484"/>
                <a:gd name="connsiteY103" fmla="*/ 368686 h 487321"/>
                <a:gd name="connsiteX104" fmla="*/ 174927 w 430484"/>
                <a:gd name="connsiteY104" fmla="*/ 369286 h 487321"/>
                <a:gd name="connsiteX105" fmla="*/ 170264 w 430484"/>
                <a:gd name="connsiteY105" fmla="*/ 371036 h 487321"/>
                <a:gd name="connsiteX106" fmla="*/ 176530 w 430484"/>
                <a:gd name="connsiteY106" fmla="*/ 371036 h 487321"/>
                <a:gd name="connsiteX107" fmla="*/ 174927 w 430484"/>
                <a:gd name="connsiteY107" fmla="*/ 369286 h 487321"/>
                <a:gd name="connsiteX108" fmla="*/ 176525 w 430484"/>
                <a:gd name="connsiteY108" fmla="*/ 368686 h 487321"/>
                <a:gd name="connsiteX109" fmla="*/ 206128 w 430484"/>
                <a:gd name="connsiteY109" fmla="*/ 373145 h 487321"/>
                <a:gd name="connsiteX110" fmla="*/ 210952 w 430484"/>
                <a:gd name="connsiteY110" fmla="*/ 373008 h 487321"/>
                <a:gd name="connsiteX111" fmla="*/ 175309 w 430484"/>
                <a:gd name="connsiteY111" fmla="*/ 367178 h 487321"/>
                <a:gd name="connsiteX112" fmla="*/ 348499 w 430484"/>
                <a:gd name="connsiteY112" fmla="*/ 349343 h 487321"/>
                <a:gd name="connsiteX113" fmla="*/ 378873 w 430484"/>
                <a:gd name="connsiteY113" fmla="*/ 385673 h 487321"/>
                <a:gd name="connsiteX114" fmla="*/ 352838 w 430484"/>
                <a:gd name="connsiteY114" fmla="*/ 392084 h 487321"/>
                <a:gd name="connsiteX115" fmla="*/ 328972 w 430484"/>
                <a:gd name="connsiteY115" fmla="*/ 362165 h 487321"/>
                <a:gd name="connsiteX116" fmla="*/ 348499 w 430484"/>
                <a:gd name="connsiteY116" fmla="*/ 349343 h 487321"/>
                <a:gd name="connsiteX117" fmla="*/ 66437 w 430484"/>
                <a:gd name="connsiteY117" fmla="*/ 313607 h 487321"/>
                <a:gd name="connsiteX118" fmla="*/ 73104 w 430484"/>
                <a:gd name="connsiteY118" fmla="*/ 318161 h 487321"/>
                <a:gd name="connsiteX119" fmla="*/ 62437 w 430484"/>
                <a:gd name="connsiteY119" fmla="*/ 331020 h 487321"/>
                <a:gd name="connsiteX120" fmla="*/ 34706 w 430484"/>
                <a:gd name="connsiteY120" fmla="*/ 348165 h 487321"/>
                <a:gd name="connsiteX121" fmla="*/ 17640 w 430484"/>
                <a:gd name="connsiteY121" fmla="*/ 335307 h 487321"/>
                <a:gd name="connsiteX122" fmla="*/ 58171 w 430484"/>
                <a:gd name="connsiteY122" fmla="*/ 313875 h 487321"/>
                <a:gd name="connsiteX123" fmla="*/ 66437 w 430484"/>
                <a:gd name="connsiteY123" fmla="*/ 313607 h 487321"/>
                <a:gd name="connsiteX124" fmla="*/ 379106 w 430484"/>
                <a:gd name="connsiteY124" fmla="*/ 283157 h 487321"/>
                <a:gd name="connsiteX125" fmla="*/ 414141 w 430484"/>
                <a:gd name="connsiteY125" fmla="*/ 285425 h 487321"/>
                <a:gd name="connsiteX126" fmla="*/ 420710 w 430484"/>
                <a:gd name="connsiteY126" fmla="*/ 292228 h 487321"/>
                <a:gd name="connsiteX127" fmla="*/ 403192 w 430484"/>
                <a:gd name="connsiteY127" fmla="*/ 299032 h 487321"/>
                <a:gd name="connsiteX128" fmla="*/ 368158 w 430484"/>
                <a:gd name="connsiteY128" fmla="*/ 299032 h 487321"/>
                <a:gd name="connsiteX129" fmla="*/ 361589 w 430484"/>
                <a:gd name="connsiteY129" fmla="*/ 292228 h 487321"/>
                <a:gd name="connsiteX130" fmla="*/ 379106 w 430484"/>
                <a:gd name="connsiteY130" fmla="*/ 283157 h 487321"/>
                <a:gd name="connsiteX131" fmla="*/ 249746 w 430484"/>
                <a:gd name="connsiteY131" fmla="*/ 238416 h 487321"/>
                <a:gd name="connsiteX132" fmla="*/ 251882 w 430484"/>
                <a:gd name="connsiteY132" fmla="*/ 238416 h 487321"/>
                <a:gd name="connsiteX133" fmla="*/ 249674 w 430484"/>
                <a:gd name="connsiteY133" fmla="*/ 239312 h 487321"/>
                <a:gd name="connsiteX134" fmla="*/ 257221 w 430484"/>
                <a:gd name="connsiteY134" fmla="*/ 235196 h 487321"/>
                <a:gd name="connsiteX135" fmla="*/ 262561 w 430484"/>
                <a:gd name="connsiteY135" fmla="*/ 238416 h 487321"/>
                <a:gd name="connsiteX136" fmla="*/ 251882 w 430484"/>
                <a:gd name="connsiteY136" fmla="*/ 238416 h 487321"/>
                <a:gd name="connsiteX137" fmla="*/ 257221 w 430484"/>
                <a:gd name="connsiteY137" fmla="*/ 235196 h 487321"/>
                <a:gd name="connsiteX138" fmla="*/ 157902 w 430484"/>
                <a:gd name="connsiteY138" fmla="*/ 223390 h 487321"/>
                <a:gd name="connsiteX139" fmla="*/ 230890 w 430484"/>
                <a:gd name="connsiteY139" fmla="*/ 246935 h 487321"/>
                <a:gd name="connsiteX140" fmla="*/ 249674 w 430484"/>
                <a:gd name="connsiteY140" fmla="*/ 239312 h 487321"/>
                <a:gd name="connsiteX141" fmla="*/ 249202 w 430484"/>
                <a:gd name="connsiteY141" fmla="*/ 245189 h 487321"/>
                <a:gd name="connsiteX142" fmla="*/ 236697 w 430484"/>
                <a:gd name="connsiteY142" fmla="*/ 251529 h 487321"/>
                <a:gd name="connsiteX143" fmla="*/ 199819 w 430484"/>
                <a:gd name="connsiteY143" fmla="*/ 254783 h 487321"/>
                <a:gd name="connsiteX144" fmla="*/ 174954 w 430484"/>
                <a:gd name="connsiteY144" fmla="*/ 249354 h 487321"/>
                <a:gd name="connsiteX145" fmla="*/ 150693 w 430484"/>
                <a:gd name="connsiteY145" fmla="*/ 223122 h 487321"/>
                <a:gd name="connsiteX146" fmla="*/ 157902 w 430484"/>
                <a:gd name="connsiteY146" fmla="*/ 223390 h 487321"/>
                <a:gd name="connsiteX147" fmla="*/ 147222 w 430484"/>
                <a:gd name="connsiteY147" fmla="*/ 227683 h 487321"/>
                <a:gd name="connsiteX148" fmla="*/ 149585 w 430484"/>
                <a:gd name="connsiteY148" fmla="*/ 232098 h 487321"/>
                <a:gd name="connsiteX149" fmla="*/ 145086 w 430484"/>
                <a:gd name="connsiteY149" fmla="*/ 227683 h 487321"/>
                <a:gd name="connsiteX150" fmla="*/ 150693 w 430484"/>
                <a:gd name="connsiteY150" fmla="*/ 223122 h 487321"/>
                <a:gd name="connsiteX151" fmla="*/ 35004 w 430484"/>
                <a:gd name="connsiteY151" fmla="*/ 221125 h 487321"/>
                <a:gd name="connsiteX152" fmla="*/ 67117 w 430484"/>
                <a:gd name="connsiteY152" fmla="*/ 222514 h 487321"/>
                <a:gd name="connsiteX153" fmla="*/ 64940 w 430484"/>
                <a:gd name="connsiteY153" fmla="*/ 229181 h 487321"/>
                <a:gd name="connsiteX154" fmla="*/ 47523 w 430484"/>
                <a:gd name="connsiteY154" fmla="*/ 231404 h 487321"/>
                <a:gd name="connsiteX155" fmla="*/ 21397 w 430484"/>
                <a:gd name="connsiteY155" fmla="*/ 235849 h 487321"/>
                <a:gd name="connsiteX156" fmla="*/ 1803 w 430484"/>
                <a:gd name="connsiteY156" fmla="*/ 238071 h 487321"/>
                <a:gd name="connsiteX157" fmla="*/ 6157 w 430484"/>
                <a:gd name="connsiteY157" fmla="*/ 231404 h 487321"/>
                <a:gd name="connsiteX158" fmla="*/ 35004 w 430484"/>
                <a:gd name="connsiteY158" fmla="*/ 221125 h 487321"/>
                <a:gd name="connsiteX159" fmla="*/ 391839 w 430484"/>
                <a:gd name="connsiteY159" fmla="*/ 211719 h 487321"/>
                <a:gd name="connsiteX160" fmla="*/ 415376 w 430484"/>
                <a:gd name="connsiteY160" fmla="*/ 211719 h 487321"/>
                <a:gd name="connsiteX161" fmla="*/ 426074 w 430484"/>
                <a:gd name="connsiteY161" fmla="*/ 220450 h 487321"/>
                <a:gd name="connsiteX162" fmla="*/ 413236 w 430484"/>
                <a:gd name="connsiteY162" fmla="*/ 229182 h 487321"/>
                <a:gd name="connsiteX163" fmla="*/ 389699 w 430484"/>
                <a:gd name="connsiteY163" fmla="*/ 229182 h 487321"/>
                <a:gd name="connsiteX164" fmla="*/ 376861 w 430484"/>
                <a:gd name="connsiteY164" fmla="*/ 220450 h 487321"/>
                <a:gd name="connsiteX165" fmla="*/ 391839 w 430484"/>
                <a:gd name="connsiteY165" fmla="*/ 211719 h 487321"/>
                <a:gd name="connsiteX166" fmla="*/ 315866 w 430484"/>
                <a:gd name="connsiteY166" fmla="*/ 191640 h 487321"/>
                <a:gd name="connsiteX167" fmla="*/ 321072 w 430484"/>
                <a:gd name="connsiteY167" fmla="*/ 193786 h 487321"/>
                <a:gd name="connsiteX168" fmla="*/ 292573 w 430484"/>
                <a:gd name="connsiteY168" fmla="*/ 301090 h 487321"/>
                <a:gd name="connsiteX169" fmla="*/ 285996 w 430484"/>
                <a:gd name="connsiteY169" fmla="*/ 301090 h 487321"/>
                <a:gd name="connsiteX170" fmla="*/ 312303 w 430484"/>
                <a:gd name="connsiteY170" fmla="*/ 195932 h 487321"/>
                <a:gd name="connsiteX171" fmla="*/ 315866 w 430484"/>
                <a:gd name="connsiteY171" fmla="*/ 191640 h 487321"/>
                <a:gd name="connsiteX172" fmla="*/ 312568 w 430484"/>
                <a:gd name="connsiteY172" fmla="*/ 175841 h 487321"/>
                <a:gd name="connsiteX173" fmla="*/ 316537 w 430484"/>
                <a:gd name="connsiteY173" fmla="*/ 178064 h 487321"/>
                <a:gd name="connsiteX174" fmla="*/ 316537 w 430484"/>
                <a:gd name="connsiteY174" fmla="*/ 180287 h 487321"/>
                <a:gd name="connsiteX175" fmla="*/ 308599 w 430484"/>
                <a:gd name="connsiteY175" fmla="*/ 182509 h 487321"/>
                <a:gd name="connsiteX176" fmla="*/ 308599 w 430484"/>
                <a:gd name="connsiteY176" fmla="*/ 180287 h 487321"/>
                <a:gd name="connsiteX177" fmla="*/ 312568 w 430484"/>
                <a:gd name="connsiteY177" fmla="*/ 175841 h 487321"/>
                <a:gd name="connsiteX178" fmla="*/ 228121 w 430484"/>
                <a:gd name="connsiteY178" fmla="*/ 114036 h 487321"/>
                <a:gd name="connsiteX179" fmla="*/ 185113 w 430484"/>
                <a:gd name="connsiteY179" fmla="*/ 119376 h 487321"/>
                <a:gd name="connsiteX180" fmla="*/ 112114 w 430484"/>
                <a:gd name="connsiteY180" fmla="*/ 192450 h 487321"/>
                <a:gd name="connsiteX181" fmla="*/ 122849 w 430484"/>
                <a:gd name="connsiteY181" fmla="*/ 265523 h 487321"/>
                <a:gd name="connsiteX182" fmla="*/ 152907 w 430484"/>
                <a:gd name="connsiteY182" fmla="*/ 325702 h 487321"/>
                <a:gd name="connsiteX183" fmla="*/ 156699 w 430484"/>
                <a:gd name="connsiteY183" fmla="*/ 341576 h 487321"/>
                <a:gd name="connsiteX184" fmla="*/ 182798 w 430484"/>
                <a:gd name="connsiteY184" fmla="*/ 361808 h 487321"/>
                <a:gd name="connsiteX185" fmla="*/ 188558 w 430484"/>
                <a:gd name="connsiteY185" fmla="*/ 362602 h 487321"/>
                <a:gd name="connsiteX186" fmla="*/ 174989 w 430484"/>
                <a:gd name="connsiteY186" fmla="*/ 296371 h 487321"/>
                <a:gd name="connsiteX187" fmla="*/ 164310 w 430484"/>
                <a:gd name="connsiteY187" fmla="*/ 259612 h 487321"/>
                <a:gd name="connsiteX188" fmla="*/ 149585 w 430484"/>
                <a:gd name="connsiteY188" fmla="*/ 232098 h 487321"/>
                <a:gd name="connsiteX189" fmla="*/ 164944 w 430484"/>
                <a:gd name="connsiteY189" fmla="*/ 247169 h 487321"/>
                <a:gd name="connsiteX190" fmla="*/ 174954 w 430484"/>
                <a:gd name="connsiteY190" fmla="*/ 249354 h 487321"/>
                <a:gd name="connsiteX191" fmla="*/ 175523 w 430484"/>
                <a:gd name="connsiteY191" fmla="*/ 250221 h 487321"/>
                <a:gd name="connsiteX192" fmla="*/ 183533 w 430484"/>
                <a:gd name="connsiteY192" fmla="*/ 283492 h 487321"/>
                <a:gd name="connsiteX193" fmla="*/ 200449 w 430484"/>
                <a:gd name="connsiteY193" fmla="*/ 364242 h 487321"/>
                <a:gd name="connsiteX194" fmla="*/ 217835 w 430484"/>
                <a:gd name="connsiteY194" fmla="*/ 366641 h 487321"/>
                <a:gd name="connsiteX195" fmla="*/ 239511 w 430484"/>
                <a:gd name="connsiteY195" fmla="*/ 365955 h 487321"/>
                <a:gd name="connsiteX196" fmla="*/ 249202 w 430484"/>
                <a:gd name="connsiteY196" fmla="*/ 245189 h 487321"/>
                <a:gd name="connsiteX197" fmla="*/ 262561 w 430484"/>
                <a:gd name="connsiteY197" fmla="*/ 238416 h 487321"/>
                <a:gd name="connsiteX198" fmla="*/ 252022 w 430484"/>
                <a:gd name="connsiteY198" fmla="*/ 365516 h 487321"/>
                <a:gd name="connsiteX199" fmla="*/ 279420 w 430484"/>
                <a:gd name="connsiteY199" fmla="*/ 359152 h 487321"/>
                <a:gd name="connsiteX200" fmla="*/ 283339 w 430484"/>
                <a:gd name="connsiteY200" fmla="*/ 354716 h 487321"/>
                <a:gd name="connsiteX201" fmla="*/ 286023 w 430484"/>
                <a:gd name="connsiteY201" fmla="*/ 334299 h 487321"/>
                <a:gd name="connsiteX202" fmla="*/ 316082 w 430484"/>
                <a:gd name="connsiteY202" fmla="*/ 271971 h 487321"/>
                <a:gd name="connsiteX203" fmla="*/ 328964 w 430484"/>
                <a:gd name="connsiteY203" fmla="*/ 183853 h 487321"/>
                <a:gd name="connsiteX204" fmla="*/ 228121 w 430484"/>
                <a:gd name="connsiteY204" fmla="*/ 114036 h 487321"/>
                <a:gd name="connsiteX205" fmla="*/ 26024 w 430484"/>
                <a:gd name="connsiteY205" fmla="*/ 111942 h 487321"/>
                <a:gd name="connsiteX206" fmla="*/ 34490 w 430484"/>
                <a:gd name="connsiteY206" fmla="*/ 114286 h 487321"/>
                <a:gd name="connsiteX207" fmla="*/ 53540 w 430484"/>
                <a:gd name="connsiteY207" fmla="*/ 130955 h 487321"/>
                <a:gd name="connsiteX208" fmla="*/ 45074 w 430484"/>
                <a:gd name="connsiteY208" fmla="*/ 139290 h 487321"/>
                <a:gd name="connsiteX209" fmla="*/ 30257 w 430484"/>
                <a:gd name="connsiteY209" fmla="*/ 139290 h 487321"/>
                <a:gd name="connsiteX210" fmla="*/ 11207 w 430484"/>
                <a:gd name="connsiteY210" fmla="*/ 122621 h 487321"/>
                <a:gd name="connsiteX211" fmla="*/ 17557 w 430484"/>
                <a:gd name="connsiteY211" fmla="*/ 114286 h 487321"/>
                <a:gd name="connsiteX212" fmla="*/ 26024 w 430484"/>
                <a:gd name="connsiteY212" fmla="*/ 111942 h 487321"/>
                <a:gd name="connsiteX213" fmla="*/ 202289 w 430484"/>
                <a:gd name="connsiteY213" fmla="*/ 108630 h 487321"/>
                <a:gd name="connsiteX214" fmla="*/ 283876 w 430484"/>
                <a:gd name="connsiteY214" fmla="*/ 119376 h 487321"/>
                <a:gd name="connsiteX215" fmla="*/ 341846 w 430484"/>
                <a:gd name="connsiteY215" fmla="*/ 194599 h 487321"/>
                <a:gd name="connsiteX216" fmla="*/ 316082 w 430484"/>
                <a:gd name="connsiteY216" fmla="*/ 289165 h 487321"/>
                <a:gd name="connsiteX217" fmla="*/ 296758 w 430484"/>
                <a:gd name="connsiteY217" fmla="*/ 330000 h 487321"/>
                <a:gd name="connsiteX218" fmla="*/ 288170 w 430484"/>
                <a:gd name="connsiteY218" fmla="*/ 364388 h 487321"/>
                <a:gd name="connsiteX219" fmla="*/ 273898 w 430484"/>
                <a:gd name="connsiteY219" fmla="*/ 371228 h 487321"/>
                <a:gd name="connsiteX220" fmla="*/ 280664 w 430484"/>
                <a:gd name="connsiteY220" fmla="*/ 371036 h 487321"/>
                <a:gd name="connsiteX221" fmla="*/ 280936 w 430484"/>
                <a:gd name="connsiteY221" fmla="*/ 371306 h 487321"/>
                <a:gd name="connsiteX222" fmla="*/ 279675 w 430484"/>
                <a:gd name="connsiteY222" fmla="*/ 371820 h 487321"/>
                <a:gd name="connsiteX223" fmla="*/ 274135 w 430484"/>
                <a:gd name="connsiteY223" fmla="*/ 373191 h 487321"/>
                <a:gd name="connsiteX224" fmla="*/ 273980 w 430484"/>
                <a:gd name="connsiteY224" fmla="*/ 373447 h 487321"/>
                <a:gd name="connsiteX225" fmla="*/ 267861 w 430484"/>
                <a:gd name="connsiteY225" fmla="*/ 374121 h 487321"/>
                <a:gd name="connsiteX226" fmla="*/ 262943 w 430484"/>
                <a:gd name="connsiteY226" fmla="*/ 376478 h 487321"/>
                <a:gd name="connsiteX227" fmla="*/ 240703 w 430484"/>
                <a:gd name="connsiteY227" fmla="*/ 377108 h 487321"/>
                <a:gd name="connsiteX228" fmla="*/ 237136 w 430484"/>
                <a:gd name="connsiteY228" fmla="*/ 377500 h 487321"/>
                <a:gd name="connsiteX229" fmla="*/ 233198 w 430484"/>
                <a:gd name="connsiteY229" fmla="*/ 377370 h 487321"/>
                <a:gd name="connsiteX230" fmla="*/ 202289 w 430484"/>
                <a:gd name="connsiteY230" fmla="*/ 379433 h 487321"/>
                <a:gd name="connsiteX231" fmla="*/ 171781 w 430484"/>
                <a:gd name="connsiteY231" fmla="*/ 375361 h 487321"/>
                <a:gd name="connsiteX232" fmla="*/ 168579 w 430484"/>
                <a:gd name="connsiteY232" fmla="*/ 376154 h 487321"/>
                <a:gd name="connsiteX233" fmla="*/ 171843 w 430484"/>
                <a:gd name="connsiteY233" fmla="*/ 381809 h 487321"/>
                <a:gd name="connsiteX234" fmla="*/ 171843 w 430484"/>
                <a:gd name="connsiteY234" fmla="*/ 384233 h 487321"/>
                <a:gd name="connsiteX235" fmla="*/ 225019 w 430484"/>
                <a:gd name="connsiteY235" fmla="*/ 388725 h 487321"/>
                <a:gd name="connsiteX236" fmla="*/ 267849 w 430484"/>
                <a:gd name="connsiteY236" fmla="*/ 383562 h 487321"/>
                <a:gd name="connsiteX237" fmla="*/ 273980 w 430484"/>
                <a:gd name="connsiteY237" fmla="*/ 373447 h 487321"/>
                <a:gd name="connsiteX238" fmla="*/ 276311 w 430484"/>
                <a:gd name="connsiteY238" fmla="*/ 373191 h 487321"/>
                <a:gd name="connsiteX239" fmla="*/ 279675 w 430484"/>
                <a:gd name="connsiteY239" fmla="*/ 371820 h 487321"/>
                <a:gd name="connsiteX240" fmla="*/ 282841 w 430484"/>
                <a:gd name="connsiteY240" fmla="*/ 371036 h 487321"/>
                <a:gd name="connsiteX241" fmla="*/ 282217 w 430484"/>
                <a:gd name="connsiteY241" fmla="*/ 383148 h 487321"/>
                <a:gd name="connsiteX242" fmla="*/ 282861 w 430484"/>
                <a:gd name="connsiteY242" fmla="*/ 383434 h 487321"/>
                <a:gd name="connsiteX243" fmla="*/ 282183 w 430484"/>
                <a:gd name="connsiteY243" fmla="*/ 383818 h 487321"/>
                <a:gd name="connsiteX244" fmla="*/ 282025 w 430484"/>
                <a:gd name="connsiteY244" fmla="*/ 386892 h 487321"/>
                <a:gd name="connsiteX245" fmla="*/ 274066 w 430484"/>
                <a:gd name="connsiteY245" fmla="*/ 390780 h 487321"/>
                <a:gd name="connsiteX246" fmla="*/ 281773 w 430484"/>
                <a:gd name="connsiteY246" fmla="*/ 397378 h 487321"/>
                <a:gd name="connsiteX247" fmla="*/ 280503 w 430484"/>
                <a:gd name="connsiteY247" fmla="*/ 399790 h 487321"/>
                <a:gd name="connsiteX248" fmla="*/ 282342 w 430484"/>
                <a:gd name="connsiteY248" fmla="*/ 399913 h 487321"/>
                <a:gd name="connsiteX249" fmla="*/ 279814 w 430484"/>
                <a:gd name="connsiteY249" fmla="*/ 401098 h 487321"/>
                <a:gd name="connsiteX250" fmla="*/ 275083 w 430484"/>
                <a:gd name="connsiteY250" fmla="*/ 410086 h 487321"/>
                <a:gd name="connsiteX251" fmla="*/ 276844 w 430484"/>
                <a:gd name="connsiteY251" fmla="*/ 417212 h 487321"/>
                <a:gd name="connsiteX252" fmla="*/ 278323 w 430484"/>
                <a:gd name="connsiteY252" fmla="*/ 416983 h 487321"/>
                <a:gd name="connsiteX253" fmla="*/ 278323 w 430484"/>
                <a:gd name="connsiteY253" fmla="*/ 421111 h 487321"/>
                <a:gd name="connsiteX254" fmla="*/ 277825 w 430484"/>
                <a:gd name="connsiteY254" fmla="*/ 421179 h 487321"/>
                <a:gd name="connsiteX255" fmla="*/ 278269 w 430484"/>
                <a:gd name="connsiteY255" fmla="*/ 422979 h 487321"/>
                <a:gd name="connsiteX256" fmla="*/ 277189 w 430484"/>
                <a:gd name="connsiteY256" fmla="*/ 423322 h 487321"/>
                <a:gd name="connsiteX257" fmla="*/ 282919 w 430484"/>
                <a:gd name="connsiteY257" fmla="*/ 433489 h 487321"/>
                <a:gd name="connsiteX258" fmla="*/ 274034 w 430484"/>
                <a:gd name="connsiteY258" fmla="*/ 436721 h 487321"/>
                <a:gd name="connsiteX259" fmla="*/ 277442 w 430484"/>
                <a:gd name="connsiteY259" fmla="*/ 444249 h 487321"/>
                <a:gd name="connsiteX260" fmla="*/ 279646 w 430484"/>
                <a:gd name="connsiteY260" fmla="*/ 442990 h 487321"/>
                <a:gd name="connsiteX261" fmla="*/ 280458 w 430484"/>
                <a:gd name="connsiteY261" fmla="*/ 446237 h 487321"/>
                <a:gd name="connsiteX262" fmla="*/ 278878 w 430484"/>
                <a:gd name="connsiteY262" fmla="*/ 447422 h 487321"/>
                <a:gd name="connsiteX263" fmla="*/ 279137 w 430484"/>
                <a:gd name="connsiteY263" fmla="*/ 447993 h 487321"/>
                <a:gd name="connsiteX264" fmla="*/ 272795 w 430484"/>
                <a:gd name="connsiteY264" fmla="*/ 453695 h 487321"/>
                <a:gd name="connsiteX265" fmla="*/ 273287 w 430484"/>
                <a:gd name="connsiteY265" fmla="*/ 453556 h 487321"/>
                <a:gd name="connsiteX266" fmla="*/ 274100 w 430484"/>
                <a:gd name="connsiteY266" fmla="*/ 455167 h 487321"/>
                <a:gd name="connsiteX267" fmla="*/ 237239 w 430484"/>
                <a:gd name="connsiteY267" fmla="*/ 483089 h 487321"/>
                <a:gd name="connsiteX268" fmla="*/ 196041 w 430484"/>
                <a:gd name="connsiteY268" fmla="*/ 476645 h 487321"/>
                <a:gd name="connsiteX269" fmla="*/ 202546 w 430484"/>
                <a:gd name="connsiteY269" fmla="*/ 465906 h 487321"/>
                <a:gd name="connsiteX270" fmla="*/ 216696 w 430484"/>
                <a:gd name="connsiteY270" fmla="*/ 465316 h 487321"/>
                <a:gd name="connsiteX271" fmla="*/ 199521 w 430484"/>
                <a:gd name="connsiteY271" fmla="*/ 465720 h 487321"/>
                <a:gd name="connsiteX272" fmla="*/ 177003 w 430484"/>
                <a:gd name="connsiteY272" fmla="*/ 463074 h 487321"/>
                <a:gd name="connsiteX273" fmla="*/ 168425 w 430484"/>
                <a:gd name="connsiteY273" fmla="*/ 453284 h 487321"/>
                <a:gd name="connsiteX274" fmla="*/ 168555 w 430484"/>
                <a:gd name="connsiteY274" fmla="*/ 452940 h 487321"/>
                <a:gd name="connsiteX275" fmla="*/ 167889 w 430484"/>
                <a:gd name="connsiteY275" fmla="*/ 452731 h 487321"/>
                <a:gd name="connsiteX276" fmla="*/ 169466 w 430484"/>
                <a:gd name="connsiteY276" fmla="*/ 450524 h 487321"/>
                <a:gd name="connsiteX277" fmla="*/ 171083 w 430484"/>
                <a:gd name="connsiteY277" fmla="*/ 446234 h 487321"/>
                <a:gd name="connsiteX278" fmla="*/ 164489 w 430484"/>
                <a:gd name="connsiteY278" fmla="*/ 438236 h 487321"/>
                <a:gd name="connsiteX279" fmla="*/ 165926 w 430484"/>
                <a:gd name="connsiteY279" fmla="*/ 436177 h 487321"/>
                <a:gd name="connsiteX280" fmla="*/ 165724 w 430484"/>
                <a:gd name="connsiteY280" fmla="*/ 436086 h 487321"/>
                <a:gd name="connsiteX281" fmla="*/ 166044 w 430484"/>
                <a:gd name="connsiteY281" fmla="*/ 436007 h 487321"/>
                <a:gd name="connsiteX282" fmla="*/ 171817 w 430484"/>
                <a:gd name="connsiteY282" fmla="*/ 427733 h 487321"/>
                <a:gd name="connsiteX283" fmla="*/ 171823 w 430484"/>
                <a:gd name="connsiteY283" fmla="*/ 427733 h 487321"/>
                <a:gd name="connsiteX284" fmla="*/ 171823 w 430484"/>
                <a:gd name="connsiteY284" fmla="*/ 422527 h 487321"/>
                <a:gd name="connsiteX285" fmla="*/ 166291 w 430484"/>
                <a:gd name="connsiteY285" fmla="*/ 421111 h 487321"/>
                <a:gd name="connsiteX286" fmla="*/ 168984 w 430484"/>
                <a:gd name="connsiteY286" fmla="*/ 419305 h 487321"/>
                <a:gd name="connsiteX287" fmla="*/ 171823 w 430484"/>
                <a:gd name="connsiteY287" fmla="*/ 419181 h 487321"/>
                <a:gd name="connsiteX288" fmla="*/ 171823 w 430484"/>
                <a:gd name="connsiteY288" fmla="*/ 413402 h 487321"/>
                <a:gd name="connsiteX289" fmla="*/ 167419 w 430484"/>
                <a:gd name="connsiteY289" fmla="*/ 412380 h 487321"/>
                <a:gd name="connsiteX290" fmla="*/ 164997 w 430484"/>
                <a:gd name="connsiteY290" fmla="*/ 400712 h 487321"/>
                <a:gd name="connsiteX291" fmla="*/ 171685 w 430484"/>
                <a:gd name="connsiteY291" fmla="*/ 394435 h 487321"/>
                <a:gd name="connsiteX292" fmla="*/ 167763 w 430484"/>
                <a:gd name="connsiteY292" fmla="*/ 393928 h 487321"/>
                <a:gd name="connsiteX293" fmla="*/ 163138 w 430484"/>
                <a:gd name="connsiteY293" fmla="*/ 388273 h 487321"/>
                <a:gd name="connsiteX294" fmla="*/ 160961 w 430484"/>
                <a:gd name="connsiteY294" fmla="*/ 375346 h 487321"/>
                <a:gd name="connsiteX295" fmla="*/ 167491 w 430484"/>
                <a:gd name="connsiteY295" fmla="*/ 371036 h 487321"/>
                <a:gd name="connsiteX296" fmla="*/ 167786 w 430484"/>
                <a:gd name="connsiteY296" fmla="*/ 371036 h 487321"/>
                <a:gd name="connsiteX297" fmla="*/ 151834 w 430484"/>
                <a:gd name="connsiteY297" fmla="*/ 356328 h 487321"/>
                <a:gd name="connsiteX298" fmla="*/ 149321 w 430484"/>
                <a:gd name="connsiteY298" fmla="*/ 346805 h 487321"/>
                <a:gd name="connsiteX299" fmla="*/ 147226 w 430484"/>
                <a:gd name="connsiteY299" fmla="*/ 345162 h 487321"/>
                <a:gd name="connsiteX300" fmla="*/ 148371 w 430484"/>
                <a:gd name="connsiteY300" fmla="*/ 343207 h 487321"/>
                <a:gd name="connsiteX301" fmla="*/ 144319 w 430484"/>
                <a:gd name="connsiteY301" fmla="*/ 327851 h 487321"/>
                <a:gd name="connsiteX302" fmla="*/ 103526 w 430484"/>
                <a:gd name="connsiteY302" fmla="*/ 241882 h 487321"/>
                <a:gd name="connsiteX303" fmla="*/ 202289 w 430484"/>
                <a:gd name="connsiteY303" fmla="*/ 108630 h 487321"/>
                <a:gd name="connsiteX304" fmla="*/ 426029 w 430484"/>
                <a:gd name="connsiteY304" fmla="*/ 87894 h 487321"/>
                <a:gd name="connsiteX305" fmla="*/ 428161 w 430484"/>
                <a:gd name="connsiteY305" fmla="*/ 98610 h 487321"/>
                <a:gd name="connsiteX306" fmla="*/ 376997 w 430484"/>
                <a:gd name="connsiteY306" fmla="*/ 126471 h 487321"/>
                <a:gd name="connsiteX307" fmla="*/ 362075 w 430484"/>
                <a:gd name="connsiteY307" fmla="*/ 126471 h 487321"/>
                <a:gd name="connsiteX308" fmla="*/ 368470 w 430484"/>
                <a:gd name="connsiteY308" fmla="*/ 115755 h 487321"/>
                <a:gd name="connsiteX309" fmla="*/ 408974 w 430484"/>
                <a:gd name="connsiteY309" fmla="*/ 94323 h 487321"/>
                <a:gd name="connsiteX310" fmla="*/ 426029 w 430484"/>
                <a:gd name="connsiteY310" fmla="*/ 87894 h 487321"/>
                <a:gd name="connsiteX311" fmla="*/ 104341 w 430484"/>
                <a:gd name="connsiteY311" fmla="*/ 35620 h 487321"/>
                <a:gd name="connsiteX312" fmla="*/ 120745 w 430484"/>
                <a:gd name="connsiteY312" fmla="*/ 37775 h 487321"/>
                <a:gd name="connsiteX313" fmla="*/ 133445 w 430484"/>
                <a:gd name="connsiteY313" fmla="*/ 72246 h 487321"/>
                <a:gd name="connsiteX314" fmla="*/ 108045 w 430484"/>
                <a:gd name="connsiteY314" fmla="*/ 80864 h 487321"/>
                <a:gd name="connsiteX315" fmla="*/ 97461 w 430484"/>
                <a:gd name="connsiteY315" fmla="*/ 46393 h 487321"/>
                <a:gd name="connsiteX316" fmla="*/ 104341 w 430484"/>
                <a:gd name="connsiteY316" fmla="*/ 35620 h 487321"/>
                <a:gd name="connsiteX317" fmla="*/ 341882 w 430484"/>
                <a:gd name="connsiteY317" fmla="*/ 17034 h 487321"/>
                <a:gd name="connsiteX318" fmla="*/ 344017 w 430484"/>
                <a:gd name="connsiteY318" fmla="*/ 30022 h 487321"/>
                <a:gd name="connsiteX319" fmla="*/ 316263 w 430484"/>
                <a:gd name="connsiteY319" fmla="*/ 75483 h 487321"/>
                <a:gd name="connsiteX320" fmla="*/ 292779 w 430484"/>
                <a:gd name="connsiteY320" fmla="*/ 71153 h 487321"/>
                <a:gd name="connsiteX321" fmla="*/ 322668 w 430484"/>
                <a:gd name="connsiteY321" fmla="*/ 21363 h 487321"/>
                <a:gd name="connsiteX322" fmla="*/ 341882 w 430484"/>
                <a:gd name="connsiteY322" fmla="*/ 17034 h 487321"/>
                <a:gd name="connsiteX323" fmla="*/ 228431 w 430484"/>
                <a:gd name="connsiteY323" fmla="*/ 7 h 487321"/>
                <a:gd name="connsiteX324" fmla="*/ 232399 w 430484"/>
                <a:gd name="connsiteY324" fmla="*/ 1673 h 487321"/>
                <a:gd name="connsiteX325" fmla="*/ 232399 w 430484"/>
                <a:gd name="connsiteY325" fmla="*/ 52871 h 487321"/>
                <a:gd name="connsiteX326" fmla="*/ 206999 w 430484"/>
                <a:gd name="connsiteY326" fmla="*/ 61403 h 487321"/>
                <a:gd name="connsiteX327" fmla="*/ 206999 w 430484"/>
                <a:gd name="connsiteY327" fmla="*/ 10206 h 487321"/>
                <a:gd name="connsiteX328" fmla="*/ 228431 w 430484"/>
                <a:gd name="connsiteY328" fmla="*/ 7 h 48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</a:cxnLst>
              <a:rect l="l" t="t" r="r" b="b"/>
              <a:pathLst>
                <a:path w="430484" h="487321">
                  <a:moveTo>
                    <a:pt x="262208" y="459526"/>
                  </a:moveTo>
                  <a:lnTo>
                    <a:pt x="223018" y="465052"/>
                  </a:lnTo>
                  <a:lnTo>
                    <a:pt x="228294" y="464832"/>
                  </a:lnTo>
                  <a:lnTo>
                    <a:pt x="249752" y="469608"/>
                  </a:lnTo>
                  <a:lnTo>
                    <a:pt x="246519" y="472225"/>
                  </a:lnTo>
                  <a:lnTo>
                    <a:pt x="243744" y="472350"/>
                  </a:lnTo>
                  <a:cubicBezTo>
                    <a:pt x="235070" y="470202"/>
                    <a:pt x="215556" y="463758"/>
                    <a:pt x="206883" y="468054"/>
                  </a:cubicBezTo>
                  <a:cubicBezTo>
                    <a:pt x="202546" y="470202"/>
                    <a:pt x="200378" y="468054"/>
                    <a:pt x="204714" y="474497"/>
                  </a:cubicBezTo>
                  <a:cubicBezTo>
                    <a:pt x="206883" y="476645"/>
                    <a:pt x="217724" y="483089"/>
                    <a:pt x="219892" y="483089"/>
                  </a:cubicBezTo>
                  <a:cubicBezTo>
                    <a:pt x="227481" y="484163"/>
                    <a:pt x="236696" y="479330"/>
                    <a:pt x="245370" y="473155"/>
                  </a:cubicBezTo>
                  <a:lnTo>
                    <a:pt x="246519" y="472225"/>
                  </a:lnTo>
                  <a:lnTo>
                    <a:pt x="249706" y="472081"/>
                  </a:lnTo>
                  <a:cubicBezTo>
                    <a:pt x="251875" y="471276"/>
                    <a:pt x="253501" y="470202"/>
                    <a:pt x="252417" y="470202"/>
                  </a:cubicBezTo>
                  <a:lnTo>
                    <a:pt x="249752" y="469608"/>
                  </a:lnTo>
                  <a:close/>
                  <a:moveTo>
                    <a:pt x="265283" y="453662"/>
                  </a:moveTo>
                  <a:lnTo>
                    <a:pt x="236970" y="457707"/>
                  </a:lnTo>
                  <a:lnTo>
                    <a:pt x="249917" y="456724"/>
                  </a:lnTo>
                  <a:cubicBezTo>
                    <a:pt x="254206" y="456724"/>
                    <a:pt x="256351" y="456724"/>
                    <a:pt x="260640" y="454607"/>
                  </a:cubicBezTo>
                  <a:cubicBezTo>
                    <a:pt x="262784" y="454607"/>
                    <a:pt x="264929" y="454607"/>
                    <a:pt x="264929" y="454607"/>
                  </a:cubicBezTo>
                  <a:close/>
                  <a:moveTo>
                    <a:pt x="183836" y="443597"/>
                  </a:moveTo>
                  <a:lnTo>
                    <a:pt x="187015" y="444969"/>
                  </a:lnTo>
                  <a:cubicBezTo>
                    <a:pt x="200042" y="444969"/>
                    <a:pt x="210898" y="444969"/>
                    <a:pt x="221753" y="444969"/>
                  </a:cubicBezTo>
                  <a:lnTo>
                    <a:pt x="232246" y="443744"/>
                  </a:lnTo>
                  <a:lnTo>
                    <a:pt x="200061" y="444552"/>
                  </a:lnTo>
                  <a:close/>
                  <a:moveTo>
                    <a:pt x="271331" y="437705"/>
                  </a:moveTo>
                  <a:lnTo>
                    <a:pt x="253875" y="444055"/>
                  </a:lnTo>
                  <a:cubicBezTo>
                    <a:pt x="241599" y="446214"/>
                    <a:pt x="229895" y="447123"/>
                    <a:pt x="228267" y="447123"/>
                  </a:cubicBezTo>
                  <a:cubicBezTo>
                    <a:pt x="219582" y="448200"/>
                    <a:pt x="209812" y="449278"/>
                    <a:pt x="200042" y="449547"/>
                  </a:cubicBezTo>
                  <a:lnTo>
                    <a:pt x="179331" y="447768"/>
                  </a:lnTo>
                  <a:lnTo>
                    <a:pt x="179521" y="449457"/>
                  </a:lnTo>
                  <a:lnTo>
                    <a:pt x="201714" y="457331"/>
                  </a:lnTo>
                  <a:cubicBezTo>
                    <a:pt x="211726" y="457602"/>
                    <a:pt x="222009" y="455979"/>
                    <a:pt x="228503" y="454896"/>
                  </a:cubicBezTo>
                  <a:cubicBezTo>
                    <a:pt x="233915" y="453814"/>
                    <a:pt x="243656" y="453272"/>
                    <a:pt x="252857" y="452190"/>
                  </a:cubicBezTo>
                  <a:lnTo>
                    <a:pt x="267372" y="448096"/>
                  </a:lnTo>
                  <a:lnTo>
                    <a:pt x="267610" y="447463"/>
                  </a:lnTo>
                  <a:cubicBezTo>
                    <a:pt x="268146" y="444553"/>
                    <a:pt x="268146" y="441907"/>
                    <a:pt x="267074" y="441907"/>
                  </a:cubicBezTo>
                  <a:close/>
                  <a:moveTo>
                    <a:pt x="271261" y="432763"/>
                  </a:moveTo>
                  <a:lnTo>
                    <a:pt x="245786" y="442163"/>
                  </a:lnTo>
                  <a:lnTo>
                    <a:pt x="258663" y="440660"/>
                  </a:lnTo>
                  <a:cubicBezTo>
                    <a:pt x="264091" y="439582"/>
                    <a:pt x="270061" y="437967"/>
                    <a:pt x="272775" y="435543"/>
                  </a:cubicBezTo>
                  <a:close/>
                  <a:moveTo>
                    <a:pt x="267755" y="426326"/>
                  </a:moveTo>
                  <a:lnTo>
                    <a:pt x="254102" y="430672"/>
                  </a:lnTo>
                  <a:cubicBezTo>
                    <a:pt x="245141" y="431771"/>
                    <a:pt x="235908" y="431771"/>
                    <a:pt x="228305" y="431771"/>
                  </a:cubicBezTo>
                  <a:lnTo>
                    <a:pt x="177667" y="429800"/>
                  </a:lnTo>
                  <a:lnTo>
                    <a:pt x="176076" y="434762"/>
                  </a:lnTo>
                  <a:lnTo>
                    <a:pt x="183161" y="437938"/>
                  </a:lnTo>
                  <a:cubicBezTo>
                    <a:pt x="187185" y="438732"/>
                    <a:pt x="191477" y="439261"/>
                    <a:pt x="193623" y="440319"/>
                  </a:cubicBezTo>
                  <a:cubicBezTo>
                    <a:pt x="206500" y="440319"/>
                    <a:pt x="219376" y="440319"/>
                    <a:pt x="232253" y="438202"/>
                  </a:cubicBezTo>
                  <a:cubicBezTo>
                    <a:pt x="237618" y="438202"/>
                    <a:pt x="245129" y="438202"/>
                    <a:pt x="252640" y="437144"/>
                  </a:cubicBezTo>
                  <a:lnTo>
                    <a:pt x="270177" y="430772"/>
                  </a:lnTo>
                  <a:close/>
                  <a:moveTo>
                    <a:pt x="178340" y="424196"/>
                  </a:moveTo>
                  <a:lnTo>
                    <a:pt x="178340" y="425177"/>
                  </a:lnTo>
                  <a:lnTo>
                    <a:pt x="189556" y="427068"/>
                  </a:lnTo>
                  <a:close/>
                  <a:moveTo>
                    <a:pt x="264986" y="422953"/>
                  </a:moveTo>
                  <a:lnTo>
                    <a:pt x="238764" y="426576"/>
                  </a:lnTo>
                  <a:lnTo>
                    <a:pt x="260890" y="425177"/>
                  </a:lnTo>
                  <a:close/>
                  <a:moveTo>
                    <a:pt x="266809" y="411957"/>
                  </a:moveTo>
                  <a:lnTo>
                    <a:pt x="261054" y="413213"/>
                  </a:lnTo>
                  <a:cubicBezTo>
                    <a:pt x="256211" y="413491"/>
                    <a:pt x="251368" y="413491"/>
                    <a:pt x="247063" y="414603"/>
                  </a:cubicBezTo>
                  <a:cubicBezTo>
                    <a:pt x="236300" y="414603"/>
                    <a:pt x="225538" y="416825"/>
                    <a:pt x="216927" y="416825"/>
                  </a:cubicBezTo>
                  <a:cubicBezTo>
                    <a:pt x="210470" y="416825"/>
                    <a:pt x="200783" y="417936"/>
                    <a:pt x="191366" y="417936"/>
                  </a:cubicBezTo>
                  <a:lnTo>
                    <a:pt x="178340" y="414914"/>
                  </a:lnTo>
                  <a:lnTo>
                    <a:pt x="178340" y="419850"/>
                  </a:lnTo>
                  <a:lnTo>
                    <a:pt x="199550" y="424819"/>
                  </a:lnTo>
                  <a:cubicBezTo>
                    <a:pt x="208303" y="425690"/>
                    <a:pt x="217459" y="425625"/>
                    <a:pt x="226616" y="424980"/>
                  </a:cubicBezTo>
                  <a:lnTo>
                    <a:pt x="271256" y="418076"/>
                  </a:lnTo>
                  <a:close/>
                  <a:moveTo>
                    <a:pt x="181191" y="408971"/>
                  </a:moveTo>
                  <a:lnTo>
                    <a:pt x="184639" y="410157"/>
                  </a:lnTo>
                  <a:cubicBezTo>
                    <a:pt x="188944" y="410157"/>
                    <a:pt x="193249" y="410157"/>
                    <a:pt x="195402" y="410157"/>
                  </a:cubicBezTo>
                  <a:lnTo>
                    <a:pt x="208355" y="410157"/>
                  </a:lnTo>
                  <a:close/>
                  <a:moveTo>
                    <a:pt x="264600" y="404078"/>
                  </a:moveTo>
                  <a:lnTo>
                    <a:pt x="243433" y="407570"/>
                  </a:lnTo>
                  <a:lnTo>
                    <a:pt x="257826" y="405712"/>
                  </a:lnTo>
                  <a:cubicBezTo>
                    <a:pt x="259978" y="405712"/>
                    <a:pt x="262131" y="405712"/>
                    <a:pt x="264283" y="405712"/>
                  </a:cubicBezTo>
                  <a:close/>
                  <a:moveTo>
                    <a:pt x="266523" y="394464"/>
                  </a:moveTo>
                  <a:lnTo>
                    <a:pt x="266518" y="394467"/>
                  </a:lnTo>
                  <a:cubicBezTo>
                    <a:pt x="253459" y="397429"/>
                    <a:pt x="237136" y="396891"/>
                    <a:pt x="230607" y="396891"/>
                  </a:cubicBezTo>
                  <a:cubicBezTo>
                    <a:pt x="221901" y="396891"/>
                    <a:pt x="212107" y="397429"/>
                    <a:pt x="202313" y="397429"/>
                  </a:cubicBezTo>
                  <a:lnTo>
                    <a:pt x="177732" y="395089"/>
                  </a:lnTo>
                  <a:lnTo>
                    <a:pt x="176029" y="399045"/>
                  </a:lnTo>
                  <a:lnTo>
                    <a:pt x="177319" y="404372"/>
                  </a:lnTo>
                  <a:lnTo>
                    <a:pt x="225046" y="407553"/>
                  </a:lnTo>
                  <a:lnTo>
                    <a:pt x="265080" y="401601"/>
                  </a:lnTo>
                  <a:lnTo>
                    <a:pt x="266436" y="394600"/>
                  </a:lnTo>
                  <a:close/>
                  <a:moveTo>
                    <a:pt x="178243" y="389680"/>
                  </a:moveTo>
                  <a:lnTo>
                    <a:pt x="191431" y="392582"/>
                  </a:lnTo>
                  <a:lnTo>
                    <a:pt x="209066" y="392582"/>
                  </a:lnTo>
                  <a:close/>
                  <a:moveTo>
                    <a:pt x="265159" y="388000"/>
                  </a:moveTo>
                  <a:lnTo>
                    <a:pt x="230391" y="392582"/>
                  </a:lnTo>
                  <a:lnTo>
                    <a:pt x="241489" y="392582"/>
                  </a:lnTo>
                  <a:cubicBezTo>
                    <a:pt x="246930" y="392582"/>
                    <a:pt x="256724" y="392043"/>
                    <a:pt x="264341" y="389350"/>
                  </a:cubicBezTo>
                  <a:close/>
                  <a:moveTo>
                    <a:pt x="123230" y="375232"/>
                  </a:moveTo>
                  <a:cubicBezTo>
                    <a:pt x="125949" y="375232"/>
                    <a:pt x="128125" y="375761"/>
                    <a:pt x="127037" y="377877"/>
                  </a:cubicBezTo>
                  <a:cubicBezTo>
                    <a:pt x="124861" y="382111"/>
                    <a:pt x="116159" y="384227"/>
                    <a:pt x="111808" y="384227"/>
                  </a:cubicBezTo>
                  <a:cubicBezTo>
                    <a:pt x="103106" y="386344"/>
                    <a:pt x="92229" y="388461"/>
                    <a:pt x="81352" y="390577"/>
                  </a:cubicBezTo>
                  <a:cubicBezTo>
                    <a:pt x="79176" y="390577"/>
                    <a:pt x="70474" y="392694"/>
                    <a:pt x="72650" y="388461"/>
                  </a:cubicBezTo>
                  <a:cubicBezTo>
                    <a:pt x="72650" y="384227"/>
                    <a:pt x="83527" y="382111"/>
                    <a:pt x="85703" y="382111"/>
                  </a:cubicBezTo>
                  <a:cubicBezTo>
                    <a:pt x="96580" y="379994"/>
                    <a:pt x="107457" y="377877"/>
                    <a:pt x="116159" y="375761"/>
                  </a:cubicBezTo>
                  <a:cubicBezTo>
                    <a:pt x="117247" y="375761"/>
                    <a:pt x="120510" y="375232"/>
                    <a:pt x="123230" y="375232"/>
                  </a:cubicBezTo>
                  <a:close/>
                  <a:moveTo>
                    <a:pt x="272595" y="366875"/>
                  </a:moveTo>
                  <a:lnTo>
                    <a:pt x="262106" y="369873"/>
                  </a:lnTo>
                  <a:lnTo>
                    <a:pt x="270994" y="368686"/>
                  </a:lnTo>
                  <a:close/>
                  <a:moveTo>
                    <a:pt x="168632" y="361943"/>
                  </a:moveTo>
                  <a:lnTo>
                    <a:pt x="174378" y="368686"/>
                  </a:lnTo>
                  <a:lnTo>
                    <a:pt x="174927" y="369286"/>
                  </a:lnTo>
                  <a:lnTo>
                    <a:pt x="170264" y="371036"/>
                  </a:lnTo>
                  <a:lnTo>
                    <a:pt x="176530" y="371036"/>
                  </a:lnTo>
                  <a:lnTo>
                    <a:pt x="174927" y="369286"/>
                  </a:lnTo>
                  <a:lnTo>
                    <a:pt x="176525" y="368686"/>
                  </a:lnTo>
                  <a:lnTo>
                    <a:pt x="206128" y="373145"/>
                  </a:lnTo>
                  <a:lnTo>
                    <a:pt x="210952" y="373008"/>
                  </a:lnTo>
                  <a:lnTo>
                    <a:pt x="175309" y="367178"/>
                  </a:lnTo>
                  <a:close/>
                  <a:moveTo>
                    <a:pt x="348499" y="349343"/>
                  </a:moveTo>
                  <a:cubicBezTo>
                    <a:pt x="361516" y="357891"/>
                    <a:pt x="372364" y="370713"/>
                    <a:pt x="378873" y="385673"/>
                  </a:cubicBezTo>
                  <a:cubicBezTo>
                    <a:pt x="383212" y="392084"/>
                    <a:pt x="357177" y="400632"/>
                    <a:pt x="352838" y="392084"/>
                  </a:cubicBezTo>
                  <a:cubicBezTo>
                    <a:pt x="348499" y="379262"/>
                    <a:pt x="339820" y="368576"/>
                    <a:pt x="328972" y="362165"/>
                  </a:cubicBezTo>
                  <a:cubicBezTo>
                    <a:pt x="318124" y="355754"/>
                    <a:pt x="341990" y="345069"/>
                    <a:pt x="348499" y="349343"/>
                  </a:cubicBezTo>
                  <a:close/>
                  <a:moveTo>
                    <a:pt x="66437" y="313607"/>
                  </a:moveTo>
                  <a:cubicBezTo>
                    <a:pt x="69370" y="314411"/>
                    <a:pt x="72038" y="316018"/>
                    <a:pt x="73104" y="318161"/>
                  </a:cubicBezTo>
                  <a:cubicBezTo>
                    <a:pt x="75237" y="324591"/>
                    <a:pt x="68837" y="328877"/>
                    <a:pt x="62437" y="331020"/>
                  </a:cubicBezTo>
                  <a:cubicBezTo>
                    <a:pt x="51771" y="333163"/>
                    <a:pt x="43238" y="339593"/>
                    <a:pt x="34706" y="348165"/>
                  </a:cubicBezTo>
                  <a:cubicBezTo>
                    <a:pt x="26173" y="354595"/>
                    <a:pt x="6974" y="348165"/>
                    <a:pt x="17640" y="335307"/>
                  </a:cubicBezTo>
                  <a:cubicBezTo>
                    <a:pt x="30439" y="326734"/>
                    <a:pt x="43238" y="318161"/>
                    <a:pt x="58171" y="313875"/>
                  </a:cubicBezTo>
                  <a:cubicBezTo>
                    <a:pt x="60304" y="312804"/>
                    <a:pt x="63504" y="312804"/>
                    <a:pt x="66437" y="313607"/>
                  </a:cubicBezTo>
                  <a:close/>
                  <a:moveTo>
                    <a:pt x="379106" y="283157"/>
                  </a:moveTo>
                  <a:cubicBezTo>
                    <a:pt x="390054" y="285425"/>
                    <a:pt x="401003" y="285425"/>
                    <a:pt x="414141" y="285425"/>
                  </a:cubicBezTo>
                  <a:cubicBezTo>
                    <a:pt x="418520" y="285425"/>
                    <a:pt x="422899" y="287693"/>
                    <a:pt x="420710" y="292228"/>
                  </a:cubicBezTo>
                  <a:cubicBezTo>
                    <a:pt x="416330" y="296764"/>
                    <a:pt x="407572" y="299032"/>
                    <a:pt x="403192" y="299032"/>
                  </a:cubicBezTo>
                  <a:cubicBezTo>
                    <a:pt x="392244" y="299032"/>
                    <a:pt x="379106" y="299032"/>
                    <a:pt x="368158" y="299032"/>
                  </a:cubicBezTo>
                  <a:cubicBezTo>
                    <a:pt x="363779" y="299032"/>
                    <a:pt x="359399" y="296764"/>
                    <a:pt x="361589" y="292228"/>
                  </a:cubicBezTo>
                  <a:cubicBezTo>
                    <a:pt x="363779" y="285425"/>
                    <a:pt x="372537" y="283157"/>
                    <a:pt x="379106" y="283157"/>
                  </a:cubicBezTo>
                  <a:close/>
                  <a:moveTo>
                    <a:pt x="249746" y="238416"/>
                  </a:moveTo>
                  <a:lnTo>
                    <a:pt x="251882" y="238416"/>
                  </a:lnTo>
                  <a:lnTo>
                    <a:pt x="249674" y="239312"/>
                  </a:lnTo>
                  <a:close/>
                  <a:moveTo>
                    <a:pt x="257221" y="235196"/>
                  </a:moveTo>
                  <a:cubicBezTo>
                    <a:pt x="259891" y="234659"/>
                    <a:pt x="262561" y="235196"/>
                    <a:pt x="262561" y="238416"/>
                  </a:cubicBezTo>
                  <a:lnTo>
                    <a:pt x="251882" y="238416"/>
                  </a:lnTo>
                  <a:cubicBezTo>
                    <a:pt x="251882" y="237342"/>
                    <a:pt x="254552" y="235733"/>
                    <a:pt x="257221" y="235196"/>
                  </a:cubicBezTo>
                  <a:close/>
                  <a:moveTo>
                    <a:pt x="157902" y="223390"/>
                  </a:moveTo>
                  <a:cubicBezTo>
                    <a:pt x="162707" y="242709"/>
                    <a:pt x="203557" y="251160"/>
                    <a:pt x="230890" y="246935"/>
                  </a:cubicBezTo>
                  <a:lnTo>
                    <a:pt x="249674" y="239312"/>
                  </a:lnTo>
                  <a:lnTo>
                    <a:pt x="249202" y="245189"/>
                  </a:lnTo>
                  <a:lnTo>
                    <a:pt x="236697" y="251529"/>
                  </a:lnTo>
                  <a:cubicBezTo>
                    <a:pt x="225517" y="254313"/>
                    <a:pt x="212501" y="255453"/>
                    <a:pt x="199819" y="254783"/>
                  </a:cubicBezTo>
                  <a:lnTo>
                    <a:pt x="174954" y="249354"/>
                  </a:lnTo>
                  <a:close/>
                  <a:moveTo>
                    <a:pt x="150693" y="223122"/>
                  </a:moveTo>
                  <a:cubicBezTo>
                    <a:pt x="153630" y="222317"/>
                    <a:pt x="156834" y="222317"/>
                    <a:pt x="157902" y="223390"/>
                  </a:cubicBezTo>
                  <a:cubicBezTo>
                    <a:pt x="153630" y="225537"/>
                    <a:pt x="151494" y="225537"/>
                    <a:pt x="147222" y="227683"/>
                  </a:cubicBezTo>
                  <a:lnTo>
                    <a:pt x="149585" y="232098"/>
                  </a:lnTo>
                  <a:lnTo>
                    <a:pt x="145086" y="227683"/>
                  </a:lnTo>
                  <a:cubicBezTo>
                    <a:pt x="145086" y="225537"/>
                    <a:pt x="147756" y="223927"/>
                    <a:pt x="150693" y="223122"/>
                  </a:cubicBezTo>
                  <a:close/>
                  <a:moveTo>
                    <a:pt x="35004" y="221125"/>
                  </a:moveTo>
                  <a:cubicBezTo>
                    <a:pt x="45346" y="219736"/>
                    <a:pt x="56232" y="220291"/>
                    <a:pt x="67117" y="222514"/>
                  </a:cubicBezTo>
                  <a:cubicBezTo>
                    <a:pt x="73649" y="222514"/>
                    <a:pt x="67117" y="226959"/>
                    <a:pt x="64940" y="229181"/>
                  </a:cubicBezTo>
                  <a:cubicBezTo>
                    <a:pt x="58409" y="231404"/>
                    <a:pt x="51877" y="233626"/>
                    <a:pt x="47523" y="231404"/>
                  </a:cubicBezTo>
                  <a:cubicBezTo>
                    <a:pt x="36637" y="229181"/>
                    <a:pt x="27929" y="231404"/>
                    <a:pt x="21397" y="235849"/>
                  </a:cubicBezTo>
                  <a:cubicBezTo>
                    <a:pt x="17043" y="238071"/>
                    <a:pt x="6157" y="240294"/>
                    <a:pt x="1803" y="238071"/>
                  </a:cubicBezTo>
                  <a:cubicBezTo>
                    <a:pt x="-2551" y="235849"/>
                    <a:pt x="1803" y="233626"/>
                    <a:pt x="6157" y="231404"/>
                  </a:cubicBezTo>
                  <a:cubicBezTo>
                    <a:pt x="14866" y="225848"/>
                    <a:pt x="24663" y="222514"/>
                    <a:pt x="35004" y="221125"/>
                  </a:cubicBezTo>
                  <a:close/>
                  <a:moveTo>
                    <a:pt x="391839" y="211719"/>
                  </a:moveTo>
                  <a:cubicBezTo>
                    <a:pt x="398258" y="211719"/>
                    <a:pt x="406817" y="211719"/>
                    <a:pt x="415376" y="211719"/>
                  </a:cubicBezTo>
                  <a:cubicBezTo>
                    <a:pt x="419655" y="211719"/>
                    <a:pt x="426074" y="213902"/>
                    <a:pt x="426074" y="220450"/>
                  </a:cubicBezTo>
                  <a:cubicBezTo>
                    <a:pt x="426074" y="224816"/>
                    <a:pt x="417515" y="229182"/>
                    <a:pt x="413236" y="229182"/>
                  </a:cubicBezTo>
                  <a:cubicBezTo>
                    <a:pt x="404677" y="229182"/>
                    <a:pt x="396119" y="229182"/>
                    <a:pt x="389699" y="229182"/>
                  </a:cubicBezTo>
                  <a:cubicBezTo>
                    <a:pt x="383280" y="229182"/>
                    <a:pt x="376861" y="226999"/>
                    <a:pt x="376861" y="220450"/>
                  </a:cubicBezTo>
                  <a:cubicBezTo>
                    <a:pt x="379001" y="216085"/>
                    <a:pt x="385420" y="211719"/>
                    <a:pt x="391839" y="211719"/>
                  </a:cubicBezTo>
                  <a:close/>
                  <a:moveTo>
                    <a:pt x="315866" y="191640"/>
                  </a:moveTo>
                  <a:cubicBezTo>
                    <a:pt x="318332" y="191103"/>
                    <a:pt x="321072" y="191640"/>
                    <a:pt x="321072" y="193786"/>
                  </a:cubicBezTo>
                  <a:cubicBezTo>
                    <a:pt x="327649" y="232415"/>
                    <a:pt x="316688" y="271045"/>
                    <a:pt x="292573" y="301090"/>
                  </a:cubicBezTo>
                  <a:cubicBezTo>
                    <a:pt x="290380" y="305382"/>
                    <a:pt x="281611" y="305382"/>
                    <a:pt x="285996" y="301090"/>
                  </a:cubicBezTo>
                  <a:cubicBezTo>
                    <a:pt x="307919" y="271045"/>
                    <a:pt x="318880" y="234561"/>
                    <a:pt x="312303" y="195932"/>
                  </a:cubicBezTo>
                  <a:cubicBezTo>
                    <a:pt x="311207" y="193786"/>
                    <a:pt x="313399" y="192176"/>
                    <a:pt x="315866" y="191640"/>
                  </a:cubicBezTo>
                  <a:close/>
                  <a:moveTo>
                    <a:pt x="312568" y="175841"/>
                  </a:moveTo>
                  <a:cubicBezTo>
                    <a:pt x="314553" y="175286"/>
                    <a:pt x="316537" y="175842"/>
                    <a:pt x="316537" y="178064"/>
                  </a:cubicBezTo>
                  <a:cubicBezTo>
                    <a:pt x="316537" y="178064"/>
                    <a:pt x="316537" y="178064"/>
                    <a:pt x="316537" y="180287"/>
                  </a:cubicBezTo>
                  <a:cubicBezTo>
                    <a:pt x="316537" y="182509"/>
                    <a:pt x="308599" y="184732"/>
                    <a:pt x="308599" y="182509"/>
                  </a:cubicBezTo>
                  <a:cubicBezTo>
                    <a:pt x="308599" y="180287"/>
                    <a:pt x="308599" y="180287"/>
                    <a:pt x="308599" y="180287"/>
                  </a:cubicBezTo>
                  <a:cubicBezTo>
                    <a:pt x="308599" y="178064"/>
                    <a:pt x="310584" y="176397"/>
                    <a:pt x="312568" y="175841"/>
                  </a:cubicBezTo>
                  <a:close/>
                  <a:moveTo>
                    <a:pt x="228121" y="114036"/>
                  </a:moveTo>
                  <a:cubicBezTo>
                    <a:pt x="213695" y="113331"/>
                    <a:pt x="199069" y="115077"/>
                    <a:pt x="185113" y="119376"/>
                  </a:cubicBezTo>
                  <a:cubicBezTo>
                    <a:pt x="150760" y="130122"/>
                    <a:pt x="120702" y="155913"/>
                    <a:pt x="112114" y="192450"/>
                  </a:cubicBezTo>
                  <a:cubicBezTo>
                    <a:pt x="105673" y="216091"/>
                    <a:pt x="112114" y="244031"/>
                    <a:pt x="122849" y="265523"/>
                  </a:cubicBezTo>
                  <a:cubicBezTo>
                    <a:pt x="131437" y="284866"/>
                    <a:pt x="146466" y="304210"/>
                    <a:pt x="152907" y="325702"/>
                  </a:cubicBezTo>
                  <a:lnTo>
                    <a:pt x="156699" y="341576"/>
                  </a:lnTo>
                  <a:lnTo>
                    <a:pt x="182798" y="361808"/>
                  </a:lnTo>
                  <a:lnTo>
                    <a:pt x="188558" y="362602"/>
                  </a:lnTo>
                  <a:lnTo>
                    <a:pt x="174989" y="296371"/>
                  </a:lnTo>
                  <a:cubicBezTo>
                    <a:pt x="171785" y="286712"/>
                    <a:pt x="168581" y="272759"/>
                    <a:pt x="164310" y="259612"/>
                  </a:cubicBezTo>
                  <a:lnTo>
                    <a:pt x="149585" y="232098"/>
                  </a:lnTo>
                  <a:lnTo>
                    <a:pt x="164944" y="247169"/>
                  </a:lnTo>
                  <a:lnTo>
                    <a:pt x="174954" y="249354"/>
                  </a:lnTo>
                  <a:lnTo>
                    <a:pt x="175523" y="250221"/>
                  </a:lnTo>
                  <a:cubicBezTo>
                    <a:pt x="179261" y="261490"/>
                    <a:pt x="181397" y="273833"/>
                    <a:pt x="183533" y="283492"/>
                  </a:cubicBezTo>
                  <a:lnTo>
                    <a:pt x="200449" y="364242"/>
                  </a:lnTo>
                  <a:lnTo>
                    <a:pt x="217835" y="366641"/>
                  </a:lnTo>
                  <a:lnTo>
                    <a:pt x="239511" y="365955"/>
                  </a:lnTo>
                  <a:lnTo>
                    <a:pt x="249202" y="245189"/>
                  </a:lnTo>
                  <a:lnTo>
                    <a:pt x="262561" y="238416"/>
                  </a:lnTo>
                  <a:lnTo>
                    <a:pt x="252022" y="365516"/>
                  </a:lnTo>
                  <a:lnTo>
                    <a:pt x="279420" y="359152"/>
                  </a:lnTo>
                  <a:lnTo>
                    <a:pt x="283339" y="354716"/>
                  </a:lnTo>
                  <a:cubicBezTo>
                    <a:pt x="284950" y="348269"/>
                    <a:pt x="284950" y="340746"/>
                    <a:pt x="286023" y="334299"/>
                  </a:cubicBezTo>
                  <a:cubicBezTo>
                    <a:pt x="290317" y="310657"/>
                    <a:pt x="305347" y="293463"/>
                    <a:pt x="316082" y="271971"/>
                  </a:cubicBezTo>
                  <a:cubicBezTo>
                    <a:pt x="331111" y="244031"/>
                    <a:pt x="339699" y="213942"/>
                    <a:pt x="328964" y="183853"/>
                  </a:cubicBezTo>
                  <a:cubicBezTo>
                    <a:pt x="312861" y="140331"/>
                    <a:pt x="271397" y="116152"/>
                    <a:pt x="228121" y="114036"/>
                  </a:cubicBezTo>
                  <a:close/>
                  <a:moveTo>
                    <a:pt x="26024" y="111942"/>
                  </a:moveTo>
                  <a:cubicBezTo>
                    <a:pt x="29199" y="111682"/>
                    <a:pt x="32374" y="112203"/>
                    <a:pt x="34490" y="114286"/>
                  </a:cubicBezTo>
                  <a:cubicBezTo>
                    <a:pt x="40840" y="120537"/>
                    <a:pt x="47190" y="124704"/>
                    <a:pt x="53540" y="130955"/>
                  </a:cubicBezTo>
                  <a:cubicBezTo>
                    <a:pt x="57774" y="135122"/>
                    <a:pt x="49307" y="139290"/>
                    <a:pt x="45074" y="139290"/>
                  </a:cubicBezTo>
                  <a:cubicBezTo>
                    <a:pt x="40840" y="141373"/>
                    <a:pt x="34490" y="143457"/>
                    <a:pt x="30257" y="139290"/>
                  </a:cubicBezTo>
                  <a:cubicBezTo>
                    <a:pt x="23907" y="135122"/>
                    <a:pt x="17557" y="128871"/>
                    <a:pt x="11207" y="122621"/>
                  </a:cubicBezTo>
                  <a:cubicBezTo>
                    <a:pt x="6974" y="120537"/>
                    <a:pt x="15440" y="114286"/>
                    <a:pt x="17557" y="114286"/>
                  </a:cubicBezTo>
                  <a:cubicBezTo>
                    <a:pt x="19674" y="113244"/>
                    <a:pt x="22849" y="112202"/>
                    <a:pt x="26024" y="111942"/>
                  </a:cubicBezTo>
                  <a:close/>
                  <a:moveTo>
                    <a:pt x="202289" y="108630"/>
                  </a:moveTo>
                  <a:cubicBezTo>
                    <a:pt x="228053" y="106480"/>
                    <a:pt x="260259" y="108630"/>
                    <a:pt x="283876" y="119376"/>
                  </a:cubicBezTo>
                  <a:cubicBezTo>
                    <a:pt x="311788" y="134420"/>
                    <a:pt x="335405" y="164510"/>
                    <a:pt x="341846" y="194599"/>
                  </a:cubicBezTo>
                  <a:cubicBezTo>
                    <a:pt x="348287" y="228986"/>
                    <a:pt x="333258" y="261225"/>
                    <a:pt x="316082" y="289165"/>
                  </a:cubicBezTo>
                  <a:cubicBezTo>
                    <a:pt x="307494" y="302060"/>
                    <a:pt x="298905" y="314956"/>
                    <a:pt x="296758" y="330000"/>
                  </a:cubicBezTo>
                  <a:cubicBezTo>
                    <a:pt x="294611" y="342896"/>
                    <a:pt x="294611" y="355791"/>
                    <a:pt x="288170" y="364388"/>
                  </a:cubicBezTo>
                  <a:lnTo>
                    <a:pt x="273898" y="371228"/>
                  </a:lnTo>
                  <a:lnTo>
                    <a:pt x="280664" y="371036"/>
                  </a:lnTo>
                  <a:cubicBezTo>
                    <a:pt x="282841" y="369959"/>
                    <a:pt x="282297" y="370498"/>
                    <a:pt x="280936" y="371306"/>
                  </a:cubicBezTo>
                  <a:lnTo>
                    <a:pt x="279675" y="371820"/>
                  </a:lnTo>
                  <a:lnTo>
                    <a:pt x="274135" y="373191"/>
                  </a:lnTo>
                  <a:lnTo>
                    <a:pt x="273980" y="373447"/>
                  </a:lnTo>
                  <a:lnTo>
                    <a:pt x="267861" y="374121"/>
                  </a:lnTo>
                  <a:lnTo>
                    <a:pt x="262943" y="376478"/>
                  </a:lnTo>
                  <a:lnTo>
                    <a:pt x="240703" y="377108"/>
                  </a:lnTo>
                  <a:lnTo>
                    <a:pt x="237136" y="377500"/>
                  </a:lnTo>
                  <a:lnTo>
                    <a:pt x="233198" y="377370"/>
                  </a:lnTo>
                  <a:lnTo>
                    <a:pt x="202289" y="379433"/>
                  </a:lnTo>
                  <a:lnTo>
                    <a:pt x="171781" y="375361"/>
                  </a:lnTo>
                  <a:lnTo>
                    <a:pt x="168579" y="376154"/>
                  </a:lnTo>
                  <a:cubicBezTo>
                    <a:pt x="169123" y="376962"/>
                    <a:pt x="170755" y="378577"/>
                    <a:pt x="171843" y="381809"/>
                  </a:cubicBezTo>
                  <a:lnTo>
                    <a:pt x="171843" y="384233"/>
                  </a:lnTo>
                  <a:lnTo>
                    <a:pt x="225019" y="388725"/>
                  </a:lnTo>
                  <a:lnTo>
                    <a:pt x="267849" y="383562"/>
                  </a:lnTo>
                  <a:lnTo>
                    <a:pt x="273980" y="373447"/>
                  </a:lnTo>
                  <a:lnTo>
                    <a:pt x="276311" y="373191"/>
                  </a:lnTo>
                  <a:lnTo>
                    <a:pt x="279675" y="371820"/>
                  </a:lnTo>
                  <a:lnTo>
                    <a:pt x="282841" y="371036"/>
                  </a:lnTo>
                  <a:lnTo>
                    <a:pt x="282217" y="383148"/>
                  </a:lnTo>
                  <a:lnTo>
                    <a:pt x="282861" y="383434"/>
                  </a:lnTo>
                  <a:lnTo>
                    <a:pt x="282183" y="383818"/>
                  </a:lnTo>
                  <a:lnTo>
                    <a:pt x="282025" y="386892"/>
                  </a:lnTo>
                  <a:lnTo>
                    <a:pt x="274066" y="390780"/>
                  </a:lnTo>
                  <a:lnTo>
                    <a:pt x="281773" y="397378"/>
                  </a:lnTo>
                  <a:lnTo>
                    <a:pt x="280503" y="399790"/>
                  </a:lnTo>
                  <a:lnTo>
                    <a:pt x="282342" y="399913"/>
                  </a:lnTo>
                  <a:lnTo>
                    <a:pt x="279814" y="401098"/>
                  </a:lnTo>
                  <a:lnTo>
                    <a:pt x="275083" y="410086"/>
                  </a:lnTo>
                  <a:lnTo>
                    <a:pt x="276844" y="417212"/>
                  </a:lnTo>
                  <a:lnTo>
                    <a:pt x="278323" y="416983"/>
                  </a:lnTo>
                  <a:cubicBezTo>
                    <a:pt x="284786" y="414919"/>
                    <a:pt x="280477" y="419047"/>
                    <a:pt x="278323" y="421111"/>
                  </a:cubicBezTo>
                  <a:lnTo>
                    <a:pt x="277825" y="421179"/>
                  </a:lnTo>
                  <a:lnTo>
                    <a:pt x="278269" y="422979"/>
                  </a:lnTo>
                  <a:lnTo>
                    <a:pt x="277189" y="423322"/>
                  </a:lnTo>
                  <a:lnTo>
                    <a:pt x="282919" y="433489"/>
                  </a:lnTo>
                  <a:lnTo>
                    <a:pt x="274034" y="436721"/>
                  </a:lnTo>
                  <a:lnTo>
                    <a:pt x="277442" y="444249"/>
                  </a:lnTo>
                  <a:lnTo>
                    <a:pt x="279646" y="442990"/>
                  </a:lnTo>
                  <a:cubicBezTo>
                    <a:pt x="281540" y="442990"/>
                    <a:pt x="282622" y="444072"/>
                    <a:pt x="280458" y="446237"/>
                  </a:cubicBezTo>
                  <a:lnTo>
                    <a:pt x="278878" y="447422"/>
                  </a:lnTo>
                  <a:lnTo>
                    <a:pt x="279137" y="447993"/>
                  </a:lnTo>
                  <a:lnTo>
                    <a:pt x="272795" y="453695"/>
                  </a:lnTo>
                  <a:lnTo>
                    <a:pt x="273287" y="453556"/>
                  </a:lnTo>
                  <a:cubicBezTo>
                    <a:pt x="275184" y="453556"/>
                    <a:pt x="276268" y="454093"/>
                    <a:pt x="274100" y="455167"/>
                  </a:cubicBezTo>
                  <a:cubicBezTo>
                    <a:pt x="263258" y="463758"/>
                    <a:pt x="250248" y="476645"/>
                    <a:pt x="237239" y="483089"/>
                  </a:cubicBezTo>
                  <a:cubicBezTo>
                    <a:pt x="224229" y="489532"/>
                    <a:pt x="204714" y="489532"/>
                    <a:pt x="196041" y="476645"/>
                  </a:cubicBezTo>
                  <a:cubicBezTo>
                    <a:pt x="189536" y="470202"/>
                    <a:pt x="196041" y="468054"/>
                    <a:pt x="202546" y="465906"/>
                  </a:cubicBezTo>
                  <a:lnTo>
                    <a:pt x="216696" y="465316"/>
                  </a:lnTo>
                  <a:lnTo>
                    <a:pt x="199521" y="465720"/>
                  </a:lnTo>
                  <a:cubicBezTo>
                    <a:pt x="191479" y="465720"/>
                    <a:pt x="183437" y="465190"/>
                    <a:pt x="177003" y="463074"/>
                  </a:cubicBezTo>
                  <a:cubicBezTo>
                    <a:pt x="172714" y="460957"/>
                    <a:pt x="169498" y="457253"/>
                    <a:pt x="168425" y="453284"/>
                  </a:cubicBezTo>
                  <a:lnTo>
                    <a:pt x="168555" y="452940"/>
                  </a:lnTo>
                  <a:lnTo>
                    <a:pt x="167889" y="452731"/>
                  </a:lnTo>
                  <a:lnTo>
                    <a:pt x="169466" y="450524"/>
                  </a:lnTo>
                  <a:lnTo>
                    <a:pt x="171083" y="446234"/>
                  </a:lnTo>
                  <a:lnTo>
                    <a:pt x="164489" y="438236"/>
                  </a:lnTo>
                  <a:lnTo>
                    <a:pt x="165926" y="436177"/>
                  </a:lnTo>
                  <a:lnTo>
                    <a:pt x="165724" y="436086"/>
                  </a:lnTo>
                  <a:lnTo>
                    <a:pt x="166044" y="436007"/>
                  </a:lnTo>
                  <a:lnTo>
                    <a:pt x="171817" y="427733"/>
                  </a:lnTo>
                  <a:lnTo>
                    <a:pt x="171823" y="427733"/>
                  </a:lnTo>
                  <a:lnTo>
                    <a:pt x="171823" y="422527"/>
                  </a:lnTo>
                  <a:lnTo>
                    <a:pt x="166291" y="421111"/>
                  </a:lnTo>
                  <a:cubicBezTo>
                    <a:pt x="165214" y="421111"/>
                    <a:pt x="166829" y="420079"/>
                    <a:pt x="168984" y="419305"/>
                  </a:cubicBezTo>
                  <a:lnTo>
                    <a:pt x="171823" y="419181"/>
                  </a:lnTo>
                  <a:lnTo>
                    <a:pt x="171823" y="413402"/>
                  </a:lnTo>
                  <a:lnTo>
                    <a:pt x="167419" y="412380"/>
                  </a:lnTo>
                  <a:cubicBezTo>
                    <a:pt x="164190" y="409046"/>
                    <a:pt x="163652" y="404601"/>
                    <a:pt x="164997" y="400712"/>
                  </a:cubicBezTo>
                  <a:lnTo>
                    <a:pt x="171685" y="394435"/>
                  </a:lnTo>
                  <a:lnTo>
                    <a:pt x="167763" y="393928"/>
                  </a:lnTo>
                  <a:cubicBezTo>
                    <a:pt x="165858" y="393120"/>
                    <a:pt x="164226" y="391504"/>
                    <a:pt x="163138" y="388273"/>
                  </a:cubicBezTo>
                  <a:cubicBezTo>
                    <a:pt x="163138" y="386118"/>
                    <a:pt x="160961" y="377500"/>
                    <a:pt x="160961" y="375346"/>
                  </a:cubicBezTo>
                  <a:cubicBezTo>
                    <a:pt x="160961" y="373191"/>
                    <a:pt x="163138" y="371036"/>
                    <a:pt x="167491" y="371036"/>
                  </a:cubicBezTo>
                  <a:lnTo>
                    <a:pt x="167786" y="371036"/>
                  </a:lnTo>
                  <a:lnTo>
                    <a:pt x="151834" y="356328"/>
                  </a:lnTo>
                  <a:lnTo>
                    <a:pt x="149321" y="346805"/>
                  </a:lnTo>
                  <a:lnTo>
                    <a:pt x="147226" y="345162"/>
                  </a:lnTo>
                  <a:lnTo>
                    <a:pt x="148371" y="343207"/>
                  </a:lnTo>
                  <a:lnTo>
                    <a:pt x="144319" y="327851"/>
                  </a:lnTo>
                  <a:cubicBezTo>
                    <a:pt x="133584" y="297762"/>
                    <a:pt x="112114" y="271971"/>
                    <a:pt x="103526" y="241882"/>
                  </a:cubicBezTo>
                  <a:cubicBezTo>
                    <a:pt x="86349" y="175256"/>
                    <a:pt x="137878" y="117226"/>
                    <a:pt x="202289" y="108630"/>
                  </a:cubicBezTo>
                  <a:close/>
                  <a:moveTo>
                    <a:pt x="426029" y="87894"/>
                  </a:moveTo>
                  <a:cubicBezTo>
                    <a:pt x="430292" y="90037"/>
                    <a:pt x="432424" y="94323"/>
                    <a:pt x="428161" y="98610"/>
                  </a:cubicBezTo>
                  <a:cubicBezTo>
                    <a:pt x="413238" y="111469"/>
                    <a:pt x="396184" y="120041"/>
                    <a:pt x="376997" y="126471"/>
                  </a:cubicBezTo>
                  <a:cubicBezTo>
                    <a:pt x="374866" y="128614"/>
                    <a:pt x="364207" y="130757"/>
                    <a:pt x="362075" y="126471"/>
                  </a:cubicBezTo>
                  <a:cubicBezTo>
                    <a:pt x="357811" y="122184"/>
                    <a:pt x="364207" y="117898"/>
                    <a:pt x="368470" y="115755"/>
                  </a:cubicBezTo>
                  <a:cubicBezTo>
                    <a:pt x="383393" y="111469"/>
                    <a:pt x="396184" y="102896"/>
                    <a:pt x="408974" y="94323"/>
                  </a:cubicBezTo>
                  <a:cubicBezTo>
                    <a:pt x="413238" y="90037"/>
                    <a:pt x="421765" y="87894"/>
                    <a:pt x="426029" y="87894"/>
                  </a:cubicBezTo>
                  <a:close/>
                  <a:moveTo>
                    <a:pt x="104341" y="35620"/>
                  </a:moveTo>
                  <a:cubicBezTo>
                    <a:pt x="110161" y="33466"/>
                    <a:pt x="117570" y="33466"/>
                    <a:pt x="120745" y="37775"/>
                  </a:cubicBezTo>
                  <a:cubicBezTo>
                    <a:pt x="127095" y="48547"/>
                    <a:pt x="131328" y="59319"/>
                    <a:pt x="133445" y="72246"/>
                  </a:cubicBezTo>
                  <a:cubicBezTo>
                    <a:pt x="135561" y="83018"/>
                    <a:pt x="110161" y="89482"/>
                    <a:pt x="108045" y="80864"/>
                  </a:cubicBezTo>
                  <a:cubicBezTo>
                    <a:pt x="105928" y="67937"/>
                    <a:pt x="103811" y="57165"/>
                    <a:pt x="97461" y="46393"/>
                  </a:cubicBezTo>
                  <a:cubicBezTo>
                    <a:pt x="94286" y="42084"/>
                    <a:pt x="98520" y="37775"/>
                    <a:pt x="104341" y="35620"/>
                  </a:cubicBezTo>
                  <a:close/>
                  <a:moveTo>
                    <a:pt x="341882" y="17034"/>
                  </a:moveTo>
                  <a:cubicBezTo>
                    <a:pt x="346152" y="19198"/>
                    <a:pt x="348287" y="25693"/>
                    <a:pt x="344017" y="30022"/>
                  </a:cubicBezTo>
                  <a:cubicBezTo>
                    <a:pt x="331208" y="43011"/>
                    <a:pt x="322668" y="58165"/>
                    <a:pt x="316263" y="75483"/>
                  </a:cubicBezTo>
                  <a:cubicBezTo>
                    <a:pt x="311993" y="86307"/>
                    <a:pt x="286374" y="86307"/>
                    <a:pt x="292779" y="71153"/>
                  </a:cubicBezTo>
                  <a:cubicBezTo>
                    <a:pt x="299184" y="53835"/>
                    <a:pt x="309858" y="36517"/>
                    <a:pt x="322668" y="21363"/>
                  </a:cubicBezTo>
                  <a:cubicBezTo>
                    <a:pt x="326938" y="17034"/>
                    <a:pt x="335478" y="14869"/>
                    <a:pt x="341882" y="17034"/>
                  </a:cubicBezTo>
                  <a:close/>
                  <a:moveTo>
                    <a:pt x="228431" y="7"/>
                  </a:moveTo>
                  <a:cubicBezTo>
                    <a:pt x="230812" y="73"/>
                    <a:pt x="232399" y="607"/>
                    <a:pt x="232399" y="1673"/>
                  </a:cubicBezTo>
                  <a:cubicBezTo>
                    <a:pt x="232399" y="18739"/>
                    <a:pt x="232399" y="35805"/>
                    <a:pt x="232399" y="52871"/>
                  </a:cubicBezTo>
                  <a:cubicBezTo>
                    <a:pt x="232399" y="61403"/>
                    <a:pt x="206999" y="65670"/>
                    <a:pt x="206999" y="61403"/>
                  </a:cubicBezTo>
                  <a:cubicBezTo>
                    <a:pt x="206999" y="44338"/>
                    <a:pt x="206999" y="27272"/>
                    <a:pt x="206999" y="10206"/>
                  </a:cubicBezTo>
                  <a:cubicBezTo>
                    <a:pt x="206999" y="3807"/>
                    <a:pt x="221287" y="-193"/>
                    <a:pt x="2284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546" name="组合 545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E3B10F37-DFF6-4CA1-BED2-4F82886F2588}"/>
              </a:ext>
            </a:extLst>
          </p:cNvPr>
          <p:cNvGrpSpPr/>
          <p:nvPr/>
        </p:nvGrpSpPr>
        <p:grpSpPr>
          <a:xfrm>
            <a:off x="1809531" y="1980592"/>
            <a:ext cx="1904266" cy="2952640"/>
            <a:chOff x="5284788" y="2171700"/>
            <a:chExt cx="1617663" cy="2508251"/>
          </a:xfrm>
          <a:solidFill>
            <a:schemeClr val="accent4"/>
          </a:solidFill>
        </p:grpSpPr>
        <p:sp>
          <p:nvSpPr>
            <p:cNvPr id="545" name="任意多边形: 形状 544">
              <a:extLst>
                <a:ext uri="{FF2B5EF4-FFF2-40B4-BE49-F238E27FC236}">
                  <a16:creationId xmlns="" xmlns:a16="http://schemas.microsoft.com/office/drawing/2014/main" id="{6E363CC5-B8D3-4D01-9A81-025556A79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9233" y="2497251"/>
              <a:ext cx="1308745" cy="1067679"/>
            </a:xfrm>
            <a:custGeom>
              <a:avLst/>
              <a:gdLst>
                <a:gd name="connsiteX0" fmla="*/ 340674 w 1308745"/>
                <a:gd name="connsiteY0" fmla="*/ 925361 h 1067679"/>
                <a:gd name="connsiteX1" fmla="*/ 336473 w 1308745"/>
                <a:gd name="connsiteY1" fmla="*/ 927016 h 1067679"/>
                <a:gd name="connsiteX2" fmla="*/ 338826 w 1308745"/>
                <a:gd name="connsiteY2" fmla="*/ 928503 h 1067679"/>
                <a:gd name="connsiteX3" fmla="*/ 440670 w 1308745"/>
                <a:gd name="connsiteY3" fmla="*/ 891798 h 1067679"/>
                <a:gd name="connsiteX4" fmla="*/ 444200 w 1308745"/>
                <a:gd name="connsiteY4" fmla="*/ 899470 h 1067679"/>
                <a:gd name="connsiteX5" fmla="*/ 428993 w 1308745"/>
                <a:gd name="connsiteY5" fmla="*/ 924870 h 1067679"/>
                <a:gd name="connsiteX6" fmla="*/ 413786 w 1308745"/>
                <a:gd name="connsiteY6" fmla="*/ 922754 h 1067679"/>
                <a:gd name="connsiteX7" fmla="*/ 428993 w 1308745"/>
                <a:gd name="connsiteY7" fmla="*/ 895237 h 1067679"/>
                <a:gd name="connsiteX8" fmla="*/ 440670 w 1308745"/>
                <a:gd name="connsiteY8" fmla="*/ 891798 h 1067679"/>
                <a:gd name="connsiteX9" fmla="*/ 573808 w 1308745"/>
                <a:gd name="connsiteY9" fmla="*/ 745420 h 1067679"/>
                <a:gd name="connsiteX10" fmla="*/ 537874 w 1308745"/>
                <a:gd name="connsiteY10" fmla="*/ 799478 h 1067679"/>
                <a:gd name="connsiteX11" fmla="*/ 545744 w 1308745"/>
                <a:gd name="connsiteY11" fmla="*/ 814243 h 1067679"/>
                <a:gd name="connsiteX12" fmla="*/ 595142 w 1308745"/>
                <a:gd name="connsiteY12" fmla="*/ 746965 h 1067679"/>
                <a:gd name="connsiteX13" fmla="*/ 581066 w 1308745"/>
                <a:gd name="connsiteY13" fmla="*/ 747197 h 1067679"/>
                <a:gd name="connsiteX14" fmla="*/ 288541 w 1308745"/>
                <a:gd name="connsiteY14" fmla="*/ 729378 h 1067679"/>
                <a:gd name="connsiteX15" fmla="*/ 293972 w 1308745"/>
                <a:gd name="connsiteY15" fmla="*/ 733406 h 1067679"/>
                <a:gd name="connsiteX16" fmla="*/ 291033 w 1308745"/>
                <a:gd name="connsiteY16" fmla="*/ 737973 h 1067679"/>
                <a:gd name="connsiteX17" fmla="*/ 292715 w 1308745"/>
                <a:gd name="connsiteY17" fmla="*/ 735693 h 1067679"/>
                <a:gd name="connsiteX18" fmla="*/ 312045 w 1308745"/>
                <a:gd name="connsiteY18" fmla="*/ 733511 h 1067679"/>
                <a:gd name="connsiteX19" fmla="*/ 294862 w 1308745"/>
                <a:gd name="connsiteY19" fmla="*/ 757522 h 1067679"/>
                <a:gd name="connsiteX20" fmla="*/ 281975 w 1308745"/>
                <a:gd name="connsiteY20" fmla="*/ 759704 h 1067679"/>
                <a:gd name="connsiteX21" fmla="*/ 280311 w 1308745"/>
                <a:gd name="connsiteY21" fmla="*/ 754630 h 1067679"/>
                <a:gd name="connsiteX22" fmla="*/ 278765 w 1308745"/>
                <a:gd name="connsiteY22" fmla="*/ 757032 h 1067679"/>
                <a:gd name="connsiteX23" fmla="*/ 261386 w 1308745"/>
                <a:gd name="connsiteY23" fmla="*/ 757032 h 1067679"/>
                <a:gd name="connsiteX24" fmla="*/ 276593 w 1308745"/>
                <a:gd name="connsiteY24" fmla="*/ 733406 h 1067679"/>
                <a:gd name="connsiteX25" fmla="*/ 288541 w 1308745"/>
                <a:gd name="connsiteY25" fmla="*/ 729378 h 1067679"/>
                <a:gd name="connsiteX26" fmla="*/ 260099 w 1308745"/>
                <a:gd name="connsiteY26" fmla="*/ 721431 h 1067679"/>
                <a:gd name="connsiteX27" fmla="*/ 265456 w 1308745"/>
                <a:gd name="connsiteY27" fmla="*/ 725443 h 1067679"/>
                <a:gd name="connsiteX28" fmla="*/ 246168 w 1308745"/>
                <a:gd name="connsiteY28" fmla="*/ 759678 h 1067679"/>
                <a:gd name="connsiteX29" fmla="*/ 229023 w 1308745"/>
                <a:gd name="connsiteY29" fmla="*/ 761818 h 1067679"/>
                <a:gd name="connsiteX30" fmla="*/ 248311 w 1308745"/>
                <a:gd name="connsiteY30" fmla="*/ 725443 h 1067679"/>
                <a:gd name="connsiteX31" fmla="*/ 260099 w 1308745"/>
                <a:gd name="connsiteY31" fmla="*/ 721431 h 1067679"/>
                <a:gd name="connsiteX32" fmla="*/ 957809 w 1308745"/>
                <a:gd name="connsiteY32" fmla="*/ 716205 h 1067679"/>
                <a:gd name="connsiteX33" fmla="*/ 957493 w 1308745"/>
                <a:gd name="connsiteY33" fmla="*/ 716353 h 1067679"/>
                <a:gd name="connsiteX34" fmla="*/ 957564 w 1308745"/>
                <a:gd name="connsiteY34" fmla="*/ 716888 h 1067679"/>
                <a:gd name="connsiteX35" fmla="*/ 207884 w 1308745"/>
                <a:gd name="connsiteY35" fmla="*/ 716132 h 1067679"/>
                <a:gd name="connsiteX36" fmla="*/ 213025 w 1308745"/>
                <a:gd name="connsiteY36" fmla="*/ 718536 h 1067679"/>
                <a:gd name="connsiteX37" fmla="*/ 187048 w 1308745"/>
                <a:gd name="connsiteY37" fmla="*/ 763414 h 1067679"/>
                <a:gd name="connsiteX38" fmla="*/ 169730 w 1308745"/>
                <a:gd name="connsiteY38" fmla="*/ 765551 h 1067679"/>
                <a:gd name="connsiteX39" fmla="*/ 197872 w 1308745"/>
                <a:gd name="connsiteY39" fmla="*/ 718536 h 1067679"/>
                <a:gd name="connsiteX40" fmla="*/ 207884 w 1308745"/>
                <a:gd name="connsiteY40" fmla="*/ 716132 h 1067679"/>
                <a:gd name="connsiteX41" fmla="*/ 240597 w 1308745"/>
                <a:gd name="connsiteY41" fmla="*/ 707937 h 1067679"/>
                <a:gd name="connsiteX42" fmla="*/ 244144 w 1308745"/>
                <a:gd name="connsiteY42" fmla="*/ 714927 h 1067679"/>
                <a:gd name="connsiteX43" fmla="*/ 217950 w 1308745"/>
                <a:gd name="connsiteY43" fmla="*/ 764396 h 1067679"/>
                <a:gd name="connsiteX44" fmla="*/ 200488 w 1308745"/>
                <a:gd name="connsiteY44" fmla="*/ 766547 h 1067679"/>
                <a:gd name="connsiteX45" fmla="*/ 228864 w 1308745"/>
                <a:gd name="connsiteY45" fmla="*/ 710626 h 1067679"/>
                <a:gd name="connsiteX46" fmla="*/ 240597 w 1308745"/>
                <a:gd name="connsiteY46" fmla="*/ 707937 h 1067679"/>
                <a:gd name="connsiteX47" fmla="*/ 182326 w 1308745"/>
                <a:gd name="connsiteY47" fmla="*/ 703986 h 1067679"/>
                <a:gd name="connsiteX48" fmla="*/ 187675 w 1308745"/>
                <a:gd name="connsiteY48" fmla="*/ 708026 h 1067679"/>
                <a:gd name="connsiteX49" fmla="*/ 161999 w 1308745"/>
                <a:gd name="connsiteY49" fmla="*/ 753269 h 1067679"/>
                <a:gd name="connsiteX50" fmla="*/ 144881 w 1308745"/>
                <a:gd name="connsiteY50" fmla="*/ 757578 h 1067679"/>
                <a:gd name="connsiteX51" fmla="*/ 170558 w 1308745"/>
                <a:gd name="connsiteY51" fmla="*/ 708026 h 1067679"/>
                <a:gd name="connsiteX52" fmla="*/ 182326 w 1308745"/>
                <a:gd name="connsiteY52" fmla="*/ 703986 h 1067679"/>
                <a:gd name="connsiteX53" fmla="*/ 166364 w 1308745"/>
                <a:gd name="connsiteY53" fmla="*/ 686788 h 1067679"/>
                <a:gd name="connsiteX54" fmla="*/ 171762 w 1308745"/>
                <a:gd name="connsiteY54" fmla="*/ 692702 h 1067679"/>
                <a:gd name="connsiteX55" fmla="*/ 143695 w 1308745"/>
                <a:gd name="connsiteY55" fmla="*/ 744322 h 1067679"/>
                <a:gd name="connsiteX56" fmla="*/ 126423 w 1308745"/>
                <a:gd name="connsiteY56" fmla="*/ 742171 h 1067679"/>
                <a:gd name="connsiteX57" fmla="*/ 154490 w 1308745"/>
                <a:gd name="connsiteY57" fmla="*/ 690552 h 1067679"/>
                <a:gd name="connsiteX58" fmla="*/ 166364 w 1308745"/>
                <a:gd name="connsiteY58" fmla="*/ 686788 h 1067679"/>
                <a:gd name="connsiteX59" fmla="*/ 158397 w 1308745"/>
                <a:gd name="connsiteY59" fmla="*/ 661099 h 1067679"/>
                <a:gd name="connsiteX60" fmla="*/ 166555 w 1308745"/>
                <a:gd name="connsiteY60" fmla="*/ 662452 h 1067679"/>
                <a:gd name="connsiteX61" fmla="*/ 127396 w 1308745"/>
                <a:gd name="connsiteY61" fmla="*/ 727396 h 1067679"/>
                <a:gd name="connsiteX62" fmla="*/ 109992 w 1308745"/>
                <a:gd name="connsiteY62" fmla="*/ 729560 h 1067679"/>
                <a:gd name="connsiteX63" fmla="*/ 146975 w 1308745"/>
                <a:gd name="connsiteY63" fmla="*/ 664617 h 1067679"/>
                <a:gd name="connsiteX64" fmla="*/ 158397 w 1308745"/>
                <a:gd name="connsiteY64" fmla="*/ 661099 h 1067679"/>
                <a:gd name="connsiteX65" fmla="*/ 871779 w 1308745"/>
                <a:gd name="connsiteY65" fmla="*/ 651912 h 1067679"/>
                <a:gd name="connsiteX66" fmla="*/ 880370 w 1308745"/>
                <a:gd name="connsiteY66" fmla="*/ 658401 h 1067679"/>
                <a:gd name="connsiteX67" fmla="*/ 792310 w 1308745"/>
                <a:gd name="connsiteY67" fmla="*/ 792487 h 1067679"/>
                <a:gd name="connsiteX68" fmla="*/ 785867 w 1308745"/>
                <a:gd name="connsiteY68" fmla="*/ 781673 h 1067679"/>
                <a:gd name="connsiteX69" fmla="*/ 863188 w 1308745"/>
                <a:gd name="connsiteY69" fmla="*/ 658401 h 1067679"/>
                <a:gd name="connsiteX70" fmla="*/ 871779 w 1308745"/>
                <a:gd name="connsiteY70" fmla="*/ 651912 h 1067679"/>
                <a:gd name="connsiteX71" fmla="*/ 978338 w 1308745"/>
                <a:gd name="connsiteY71" fmla="*/ 599491 h 1067679"/>
                <a:gd name="connsiteX72" fmla="*/ 943229 w 1308745"/>
                <a:gd name="connsiteY72" fmla="*/ 636453 h 1067679"/>
                <a:gd name="connsiteX73" fmla="*/ 945908 w 1308745"/>
                <a:gd name="connsiteY73" fmla="*/ 643535 h 1067679"/>
                <a:gd name="connsiteX74" fmla="*/ 951722 w 1308745"/>
                <a:gd name="connsiteY74" fmla="*/ 637298 h 1067679"/>
                <a:gd name="connsiteX75" fmla="*/ 130191 w 1308745"/>
                <a:gd name="connsiteY75" fmla="*/ 564526 h 1067679"/>
                <a:gd name="connsiteX76" fmla="*/ 135281 w 1308745"/>
                <a:gd name="connsiteY76" fmla="*/ 567758 h 1067679"/>
                <a:gd name="connsiteX77" fmla="*/ 75273 w 1308745"/>
                <a:gd name="connsiteY77" fmla="*/ 649628 h 1067679"/>
                <a:gd name="connsiteX78" fmla="*/ 58128 w 1308745"/>
                <a:gd name="connsiteY78" fmla="*/ 649628 h 1067679"/>
                <a:gd name="connsiteX79" fmla="*/ 120279 w 1308745"/>
                <a:gd name="connsiteY79" fmla="*/ 567758 h 1067679"/>
                <a:gd name="connsiteX80" fmla="*/ 130191 w 1308745"/>
                <a:gd name="connsiteY80" fmla="*/ 564526 h 1067679"/>
                <a:gd name="connsiteX81" fmla="*/ 492822 w 1308745"/>
                <a:gd name="connsiteY81" fmla="*/ 562885 h 1067679"/>
                <a:gd name="connsiteX82" fmla="*/ 500940 w 1308745"/>
                <a:gd name="connsiteY82" fmla="*/ 566541 h 1067679"/>
                <a:gd name="connsiteX83" fmla="*/ 498775 w 1308745"/>
                <a:gd name="connsiteY83" fmla="*/ 589518 h 1067679"/>
                <a:gd name="connsiteX84" fmla="*/ 479292 w 1308745"/>
                <a:gd name="connsiteY84" fmla="*/ 593696 h 1067679"/>
                <a:gd name="connsiteX85" fmla="*/ 481457 w 1308745"/>
                <a:gd name="connsiteY85" fmla="*/ 568629 h 1067679"/>
                <a:gd name="connsiteX86" fmla="*/ 492822 w 1308745"/>
                <a:gd name="connsiteY86" fmla="*/ 562885 h 1067679"/>
                <a:gd name="connsiteX87" fmla="*/ 451086 w 1308745"/>
                <a:gd name="connsiteY87" fmla="*/ 559855 h 1067679"/>
                <a:gd name="connsiteX88" fmla="*/ 458088 w 1308745"/>
                <a:gd name="connsiteY88" fmla="*/ 563714 h 1067679"/>
                <a:gd name="connsiteX89" fmla="*/ 449470 w 1308745"/>
                <a:gd name="connsiteY89" fmla="*/ 587968 h 1067679"/>
                <a:gd name="connsiteX90" fmla="*/ 432234 w 1308745"/>
                <a:gd name="connsiteY90" fmla="*/ 590172 h 1067679"/>
                <a:gd name="connsiteX91" fmla="*/ 440852 w 1308745"/>
                <a:gd name="connsiteY91" fmla="*/ 565919 h 1067679"/>
                <a:gd name="connsiteX92" fmla="*/ 451086 w 1308745"/>
                <a:gd name="connsiteY92" fmla="*/ 559855 h 1067679"/>
                <a:gd name="connsiteX93" fmla="*/ 519348 w 1308745"/>
                <a:gd name="connsiteY93" fmla="*/ 556067 h 1067679"/>
                <a:gd name="connsiteX94" fmla="*/ 526350 w 1308745"/>
                <a:gd name="connsiteY94" fmla="*/ 558210 h 1067679"/>
                <a:gd name="connsiteX95" fmla="*/ 517732 w 1308745"/>
                <a:gd name="connsiteY95" fmla="*/ 588215 h 1067679"/>
                <a:gd name="connsiteX96" fmla="*/ 500496 w 1308745"/>
                <a:gd name="connsiteY96" fmla="*/ 590358 h 1067679"/>
                <a:gd name="connsiteX97" fmla="*/ 509114 w 1308745"/>
                <a:gd name="connsiteY97" fmla="*/ 560354 h 1067679"/>
                <a:gd name="connsiteX98" fmla="*/ 519348 w 1308745"/>
                <a:gd name="connsiteY98" fmla="*/ 556067 h 1067679"/>
                <a:gd name="connsiteX99" fmla="*/ 474609 w 1308745"/>
                <a:gd name="connsiteY99" fmla="*/ 550780 h 1067679"/>
                <a:gd name="connsiteX100" fmla="*/ 481832 w 1308745"/>
                <a:gd name="connsiteY100" fmla="*/ 556122 h 1067679"/>
                <a:gd name="connsiteX101" fmla="*/ 470720 w 1308745"/>
                <a:gd name="connsiteY101" fmla="*/ 594589 h 1067679"/>
                <a:gd name="connsiteX102" fmla="*/ 452939 w 1308745"/>
                <a:gd name="connsiteY102" fmla="*/ 596726 h 1067679"/>
                <a:gd name="connsiteX103" fmla="*/ 464052 w 1308745"/>
                <a:gd name="connsiteY103" fmla="*/ 558259 h 1067679"/>
                <a:gd name="connsiteX104" fmla="*/ 474609 w 1308745"/>
                <a:gd name="connsiteY104" fmla="*/ 550780 h 1067679"/>
                <a:gd name="connsiteX105" fmla="*/ 427059 w 1308745"/>
                <a:gd name="connsiteY105" fmla="*/ 546569 h 1067679"/>
                <a:gd name="connsiteX106" fmla="*/ 434225 w 1308745"/>
                <a:gd name="connsiteY106" fmla="*/ 548738 h 1067679"/>
                <a:gd name="connsiteX107" fmla="*/ 414381 w 1308745"/>
                <a:gd name="connsiteY107" fmla="*/ 600809 h 1067679"/>
                <a:gd name="connsiteX108" fmla="*/ 396742 w 1308745"/>
                <a:gd name="connsiteY108" fmla="*/ 602978 h 1067679"/>
                <a:gd name="connsiteX109" fmla="*/ 416586 w 1308745"/>
                <a:gd name="connsiteY109" fmla="*/ 550908 h 1067679"/>
                <a:gd name="connsiteX110" fmla="*/ 427059 w 1308745"/>
                <a:gd name="connsiteY110" fmla="*/ 546569 h 1067679"/>
                <a:gd name="connsiteX111" fmla="*/ 395133 w 1308745"/>
                <a:gd name="connsiteY111" fmla="*/ 541312 h 1067679"/>
                <a:gd name="connsiteX112" fmla="*/ 399750 w 1308745"/>
                <a:gd name="connsiteY112" fmla="*/ 548927 h 1067679"/>
                <a:gd name="connsiteX113" fmla="*/ 384543 w 1308745"/>
                <a:gd name="connsiteY113" fmla="*/ 585910 h 1067679"/>
                <a:gd name="connsiteX114" fmla="*/ 367164 w 1308745"/>
                <a:gd name="connsiteY114" fmla="*/ 588085 h 1067679"/>
                <a:gd name="connsiteX115" fmla="*/ 382371 w 1308745"/>
                <a:gd name="connsiteY115" fmla="*/ 546751 h 1067679"/>
                <a:gd name="connsiteX116" fmla="*/ 395133 w 1308745"/>
                <a:gd name="connsiteY116" fmla="*/ 541312 h 1067679"/>
                <a:gd name="connsiteX117" fmla="*/ 562636 w 1308745"/>
                <a:gd name="connsiteY117" fmla="*/ 540505 h 1067679"/>
                <a:gd name="connsiteX118" fmla="*/ 571368 w 1308745"/>
                <a:gd name="connsiteY118" fmla="*/ 542415 h 1067679"/>
                <a:gd name="connsiteX119" fmla="*/ 571368 w 1308745"/>
                <a:gd name="connsiteY119" fmla="*/ 546781 h 1067679"/>
                <a:gd name="connsiteX120" fmla="*/ 553905 w 1308745"/>
                <a:gd name="connsiteY120" fmla="*/ 553329 h 1067679"/>
                <a:gd name="connsiteX121" fmla="*/ 553905 w 1308745"/>
                <a:gd name="connsiteY121" fmla="*/ 546781 h 1067679"/>
                <a:gd name="connsiteX122" fmla="*/ 562636 w 1308745"/>
                <a:gd name="connsiteY122" fmla="*/ 540505 h 1067679"/>
                <a:gd name="connsiteX123" fmla="*/ 710587 w 1308745"/>
                <a:gd name="connsiteY123" fmla="*/ 494259 h 1067679"/>
                <a:gd name="connsiteX124" fmla="*/ 674055 w 1308745"/>
                <a:gd name="connsiteY124" fmla="*/ 498183 h 1067679"/>
                <a:gd name="connsiteX125" fmla="*/ 634679 w 1308745"/>
                <a:gd name="connsiteY125" fmla="*/ 509477 h 1067679"/>
                <a:gd name="connsiteX126" fmla="*/ 628382 w 1308745"/>
                <a:gd name="connsiteY126" fmla="*/ 535073 h 1067679"/>
                <a:gd name="connsiteX127" fmla="*/ 598137 w 1308745"/>
                <a:gd name="connsiteY127" fmla="*/ 577421 h 1067679"/>
                <a:gd name="connsiteX128" fmla="*/ 546619 w 1308745"/>
                <a:gd name="connsiteY128" fmla="*/ 613275 h 1067679"/>
                <a:gd name="connsiteX129" fmla="*/ 518478 w 1308745"/>
                <a:gd name="connsiteY129" fmla="*/ 622397 h 1067679"/>
                <a:gd name="connsiteX130" fmla="*/ 533694 w 1308745"/>
                <a:gd name="connsiteY130" fmla="*/ 670091 h 1067679"/>
                <a:gd name="connsiteX131" fmla="*/ 667269 w 1308745"/>
                <a:gd name="connsiteY131" fmla="*/ 712048 h 1067679"/>
                <a:gd name="connsiteX132" fmla="*/ 673775 w 1308745"/>
                <a:gd name="connsiteY132" fmla="*/ 737806 h 1067679"/>
                <a:gd name="connsiteX133" fmla="*/ 628030 w 1308745"/>
                <a:gd name="connsiteY133" fmla="*/ 746425 h 1067679"/>
                <a:gd name="connsiteX134" fmla="*/ 615410 w 1308745"/>
                <a:gd name="connsiteY134" fmla="*/ 746633 h 1067679"/>
                <a:gd name="connsiteX135" fmla="*/ 553531 w 1308745"/>
                <a:gd name="connsiteY135" fmla="*/ 828852 h 1067679"/>
                <a:gd name="connsiteX136" fmla="*/ 556449 w 1308745"/>
                <a:gd name="connsiteY136" fmla="*/ 834326 h 1067679"/>
                <a:gd name="connsiteX137" fmla="*/ 565081 w 1308745"/>
                <a:gd name="connsiteY137" fmla="*/ 841995 h 1067679"/>
                <a:gd name="connsiteX138" fmla="*/ 603735 w 1308745"/>
                <a:gd name="connsiteY138" fmla="*/ 781043 h 1067679"/>
                <a:gd name="connsiteX139" fmla="*/ 621021 w 1308745"/>
                <a:gd name="connsiteY139" fmla="*/ 783195 h 1067679"/>
                <a:gd name="connsiteX140" fmla="*/ 577011 w 1308745"/>
                <a:gd name="connsiteY140" fmla="*/ 852594 h 1067679"/>
                <a:gd name="connsiteX141" fmla="*/ 578221 w 1308745"/>
                <a:gd name="connsiteY141" fmla="*/ 853669 h 1067679"/>
                <a:gd name="connsiteX142" fmla="*/ 585989 w 1308745"/>
                <a:gd name="connsiteY142" fmla="*/ 856840 h 1067679"/>
                <a:gd name="connsiteX143" fmla="*/ 626161 w 1308745"/>
                <a:gd name="connsiteY143" fmla="*/ 792088 h 1067679"/>
                <a:gd name="connsiteX144" fmla="*/ 643778 w 1308745"/>
                <a:gd name="connsiteY144" fmla="*/ 792088 h 1067679"/>
                <a:gd name="connsiteX145" fmla="*/ 600046 w 1308745"/>
                <a:gd name="connsiteY145" fmla="*/ 862577 h 1067679"/>
                <a:gd name="connsiteX146" fmla="*/ 605866 w 1308745"/>
                <a:gd name="connsiteY146" fmla="*/ 864953 h 1067679"/>
                <a:gd name="connsiteX147" fmla="*/ 613286 w 1308745"/>
                <a:gd name="connsiteY147" fmla="*/ 865414 h 1067679"/>
                <a:gd name="connsiteX148" fmla="*/ 650213 w 1308745"/>
                <a:gd name="connsiteY148" fmla="*/ 798531 h 1067679"/>
                <a:gd name="connsiteX149" fmla="*/ 667617 w 1308745"/>
                <a:gd name="connsiteY149" fmla="*/ 796371 h 1067679"/>
                <a:gd name="connsiteX150" fmla="*/ 630634 w 1308745"/>
                <a:gd name="connsiteY150" fmla="*/ 863355 h 1067679"/>
                <a:gd name="connsiteX151" fmla="*/ 625019 w 1308745"/>
                <a:gd name="connsiteY151" fmla="*/ 866143 h 1067679"/>
                <a:gd name="connsiteX152" fmla="*/ 638564 w 1308745"/>
                <a:gd name="connsiteY152" fmla="*/ 866986 h 1067679"/>
                <a:gd name="connsiteX153" fmla="*/ 642577 w 1308745"/>
                <a:gd name="connsiteY153" fmla="*/ 864487 h 1067679"/>
                <a:gd name="connsiteX154" fmla="*/ 653526 w 1308745"/>
                <a:gd name="connsiteY154" fmla="*/ 861753 h 1067679"/>
                <a:gd name="connsiteX155" fmla="*/ 688130 w 1308745"/>
                <a:gd name="connsiteY155" fmla="*/ 798441 h 1067679"/>
                <a:gd name="connsiteX156" fmla="*/ 705210 w 1308745"/>
                <a:gd name="connsiteY156" fmla="*/ 796310 h 1067679"/>
                <a:gd name="connsiteX157" fmla="*/ 671956 w 1308745"/>
                <a:gd name="connsiteY157" fmla="*/ 857153 h 1067679"/>
                <a:gd name="connsiteX158" fmla="*/ 696812 w 1308745"/>
                <a:gd name="connsiteY158" fmla="*/ 850948 h 1067679"/>
                <a:gd name="connsiteX159" fmla="*/ 704870 w 1308745"/>
                <a:gd name="connsiteY159" fmla="*/ 834385 h 1067679"/>
                <a:gd name="connsiteX160" fmla="*/ 725171 w 1308745"/>
                <a:gd name="connsiteY160" fmla="*/ 807432 h 1067679"/>
                <a:gd name="connsiteX161" fmla="*/ 733720 w 1308745"/>
                <a:gd name="connsiteY161" fmla="*/ 803162 h 1067679"/>
                <a:gd name="connsiteX162" fmla="*/ 742268 w 1308745"/>
                <a:gd name="connsiteY162" fmla="*/ 805297 h 1067679"/>
                <a:gd name="connsiteX163" fmla="*/ 721966 w 1308745"/>
                <a:gd name="connsiteY163" fmla="*/ 830649 h 1067679"/>
                <a:gd name="connsiteX164" fmla="*/ 714669 w 1308745"/>
                <a:gd name="connsiteY164" fmla="*/ 846491 h 1067679"/>
                <a:gd name="connsiteX165" fmla="*/ 716830 w 1308745"/>
                <a:gd name="connsiteY165" fmla="*/ 845951 h 1067679"/>
                <a:gd name="connsiteX166" fmla="*/ 751885 w 1308745"/>
                <a:gd name="connsiteY166" fmla="*/ 838505 h 1067679"/>
                <a:gd name="connsiteX167" fmla="*/ 766100 w 1308745"/>
                <a:gd name="connsiteY167" fmla="*/ 809615 h 1067679"/>
                <a:gd name="connsiteX168" fmla="*/ 783033 w 1308745"/>
                <a:gd name="connsiteY168" fmla="*/ 811765 h 1067679"/>
                <a:gd name="connsiteX169" fmla="*/ 771976 w 1308745"/>
                <a:gd name="connsiteY169" fmla="*/ 834236 h 1067679"/>
                <a:gd name="connsiteX170" fmla="*/ 777911 w 1308745"/>
                <a:gd name="connsiteY170" fmla="*/ 832976 h 1067679"/>
                <a:gd name="connsiteX171" fmla="*/ 905990 w 1308745"/>
                <a:gd name="connsiteY171" fmla="*/ 722652 h 1067679"/>
                <a:gd name="connsiteX172" fmla="*/ 906321 w 1308745"/>
                <a:gd name="connsiteY172" fmla="*/ 722340 h 1067679"/>
                <a:gd name="connsiteX173" fmla="*/ 905795 w 1308745"/>
                <a:gd name="connsiteY173" fmla="*/ 721283 h 1067679"/>
                <a:gd name="connsiteX174" fmla="*/ 813018 w 1308745"/>
                <a:gd name="connsiteY174" fmla="*/ 525953 h 1067679"/>
                <a:gd name="connsiteX175" fmla="*/ 710587 w 1308745"/>
                <a:gd name="connsiteY175" fmla="*/ 494259 h 1067679"/>
                <a:gd name="connsiteX176" fmla="*/ 719765 w 1308745"/>
                <a:gd name="connsiteY176" fmla="*/ 338 h 1067679"/>
                <a:gd name="connsiteX177" fmla="*/ 836093 w 1308745"/>
                <a:gd name="connsiteY177" fmla="*/ 75687 h 1067679"/>
                <a:gd name="connsiteX178" fmla="*/ 839781 w 1308745"/>
                <a:gd name="connsiteY178" fmla="*/ 98972 h 1067679"/>
                <a:gd name="connsiteX179" fmla="*/ 810988 w 1308745"/>
                <a:gd name="connsiteY179" fmla="*/ 103738 h 1067679"/>
                <a:gd name="connsiteX180" fmla="*/ 841216 w 1308745"/>
                <a:gd name="connsiteY180" fmla="*/ 108036 h 1067679"/>
                <a:gd name="connsiteX181" fmla="*/ 839781 w 1308745"/>
                <a:gd name="connsiteY181" fmla="*/ 98972 h 1067679"/>
                <a:gd name="connsiteX182" fmla="*/ 875088 w 1308745"/>
                <a:gd name="connsiteY182" fmla="*/ 93128 h 1067679"/>
                <a:gd name="connsiteX183" fmla="*/ 1046333 w 1308745"/>
                <a:gd name="connsiteY183" fmla="*/ 159612 h 1067679"/>
                <a:gd name="connsiteX184" fmla="*/ 1066440 w 1308745"/>
                <a:gd name="connsiteY184" fmla="*/ 197959 h 1067679"/>
                <a:gd name="connsiteX185" fmla="*/ 1069541 w 1308745"/>
                <a:gd name="connsiteY185" fmla="*/ 234265 h 1067679"/>
                <a:gd name="connsiteX186" fmla="*/ 1058182 w 1308745"/>
                <a:gd name="connsiteY186" fmla="*/ 236911 h 1067679"/>
                <a:gd name="connsiteX187" fmla="*/ 1067194 w 1308745"/>
                <a:gd name="connsiteY187" fmla="*/ 238055 h 1067679"/>
                <a:gd name="connsiteX188" fmla="*/ 1069543 w 1308745"/>
                <a:gd name="connsiteY188" fmla="*/ 234290 h 1067679"/>
                <a:gd name="connsiteX189" fmla="*/ 1069541 w 1308745"/>
                <a:gd name="connsiteY189" fmla="*/ 234265 h 1067679"/>
                <a:gd name="connsiteX190" fmla="*/ 1070458 w 1308745"/>
                <a:gd name="connsiteY190" fmla="*/ 234051 h 1067679"/>
                <a:gd name="connsiteX191" fmla="*/ 1307586 w 1308745"/>
                <a:gd name="connsiteY191" fmla="*/ 469070 h 1067679"/>
                <a:gd name="connsiteX192" fmla="*/ 989340 w 1308745"/>
                <a:gd name="connsiteY192" fmla="*/ 733674 h 1067679"/>
                <a:gd name="connsiteX193" fmla="*/ 951600 w 1308745"/>
                <a:gd name="connsiteY193" fmla="*/ 733521 h 1067679"/>
                <a:gd name="connsiteX194" fmla="*/ 957445 w 1308745"/>
                <a:gd name="connsiteY194" fmla="*/ 717219 h 1067679"/>
                <a:gd name="connsiteX195" fmla="*/ 949183 w 1308745"/>
                <a:gd name="connsiteY195" fmla="*/ 731546 h 1067679"/>
                <a:gd name="connsiteX196" fmla="*/ 944031 w 1308745"/>
                <a:gd name="connsiteY196" fmla="*/ 733490 h 1067679"/>
                <a:gd name="connsiteX197" fmla="*/ 951600 w 1308745"/>
                <a:gd name="connsiteY197" fmla="*/ 733521 h 1067679"/>
                <a:gd name="connsiteX198" fmla="*/ 944685 w 1308745"/>
                <a:gd name="connsiteY198" fmla="*/ 752805 h 1067679"/>
                <a:gd name="connsiteX199" fmla="*/ 856330 w 1308745"/>
                <a:gd name="connsiteY199" fmla="*/ 834401 h 1067679"/>
                <a:gd name="connsiteX200" fmla="*/ 720305 w 1308745"/>
                <a:gd name="connsiteY200" fmla="*/ 881679 h 1067679"/>
                <a:gd name="connsiteX201" fmla="*/ 564849 w 1308745"/>
                <a:gd name="connsiteY201" fmla="*/ 1040705 h 1067679"/>
                <a:gd name="connsiteX202" fmla="*/ 521666 w 1308745"/>
                <a:gd name="connsiteY202" fmla="*/ 1060046 h 1067679"/>
                <a:gd name="connsiteX203" fmla="*/ 595447 w 1308745"/>
                <a:gd name="connsiteY203" fmla="*/ 893834 h 1067679"/>
                <a:gd name="connsiteX204" fmla="*/ 600636 w 1308745"/>
                <a:gd name="connsiteY204" fmla="*/ 890603 h 1067679"/>
                <a:gd name="connsiteX205" fmla="*/ 594390 w 1308745"/>
                <a:gd name="connsiteY205" fmla="*/ 891381 h 1067679"/>
                <a:gd name="connsiteX206" fmla="*/ 474087 w 1308745"/>
                <a:gd name="connsiteY206" fmla="*/ 796177 h 1067679"/>
                <a:gd name="connsiteX207" fmla="*/ 528095 w 1308745"/>
                <a:gd name="connsiteY207" fmla="*/ 781133 h 1067679"/>
                <a:gd name="connsiteX208" fmla="*/ 530472 w 1308745"/>
                <a:gd name="connsiteY208" fmla="*/ 785591 h 1067679"/>
                <a:gd name="connsiteX209" fmla="*/ 558892 w 1308745"/>
                <a:gd name="connsiteY209" fmla="*/ 741768 h 1067679"/>
                <a:gd name="connsiteX210" fmla="*/ 536541 w 1308745"/>
                <a:gd name="connsiteY210" fmla="*/ 736297 h 1067679"/>
                <a:gd name="connsiteX211" fmla="*/ 498115 w 1308745"/>
                <a:gd name="connsiteY211" fmla="*/ 709902 h 1067679"/>
                <a:gd name="connsiteX212" fmla="*/ 465585 w 1308745"/>
                <a:gd name="connsiteY212" fmla="*/ 634775 h 1067679"/>
                <a:gd name="connsiteX213" fmla="*/ 465956 w 1308745"/>
                <a:gd name="connsiteY213" fmla="*/ 634128 h 1067679"/>
                <a:gd name="connsiteX214" fmla="*/ 423732 w 1308745"/>
                <a:gd name="connsiteY214" fmla="*/ 637278 h 1067679"/>
                <a:gd name="connsiteX215" fmla="*/ 360235 w 1308745"/>
                <a:gd name="connsiteY215" fmla="*/ 629517 h 1067679"/>
                <a:gd name="connsiteX216" fmla="*/ 315447 w 1308745"/>
                <a:gd name="connsiteY216" fmla="*/ 614434 h 1067679"/>
                <a:gd name="connsiteX217" fmla="*/ 311464 w 1308745"/>
                <a:gd name="connsiteY217" fmla="*/ 625439 h 1067679"/>
                <a:gd name="connsiteX218" fmla="*/ 217623 w 1308745"/>
                <a:gd name="connsiteY218" fmla="*/ 680818 h 1067679"/>
                <a:gd name="connsiteX219" fmla="*/ 189365 w 1308745"/>
                <a:gd name="connsiteY219" fmla="*/ 680818 h 1067679"/>
                <a:gd name="connsiteX220" fmla="*/ 213276 w 1308745"/>
                <a:gd name="connsiteY220" fmla="*/ 665755 h 1067679"/>
                <a:gd name="connsiteX221" fmla="*/ 269791 w 1308745"/>
                <a:gd name="connsiteY221" fmla="*/ 575373 h 1067679"/>
                <a:gd name="connsiteX222" fmla="*/ 252402 w 1308745"/>
                <a:gd name="connsiteY222" fmla="*/ 517271 h 1067679"/>
                <a:gd name="connsiteX223" fmla="*/ 297030 w 1308745"/>
                <a:gd name="connsiteY223" fmla="*/ 499113 h 1067679"/>
                <a:gd name="connsiteX224" fmla="*/ 306743 w 1308745"/>
                <a:gd name="connsiteY224" fmla="*/ 502207 h 1067679"/>
                <a:gd name="connsiteX225" fmla="*/ 318698 w 1308745"/>
                <a:gd name="connsiteY225" fmla="*/ 545515 h 1067679"/>
                <a:gd name="connsiteX226" fmla="*/ 322810 w 1308745"/>
                <a:gd name="connsiteY226" fmla="*/ 579507 h 1067679"/>
                <a:gd name="connsiteX227" fmla="*/ 344932 w 1308745"/>
                <a:gd name="connsiteY227" fmla="*/ 521292 h 1067679"/>
                <a:gd name="connsiteX228" fmla="*/ 364415 w 1308745"/>
                <a:gd name="connsiteY228" fmla="*/ 519131 h 1067679"/>
                <a:gd name="connsiteX229" fmla="*/ 338438 w 1308745"/>
                <a:gd name="connsiteY229" fmla="*/ 581794 h 1067679"/>
                <a:gd name="connsiteX230" fmla="*/ 333718 w 1308745"/>
                <a:gd name="connsiteY230" fmla="*/ 584522 h 1067679"/>
                <a:gd name="connsiteX231" fmla="*/ 339182 w 1308745"/>
                <a:gd name="connsiteY231" fmla="*/ 586391 h 1067679"/>
                <a:gd name="connsiteX232" fmla="*/ 362724 w 1308745"/>
                <a:gd name="connsiteY232" fmla="*/ 530162 h 1067679"/>
                <a:gd name="connsiteX233" fmla="*/ 382455 w 1308745"/>
                <a:gd name="connsiteY233" fmla="*/ 528029 h 1067679"/>
                <a:gd name="connsiteX234" fmla="*/ 356147 w 1308745"/>
                <a:gd name="connsiteY234" fmla="*/ 585625 h 1067679"/>
                <a:gd name="connsiteX235" fmla="*/ 347410 w 1308745"/>
                <a:gd name="connsiteY235" fmla="*/ 589205 h 1067679"/>
                <a:gd name="connsiteX236" fmla="*/ 392753 w 1308745"/>
                <a:gd name="connsiteY236" fmla="*/ 604714 h 1067679"/>
                <a:gd name="connsiteX237" fmla="*/ 576503 w 1308745"/>
                <a:gd name="connsiteY237" fmla="*/ 540807 h 1067679"/>
                <a:gd name="connsiteX238" fmla="*/ 420742 w 1308745"/>
                <a:gd name="connsiteY238" fmla="*/ 312504 h 1067679"/>
                <a:gd name="connsiteX239" fmla="*/ 455355 w 1308745"/>
                <a:gd name="connsiteY239" fmla="*/ 288812 h 1067679"/>
                <a:gd name="connsiteX240" fmla="*/ 634720 w 1308745"/>
                <a:gd name="connsiteY240" fmla="*/ 441997 h 1067679"/>
                <a:gd name="connsiteX241" fmla="*/ 637850 w 1308745"/>
                <a:gd name="connsiteY241" fmla="*/ 471466 h 1067679"/>
                <a:gd name="connsiteX242" fmla="*/ 660334 w 1308745"/>
                <a:gd name="connsiteY242" fmla="*/ 464846 h 1067679"/>
                <a:gd name="connsiteX243" fmla="*/ 828121 w 1308745"/>
                <a:gd name="connsiteY243" fmla="*/ 478731 h 1067679"/>
                <a:gd name="connsiteX244" fmla="*/ 900561 w 1308745"/>
                <a:gd name="connsiteY244" fmla="*/ 549212 h 1067679"/>
                <a:gd name="connsiteX245" fmla="*/ 907090 w 1308745"/>
                <a:gd name="connsiteY245" fmla="*/ 560611 h 1067679"/>
                <a:gd name="connsiteX246" fmla="*/ 949220 w 1308745"/>
                <a:gd name="connsiteY246" fmla="*/ 572578 h 1067679"/>
                <a:gd name="connsiteX247" fmla="*/ 1042198 w 1308745"/>
                <a:gd name="connsiteY247" fmla="*/ 510235 h 1067679"/>
                <a:gd name="connsiteX248" fmla="*/ 1094093 w 1308745"/>
                <a:gd name="connsiteY248" fmla="*/ 499487 h 1067679"/>
                <a:gd name="connsiteX249" fmla="*/ 960031 w 1308745"/>
                <a:gd name="connsiteY249" fmla="*/ 591926 h 1067679"/>
                <a:gd name="connsiteX250" fmla="*/ 933847 w 1308745"/>
                <a:gd name="connsiteY250" fmla="*/ 593236 h 1067679"/>
                <a:gd name="connsiteX251" fmla="*/ 925004 w 1308745"/>
                <a:gd name="connsiteY251" fmla="*/ 591882 h 1067679"/>
                <a:gd name="connsiteX252" fmla="*/ 929015 w 1308745"/>
                <a:gd name="connsiteY252" fmla="*/ 598885 h 1067679"/>
                <a:gd name="connsiteX253" fmla="*/ 938605 w 1308745"/>
                <a:gd name="connsiteY253" fmla="*/ 624231 h 1067679"/>
                <a:gd name="connsiteX254" fmla="*/ 962470 w 1308745"/>
                <a:gd name="connsiteY254" fmla="*/ 597963 h 1067679"/>
                <a:gd name="connsiteX255" fmla="*/ 974377 w 1308745"/>
                <a:gd name="connsiteY255" fmla="*/ 595516 h 1067679"/>
                <a:gd name="connsiteX256" fmla="*/ 979504 w 1308745"/>
                <a:gd name="connsiteY256" fmla="*/ 597834 h 1067679"/>
                <a:gd name="connsiteX257" fmla="*/ 980577 w 1308745"/>
                <a:gd name="connsiteY257" fmla="*/ 596310 h 1067679"/>
                <a:gd name="connsiteX258" fmla="*/ 997836 w 1308745"/>
                <a:gd name="connsiteY258" fmla="*/ 594167 h 1067679"/>
                <a:gd name="connsiteX259" fmla="*/ 949194 w 1308745"/>
                <a:gd name="connsiteY259" fmla="*/ 653762 h 1067679"/>
                <a:gd name="connsiteX260" fmla="*/ 950295 w 1308745"/>
                <a:gd name="connsiteY260" fmla="*/ 662062 h 1067679"/>
                <a:gd name="connsiteX261" fmla="*/ 999439 w 1308745"/>
                <a:gd name="connsiteY261" fmla="*/ 596886 h 1067679"/>
                <a:gd name="connsiteX262" fmla="*/ 1016865 w 1308745"/>
                <a:gd name="connsiteY262" fmla="*/ 594737 h 1067679"/>
                <a:gd name="connsiteX263" fmla="*/ 952584 w 1308745"/>
                <a:gd name="connsiteY263" fmla="*/ 679326 h 1067679"/>
                <a:gd name="connsiteX264" fmla="*/ 953644 w 1308745"/>
                <a:gd name="connsiteY264" fmla="*/ 687325 h 1067679"/>
                <a:gd name="connsiteX265" fmla="*/ 985362 w 1308745"/>
                <a:gd name="connsiteY265" fmla="*/ 654443 h 1067679"/>
                <a:gd name="connsiteX266" fmla="*/ 1012693 w 1308745"/>
                <a:gd name="connsiteY266" fmla="*/ 611209 h 1067679"/>
                <a:gd name="connsiteX267" fmla="*/ 1030011 w 1308745"/>
                <a:gd name="connsiteY267" fmla="*/ 613371 h 1067679"/>
                <a:gd name="connsiteX268" fmla="*/ 962903 w 1308745"/>
                <a:gd name="connsiteY268" fmla="*/ 699839 h 1067679"/>
                <a:gd name="connsiteX269" fmla="*/ 955413 w 1308745"/>
                <a:gd name="connsiteY269" fmla="*/ 700670 h 1067679"/>
                <a:gd name="connsiteX270" fmla="*/ 956030 w 1308745"/>
                <a:gd name="connsiteY270" fmla="*/ 705322 h 1067679"/>
                <a:gd name="connsiteX271" fmla="*/ 980235 w 1308745"/>
                <a:gd name="connsiteY271" fmla="*/ 705072 h 1067679"/>
                <a:gd name="connsiteX272" fmla="*/ 975708 w 1308745"/>
                <a:gd name="connsiteY272" fmla="*/ 701526 h 1067679"/>
                <a:gd name="connsiteX273" fmla="*/ 1029340 w 1308745"/>
                <a:gd name="connsiteY273" fmla="*/ 620635 h 1067679"/>
                <a:gd name="connsiteX274" fmla="*/ 1046502 w 1308745"/>
                <a:gd name="connsiteY274" fmla="*/ 620635 h 1067679"/>
                <a:gd name="connsiteX275" fmla="*/ 990725 w 1308745"/>
                <a:gd name="connsiteY275" fmla="*/ 701526 h 1067679"/>
                <a:gd name="connsiteX276" fmla="*/ 981953 w 1308745"/>
                <a:gd name="connsiteY276" fmla="*/ 705054 h 1067679"/>
                <a:gd name="connsiteX277" fmla="*/ 1002741 w 1308745"/>
                <a:gd name="connsiteY277" fmla="*/ 704840 h 1067679"/>
                <a:gd name="connsiteX278" fmla="*/ 1000086 w 1308745"/>
                <a:gd name="connsiteY278" fmla="*/ 697990 h 1067679"/>
                <a:gd name="connsiteX279" fmla="*/ 1045189 w 1308745"/>
                <a:gd name="connsiteY279" fmla="*/ 630323 h 1067679"/>
                <a:gd name="connsiteX280" fmla="*/ 1062372 w 1308745"/>
                <a:gd name="connsiteY280" fmla="*/ 632505 h 1067679"/>
                <a:gd name="connsiteX281" fmla="*/ 1015986 w 1308745"/>
                <a:gd name="connsiteY281" fmla="*/ 703219 h 1067679"/>
                <a:gd name="connsiteX282" fmla="*/ 1026314 w 1308745"/>
                <a:gd name="connsiteY282" fmla="*/ 701430 h 1067679"/>
                <a:gd name="connsiteX283" fmla="*/ 1061905 w 1308745"/>
                <a:gd name="connsiteY283" fmla="*/ 639695 h 1067679"/>
                <a:gd name="connsiteX284" fmla="*/ 1078839 w 1308745"/>
                <a:gd name="connsiteY284" fmla="*/ 635431 h 1067679"/>
                <a:gd name="connsiteX285" fmla="*/ 1043657 w 1308745"/>
                <a:gd name="connsiteY285" fmla="*/ 698424 h 1067679"/>
                <a:gd name="connsiteX286" fmla="*/ 1052401 w 1308745"/>
                <a:gd name="connsiteY286" fmla="*/ 696908 h 1067679"/>
                <a:gd name="connsiteX287" fmla="*/ 1081145 w 1308745"/>
                <a:gd name="connsiteY287" fmla="*/ 656667 h 1067679"/>
                <a:gd name="connsiteX288" fmla="*/ 1098417 w 1308745"/>
                <a:gd name="connsiteY288" fmla="*/ 654508 h 1067679"/>
                <a:gd name="connsiteX289" fmla="*/ 1069770 w 1308745"/>
                <a:gd name="connsiteY289" fmla="*/ 693898 h 1067679"/>
                <a:gd name="connsiteX290" fmla="*/ 1111311 w 1308745"/>
                <a:gd name="connsiteY290" fmla="*/ 686699 h 1067679"/>
                <a:gd name="connsiteX291" fmla="*/ 1251449 w 1308745"/>
                <a:gd name="connsiteY291" fmla="*/ 456176 h 1067679"/>
                <a:gd name="connsiteX292" fmla="*/ 1031219 w 1308745"/>
                <a:gd name="connsiteY292" fmla="*/ 269212 h 1067679"/>
                <a:gd name="connsiteX293" fmla="*/ 1031219 w 1308745"/>
                <a:gd name="connsiteY293" fmla="*/ 267888 h 1067679"/>
                <a:gd name="connsiteX294" fmla="*/ 1052405 w 1308745"/>
                <a:gd name="connsiteY294" fmla="*/ 261757 h 1067679"/>
                <a:gd name="connsiteX295" fmla="*/ 1053463 w 1308745"/>
                <a:gd name="connsiteY295" fmla="*/ 260062 h 1067679"/>
                <a:gd name="connsiteX296" fmla="*/ 1042082 w 1308745"/>
                <a:gd name="connsiteY296" fmla="*/ 263908 h 1067679"/>
                <a:gd name="connsiteX297" fmla="*/ 1031219 w 1308745"/>
                <a:gd name="connsiteY297" fmla="*/ 267109 h 1067679"/>
                <a:gd name="connsiteX298" fmla="*/ 1031219 w 1308745"/>
                <a:gd name="connsiteY298" fmla="*/ 267888 h 1067679"/>
                <a:gd name="connsiteX299" fmla="*/ 1011787 w 1308745"/>
                <a:gd name="connsiteY299" fmla="*/ 273510 h 1067679"/>
                <a:gd name="connsiteX300" fmla="*/ 1010549 w 1308745"/>
                <a:gd name="connsiteY300" fmla="*/ 273199 h 1067679"/>
                <a:gd name="connsiteX301" fmla="*/ 989187 w 1308745"/>
                <a:gd name="connsiteY301" fmla="*/ 279494 h 1067679"/>
                <a:gd name="connsiteX302" fmla="*/ 893492 w 1308745"/>
                <a:gd name="connsiteY302" fmla="*/ 410091 h 1067679"/>
                <a:gd name="connsiteX303" fmla="*/ 841809 w 1308745"/>
                <a:gd name="connsiteY303" fmla="*/ 416540 h 1067679"/>
                <a:gd name="connsiteX304" fmla="*/ 851467 w 1308745"/>
                <a:gd name="connsiteY304" fmla="*/ 371181 h 1067679"/>
                <a:gd name="connsiteX305" fmla="*/ 817946 w 1308745"/>
                <a:gd name="connsiteY305" fmla="*/ 369726 h 1067679"/>
                <a:gd name="connsiteX306" fmla="*/ 692149 w 1308745"/>
                <a:gd name="connsiteY306" fmla="*/ 263257 h 1067679"/>
                <a:gd name="connsiteX307" fmla="*/ 744008 w 1308745"/>
                <a:gd name="connsiteY307" fmla="*/ 250425 h 1067679"/>
                <a:gd name="connsiteX308" fmla="*/ 751358 w 1308745"/>
                <a:gd name="connsiteY308" fmla="*/ 263306 h 1067679"/>
                <a:gd name="connsiteX309" fmla="*/ 766446 w 1308745"/>
                <a:gd name="connsiteY309" fmla="*/ 241363 h 1067679"/>
                <a:gd name="connsiteX310" fmla="*/ 781406 w 1308745"/>
                <a:gd name="connsiteY310" fmla="*/ 241363 h 1067679"/>
                <a:gd name="connsiteX311" fmla="*/ 759151 w 1308745"/>
                <a:gd name="connsiteY311" fmla="*/ 276964 h 1067679"/>
                <a:gd name="connsiteX312" fmla="*/ 766223 w 1308745"/>
                <a:gd name="connsiteY312" fmla="*/ 289356 h 1067679"/>
                <a:gd name="connsiteX313" fmla="*/ 767666 w 1308745"/>
                <a:gd name="connsiteY313" fmla="*/ 290637 h 1067679"/>
                <a:gd name="connsiteX314" fmla="*/ 796452 w 1308745"/>
                <a:gd name="connsiteY314" fmla="*/ 250712 h 1067679"/>
                <a:gd name="connsiteX315" fmla="*/ 811533 w 1308745"/>
                <a:gd name="connsiteY315" fmla="*/ 250712 h 1067679"/>
                <a:gd name="connsiteX316" fmla="*/ 778136 w 1308745"/>
                <a:gd name="connsiteY316" fmla="*/ 299929 h 1067679"/>
                <a:gd name="connsiteX317" fmla="*/ 796002 w 1308745"/>
                <a:gd name="connsiteY317" fmla="*/ 315785 h 1067679"/>
                <a:gd name="connsiteX318" fmla="*/ 818065 w 1308745"/>
                <a:gd name="connsiteY318" fmla="*/ 277918 h 1067679"/>
                <a:gd name="connsiteX319" fmla="*/ 833178 w 1308745"/>
                <a:gd name="connsiteY319" fmla="*/ 284487 h 1067679"/>
                <a:gd name="connsiteX320" fmla="*/ 810432 w 1308745"/>
                <a:gd name="connsiteY320" fmla="*/ 322934 h 1067679"/>
                <a:gd name="connsiteX321" fmla="*/ 829439 w 1308745"/>
                <a:gd name="connsiteY321" fmla="*/ 330738 h 1067679"/>
                <a:gd name="connsiteX322" fmla="*/ 833305 w 1308745"/>
                <a:gd name="connsiteY322" fmla="*/ 323851 h 1067679"/>
                <a:gd name="connsiteX323" fmla="*/ 843095 w 1308745"/>
                <a:gd name="connsiteY323" fmla="*/ 319003 h 1067679"/>
                <a:gd name="connsiteX324" fmla="*/ 848122 w 1308745"/>
                <a:gd name="connsiteY324" fmla="*/ 323851 h 1067679"/>
                <a:gd name="connsiteX325" fmla="*/ 842153 w 1308745"/>
                <a:gd name="connsiteY325" fmla="*/ 334483 h 1067679"/>
                <a:gd name="connsiteX326" fmla="*/ 870518 w 1308745"/>
                <a:gd name="connsiteY326" fmla="*/ 335536 h 1067679"/>
                <a:gd name="connsiteX327" fmla="*/ 883297 w 1308745"/>
                <a:gd name="connsiteY327" fmla="*/ 316136 h 1067679"/>
                <a:gd name="connsiteX328" fmla="*/ 977478 w 1308745"/>
                <a:gd name="connsiteY328" fmla="*/ 255410 h 1067679"/>
                <a:gd name="connsiteX329" fmla="*/ 1030029 w 1308745"/>
                <a:gd name="connsiteY329" fmla="*/ 241451 h 1067679"/>
                <a:gd name="connsiteX330" fmla="*/ 979400 w 1308745"/>
                <a:gd name="connsiteY330" fmla="*/ 157463 h 1067679"/>
                <a:gd name="connsiteX331" fmla="*/ 895194 w 1308745"/>
                <a:gd name="connsiteY331" fmla="*/ 123079 h 1067679"/>
                <a:gd name="connsiteX332" fmla="*/ 817466 w 1308745"/>
                <a:gd name="connsiteY332" fmla="*/ 127377 h 1067679"/>
                <a:gd name="connsiteX333" fmla="*/ 789397 w 1308745"/>
                <a:gd name="connsiteY333" fmla="*/ 123079 h 1067679"/>
                <a:gd name="connsiteX334" fmla="*/ 588599 w 1308745"/>
                <a:gd name="connsiteY334" fmla="*/ 135973 h 1067679"/>
                <a:gd name="connsiteX335" fmla="*/ 603713 w 1308745"/>
                <a:gd name="connsiteY335" fmla="*/ 174656 h 1067679"/>
                <a:gd name="connsiteX336" fmla="*/ 551894 w 1308745"/>
                <a:gd name="connsiteY336" fmla="*/ 191848 h 1067679"/>
                <a:gd name="connsiteX337" fmla="*/ 290640 w 1308745"/>
                <a:gd name="connsiteY337" fmla="*/ 161761 h 1067679"/>
                <a:gd name="connsiteX338" fmla="*/ 270770 w 1308745"/>
                <a:gd name="connsiteY338" fmla="*/ 195911 h 1067679"/>
                <a:gd name="connsiteX339" fmla="*/ 265253 w 1308745"/>
                <a:gd name="connsiteY339" fmla="*/ 215269 h 1067679"/>
                <a:gd name="connsiteX340" fmla="*/ 265295 w 1308745"/>
                <a:gd name="connsiteY340" fmla="*/ 215408 h 1067679"/>
                <a:gd name="connsiteX341" fmla="*/ 265194 w 1308745"/>
                <a:gd name="connsiteY341" fmla="*/ 215478 h 1067679"/>
                <a:gd name="connsiteX342" fmla="*/ 259603 w 1308745"/>
                <a:gd name="connsiteY342" fmla="*/ 235096 h 1067679"/>
                <a:gd name="connsiteX343" fmla="*/ 262112 w 1308745"/>
                <a:gd name="connsiteY343" fmla="*/ 303887 h 1067679"/>
                <a:gd name="connsiteX344" fmla="*/ 305888 w 1308745"/>
                <a:gd name="connsiteY344" fmla="*/ 239141 h 1067679"/>
                <a:gd name="connsiteX345" fmla="*/ 323147 w 1308745"/>
                <a:gd name="connsiteY345" fmla="*/ 236989 h 1067679"/>
                <a:gd name="connsiteX346" fmla="*/ 264483 w 1308745"/>
                <a:gd name="connsiteY346" fmla="*/ 321738 h 1067679"/>
                <a:gd name="connsiteX347" fmla="*/ 268332 w 1308745"/>
                <a:gd name="connsiteY347" fmla="*/ 332309 h 1067679"/>
                <a:gd name="connsiteX348" fmla="*/ 306708 w 1308745"/>
                <a:gd name="connsiteY348" fmla="*/ 271504 h 1067679"/>
                <a:gd name="connsiteX349" fmla="*/ 324125 w 1308745"/>
                <a:gd name="connsiteY349" fmla="*/ 271504 h 1067679"/>
                <a:gd name="connsiteX350" fmla="*/ 274051 w 1308745"/>
                <a:gd name="connsiteY350" fmla="*/ 347394 h 1067679"/>
                <a:gd name="connsiteX351" fmla="*/ 273857 w 1308745"/>
                <a:gd name="connsiteY351" fmla="*/ 347481 h 1067679"/>
                <a:gd name="connsiteX352" fmla="*/ 276303 w 1308745"/>
                <a:gd name="connsiteY352" fmla="*/ 354199 h 1067679"/>
                <a:gd name="connsiteX353" fmla="*/ 279447 w 1308745"/>
                <a:gd name="connsiteY353" fmla="*/ 358430 h 1067679"/>
                <a:gd name="connsiteX354" fmla="*/ 312933 w 1308745"/>
                <a:gd name="connsiteY354" fmla="*/ 304732 h 1067679"/>
                <a:gd name="connsiteX355" fmla="*/ 330450 w 1308745"/>
                <a:gd name="connsiteY355" fmla="*/ 306864 h 1067679"/>
                <a:gd name="connsiteX356" fmla="*/ 293226 w 1308745"/>
                <a:gd name="connsiteY356" fmla="*/ 366555 h 1067679"/>
                <a:gd name="connsiteX357" fmla="*/ 286932 w 1308745"/>
                <a:gd name="connsiteY357" fmla="*/ 368505 h 1067679"/>
                <a:gd name="connsiteX358" fmla="*/ 294917 w 1308745"/>
                <a:gd name="connsiteY358" fmla="*/ 379253 h 1067679"/>
                <a:gd name="connsiteX359" fmla="*/ 322765 w 1308745"/>
                <a:gd name="connsiteY359" fmla="*/ 325978 h 1067679"/>
                <a:gd name="connsiteX360" fmla="*/ 340037 w 1308745"/>
                <a:gd name="connsiteY360" fmla="*/ 328126 h 1067679"/>
                <a:gd name="connsiteX361" fmla="*/ 311970 w 1308745"/>
                <a:gd name="connsiteY361" fmla="*/ 381821 h 1067679"/>
                <a:gd name="connsiteX362" fmla="*/ 300634 w 1308745"/>
                <a:gd name="connsiteY362" fmla="*/ 386947 h 1067679"/>
                <a:gd name="connsiteX363" fmla="*/ 309784 w 1308745"/>
                <a:gd name="connsiteY363" fmla="*/ 399263 h 1067679"/>
                <a:gd name="connsiteX364" fmla="*/ 338640 w 1308745"/>
                <a:gd name="connsiteY364" fmla="*/ 354013 h 1067679"/>
                <a:gd name="connsiteX365" fmla="*/ 353753 w 1308745"/>
                <a:gd name="connsiteY365" fmla="*/ 356167 h 1067679"/>
                <a:gd name="connsiteX366" fmla="*/ 327845 w 1308745"/>
                <a:gd name="connsiteY366" fmla="*/ 399256 h 1067679"/>
                <a:gd name="connsiteX367" fmla="*/ 316567 w 1308745"/>
                <a:gd name="connsiteY367" fmla="*/ 405151 h 1067679"/>
                <a:gd name="connsiteX368" fmla="*/ 326080 w 1308745"/>
                <a:gd name="connsiteY368" fmla="*/ 411698 h 1067679"/>
                <a:gd name="connsiteX369" fmla="*/ 345440 w 1308745"/>
                <a:gd name="connsiteY369" fmla="*/ 378947 h 1067679"/>
                <a:gd name="connsiteX370" fmla="*/ 362819 w 1308745"/>
                <a:gd name="connsiteY370" fmla="*/ 374537 h 1067679"/>
                <a:gd name="connsiteX371" fmla="*/ 343268 w 1308745"/>
                <a:gd name="connsiteY371" fmla="*/ 409815 h 1067679"/>
                <a:gd name="connsiteX372" fmla="*/ 332135 w 1308745"/>
                <a:gd name="connsiteY372" fmla="*/ 413398 h 1067679"/>
                <a:gd name="connsiteX373" fmla="*/ 326857 w 1308745"/>
                <a:gd name="connsiteY373" fmla="*/ 412234 h 1067679"/>
                <a:gd name="connsiteX374" fmla="*/ 335752 w 1308745"/>
                <a:gd name="connsiteY374" fmla="*/ 418356 h 1067679"/>
                <a:gd name="connsiteX375" fmla="*/ 352794 w 1308745"/>
                <a:gd name="connsiteY375" fmla="*/ 424307 h 1067679"/>
                <a:gd name="connsiteX376" fmla="*/ 375575 w 1308745"/>
                <a:gd name="connsiteY376" fmla="*/ 387841 h 1067679"/>
                <a:gd name="connsiteX377" fmla="*/ 388275 w 1308745"/>
                <a:gd name="connsiteY377" fmla="*/ 390034 h 1067679"/>
                <a:gd name="connsiteX378" fmla="*/ 369225 w 1308745"/>
                <a:gd name="connsiteY378" fmla="*/ 422918 h 1067679"/>
                <a:gd name="connsiteX379" fmla="*/ 361833 w 1308745"/>
                <a:gd name="connsiteY379" fmla="*/ 427464 h 1067679"/>
                <a:gd name="connsiteX380" fmla="*/ 364051 w 1308745"/>
                <a:gd name="connsiteY380" fmla="*/ 428238 h 1067679"/>
                <a:gd name="connsiteX381" fmla="*/ 331664 w 1308745"/>
                <a:gd name="connsiteY381" fmla="*/ 456176 h 1067679"/>
                <a:gd name="connsiteX382" fmla="*/ 208088 w 1308745"/>
                <a:gd name="connsiteY382" fmla="*/ 244633 h 1067679"/>
                <a:gd name="connsiteX383" fmla="*/ 212436 w 1308745"/>
                <a:gd name="connsiteY383" fmla="*/ 229532 h 1067679"/>
                <a:gd name="connsiteX384" fmla="*/ 166930 w 1308745"/>
                <a:gd name="connsiteY384" fmla="*/ 219805 h 1067679"/>
                <a:gd name="connsiteX385" fmla="*/ 90581 w 1308745"/>
                <a:gd name="connsiteY385" fmla="*/ 484614 h 1067679"/>
                <a:gd name="connsiteX386" fmla="*/ 90581 w 1308745"/>
                <a:gd name="connsiteY386" fmla="*/ 493208 h 1067679"/>
                <a:gd name="connsiteX387" fmla="*/ 55840 w 1308745"/>
                <a:gd name="connsiteY387" fmla="*/ 555776 h 1067679"/>
                <a:gd name="connsiteX388" fmla="*/ 52562 w 1308745"/>
                <a:gd name="connsiteY388" fmla="*/ 613094 h 1067679"/>
                <a:gd name="connsiteX389" fmla="*/ 107159 w 1308745"/>
                <a:gd name="connsiteY389" fmla="*/ 544473 h 1067679"/>
                <a:gd name="connsiteX390" fmla="*/ 122066 w 1308745"/>
                <a:gd name="connsiteY390" fmla="*/ 548756 h 1067679"/>
                <a:gd name="connsiteX391" fmla="*/ 60308 w 1308745"/>
                <a:gd name="connsiteY391" fmla="*/ 623700 h 1067679"/>
                <a:gd name="connsiteX392" fmla="*/ 51830 w 1308745"/>
                <a:gd name="connsiteY392" fmla="*/ 626542 h 1067679"/>
                <a:gd name="connsiteX393" fmla="*/ 61251 w 1308745"/>
                <a:gd name="connsiteY393" fmla="*/ 671699 h 1067679"/>
                <a:gd name="connsiteX394" fmla="*/ 123097 w 1308745"/>
                <a:gd name="connsiteY394" fmla="*/ 597927 h 1067679"/>
                <a:gd name="connsiteX395" fmla="*/ 138377 w 1308745"/>
                <a:gd name="connsiteY395" fmla="*/ 597927 h 1067679"/>
                <a:gd name="connsiteX396" fmla="*/ 77258 w 1308745"/>
                <a:gd name="connsiteY396" fmla="*/ 673435 h 1067679"/>
                <a:gd name="connsiteX397" fmla="*/ 65252 w 1308745"/>
                <a:gd name="connsiteY397" fmla="*/ 675862 h 1067679"/>
                <a:gd name="connsiteX398" fmla="*/ 62538 w 1308745"/>
                <a:gd name="connsiteY398" fmla="*/ 674655 h 1067679"/>
                <a:gd name="connsiteX399" fmla="*/ 72040 w 1308745"/>
                <a:gd name="connsiteY399" fmla="*/ 691145 h 1067679"/>
                <a:gd name="connsiteX400" fmla="*/ 126609 w 1308745"/>
                <a:gd name="connsiteY400" fmla="*/ 626949 h 1067679"/>
                <a:gd name="connsiteX401" fmla="*/ 143771 w 1308745"/>
                <a:gd name="connsiteY401" fmla="*/ 624832 h 1067679"/>
                <a:gd name="connsiteX402" fmla="*/ 85849 w 1308745"/>
                <a:gd name="connsiteY402" fmla="*/ 690449 h 1067679"/>
                <a:gd name="connsiteX403" fmla="*/ 75927 w 1308745"/>
                <a:gd name="connsiteY403" fmla="*/ 694682 h 1067679"/>
                <a:gd name="connsiteX404" fmla="*/ 73497 w 1308745"/>
                <a:gd name="connsiteY404" fmla="*/ 693673 h 1067679"/>
                <a:gd name="connsiteX405" fmla="*/ 85539 w 1308745"/>
                <a:gd name="connsiteY405" fmla="*/ 714569 h 1067679"/>
                <a:gd name="connsiteX406" fmla="*/ 84098 w 1308745"/>
                <a:gd name="connsiteY406" fmla="*/ 710916 h 1067679"/>
                <a:gd name="connsiteX407" fmla="*/ 129202 w 1308745"/>
                <a:gd name="connsiteY407" fmla="*/ 650848 h 1067679"/>
                <a:gd name="connsiteX408" fmla="*/ 144236 w 1308745"/>
                <a:gd name="connsiteY408" fmla="*/ 657284 h 1067679"/>
                <a:gd name="connsiteX409" fmla="*/ 99133 w 1308745"/>
                <a:gd name="connsiteY409" fmla="*/ 717351 h 1067679"/>
                <a:gd name="connsiteX410" fmla="*/ 88432 w 1308745"/>
                <a:gd name="connsiteY410" fmla="*/ 719588 h 1067679"/>
                <a:gd name="connsiteX411" fmla="*/ 96391 w 1308745"/>
                <a:gd name="connsiteY411" fmla="*/ 733400 h 1067679"/>
                <a:gd name="connsiteX412" fmla="*/ 306027 w 1308745"/>
                <a:gd name="connsiteY412" fmla="*/ 759594 h 1067679"/>
                <a:gd name="connsiteX413" fmla="*/ 329727 w 1308745"/>
                <a:gd name="connsiteY413" fmla="*/ 774632 h 1067679"/>
                <a:gd name="connsiteX414" fmla="*/ 288388 w 1308745"/>
                <a:gd name="connsiteY414" fmla="*/ 828440 h 1067679"/>
                <a:gd name="connsiteX415" fmla="*/ 288783 w 1308745"/>
                <a:gd name="connsiteY415" fmla="*/ 857872 h 1067679"/>
                <a:gd name="connsiteX416" fmla="*/ 288990 w 1308745"/>
                <a:gd name="connsiteY416" fmla="*/ 856483 h 1067679"/>
                <a:gd name="connsiteX417" fmla="*/ 332646 w 1308745"/>
                <a:gd name="connsiteY417" fmla="*/ 798493 h 1067679"/>
                <a:gd name="connsiteX418" fmla="*/ 347926 w 1308745"/>
                <a:gd name="connsiteY418" fmla="*/ 798493 h 1067679"/>
                <a:gd name="connsiteX419" fmla="*/ 304270 w 1308745"/>
                <a:gd name="connsiteY419" fmla="*/ 858631 h 1067679"/>
                <a:gd name="connsiteX420" fmla="*/ 293356 w 1308745"/>
                <a:gd name="connsiteY420" fmla="*/ 862389 h 1067679"/>
                <a:gd name="connsiteX421" fmla="*/ 288875 w 1308745"/>
                <a:gd name="connsiteY421" fmla="*/ 861198 h 1067679"/>
                <a:gd name="connsiteX422" fmla="*/ 301180 w 1308745"/>
                <a:gd name="connsiteY422" fmla="*/ 892519 h 1067679"/>
                <a:gd name="connsiteX423" fmla="*/ 313126 w 1308745"/>
                <a:gd name="connsiteY423" fmla="*/ 906500 h 1067679"/>
                <a:gd name="connsiteX424" fmla="*/ 345218 w 1308745"/>
                <a:gd name="connsiteY424" fmla="*/ 851775 h 1067679"/>
                <a:gd name="connsiteX425" fmla="*/ 319483 w 1308745"/>
                <a:gd name="connsiteY425" fmla="*/ 880791 h 1067679"/>
                <a:gd name="connsiteX426" fmla="*/ 304667 w 1308745"/>
                <a:gd name="connsiteY426" fmla="*/ 874283 h 1067679"/>
                <a:gd name="connsiteX427" fmla="*/ 347000 w 1308745"/>
                <a:gd name="connsiteY427" fmla="*/ 828721 h 1067679"/>
                <a:gd name="connsiteX428" fmla="*/ 358377 w 1308745"/>
                <a:gd name="connsiteY428" fmla="*/ 826009 h 1067679"/>
                <a:gd name="connsiteX429" fmla="*/ 361817 w 1308745"/>
                <a:gd name="connsiteY429" fmla="*/ 833060 h 1067679"/>
                <a:gd name="connsiteX430" fmla="*/ 347586 w 1308745"/>
                <a:gd name="connsiteY430" fmla="*/ 849105 h 1067679"/>
                <a:gd name="connsiteX431" fmla="*/ 359010 w 1308745"/>
                <a:gd name="connsiteY431" fmla="*/ 845843 h 1067679"/>
                <a:gd name="connsiteX432" fmla="*/ 361703 w 1308745"/>
                <a:gd name="connsiteY432" fmla="*/ 853735 h 1067679"/>
                <a:gd name="connsiteX433" fmla="*/ 329386 w 1308745"/>
                <a:gd name="connsiteY433" fmla="*/ 910341 h 1067679"/>
                <a:gd name="connsiteX434" fmla="*/ 320444 w 1308745"/>
                <a:gd name="connsiteY434" fmla="*/ 915064 h 1067679"/>
                <a:gd name="connsiteX435" fmla="*/ 323836 w 1308745"/>
                <a:gd name="connsiteY435" fmla="*/ 919033 h 1067679"/>
                <a:gd name="connsiteX436" fmla="*/ 328300 w 1308745"/>
                <a:gd name="connsiteY436" fmla="*/ 921853 h 1067679"/>
                <a:gd name="connsiteX437" fmla="*/ 327987 w 1308745"/>
                <a:gd name="connsiteY437" fmla="*/ 921454 h 1067679"/>
                <a:gd name="connsiteX438" fmla="*/ 364280 w 1308745"/>
                <a:gd name="connsiteY438" fmla="*/ 860494 h 1067679"/>
                <a:gd name="connsiteX439" fmla="*/ 379225 w 1308745"/>
                <a:gd name="connsiteY439" fmla="*/ 867025 h 1067679"/>
                <a:gd name="connsiteX440" fmla="*/ 375635 w 1308745"/>
                <a:gd name="connsiteY440" fmla="*/ 872973 h 1067679"/>
                <a:gd name="connsiteX441" fmla="*/ 382190 w 1308745"/>
                <a:gd name="connsiteY441" fmla="*/ 871437 h 1067679"/>
                <a:gd name="connsiteX442" fmla="*/ 385630 w 1308745"/>
                <a:gd name="connsiteY442" fmla="*/ 878370 h 1067679"/>
                <a:gd name="connsiteX443" fmla="*/ 353880 w 1308745"/>
                <a:gd name="connsiteY443" fmla="*/ 929567 h 1067679"/>
                <a:gd name="connsiteX444" fmla="*/ 347094 w 1308745"/>
                <a:gd name="connsiteY444" fmla="*/ 933526 h 1067679"/>
                <a:gd name="connsiteX445" fmla="*/ 358851 w 1308745"/>
                <a:gd name="connsiteY445" fmla="*/ 936045 h 1067679"/>
                <a:gd name="connsiteX446" fmla="*/ 386388 w 1308745"/>
                <a:gd name="connsiteY446" fmla="*/ 890588 h 1067679"/>
                <a:gd name="connsiteX447" fmla="*/ 404058 w 1308745"/>
                <a:gd name="connsiteY447" fmla="*/ 890588 h 1067679"/>
                <a:gd name="connsiteX448" fmla="*/ 375345 w 1308745"/>
                <a:gd name="connsiteY448" fmla="*/ 937986 h 1067679"/>
                <a:gd name="connsiteX449" fmla="*/ 372687 w 1308745"/>
                <a:gd name="connsiteY449" fmla="*/ 939009 h 1067679"/>
                <a:gd name="connsiteX450" fmla="*/ 385195 w 1308745"/>
                <a:gd name="connsiteY450" fmla="*/ 941689 h 1067679"/>
                <a:gd name="connsiteX451" fmla="*/ 403092 w 1308745"/>
                <a:gd name="connsiteY451" fmla="*/ 907460 h 1067679"/>
                <a:gd name="connsiteX452" fmla="*/ 413675 w 1308745"/>
                <a:gd name="connsiteY452" fmla="*/ 903174 h 1067679"/>
                <a:gd name="connsiteX453" fmla="*/ 420025 w 1308745"/>
                <a:gd name="connsiteY453" fmla="*/ 905317 h 1067679"/>
                <a:gd name="connsiteX454" fmla="*/ 400984 w 1308745"/>
                <a:gd name="connsiteY454" fmla="*/ 939592 h 1067679"/>
                <a:gd name="connsiteX455" fmla="*/ 437450 w 1308745"/>
                <a:gd name="connsiteY455" fmla="*/ 931457 h 1067679"/>
                <a:gd name="connsiteX456" fmla="*/ 478385 w 1308745"/>
                <a:gd name="connsiteY456" fmla="*/ 907826 h 1067679"/>
                <a:gd name="connsiteX457" fmla="*/ 508547 w 1308745"/>
                <a:gd name="connsiteY457" fmla="*/ 918567 h 1067679"/>
                <a:gd name="connsiteX458" fmla="*/ 471921 w 1308745"/>
                <a:gd name="connsiteY458" fmla="*/ 937902 h 1067679"/>
                <a:gd name="connsiteX459" fmla="*/ 409442 w 1308745"/>
                <a:gd name="connsiteY459" fmla="*/ 961533 h 1067679"/>
                <a:gd name="connsiteX460" fmla="*/ 237085 w 1308745"/>
                <a:gd name="connsiteY460" fmla="*/ 845526 h 1067679"/>
                <a:gd name="connsiteX461" fmla="*/ 256475 w 1308745"/>
                <a:gd name="connsiteY461" fmla="*/ 798263 h 1067679"/>
                <a:gd name="connsiteX462" fmla="*/ 71191 w 1308745"/>
                <a:gd name="connsiteY462" fmla="*/ 776781 h 1067679"/>
                <a:gd name="connsiteX463" fmla="*/ 15175 w 1308745"/>
                <a:gd name="connsiteY463" fmla="*/ 534025 h 1067679"/>
                <a:gd name="connsiteX464" fmla="*/ 30256 w 1308745"/>
                <a:gd name="connsiteY464" fmla="*/ 508246 h 1067679"/>
                <a:gd name="connsiteX465" fmla="*/ 23793 w 1308745"/>
                <a:gd name="connsiteY465" fmla="*/ 484614 h 1067679"/>
                <a:gd name="connsiteX466" fmla="*/ 2248 w 1308745"/>
                <a:gd name="connsiteY466" fmla="*/ 379349 h 1067679"/>
                <a:gd name="connsiteX467" fmla="*/ 220013 w 1308745"/>
                <a:gd name="connsiteY467" fmla="*/ 196896 h 1067679"/>
                <a:gd name="connsiteX468" fmla="*/ 222640 w 1308745"/>
                <a:gd name="connsiteY468" fmla="*/ 197544 h 1067679"/>
                <a:gd name="connsiteX469" fmla="*/ 243140 w 1308745"/>
                <a:gd name="connsiteY469" fmla="*/ 161761 h 1067679"/>
                <a:gd name="connsiteX470" fmla="*/ 519743 w 1308745"/>
                <a:gd name="connsiteY470" fmla="*/ 109783 h 1067679"/>
                <a:gd name="connsiteX471" fmla="*/ 533314 w 1308745"/>
                <a:gd name="connsiteY471" fmla="*/ 118343 h 1067679"/>
                <a:gd name="connsiteX472" fmla="*/ 532327 w 1308745"/>
                <a:gd name="connsiteY472" fmla="*/ 123520 h 1067679"/>
                <a:gd name="connsiteX473" fmla="*/ 549735 w 1308745"/>
                <a:gd name="connsiteY473" fmla="*/ 189699 h 1067679"/>
                <a:gd name="connsiteX474" fmla="*/ 601554 w 1308745"/>
                <a:gd name="connsiteY474" fmla="*/ 172507 h 1067679"/>
                <a:gd name="connsiteX475" fmla="*/ 563394 w 1308745"/>
                <a:gd name="connsiteY475" fmla="*/ 137317 h 1067679"/>
                <a:gd name="connsiteX476" fmla="*/ 533314 w 1308745"/>
                <a:gd name="connsiteY476" fmla="*/ 118343 h 1067679"/>
                <a:gd name="connsiteX477" fmla="*/ 537780 w 1308745"/>
                <a:gd name="connsiteY477" fmla="*/ 94934 h 1067679"/>
                <a:gd name="connsiteX478" fmla="*/ 719765 w 1308745"/>
                <a:gd name="connsiteY478" fmla="*/ 338 h 106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</a:cxnLst>
              <a:rect l="l" t="t" r="r" b="b"/>
              <a:pathLst>
                <a:path w="1308745" h="1067679">
                  <a:moveTo>
                    <a:pt x="340674" y="925361"/>
                  </a:moveTo>
                  <a:lnTo>
                    <a:pt x="336473" y="927016"/>
                  </a:lnTo>
                  <a:lnTo>
                    <a:pt x="338826" y="928503"/>
                  </a:lnTo>
                  <a:close/>
                  <a:moveTo>
                    <a:pt x="440670" y="891798"/>
                  </a:moveTo>
                  <a:cubicBezTo>
                    <a:pt x="444743" y="892591"/>
                    <a:pt x="447458" y="895237"/>
                    <a:pt x="444200" y="899470"/>
                  </a:cubicBezTo>
                  <a:cubicBezTo>
                    <a:pt x="437683" y="907937"/>
                    <a:pt x="433338" y="916404"/>
                    <a:pt x="428993" y="924870"/>
                  </a:cubicBezTo>
                  <a:cubicBezTo>
                    <a:pt x="426821" y="933337"/>
                    <a:pt x="409442" y="933337"/>
                    <a:pt x="413786" y="922754"/>
                  </a:cubicBezTo>
                  <a:cubicBezTo>
                    <a:pt x="415959" y="912170"/>
                    <a:pt x="420304" y="903704"/>
                    <a:pt x="428993" y="895237"/>
                  </a:cubicBezTo>
                  <a:cubicBezTo>
                    <a:pt x="431166" y="892062"/>
                    <a:pt x="436596" y="891004"/>
                    <a:pt x="440670" y="891798"/>
                  </a:cubicBezTo>
                  <a:close/>
                  <a:moveTo>
                    <a:pt x="573808" y="745420"/>
                  </a:moveTo>
                  <a:lnTo>
                    <a:pt x="537874" y="799478"/>
                  </a:lnTo>
                  <a:lnTo>
                    <a:pt x="545744" y="814243"/>
                  </a:lnTo>
                  <a:lnTo>
                    <a:pt x="595142" y="746965"/>
                  </a:lnTo>
                  <a:lnTo>
                    <a:pt x="581066" y="747197"/>
                  </a:lnTo>
                  <a:close/>
                  <a:moveTo>
                    <a:pt x="288541" y="729378"/>
                  </a:moveTo>
                  <a:cubicBezTo>
                    <a:pt x="292886" y="729110"/>
                    <a:pt x="296145" y="730184"/>
                    <a:pt x="293972" y="733406"/>
                  </a:cubicBezTo>
                  <a:lnTo>
                    <a:pt x="291033" y="737973"/>
                  </a:lnTo>
                  <a:lnTo>
                    <a:pt x="292715" y="735693"/>
                  </a:lnTo>
                  <a:cubicBezTo>
                    <a:pt x="297010" y="729145"/>
                    <a:pt x="314193" y="726962"/>
                    <a:pt x="312045" y="733511"/>
                  </a:cubicBezTo>
                  <a:cubicBezTo>
                    <a:pt x="307749" y="742242"/>
                    <a:pt x="301306" y="750973"/>
                    <a:pt x="294862" y="757522"/>
                  </a:cubicBezTo>
                  <a:cubicBezTo>
                    <a:pt x="290567" y="759704"/>
                    <a:pt x="286271" y="761887"/>
                    <a:pt x="281975" y="759704"/>
                  </a:cubicBezTo>
                  <a:lnTo>
                    <a:pt x="280311" y="754630"/>
                  </a:lnTo>
                  <a:lnTo>
                    <a:pt x="278765" y="757032"/>
                  </a:lnTo>
                  <a:cubicBezTo>
                    <a:pt x="274421" y="763475"/>
                    <a:pt x="257042" y="763475"/>
                    <a:pt x="261386" y="757032"/>
                  </a:cubicBezTo>
                  <a:cubicBezTo>
                    <a:pt x="265731" y="750588"/>
                    <a:pt x="272248" y="741997"/>
                    <a:pt x="276593" y="733406"/>
                  </a:cubicBezTo>
                  <a:cubicBezTo>
                    <a:pt x="278766" y="731258"/>
                    <a:pt x="284196" y="729647"/>
                    <a:pt x="288541" y="729378"/>
                  </a:cubicBezTo>
                  <a:close/>
                  <a:moveTo>
                    <a:pt x="260099" y="721431"/>
                  </a:moveTo>
                  <a:cubicBezTo>
                    <a:pt x="264385" y="721164"/>
                    <a:pt x="267600" y="722234"/>
                    <a:pt x="265456" y="725443"/>
                  </a:cubicBezTo>
                  <a:cubicBezTo>
                    <a:pt x="256884" y="736142"/>
                    <a:pt x="250454" y="746840"/>
                    <a:pt x="246168" y="759678"/>
                  </a:cubicBezTo>
                  <a:cubicBezTo>
                    <a:pt x="244025" y="766097"/>
                    <a:pt x="226880" y="768237"/>
                    <a:pt x="229023" y="761818"/>
                  </a:cubicBezTo>
                  <a:cubicBezTo>
                    <a:pt x="233309" y="748980"/>
                    <a:pt x="239739" y="736142"/>
                    <a:pt x="248311" y="725443"/>
                  </a:cubicBezTo>
                  <a:cubicBezTo>
                    <a:pt x="250455" y="723303"/>
                    <a:pt x="255812" y="721699"/>
                    <a:pt x="260099" y="721431"/>
                  </a:cubicBezTo>
                  <a:close/>
                  <a:moveTo>
                    <a:pt x="957809" y="716205"/>
                  </a:moveTo>
                  <a:lnTo>
                    <a:pt x="957493" y="716353"/>
                  </a:lnTo>
                  <a:lnTo>
                    <a:pt x="957564" y="716888"/>
                  </a:lnTo>
                  <a:close/>
                  <a:moveTo>
                    <a:pt x="207884" y="716132"/>
                  </a:moveTo>
                  <a:cubicBezTo>
                    <a:pt x="211943" y="715865"/>
                    <a:pt x="215190" y="716399"/>
                    <a:pt x="213025" y="718536"/>
                  </a:cubicBezTo>
                  <a:cubicBezTo>
                    <a:pt x="202201" y="731358"/>
                    <a:pt x="193542" y="746318"/>
                    <a:pt x="187048" y="763414"/>
                  </a:cubicBezTo>
                  <a:cubicBezTo>
                    <a:pt x="184883" y="767688"/>
                    <a:pt x="169730" y="769825"/>
                    <a:pt x="169730" y="765551"/>
                  </a:cubicBezTo>
                  <a:cubicBezTo>
                    <a:pt x="176224" y="748455"/>
                    <a:pt x="184883" y="733495"/>
                    <a:pt x="197872" y="718536"/>
                  </a:cubicBezTo>
                  <a:cubicBezTo>
                    <a:pt x="198954" y="717468"/>
                    <a:pt x="203825" y="716399"/>
                    <a:pt x="207884" y="716132"/>
                  </a:cubicBezTo>
                  <a:close/>
                  <a:moveTo>
                    <a:pt x="240597" y="707937"/>
                  </a:moveTo>
                  <a:cubicBezTo>
                    <a:pt x="244690" y="708475"/>
                    <a:pt x="247419" y="710626"/>
                    <a:pt x="244144" y="714927"/>
                  </a:cubicBezTo>
                  <a:cubicBezTo>
                    <a:pt x="231047" y="729983"/>
                    <a:pt x="222316" y="747189"/>
                    <a:pt x="217950" y="764396"/>
                  </a:cubicBezTo>
                  <a:cubicBezTo>
                    <a:pt x="215767" y="770848"/>
                    <a:pt x="198305" y="772999"/>
                    <a:pt x="200488" y="766547"/>
                  </a:cubicBezTo>
                  <a:cubicBezTo>
                    <a:pt x="204853" y="745039"/>
                    <a:pt x="215767" y="727832"/>
                    <a:pt x="228864" y="710626"/>
                  </a:cubicBezTo>
                  <a:cubicBezTo>
                    <a:pt x="231047" y="708475"/>
                    <a:pt x="236504" y="707400"/>
                    <a:pt x="240597" y="707937"/>
                  </a:cubicBezTo>
                  <a:close/>
                  <a:moveTo>
                    <a:pt x="182326" y="703986"/>
                  </a:moveTo>
                  <a:cubicBezTo>
                    <a:pt x="186606" y="703717"/>
                    <a:pt x="189815" y="704794"/>
                    <a:pt x="187675" y="708026"/>
                  </a:cubicBezTo>
                  <a:cubicBezTo>
                    <a:pt x="176977" y="720952"/>
                    <a:pt x="168418" y="738188"/>
                    <a:pt x="161999" y="753269"/>
                  </a:cubicBezTo>
                  <a:cubicBezTo>
                    <a:pt x="159859" y="759733"/>
                    <a:pt x="142742" y="761887"/>
                    <a:pt x="144881" y="757578"/>
                  </a:cubicBezTo>
                  <a:cubicBezTo>
                    <a:pt x="151301" y="738188"/>
                    <a:pt x="159859" y="723107"/>
                    <a:pt x="170558" y="708026"/>
                  </a:cubicBezTo>
                  <a:cubicBezTo>
                    <a:pt x="172698" y="705871"/>
                    <a:pt x="178047" y="704255"/>
                    <a:pt x="182326" y="703986"/>
                  </a:cubicBezTo>
                  <a:close/>
                  <a:moveTo>
                    <a:pt x="166364" y="686788"/>
                  </a:moveTo>
                  <a:cubicBezTo>
                    <a:pt x="170682" y="686788"/>
                    <a:pt x="173921" y="688401"/>
                    <a:pt x="171762" y="692702"/>
                  </a:cubicBezTo>
                  <a:cubicBezTo>
                    <a:pt x="160967" y="707758"/>
                    <a:pt x="152331" y="724964"/>
                    <a:pt x="143695" y="744322"/>
                  </a:cubicBezTo>
                  <a:cubicBezTo>
                    <a:pt x="139377" y="748623"/>
                    <a:pt x="122105" y="750774"/>
                    <a:pt x="126423" y="742171"/>
                  </a:cubicBezTo>
                  <a:cubicBezTo>
                    <a:pt x="135059" y="724964"/>
                    <a:pt x="143695" y="707758"/>
                    <a:pt x="154490" y="690552"/>
                  </a:cubicBezTo>
                  <a:cubicBezTo>
                    <a:pt x="156649" y="688401"/>
                    <a:pt x="162046" y="686788"/>
                    <a:pt x="166364" y="686788"/>
                  </a:cubicBezTo>
                  <a:close/>
                  <a:moveTo>
                    <a:pt x="158397" y="661099"/>
                  </a:moveTo>
                  <a:cubicBezTo>
                    <a:pt x="162748" y="660828"/>
                    <a:pt x="166555" y="661369"/>
                    <a:pt x="166555" y="662452"/>
                  </a:cubicBezTo>
                  <a:cubicBezTo>
                    <a:pt x="153502" y="684100"/>
                    <a:pt x="140449" y="705748"/>
                    <a:pt x="127396" y="727396"/>
                  </a:cubicBezTo>
                  <a:cubicBezTo>
                    <a:pt x="123045" y="729560"/>
                    <a:pt x="107817" y="731725"/>
                    <a:pt x="109992" y="729560"/>
                  </a:cubicBezTo>
                  <a:cubicBezTo>
                    <a:pt x="123045" y="707912"/>
                    <a:pt x="136098" y="686265"/>
                    <a:pt x="146975" y="664617"/>
                  </a:cubicBezTo>
                  <a:cubicBezTo>
                    <a:pt x="149151" y="662452"/>
                    <a:pt x="154046" y="661369"/>
                    <a:pt x="158397" y="661099"/>
                  </a:cubicBezTo>
                  <a:close/>
                  <a:moveTo>
                    <a:pt x="871779" y="651912"/>
                  </a:moveTo>
                  <a:cubicBezTo>
                    <a:pt x="876075" y="651372"/>
                    <a:pt x="880370" y="652994"/>
                    <a:pt x="880370" y="658401"/>
                  </a:cubicBezTo>
                  <a:cubicBezTo>
                    <a:pt x="882518" y="716793"/>
                    <a:pt x="846006" y="770860"/>
                    <a:pt x="792310" y="792487"/>
                  </a:cubicBezTo>
                  <a:cubicBezTo>
                    <a:pt x="783719" y="796812"/>
                    <a:pt x="772980" y="788161"/>
                    <a:pt x="785867" y="781673"/>
                  </a:cubicBezTo>
                  <a:cubicBezTo>
                    <a:pt x="835267" y="762209"/>
                    <a:pt x="863188" y="712468"/>
                    <a:pt x="863188" y="658401"/>
                  </a:cubicBezTo>
                  <a:cubicBezTo>
                    <a:pt x="863188" y="655157"/>
                    <a:pt x="867484" y="652453"/>
                    <a:pt x="871779" y="651912"/>
                  </a:cubicBezTo>
                  <a:close/>
                  <a:moveTo>
                    <a:pt x="978338" y="599491"/>
                  </a:moveTo>
                  <a:lnTo>
                    <a:pt x="943229" y="636453"/>
                  </a:lnTo>
                  <a:lnTo>
                    <a:pt x="945908" y="643535"/>
                  </a:lnTo>
                  <a:lnTo>
                    <a:pt x="951722" y="637298"/>
                  </a:lnTo>
                  <a:close/>
                  <a:moveTo>
                    <a:pt x="130191" y="564526"/>
                  </a:moveTo>
                  <a:cubicBezTo>
                    <a:pt x="134209" y="564526"/>
                    <a:pt x="137424" y="565604"/>
                    <a:pt x="135281" y="567758"/>
                  </a:cubicBezTo>
                  <a:cubicBezTo>
                    <a:pt x="115992" y="595766"/>
                    <a:pt x="94561" y="621620"/>
                    <a:pt x="75273" y="649628"/>
                  </a:cubicBezTo>
                  <a:cubicBezTo>
                    <a:pt x="70987" y="653937"/>
                    <a:pt x="53842" y="653937"/>
                    <a:pt x="58128" y="649628"/>
                  </a:cubicBezTo>
                  <a:cubicBezTo>
                    <a:pt x="79559" y="621620"/>
                    <a:pt x="98847" y="595766"/>
                    <a:pt x="120279" y="567758"/>
                  </a:cubicBezTo>
                  <a:cubicBezTo>
                    <a:pt x="121350" y="565604"/>
                    <a:pt x="126172" y="564526"/>
                    <a:pt x="130191" y="564526"/>
                  </a:cubicBezTo>
                  <a:close/>
                  <a:moveTo>
                    <a:pt x="492822" y="562885"/>
                  </a:moveTo>
                  <a:cubicBezTo>
                    <a:pt x="497693" y="562363"/>
                    <a:pt x="502022" y="563407"/>
                    <a:pt x="500940" y="566541"/>
                  </a:cubicBezTo>
                  <a:cubicBezTo>
                    <a:pt x="496610" y="574896"/>
                    <a:pt x="496610" y="581163"/>
                    <a:pt x="498775" y="589518"/>
                  </a:cubicBezTo>
                  <a:cubicBezTo>
                    <a:pt x="498775" y="595784"/>
                    <a:pt x="481457" y="599962"/>
                    <a:pt x="479292" y="593696"/>
                  </a:cubicBezTo>
                  <a:cubicBezTo>
                    <a:pt x="479292" y="585340"/>
                    <a:pt x="479292" y="576985"/>
                    <a:pt x="481457" y="568629"/>
                  </a:cubicBezTo>
                  <a:cubicBezTo>
                    <a:pt x="482539" y="565496"/>
                    <a:pt x="487951" y="563407"/>
                    <a:pt x="492822" y="562885"/>
                  </a:cubicBezTo>
                  <a:close/>
                  <a:moveTo>
                    <a:pt x="451086" y="559855"/>
                  </a:moveTo>
                  <a:cubicBezTo>
                    <a:pt x="455395" y="559304"/>
                    <a:pt x="459166" y="560406"/>
                    <a:pt x="458088" y="563714"/>
                  </a:cubicBezTo>
                  <a:cubicBezTo>
                    <a:pt x="455934" y="572533"/>
                    <a:pt x="451625" y="579148"/>
                    <a:pt x="449470" y="587968"/>
                  </a:cubicBezTo>
                  <a:cubicBezTo>
                    <a:pt x="447316" y="594582"/>
                    <a:pt x="430080" y="596787"/>
                    <a:pt x="432234" y="590172"/>
                  </a:cubicBezTo>
                  <a:cubicBezTo>
                    <a:pt x="434389" y="581353"/>
                    <a:pt x="438698" y="574738"/>
                    <a:pt x="440852" y="565919"/>
                  </a:cubicBezTo>
                  <a:cubicBezTo>
                    <a:pt x="441930" y="562611"/>
                    <a:pt x="446777" y="560407"/>
                    <a:pt x="451086" y="559855"/>
                  </a:cubicBezTo>
                  <a:close/>
                  <a:moveTo>
                    <a:pt x="519348" y="556067"/>
                  </a:moveTo>
                  <a:cubicBezTo>
                    <a:pt x="523657" y="555532"/>
                    <a:pt x="527428" y="556067"/>
                    <a:pt x="526350" y="558210"/>
                  </a:cubicBezTo>
                  <a:cubicBezTo>
                    <a:pt x="524196" y="568926"/>
                    <a:pt x="522041" y="577499"/>
                    <a:pt x="517732" y="588215"/>
                  </a:cubicBezTo>
                  <a:cubicBezTo>
                    <a:pt x="517732" y="592501"/>
                    <a:pt x="498342" y="596787"/>
                    <a:pt x="500496" y="590358"/>
                  </a:cubicBezTo>
                  <a:cubicBezTo>
                    <a:pt x="504805" y="581785"/>
                    <a:pt x="506960" y="571069"/>
                    <a:pt x="509114" y="560354"/>
                  </a:cubicBezTo>
                  <a:cubicBezTo>
                    <a:pt x="510192" y="558211"/>
                    <a:pt x="515039" y="556603"/>
                    <a:pt x="519348" y="556067"/>
                  </a:cubicBezTo>
                  <a:close/>
                  <a:moveTo>
                    <a:pt x="474609" y="550780"/>
                  </a:moveTo>
                  <a:cubicBezTo>
                    <a:pt x="479054" y="550245"/>
                    <a:pt x="482944" y="551848"/>
                    <a:pt x="481832" y="556122"/>
                  </a:cubicBezTo>
                  <a:cubicBezTo>
                    <a:pt x="477387" y="568945"/>
                    <a:pt x="475165" y="581767"/>
                    <a:pt x="470720" y="594589"/>
                  </a:cubicBezTo>
                  <a:cubicBezTo>
                    <a:pt x="468497" y="601000"/>
                    <a:pt x="450717" y="603137"/>
                    <a:pt x="452939" y="596726"/>
                  </a:cubicBezTo>
                  <a:cubicBezTo>
                    <a:pt x="455162" y="583904"/>
                    <a:pt x="459607" y="571082"/>
                    <a:pt x="464052" y="558259"/>
                  </a:cubicBezTo>
                  <a:cubicBezTo>
                    <a:pt x="465163" y="553985"/>
                    <a:pt x="470164" y="551314"/>
                    <a:pt x="474609" y="550780"/>
                  </a:cubicBezTo>
                  <a:close/>
                  <a:moveTo>
                    <a:pt x="427059" y="546569"/>
                  </a:moveTo>
                  <a:cubicBezTo>
                    <a:pt x="431469" y="546026"/>
                    <a:pt x="435327" y="546569"/>
                    <a:pt x="434225" y="548738"/>
                  </a:cubicBezTo>
                  <a:cubicBezTo>
                    <a:pt x="425405" y="563926"/>
                    <a:pt x="418791" y="581282"/>
                    <a:pt x="414381" y="600809"/>
                  </a:cubicBezTo>
                  <a:cubicBezTo>
                    <a:pt x="414381" y="605148"/>
                    <a:pt x="396742" y="609487"/>
                    <a:pt x="396742" y="602978"/>
                  </a:cubicBezTo>
                  <a:cubicBezTo>
                    <a:pt x="401152" y="583452"/>
                    <a:pt x="405561" y="566095"/>
                    <a:pt x="416586" y="550908"/>
                  </a:cubicBezTo>
                  <a:cubicBezTo>
                    <a:pt x="417688" y="548738"/>
                    <a:pt x="422649" y="547111"/>
                    <a:pt x="427059" y="546569"/>
                  </a:cubicBezTo>
                  <a:close/>
                  <a:moveTo>
                    <a:pt x="395133" y="541312"/>
                  </a:moveTo>
                  <a:cubicBezTo>
                    <a:pt x="399750" y="541856"/>
                    <a:pt x="403008" y="544576"/>
                    <a:pt x="399750" y="548927"/>
                  </a:cubicBezTo>
                  <a:cubicBezTo>
                    <a:pt x="393233" y="559804"/>
                    <a:pt x="388888" y="572857"/>
                    <a:pt x="384543" y="585910"/>
                  </a:cubicBezTo>
                  <a:cubicBezTo>
                    <a:pt x="384543" y="594612"/>
                    <a:pt x="364992" y="596787"/>
                    <a:pt x="367164" y="588085"/>
                  </a:cubicBezTo>
                  <a:cubicBezTo>
                    <a:pt x="371509" y="572857"/>
                    <a:pt x="375854" y="559804"/>
                    <a:pt x="382371" y="546751"/>
                  </a:cubicBezTo>
                  <a:cubicBezTo>
                    <a:pt x="384543" y="542400"/>
                    <a:pt x="390517" y="540769"/>
                    <a:pt x="395133" y="541312"/>
                  </a:cubicBezTo>
                  <a:close/>
                  <a:moveTo>
                    <a:pt x="562636" y="540505"/>
                  </a:moveTo>
                  <a:cubicBezTo>
                    <a:pt x="567002" y="539686"/>
                    <a:pt x="571368" y="540232"/>
                    <a:pt x="571368" y="542415"/>
                  </a:cubicBezTo>
                  <a:cubicBezTo>
                    <a:pt x="571368" y="542415"/>
                    <a:pt x="571368" y="544598"/>
                    <a:pt x="571368" y="546781"/>
                  </a:cubicBezTo>
                  <a:cubicBezTo>
                    <a:pt x="571368" y="553329"/>
                    <a:pt x="553905" y="555512"/>
                    <a:pt x="553905" y="553329"/>
                  </a:cubicBezTo>
                  <a:cubicBezTo>
                    <a:pt x="553905" y="551146"/>
                    <a:pt x="553905" y="548964"/>
                    <a:pt x="553905" y="546781"/>
                  </a:cubicBezTo>
                  <a:cubicBezTo>
                    <a:pt x="553905" y="543506"/>
                    <a:pt x="558271" y="541323"/>
                    <a:pt x="562636" y="540505"/>
                  </a:cubicBezTo>
                  <a:close/>
                  <a:moveTo>
                    <a:pt x="710587" y="494259"/>
                  </a:moveTo>
                  <a:cubicBezTo>
                    <a:pt x="698239" y="494586"/>
                    <a:pt x="685938" y="495970"/>
                    <a:pt x="674055" y="498183"/>
                  </a:cubicBezTo>
                  <a:lnTo>
                    <a:pt x="634679" y="509477"/>
                  </a:lnTo>
                  <a:lnTo>
                    <a:pt x="628382" y="535073"/>
                  </a:lnTo>
                  <a:cubicBezTo>
                    <a:pt x="621596" y="549960"/>
                    <a:pt x="611658" y="564229"/>
                    <a:pt x="598137" y="577421"/>
                  </a:cubicBezTo>
                  <a:cubicBezTo>
                    <a:pt x="582723" y="592363"/>
                    <a:pt x="565332" y="604201"/>
                    <a:pt x="546619" y="613275"/>
                  </a:cubicBezTo>
                  <a:lnTo>
                    <a:pt x="518478" y="622397"/>
                  </a:lnTo>
                  <a:lnTo>
                    <a:pt x="533694" y="670091"/>
                  </a:lnTo>
                  <a:cubicBezTo>
                    <a:pt x="559921" y="711243"/>
                    <a:pt x="613595" y="724927"/>
                    <a:pt x="667269" y="712048"/>
                  </a:cubicBezTo>
                  <a:cubicBezTo>
                    <a:pt x="699799" y="705609"/>
                    <a:pt x="706305" y="731366"/>
                    <a:pt x="673775" y="737806"/>
                  </a:cubicBezTo>
                  <a:cubicBezTo>
                    <a:pt x="659137" y="741562"/>
                    <a:pt x="643685" y="744648"/>
                    <a:pt x="628030" y="746425"/>
                  </a:cubicBezTo>
                  <a:lnTo>
                    <a:pt x="615410" y="746633"/>
                  </a:lnTo>
                  <a:lnTo>
                    <a:pt x="553531" y="828852"/>
                  </a:lnTo>
                  <a:lnTo>
                    <a:pt x="556449" y="834326"/>
                  </a:lnTo>
                  <a:lnTo>
                    <a:pt x="565081" y="841995"/>
                  </a:lnTo>
                  <a:lnTo>
                    <a:pt x="603735" y="781043"/>
                  </a:lnTo>
                  <a:cubicBezTo>
                    <a:pt x="608057" y="774587"/>
                    <a:pt x="625343" y="774587"/>
                    <a:pt x="621021" y="783195"/>
                  </a:cubicBezTo>
                  <a:lnTo>
                    <a:pt x="577011" y="852594"/>
                  </a:lnTo>
                  <a:lnTo>
                    <a:pt x="578221" y="853669"/>
                  </a:lnTo>
                  <a:lnTo>
                    <a:pt x="585989" y="856840"/>
                  </a:lnTo>
                  <a:lnTo>
                    <a:pt x="626161" y="792088"/>
                  </a:lnTo>
                  <a:cubicBezTo>
                    <a:pt x="628363" y="787829"/>
                    <a:pt x="645980" y="785699"/>
                    <a:pt x="643778" y="792088"/>
                  </a:cubicBezTo>
                  <a:lnTo>
                    <a:pt x="600046" y="862577"/>
                  </a:lnTo>
                  <a:lnTo>
                    <a:pt x="605866" y="864953"/>
                  </a:lnTo>
                  <a:lnTo>
                    <a:pt x="613286" y="865414"/>
                  </a:lnTo>
                  <a:lnTo>
                    <a:pt x="650213" y="798531"/>
                  </a:lnTo>
                  <a:cubicBezTo>
                    <a:pt x="652389" y="794210"/>
                    <a:pt x="669793" y="792049"/>
                    <a:pt x="667617" y="796371"/>
                  </a:cubicBezTo>
                  <a:cubicBezTo>
                    <a:pt x="654564" y="817978"/>
                    <a:pt x="643687" y="841747"/>
                    <a:pt x="630634" y="863355"/>
                  </a:cubicBezTo>
                  <a:lnTo>
                    <a:pt x="625019" y="866143"/>
                  </a:lnTo>
                  <a:lnTo>
                    <a:pt x="638564" y="866986"/>
                  </a:lnTo>
                  <a:lnTo>
                    <a:pt x="642577" y="864487"/>
                  </a:lnTo>
                  <a:lnTo>
                    <a:pt x="653526" y="861753"/>
                  </a:lnTo>
                  <a:lnTo>
                    <a:pt x="688130" y="798441"/>
                  </a:lnTo>
                  <a:cubicBezTo>
                    <a:pt x="692400" y="794180"/>
                    <a:pt x="709480" y="792049"/>
                    <a:pt x="705210" y="796310"/>
                  </a:cubicBezTo>
                  <a:lnTo>
                    <a:pt x="671956" y="857153"/>
                  </a:lnTo>
                  <a:lnTo>
                    <a:pt x="696812" y="850948"/>
                  </a:lnTo>
                  <a:lnTo>
                    <a:pt x="704870" y="834385"/>
                  </a:lnTo>
                  <a:cubicBezTo>
                    <a:pt x="710746" y="825045"/>
                    <a:pt x="717692" y="815972"/>
                    <a:pt x="725171" y="807432"/>
                  </a:cubicBezTo>
                  <a:cubicBezTo>
                    <a:pt x="727308" y="805297"/>
                    <a:pt x="731583" y="803162"/>
                    <a:pt x="733720" y="803162"/>
                  </a:cubicBezTo>
                  <a:cubicBezTo>
                    <a:pt x="735857" y="803162"/>
                    <a:pt x="744405" y="803162"/>
                    <a:pt x="742268" y="805297"/>
                  </a:cubicBezTo>
                  <a:cubicBezTo>
                    <a:pt x="734788" y="812769"/>
                    <a:pt x="727843" y="821309"/>
                    <a:pt x="721966" y="830649"/>
                  </a:cubicBezTo>
                  <a:lnTo>
                    <a:pt x="714669" y="846491"/>
                  </a:lnTo>
                  <a:lnTo>
                    <a:pt x="716830" y="845951"/>
                  </a:lnTo>
                  <a:lnTo>
                    <a:pt x="751885" y="838505"/>
                  </a:lnTo>
                  <a:lnTo>
                    <a:pt x="766100" y="809615"/>
                  </a:lnTo>
                  <a:cubicBezTo>
                    <a:pt x="770333" y="803162"/>
                    <a:pt x="787267" y="803162"/>
                    <a:pt x="783033" y="811765"/>
                  </a:cubicBezTo>
                  <a:lnTo>
                    <a:pt x="771976" y="834236"/>
                  </a:lnTo>
                  <a:lnTo>
                    <a:pt x="777911" y="832976"/>
                  </a:lnTo>
                  <a:cubicBezTo>
                    <a:pt x="838281" y="817620"/>
                    <a:pt x="892630" y="791555"/>
                    <a:pt x="905990" y="722652"/>
                  </a:cubicBezTo>
                  <a:lnTo>
                    <a:pt x="906321" y="722340"/>
                  </a:lnTo>
                  <a:lnTo>
                    <a:pt x="905795" y="721283"/>
                  </a:lnTo>
                  <a:cubicBezTo>
                    <a:pt x="907952" y="659035"/>
                    <a:pt x="858328" y="564590"/>
                    <a:pt x="813018" y="525953"/>
                  </a:cubicBezTo>
                  <a:cubicBezTo>
                    <a:pt x="785104" y="501805"/>
                    <a:pt x="747632" y="493278"/>
                    <a:pt x="710587" y="494259"/>
                  </a:cubicBezTo>
                  <a:close/>
                  <a:moveTo>
                    <a:pt x="719765" y="338"/>
                  </a:moveTo>
                  <a:cubicBezTo>
                    <a:pt x="772984" y="3371"/>
                    <a:pt x="820722" y="26891"/>
                    <a:pt x="836093" y="75687"/>
                  </a:cubicBezTo>
                  <a:lnTo>
                    <a:pt x="839781" y="98972"/>
                  </a:lnTo>
                  <a:lnTo>
                    <a:pt x="810988" y="103738"/>
                  </a:lnTo>
                  <a:cubicBezTo>
                    <a:pt x="821784" y="105887"/>
                    <a:pt x="832580" y="105887"/>
                    <a:pt x="841216" y="108036"/>
                  </a:cubicBezTo>
                  <a:lnTo>
                    <a:pt x="839781" y="98972"/>
                  </a:lnTo>
                  <a:lnTo>
                    <a:pt x="875088" y="93128"/>
                  </a:lnTo>
                  <a:cubicBezTo>
                    <a:pt x="940671" y="88695"/>
                    <a:pt x="1007469" y="104813"/>
                    <a:pt x="1046333" y="159612"/>
                  </a:cubicBezTo>
                  <a:cubicBezTo>
                    <a:pt x="1055509" y="171969"/>
                    <a:pt x="1062391" y="185132"/>
                    <a:pt x="1066440" y="197959"/>
                  </a:cubicBezTo>
                  <a:lnTo>
                    <a:pt x="1069541" y="234265"/>
                  </a:lnTo>
                  <a:lnTo>
                    <a:pt x="1058182" y="236911"/>
                  </a:lnTo>
                  <a:lnTo>
                    <a:pt x="1067194" y="238055"/>
                  </a:lnTo>
                  <a:lnTo>
                    <a:pt x="1069543" y="234290"/>
                  </a:lnTo>
                  <a:lnTo>
                    <a:pt x="1069541" y="234265"/>
                  </a:lnTo>
                  <a:lnTo>
                    <a:pt x="1070458" y="234051"/>
                  </a:lnTo>
                  <a:cubicBezTo>
                    <a:pt x="1202262" y="220389"/>
                    <a:pt x="1296251" y="329921"/>
                    <a:pt x="1307586" y="469070"/>
                  </a:cubicBezTo>
                  <a:cubicBezTo>
                    <a:pt x="1324589" y="664629"/>
                    <a:pt x="1151489" y="726917"/>
                    <a:pt x="989340" y="733674"/>
                  </a:cubicBezTo>
                  <a:lnTo>
                    <a:pt x="951600" y="733521"/>
                  </a:lnTo>
                  <a:lnTo>
                    <a:pt x="957445" y="717219"/>
                  </a:lnTo>
                  <a:lnTo>
                    <a:pt x="949183" y="731546"/>
                  </a:lnTo>
                  <a:lnTo>
                    <a:pt x="944031" y="733490"/>
                  </a:lnTo>
                  <a:lnTo>
                    <a:pt x="951600" y="733521"/>
                  </a:lnTo>
                  <a:lnTo>
                    <a:pt x="944685" y="752805"/>
                  </a:lnTo>
                  <a:cubicBezTo>
                    <a:pt x="925557" y="787257"/>
                    <a:pt x="890336" y="815059"/>
                    <a:pt x="856330" y="834401"/>
                  </a:cubicBezTo>
                  <a:cubicBezTo>
                    <a:pt x="815306" y="858040"/>
                    <a:pt x="767806" y="875232"/>
                    <a:pt x="720305" y="881679"/>
                  </a:cubicBezTo>
                  <a:cubicBezTo>
                    <a:pt x="625304" y="894573"/>
                    <a:pt x="588599" y="939702"/>
                    <a:pt x="564849" y="1040705"/>
                  </a:cubicBezTo>
                  <a:cubicBezTo>
                    <a:pt x="562689" y="1057897"/>
                    <a:pt x="517348" y="1079387"/>
                    <a:pt x="521666" y="1060046"/>
                  </a:cubicBezTo>
                  <a:cubicBezTo>
                    <a:pt x="536240" y="995576"/>
                    <a:pt x="555672" y="932315"/>
                    <a:pt x="595447" y="893834"/>
                  </a:cubicBezTo>
                  <a:lnTo>
                    <a:pt x="600636" y="890603"/>
                  </a:lnTo>
                  <a:lnTo>
                    <a:pt x="594390" y="891381"/>
                  </a:lnTo>
                  <a:cubicBezTo>
                    <a:pt x="539707" y="888057"/>
                    <a:pt x="493530" y="854206"/>
                    <a:pt x="474087" y="796177"/>
                  </a:cubicBezTo>
                  <a:cubicBezTo>
                    <a:pt x="469767" y="783282"/>
                    <a:pt x="523774" y="768237"/>
                    <a:pt x="528095" y="781133"/>
                  </a:cubicBezTo>
                  <a:lnTo>
                    <a:pt x="530472" y="785591"/>
                  </a:lnTo>
                  <a:lnTo>
                    <a:pt x="558892" y="741768"/>
                  </a:lnTo>
                  <a:lnTo>
                    <a:pt x="536541" y="736297"/>
                  </a:lnTo>
                  <a:cubicBezTo>
                    <a:pt x="522512" y="730293"/>
                    <a:pt x="509501" y="721707"/>
                    <a:pt x="498115" y="709902"/>
                  </a:cubicBezTo>
                  <a:cubicBezTo>
                    <a:pt x="480766" y="690583"/>
                    <a:pt x="467754" y="662679"/>
                    <a:pt x="465585" y="634775"/>
                  </a:cubicBezTo>
                  <a:lnTo>
                    <a:pt x="465956" y="634128"/>
                  </a:lnTo>
                  <a:lnTo>
                    <a:pt x="423732" y="637278"/>
                  </a:lnTo>
                  <a:cubicBezTo>
                    <a:pt x="402357" y="636659"/>
                    <a:pt x="380973" y="633959"/>
                    <a:pt x="360235" y="629517"/>
                  </a:cubicBezTo>
                  <a:lnTo>
                    <a:pt x="315447" y="614434"/>
                  </a:lnTo>
                  <a:lnTo>
                    <a:pt x="311464" y="625439"/>
                  </a:lnTo>
                  <a:cubicBezTo>
                    <a:pt x="291799" y="655398"/>
                    <a:pt x="253489" y="671135"/>
                    <a:pt x="217623" y="680818"/>
                  </a:cubicBezTo>
                  <a:cubicBezTo>
                    <a:pt x="215449" y="680818"/>
                    <a:pt x="191539" y="687274"/>
                    <a:pt x="189365" y="680818"/>
                  </a:cubicBezTo>
                  <a:cubicBezTo>
                    <a:pt x="187192" y="672211"/>
                    <a:pt x="208928" y="667907"/>
                    <a:pt x="213276" y="665755"/>
                  </a:cubicBezTo>
                  <a:cubicBezTo>
                    <a:pt x="258923" y="654995"/>
                    <a:pt x="276312" y="616260"/>
                    <a:pt x="269791" y="575373"/>
                  </a:cubicBezTo>
                  <a:cubicBezTo>
                    <a:pt x="267617" y="553854"/>
                    <a:pt x="256749" y="536638"/>
                    <a:pt x="252402" y="517271"/>
                  </a:cubicBezTo>
                  <a:cubicBezTo>
                    <a:pt x="250771" y="507587"/>
                    <a:pt x="280931" y="499114"/>
                    <a:pt x="297030" y="499113"/>
                  </a:cubicBezTo>
                  <a:cubicBezTo>
                    <a:pt x="302396" y="499113"/>
                    <a:pt x="306200" y="500055"/>
                    <a:pt x="306743" y="502207"/>
                  </a:cubicBezTo>
                  <a:cubicBezTo>
                    <a:pt x="308917" y="517271"/>
                    <a:pt x="314351" y="531258"/>
                    <a:pt x="318698" y="545515"/>
                  </a:cubicBezTo>
                  <a:lnTo>
                    <a:pt x="322810" y="579507"/>
                  </a:lnTo>
                  <a:lnTo>
                    <a:pt x="344932" y="521292"/>
                  </a:lnTo>
                  <a:cubicBezTo>
                    <a:pt x="347097" y="514810"/>
                    <a:pt x="366580" y="512649"/>
                    <a:pt x="364415" y="519131"/>
                  </a:cubicBezTo>
                  <a:cubicBezTo>
                    <a:pt x="355756" y="540739"/>
                    <a:pt x="347097" y="560186"/>
                    <a:pt x="338438" y="581794"/>
                  </a:cubicBezTo>
                  <a:lnTo>
                    <a:pt x="333718" y="584522"/>
                  </a:lnTo>
                  <a:lnTo>
                    <a:pt x="339182" y="586391"/>
                  </a:lnTo>
                  <a:lnTo>
                    <a:pt x="362724" y="530162"/>
                  </a:lnTo>
                  <a:cubicBezTo>
                    <a:pt x="364916" y="523762"/>
                    <a:pt x="382455" y="523762"/>
                    <a:pt x="382455" y="528029"/>
                  </a:cubicBezTo>
                  <a:cubicBezTo>
                    <a:pt x="373686" y="547228"/>
                    <a:pt x="364916" y="566427"/>
                    <a:pt x="356147" y="585625"/>
                  </a:cubicBezTo>
                  <a:lnTo>
                    <a:pt x="347410" y="589205"/>
                  </a:lnTo>
                  <a:lnTo>
                    <a:pt x="392753" y="604714"/>
                  </a:lnTo>
                  <a:cubicBezTo>
                    <a:pt x="464955" y="621574"/>
                    <a:pt x="545675" y="615113"/>
                    <a:pt x="576503" y="540807"/>
                  </a:cubicBezTo>
                  <a:cubicBezTo>
                    <a:pt x="617607" y="439578"/>
                    <a:pt x="522419" y="318965"/>
                    <a:pt x="420742" y="312504"/>
                  </a:cubicBezTo>
                  <a:cubicBezTo>
                    <a:pt x="394781" y="310350"/>
                    <a:pt x="442375" y="288812"/>
                    <a:pt x="455355" y="288812"/>
                  </a:cubicBezTo>
                  <a:cubicBezTo>
                    <a:pt x="536481" y="294196"/>
                    <a:pt x="614227" y="364363"/>
                    <a:pt x="634720" y="441997"/>
                  </a:cubicBezTo>
                  <a:lnTo>
                    <a:pt x="637850" y="471466"/>
                  </a:lnTo>
                  <a:lnTo>
                    <a:pt x="660334" y="464846"/>
                  </a:lnTo>
                  <a:cubicBezTo>
                    <a:pt x="716870" y="452571"/>
                    <a:pt x="777957" y="452973"/>
                    <a:pt x="828121" y="478731"/>
                  </a:cubicBezTo>
                  <a:cubicBezTo>
                    <a:pt x="854012" y="492415"/>
                    <a:pt x="879297" y="518172"/>
                    <a:pt x="900561" y="549212"/>
                  </a:cubicBezTo>
                  <a:lnTo>
                    <a:pt x="907090" y="560611"/>
                  </a:lnTo>
                  <a:lnTo>
                    <a:pt x="949220" y="572578"/>
                  </a:lnTo>
                  <a:cubicBezTo>
                    <a:pt x="994628" y="579027"/>
                    <a:pt x="1022737" y="546781"/>
                    <a:pt x="1042198" y="510235"/>
                  </a:cubicBezTo>
                  <a:cubicBezTo>
                    <a:pt x="1050847" y="497337"/>
                    <a:pt x="1098417" y="495187"/>
                    <a:pt x="1094093" y="499487"/>
                  </a:cubicBezTo>
                  <a:cubicBezTo>
                    <a:pt x="1065983" y="551081"/>
                    <a:pt x="1020575" y="585477"/>
                    <a:pt x="960031" y="591926"/>
                  </a:cubicBezTo>
                  <a:cubicBezTo>
                    <a:pt x="950842" y="593538"/>
                    <a:pt x="942192" y="593807"/>
                    <a:pt x="933847" y="593236"/>
                  </a:cubicBezTo>
                  <a:lnTo>
                    <a:pt x="925004" y="591882"/>
                  </a:lnTo>
                  <a:lnTo>
                    <a:pt x="929015" y="598885"/>
                  </a:lnTo>
                  <a:lnTo>
                    <a:pt x="938605" y="624231"/>
                  </a:lnTo>
                  <a:lnTo>
                    <a:pt x="962470" y="597963"/>
                  </a:lnTo>
                  <a:cubicBezTo>
                    <a:pt x="964635" y="596875"/>
                    <a:pt x="970047" y="595788"/>
                    <a:pt x="974377" y="595516"/>
                  </a:cubicBezTo>
                  <a:lnTo>
                    <a:pt x="979504" y="597834"/>
                  </a:lnTo>
                  <a:lnTo>
                    <a:pt x="980577" y="596310"/>
                  </a:lnTo>
                  <a:cubicBezTo>
                    <a:pt x="984892" y="592024"/>
                    <a:pt x="999993" y="592024"/>
                    <a:pt x="997836" y="594167"/>
                  </a:cubicBezTo>
                  <a:lnTo>
                    <a:pt x="949194" y="653762"/>
                  </a:lnTo>
                  <a:lnTo>
                    <a:pt x="950295" y="662062"/>
                  </a:lnTo>
                  <a:lnTo>
                    <a:pt x="999439" y="596886"/>
                  </a:lnTo>
                  <a:cubicBezTo>
                    <a:pt x="1001618" y="592587"/>
                    <a:pt x="1019043" y="590437"/>
                    <a:pt x="1016865" y="594737"/>
                  </a:cubicBezTo>
                  <a:lnTo>
                    <a:pt x="952584" y="679326"/>
                  </a:lnTo>
                  <a:lnTo>
                    <a:pt x="953644" y="687325"/>
                  </a:lnTo>
                  <a:lnTo>
                    <a:pt x="985362" y="654443"/>
                  </a:lnTo>
                  <a:cubicBezTo>
                    <a:pt x="995916" y="640933"/>
                    <a:pt x="1005116" y="626341"/>
                    <a:pt x="1012693" y="611209"/>
                  </a:cubicBezTo>
                  <a:cubicBezTo>
                    <a:pt x="1017022" y="604724"/>
                    <a:pt x="1036505" y="604724"/>
                    <a:pt x="1030011" y="613371"/>
                  </a:cubicBezTo>
                  <a:cubicBezTo>
                    <a:pt x="1012693" y="645796"/>
                    <a:pt x="991045" y="676060"/>
                    <a:pt x="962903" y="699839"/>
                  </a:cubicBezTo>
                  <a:lnTo>
                    <a:pt x="955413" y="700670"/>
                  </a:lnTo>
                  <a:lnTo>
                    <a:pt x="956030" y="705322"/>
                  </a:lnTo>
                  <a:lnTo>
                    <a:pt x="980235" y="705072"/>
                  </a:lnTo>
                  <a:lnTo>
                    <a:pt x="975708" y="701526"/>
                  </a:lnTo>
                  <a:cubicBezTo>
                    <a:pt x="995015" y="675982"/>
                    <a:pt x="1014323" y="648308"/>
                    <a:pt x="1029340" y="620635"/>
                  </a:cubicBezTo>
                  <a:cubicBezTo>
                    <a:pt x="1033630" y="614249"/>
                    <a:pt x="1050792" y="614249"/>
                    <a:pt x="1046502" y="620635"/>
                  </a:cubicBezTo>
                  <a:cubicBezTo>
                    <a:pt x="1029340" y="648308"/>
                    <a:pt x="1012177" y="675982"/>
                    <a:pt x="990725" y="701526"/>
                  </a:cubicBezTo>
                  <a:lnTo>
                    <a:pt x="981953" y="705054"/>
                  </a:lnTo>
                  <a:lnTo>
                    <a:pt x="1002741" y="704840"/>
                  </a:lnTo>
                  <a:lnTo>
                    <a:pt x="1000086" y="697990"/>
                  </a:lnTo>
                  <a:cubicBezTo>
                    <a:pt x="1017268" y="676162"/>
                    <a:pt x="1032303" y="654334"/>
                    <a:pt x="1045189" y="630323"/>
                  </a:cubicBezTo>
                  <a:cubicBezTo>
                    <a:pt x="1049485" y="623774"/>
                    <a:pt x="1066667" y="623774"/>
                    <a:pt x="1062372" y="632505"/>
                  </a:cubicBezTo>
                  <a:lnTo>
                    <a:pt x="1015986" y="703219"/>
                  </a:lnTo>
                  <a:lnTo>
                    <a:pt x="1026314" y="701430"/>
                  </a:lnTo>
                  <a:lnTo>
                    <a:pt x="1061905" y="639695"/>
                  </a:lnTo>
                  <a:cubicBezTo>
                    <a:pt x="1064022" y="635431"/>
                    <a:pt x="1080955" y="633299"/>
                    <a:pt x="1078839" y="635431"/>
                  </a:cubicBezTo>
                  <a:lnTo>
                    <a:pt x="1043657" y="698424"/>
                  </a:lnTo>
                  <a:lnTo>
                    <a:pt x="1052401" y="696908"/>
                  </a:lnTo>
                  <a:lnTo>
                    <a:pt x="1081145" y="656667"/>
                  </a:lnTo>
                  <a:cubicBezTo>
                    <a:pt x="1083304" y="652349"/>
                    <a:pt x="1098417" y="652349"/>
                    <a:pt x="1098417" y="654508"/>
                  </a:cubicBezTo>
                  <a:lnTo>
                    <a:pt x="1069770" y="693898"/>
                  </a:lnTo>
                  <a:lnTo>
                    <a:pt x="1111311" y="686699"/>
                  </a:lnTo>
                  <a:cubicBezTo>
                    <a:pt x="1207480" y="656480"/>
                    <a:pt x="1272703" y="587332"/>
                    <a:pt x="1251449" y="456176"/>
                  </a:cubicBezTo>
                  <a:cubicBezTo>
                    <a:pt x="1236335" y="353023"/>
                    <a:pt x="1154289" y="224083"/>
                    <a:pt x="1031219" y="269212"/>
                  </a:cubicBezTo>
                  <a:lnTo>
                    <a:pt x="1031219" y="267888"/>
                  </a:lnTo>
                  <a:lnTo>
                    <a:pt x="1052405" y="261757"/>
                  </a:lnTo>
                  <a:lnTo>
                    <a:pt x="1053463" y="260062"/>
                  </a:lnTo>
                  <a:lnTo>
                    <a:pt x="1042082" y="263908"/>
                  </a:lnTo>
                  <a:lnTo>
                    <a:pt x="1031219" y="267109"/>
                  </a:lnTo>
                  <a:lnTo>
                    <a:pt x="1031219" y="267888"/>
                  </a:lnTo>
                  <a:lnTo>
                    <a:pt x="1011787" y="273510"/>
                  </a:lnTo>
                  <a:lnTo>
                    <a:pt x="1010549" y="273199"/>
                  </a:lnTo>
                  <a:lnTo>
                    <a:pt x="989187" y="279494"/>
                  </a:lnTo>
                  <a:cubicBezTo>
                    <a:pt x="937908" y="302469"/>
                    <a:pt x="895107" y="347211"/>
                    <a:pt x="893492" y="410091"/>
                  </a:cubicBezTo>
                  <a:cubicBezTo>
                    <a:pt x="893492" y="427288"/>
                    <a:pt x="839655" y="438037"/>
                    <a:pt x="841809" y="416540"/>
                  </a:cubicBezTo>
                  <a:lnTo>
                    <a:pt x="851467" y="371181"/>
                  </a:lnTo>
                  <a:lnTo>
                    <a:pt x="817946" y="369726"/>
                  </a:lnTo>
                  <a:cubicBezTo>
                    <a:pt x="760213" y="358297"/>
                    <a:pt x="711596" y="321003"/>
                    <a:pt x="692149" y="263257"/>
                  </a:cubicBezTo>
                  <a:cubicBezTo>
                    <a:pt x="685667" y="241870"/>
                    <a:pt x="737525" y="226899"/>
                    <a:pt x="744008" y="250425"/>
                  </a:cubicBezTo>
                  <a:lnTo>
                    <a:pt x="751358" y="263306"/>
                  </a:lnTo>
                  <a:lnTo>
                    <a:pt x="766446" y="241363"/>
                  </a:lnTo>
                  <a:cubicBezTo>
                    <a:pt x="768583" y="234837"/>
                    <a:pt x="785680" y="234837"/>
                    <a:pt x="781406" y="241363"/>
                  </a:cubicBezTo>
                  <a:lnTo>
                    <a:pt x="759151" y="276964"/>
                  </a:lnTo>
                  <a:lnTo>
                    <a:pt x="766223" y="289356"/>
                  </a:lnTo>
                  <a:lnTo>
                    <a:pt x="767666" y="290637"/>
                  </a:lnTo>
                  <a:lnTo>
                    <a:pt x="796452" y="250712"/>
                  </a:lnTo>
                  <a:cubicBezTo>
                    <a:pt x="798606" y="246479"/>
                    <a:pt x="815842" y="244362"/>
                    <a:pt x="811533" y="250712"/>
                  </a:cubicBezTo>
                  <a:lnTo>
                    <a:pt x="778136" y="299929"/>
                  </a:lnTo>
                  <a:lnTo>
                    <a:pt x="796002" y="315785"/>
                  </a:lnTo>
                  <a:lnTo>
                    <a:pt x="818065" y="277918"/>
                  </a:lnTo>
                  <a:cubicBezTo>
                    <a:pt x="824542" y="271349"/>
                    <a:pt x="839655" y="275728"/>
                    <a:pt x="833178" y="284487"/>
                  </a:cubicBezTo>
                  <a:lnTo>
                    <a:pt x="810432" y="322934"/>
                  </a:lnTo>
                  <a:lnTo>
                    <a:pt x="829439" y="330738"/>
                  </a:lnTo>
                  <a:lnTo>
                    <a:pt x="833305" y="323851"/>
                  </a:lnTo>
                  <a:cubicBezTo>
                    <a:pt x="834364" y="320619"/>
                    <a:pt x="839126" y="319003"/>
                    <a:pt x="843095" y="319003"/>
                  </a:cubicBezTo>
                  <a:cubicBezTo>
                    <a:pt x="847063" y="319003"/>
                    <a:pt x="850238" y="320619"/>
                    <a:pt x="848122" y="323851"/>
                  </a:cubicBezTo>
                  <a:lnTo>
                    <a:pt x="842153" y="334483"/>
                  </a:lnTo>
                  <a:lnTo>
                    <a:pt x="870518" y="335536"/>
                  </a:lnTo>
                  <a:lnTo>
                    <a:pt x="883297" y="316136"/>
                  </a:lnTo>
                  <a:cubicBezTo>
                    <a:pt x="908028" y="289394"/>
                    <a:pt x="941542" y="269266"/>
                    <a:pt x="977478" y="255410"/>
                  </a:cubicBezTo>
                  <a:lnTo>
                    <a:pt x="1030029" y="241451"/>
                  </a:lnTo>
                  <a:lnTo>
                    <a:pt x="979400" y="157463"/>
                  </a:lnTo>
                  <a:cubicBezTo>
                    <a:pt x="955650" y="133824"/>
                    <a:pt x="927581" y="123079"/>
                    <a:pt x="895194" y="123079"/>
                  </a:cubicBezTo>
                  <a:cubicBezTo>
                    <a:pt x="869285" y="118781"/>
                    <a:pt x="843375" y="120930"/>
                    <a:pt x="817466" y="127377"/>
                  </a:cubicBezTo>
                  <a:cubicBezTo>
                    <a:pt x="813147" y="129526"/>
                    <a:pt x="789397" y="133824"/>
                    <a:pt x="789397" y="123079"/>
                  </a:cubicBezTo>
                  <a:cubicBezTo>
                    <a:pt x="785079" y="4884"/>
                    <a:pt x="579962" y="26374"/>
                    <a:pt x="588599" y="135973"/>
                  </a:cubicBezTo>
                  <a:cubicBezTo>
                    <a:pt x="588599" y="148867"/>
                    <a:pt x="597235" y="163911"/>
                    <a:pt x="603713" y="174656"/>
                  </a:cubicBezTo>
                  <a:cubicBezTo>
                    <a:pt x="612349" y="189699"/>
                    <a:pt x="562689" y="202593"/>
                    <a:pt x="551894" y="191848"/>
                  </a:cubicBezTo>
                  <a:cubicBezTo>
                    <a:pt x="491439" y="125228"/>
                    <a:pt x="383483" y="50013"/>
                    <a:pt x="290640" y="161761"/>
                  </a:cubicBezTo>
                  <a:cubicBezTo>
                    <a:pt x="282544" y="171969"/>
                    <a:pt x="275931" y="183520"/>
                    <a:pt x="270770" y="195911"/>
                  </a:cubicBezTo>
                  <a:lnTo>
                    <a:pt x="265253" y="215269"/>
                  </a:lnTo>
                  <a:lnTo>
                    <a:pt x="265295" y="215408"/>
                  </a:lnTo>
                  <a:lnTo>
                    <a:pt x="265194" y="215478"/>
                  </a:lnTo>
                  <a:lnTo>
                    <a:pt x="259603" y="235096"/>
                  </a:lnTo>
                  <a:lnTo>
                    <a:pt x="262112" y="303887"/>
                  </a:lnTo>
                  <a:lnTo>
                    <a:pt x="305888" y="239141"/>
                  </a:lnTo>
                  <a:cubicBezTo>
                    <a:pt x="310203" y="234837"/>
                    <a:pt x="325305" y="234837"/>
                    <a:pt x="323147" y="236989"/>
                  </a:cubicBezTo>
                  <a:lnTo>
                    <a:pt x="264483" y="321738"/>
                  </a:lnTo>
                  <a:lnTo>
                    <a:pt x="268332" y="332309"/>
                  </a:lnTo>
                  <a:lnTo>
                    <a:pt x="306708" y="271504"/>
                  </a:lnTo>
                  <a:cubicBezTo>
                    <a:pt x="311063" y="264999"/>
                    <a:pt x="328480" y="264999"/>
                    <a:pt x="324125" y="271504"/>
                  </a:cubicBezTo>
                  <a:cubicBezTo>
                    <a:pt x="308885" y="297523"/>
                    <a:pt x="293645" y="323543"/>
                    <a:pt x="274051" y="347394"/>
                  </a:cubicBezTo>
                  <a:lnTo>
                    <a:pt x="273857" y="347481"/>
                  </a:lnTo>
                  <a:lnTo>
                    <a:pt x="276303" y="354199"/>
                  </a:lnTo>
                  <a:lnTo>
                    <a:pt x="279447" y="358430"/>
                  </a:lnTo>
                  <a:lnTo>
                    <a:pt x="312933" y="304732"/>
                  </a:lnTo>
                  <a:cubicBezTo>
                    <a:pt x="317313" y="300469"/>
                    <a:pt x="334830" y="298337"/>
                    <a:pt x="330450" y="306864"/>
                  </a:cubicBezTo>
                  <a:cubicBezTo>
                    <a:pt x="315123" y="326051"/>
                    <a:pt x="304175" y="345237"/>
                    <a:pt x="293226" y="366555"/>
                  </a:cubicBezTo>
                  <a:lnTo>
                    <a:pt x="286932" y="368505"/>
                  </a:lnTo>
                  <a:lnTo>
                    <a:pt x="294917" y="379253"/>
                  </a:lnTo>
                  <a:lnTo>
                    <a:pt x="322765" y="325978"/>
                  </a:lnTo>
                  <a:cubicBezTo>
                    <a:pt x="327083" y="317387"/>
                    <a:pt x="344355" y="319535"/>
                    <a:pt x="340037" y="328126"/>
                  </a:cubicBezTo>
                  <a:cubicBezTo>
                    <a:pt x="331401" y="345308"/>
                    <a:pt x="320606" y="364639"/>
                    <a:pt x="311970" y="381821"/>
                  </a:cubicBezTo>
                  <a:lnTo>
                    <a:pt x="300634" y="386947"/>
                  </a:lnTo>
                  <a:lnTo>
                    <a:pt x="309784" y="399263"/>
                  </a:lnTo>
                  <a:lnTo>
                    <a:pt x="338640" y="354013"/>
                  </a:lnTo>
                  <a:cubicBezTo>
                    <a:pt x="345117" y="347549"/>
                    <a:pt x="360230" y="349704"/>
                    <a:pt x="353753" y="356167"/>
                  </a:cubicBezTo>
                  <a:cubicBezTo>
                    <a:pt x="340799" y="369094"/>
                    <a:pt x="332163" y="382021"/>
                    <a:pt x="327845" y="399256"/>
                  </a:cubicBezTo>
                  <a:lnTo>
                    <a:pt x="316567" y="405151"/>
                  </a:lnTo>
                  <a:lnTo>
                    <a:pt x="326080" y="411698"/>
                  </a:lnTo>
                  <a:lnTo>
                    <a:pt x="345440" y="378947"/>
                  </a:lnTo>
                  <a:cubicBezTo>
                    <a:pt x="347613" y="374537"/>
                    <a:pt x="364992" y="374537"/>
                    <a:pt x="362819" y="374537"/>
                  </a:cubicBezTo>
                  <a:cubicBezTo>
                    <a:pt x="356302" y="387766"/>
                    <a:pt x="349785" y="398791"/>
                    <a:pt x="343268" y="409815"/>
                  </a:cubicBezTo>
                  <a:cubicBezTo>
                    <a:pt x="341096" y="412020"/>
                    <a:pt x="336208" y="413123"/>
                    <a:pt x="332135" y="413398"/>
                  </a:cubicBezTo>
                  <a:lnTo>
                    <a:pt x="326857" y="412234"/>
                  </a:lnTo>
                  <a:lnTo>
                    <a:pt x="335752" y="418356"/>
                  </a:lnTo>
                  <a:lnTo>
                    <a:pt x="352794" y="424307"/>
                  </a:lnTo>
                  <a:lnTo>
                    <a:pt x="375575" y="387841"/>
                  </a:lnTo>
                  <a:cubicBezTo>
                    <a:pt x="379808" y="385649"/>
                    <a:pt x="396742" y="385649"/>
                    <a:pt x="388275" y="390034"/>
                  </a:cubicBezTo>
                  <a:cubicBezTo>
                    <a:pt x="379808" y="398803"/>
                    <a:pt x="373458" y="409764"/>
                    <a:pt x="369225" y="422918"/>
                  </a:cubicBezTo>
                  <a:lnTo>
                    <a:pt x="361833" y="427464"/>
                  </a:lnTo>
                  <a:lnTo>
                    <a:pt x="364051" y="428238"/>
                  </a:lnTo>
                  <a:cubicBezTo>
                    <a:pt x="394278" y="434685"/>
                    <a:pt x="346778" y="458325"/>
                    <a:pt x="331664" y="456176"/>
                  </a:cubicBezTo>
                  <a:cubicBezTo>
                    <a:pt x="236123" y="435223"/>
                    <a:pt x="192805" y="334488"/>
                    <a:pt x="208088" y="244633"/>
                  </a:cubicBezTo>
                  <a:lnTo>
                    <a:pt x="212436" y="229532"/>
                  </a:lnTo>
                  <a:lnTo>
                    <a:pt x="166930" y="219805"/>
                  </a:lnTo>
                  <a:cubicBezTo>
                    <a:pt x="55706" y="223095"/>
                    <a:pt x="30256" y="418823"/>
                    <a:pt x="90581" y="484614"/>
                  </a:cubicBezTo>
                  <a:cubicBezTo>
                    <a:pt x="92736" y="486763"/>
                    <a:pt x="92736" y="491059"/>
                    <a:pt x="90581" y="493208"/>
                  </a:cubicBezTo>
                  <a:cubicBezTo>
                    <a:pt x="73346" y="510394"/>
                    <a:pt x="62035" y="532414"/>
                    <a:pt x="55840" y="555776"/>
                  </a:cubicBezTo>
                  <a:lnTo>
                    <a:pt x="52562" y="613094"/>
                  </a:lnTo>
                  <a:lnTo>
                    <a:pt x="107159" y="544473"/>
                  </a:lnTo>
                  <a:cubicBezTo>
                    <a:pt x="111418" y="538049"/>
                    <a:pt x="128455" y="540190"/>
                    <a:pt x="122066" y="548756"/>
                  </a:cubicBezTo>
                  <a:cubicBezTo>
                    <a:pt x="100770" y="572310"/>
                    <a:pt x="79474" y="598005"/>
                    <a:pt x="60308" y="623700"/>
                  </a:cubicBezTo>
                  <a:lnTo>
                    <a:pt x="51830" y="626542"/>
                  </a:lnTo>
                  <a:lnTo>
                    <a:pt x="61251" y="671699"/>
                  </a:lnTo>
                  <a:lnTo>
                    <a:pt x="123097" y="597927"/>
                  </a:lnTo>
                  <a:cubicBezTo>
                    <a:pt x="125280" y="595770"/>
                    <a:pt x="142743" y="593612"/>
                    <a:pt x="138377" y="597927"/>
                  </a:cubicBezTo>
                  <a:cubicBezTo>
                    <a:pt x="120915" y="623816"/>
                    <a:pt x="99086" y="649704"/>
                    <a:pt x="77258" y="673435"/>
                  </a:cubicBezTo>
                  <a:cubicBezTo>
                    <a:pt x="75075" y="674514"/>
                    <a:pt x="69618" y="675593"/>
                    <a:pt x="65252" y="675862"/>
                  </a:cubicBezTo>
                  <a:lnTo>
                    <a:pt x="62538" y="674655"/>
                  </a:lnTo>
                  <a:lnTo>
                    <a:pt x="72040" y="691145"/>
                  </a:lnTo>
                  <a:lnTo>
                    <a:pt x="126609" y="626949"/>
                  </a:lnTo>
                  <a:cubicBezTo>
                    <a:pt x="130900" y="622716"/>
                    <a:pt x="145917" y="620599"/>
                    <a:pt x="143771" y="624832"/>
                  </a:cubicBezTo>
                  <a:cubicBezTo>
                    <a:pt x="126609" y="648116"/>
                    <a:pt x="107302" y="669282"/>
                    <a:pt x="85849" y="690449"/>
                  </a:cubicBezTo>
                  <a:cubicBezTo>
                    <a:pt x="84777" y="692566"/>
                    <a:pt x="79950" y="694153"/>
                    <a:pt x="75927" y="694682"/>
                  </a:cubicBezTo>
                  <a:lnTo>
                    <a:pt x="73497" y="693673"/>
                  </a:lnTo>
                  <a:lnTo>
                    <a:pt x="85539" y="714569"/>
                  </a:lnTo>
                  <a:lnTo>
                    <a:pt x="84098" y="710916"/>
                  </a:lnTo>
                  <a:cubicBezTo>
                    <a:pt x="99133" y="691608"/>
                    <a:pt x="114167" y="672301"/>
                    <a:pt x="129202" y="650848"/>
                  </a:cubicBezTo>
                  <a:cubicBezTo>
                    <a:pt x="133497" y="644412"/>
                    <a:pt x="150680" y="648703"/>
                    <a:pt x="144236" y="657284"/>
                  </a:cubicBezTo>
                  <a:cubicBezTo>
                    <a:pt x="129202" y="676591"/>
                    <a:pt x="114167" y="698044"/>
                    <a:pt x="99133" y="717351"/>
                  </a:cubicBezTo>
                  <a:lnTo>
                    <a:pt x="88432" y="719588"/>
                  </a:lnTo>
                  <a:lnTo>
                    <a:pt x="96391" y="733400"/>
                  </a:lnTo>
                  <a:cubicBezTo>
                    <a:pt x="141798" y="780874"/>
                    <a:pt x="216954" y="789200"/>
                    <a:pt x="306027" y="759594"/>
                  </a:cubicBezTo>
                  <a:cubicBezTo>
                    <a:pt x="318954" y="755298"/>
                    <a:pt x="359889" y="757446"/>
                    <a:pt x="329727" y="774632"/>
                  </a:cubicBezTo>
                  <a:cubicBezTo>
                    <a:pt x="305489" y="787522"/>
                    <a:pt x="292428" y="807125"/>
                    <a:pt x="288388" y="828440"/>
                  </a:cubicBezTo>
                  <a:lnTo>
                    <a:pt x="288783" y="857872"/>
                  </a:lnTo>
                  <a:lnTo>
                    <a:pt x="288990" y="856483"/>
                  </a:lnTo>
                  <a:cubicBezTo>
                    <a:pt x="302087" y="837153"/>
                    <a:pt x="317367" y="817823"/>
                    <a:pt x="332646" y="798493"/>
                  </a:cubicBezTo>
                  <a:cubicBezTo>
                    <a:pt x="334829" y="792049"/>
                    <a:pt x="352292" y="792049"/>
                    <a:pt x="347926" y="798493"/>
                  </a:cubicBezTo>
                  <a:cubicBezTo>
                    <a:pt x="332646" y="817823"/>
                    <a:pt x="319550" y="837153"/>
                    <a:pt x="304270" y="858631"/>
                  </a:cubicBezTo>
                  <a:cubicBezTo>
                    <a:pt x="303179" y="860778"/>
                    <a:pt x="297722" y="862389"/>
                    <a:pt x="293356" y="862389"/>
                  </a:cubicBezTo>
                  <a:lnTo>
                    <a:pt x="288875" y="861198"/>
                  </a:lnTo>
                  <a:lnTo>
                    <a:pt x="301180" y="892519"/>
                  </a:lnTo>
                  <a:lnTo>
                    <a:pt x="313126" y="906500"/>
                  </a:lnTo>
                  <a:lnTo>
                    <a:pt x="345218" y="851775"/>
                  </a:lnTo>
                  <a:lnTo>
                    <a:pt x="319483" y="880791"/>
                  </a:lnTo>
                  <a:cubicBezTo>
                    <a:pt x="315250" y="887300"/>
                    <a:pt x="298317" y="882961"/>
                    <a:pt x="304667" y="874283"/>
                  </a:cubicBezTo>
                  <a:cubicBezTo>
                    <a:pt x="317367" y="856926"/>
                    <a:pt x="332183" y="841739"/>
                    <a:pt x="347000" y="828721"/>
                  </a:cubicBezTo>
                  <a:cubicBezTo>
                    <a:pt x="349117" y="825467"/>
                    <a:pt x="354408" y="824924"/>
                    <a:pt x="358377" y="826009"/>
                  </a:cubicBezTo>
                  <a:cubicBezTo>
                    <a:pt x="362346" y="827094"/>
                    <a:pt x="364992" y="829806"/>
                    <a:pt x="361817" y="833060"/>
                  </a:cubicBezTo>
                  <a:lnTo>
                    <a:pt x="347586" y="849105"/>
                  </a:lnTo>
                  <a:lnTo>
                    <a:pt x="359010" y="845843"/>
                  </a:lnTo>
                  <a:cubicBezTo>
                    <a:pt x="362781" y="846659"/>
                    <a:pt x="364935" y="849381"/>
                    <a:pt x="361703" y="853735"/>
                  </a:cubicBezTo>
                  <a:cubicBezTo>
                    <a:pt x="346622" y="871152"/>
                    <a:pt x="335850" y="890746"/>
                    <a:pt x="329386" y="910341"/>
                  </a:cubicBezTo>
                  <a:lnTo>
                    <a:pt x="320444" y="915064"/>
                  </a:lnTo>
                  <a:lnTo>
                    <a:pt x="323836" y="919033"/>
                  </a:lnTo>
                  <a:lnTo>
                    <a:pt x="328300" y="921853"/>
                  </a:lnTo>
                  <a:lnTo>
                    <a:pt x="327987" y="921454"/>
                  </a:lnTo>
                  <a:cubicBezTo>
                    <a:pt x="338661" y="899682"/>
                    <a:pt x="349336" y="880088"/>
                    <a:pt x="364280" y="860494"/>
                  </a:cubicBezTo>
                  <a:cubicBezTo>
                    <a:pt x="370685" y="853962"/>
                    <a:pt x="385630" y="858316"/>
                    <a:pt x="379225" y="867025"/>
                  </a:cubicBezTo>
                  <a:lnTo>
                    <a:pt x="375635" y="872973"/>
                  </a:lnTo>
                  <a:lnTo>
                    <a:pt x="382190" y="871437"/>
                  </a:lnTo>
                  <a:cubicBezTo>
                    <a:pt x="386159" y="871970"/>
                    <a:pt x="388805" y="874104"/>
                    <a:pt x="385630" y="878370"/>
                  </a:cubicBezTo>
                  <a:cubicBezTo>
                    <a:pt x="370813" y="893303"/>
                    <a:pt x="362346" y="910368"/>
                    <a:pt x="353880" y="929567"/>
                  </a:cubicBezTo>
                  <a:lnTo>
                    <a:pt x="347094" y="933526"/>
                  </a:lnTo>
                  <a:lnTo>
                    <a:pt x="358851" y="936045"/>
                  </a:lnTo>
                  <a:lnTo>
                    <a:pt x="386388" y="890588"/>
                  </a:lnTo>
                  <a:cubicBezTo>
                    <a:pt x="388597" y="886279"/>
                    <a:pt x="406267" y="884124"/>
                    <a:pt x="404058" y="890588"/>
                  </a:cubicBezTo>
                  <a:cubicBezTo>
                    <a:pt x="393015" y="905669"/>
                    <a:pt x="384180" y="922904"/>
                    <a:pt x="375345" y="937986"/>
                  </a:cubicBezTo>
                  <a:lnTo>
                    <a:pt x="372687" y="939009"/>
                  </a:lnTo>
                  <a:lnTo>
                    <a:pt x="385195" y="941689"/>
                  </a:lnTo>
                  <a:lnTo>
                    <a:pt x="403092" y="907460"/>
                  </a:lnTo>
                  <a:cubicBezTo>
                    <a:pt x="405208" y="905317"/>
                    <a:pt x="409442" y="903174"/>
                    <a:pt x="413675" y="903174"/>
                  </a:cubicBezTo>
                  <a:cubicBezTo>
                    <a:pt x="413675" y="903174"/>
                    <a:pt x="422142" y="903174"/>
                    <a:pt x="420025" y="905317"/>
                  </a:cubicBezTo>
                  <a:lnTo>
                    <a:pt x="400984" y="939592"/>
                  </a:lnTo>
                  <a:lnTo>
                    <a:pt x="437450" y="931457"/>
                  </a:lnTo>
                  <a:cubicBezTo>
                    <a:pt x="448222" y="920715"/>
                    <a:pt x="461149" y="914271"/>
                    <a:pt x="478385" y="907826"/>
                  </a:cubicBezTo>
                  <a:cubicBezTo>
                    <a:pt x="484848" y="905677"/>
                    <a:pt x="530092" y="901381"/>
                    <a:pt x="508547" y="918567"/>
                  </a:cubicBezTo>
                  <a:cubicBezTo>
                    <a:pt x="497775" y="925012"/>
                    <a:pt x="484848" y="931457"/>
                    <a:pt x="471921" y="937902"/>
                  </a:cubicBezTo>
                  <a:cubicBezTo>
                    <a:pt x="454686" y="948643"/>
                    <a:pt x="430986" y="955088"/>
                    <a:pt x="409442" y="961533"/>
                  </a:cubicBezTo>
                  <a:cubicBezTo>
                    <a:pt x="318954" y="987312"/>
                    <a:pt x="217694" y="974422"/>
                    <a:pt x="237085" y="845526"/>
                  </a:cubicBezTo>
                  <a:cubicBezTo>
                    <a:pt x="241394" y="828339"/>
                    <a:pt x="245702" y="811153"/>
                    <a:pt x="256475" y="798263"/>
                  </a:cubicBezTo>
                  <a:cubicBezTo>
                    <a:pt x="202613" y="821895"/>
                    <a:pt x="116435" y="809005"/>
                    <a:pt x="71191" y="776781"/>
                  </a:cubicBezTo>
                  <a:cubicBezTo>
                    <a:pt x="-6370" y="720925"/>
                    <a:pt x="-12833" y="615660"/>
                    <a:pt x="15175" y="534025"/>
                  </a:cubicBezTo>
                  <a:cubicBezTo>
                    <a:pt x="17329" y="525432"/>
                    <a:pt x="28102" y="516839"/>
                    <a:pt x="30256" y="508246"/>
                  </a:cubicBezTo>
                  <a:cubicBezTo>
                    <a:pt x="32411" y="488911"/>
                    <a:pt x="28102" y="503949"/>
                    <a:pt x="23793" y="484614"/>
                  </a:cubicBezTo>
                  <a:cubicBezTo>
                    <a:pt x="17329" y="448094"/>
                    <a:pt x="-2061" y="422314"/>
                    <a:pt x="2248" y="379349"/>
                  </a:cubicBezTo>
                  <a:cubicBezTo>
                    <a:pt x="11674" y="285361"/>
                    <a:pt x="118421" y="188084"/>
                    <a:pt x="220013" y="196896"/>
                  </a:cubicBezTo>
                  <a:lnTo>
                    <a:pt x="222640" y="197544"/>
                  </a:lnTo>
                  <a:lnTo>
                    <a:pt x="243140" y="161761"/>
                  </a:lnTo>
                  <a:cubicBezTo>
                    <a:pt x="314391" y="68280"/>
                    <a:pt x="428150" y="63042"/>
                    <a:pt x="519743" y="109783"/>
                  </a:cubicBezTo>
                  <a:lnTo>
                    <a:pt x="533314" y="118343"/>
                  </a:lnTo>
                  <a:lnTo>
                    <a:pt x="532327" y="123520"/>
                  </a:lnTo>
                  <a:cubicBezTo>
                    <a:pt x="531551" y="143629"/>
                    <a:pt x="536780" y="165791"/>
                    <a:pt x="549735" y="189699"/>
                  </a:cubicBezTo>
                  <a:cubicBezTo>
                    <a:pt x="567008" y="183252"/>
                    <a:pt x="584281" y="178954"/>
                    <a:pt x="601554" y="172507"/>
                  </a:cubicBezTo>
                  <a:cubicBezTo>
                    <a:pt x="589949" y="159613"/>
                    <a:pt x="577129" y="147827"/>
                    <a:pt x="563394" y="137317"/>
                  </a:cubicBezTo>
                  <a:lnTo>
                    <a:pt x="533314" y="118343"/>
                  </a:lnTo>
                  <a:lnTo>
                    <a:pt x="537780" y="94934"/>
                  </a:lnTo>
                  <a:cubicBezTo>
                    <a:pt x="560008" y="32004"/>
                    <a:pt x="645259" y="-3907"/>
                    <a:pt x="719765" y="3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35" name="Freeform 516">
              <a:extLst>
                <a:ext uri="{FF2B5EF4-FFF2-40B4-BE49-F238E27FC236}">
                  <a16:creationId xmlns="" xmlns:a16="http://schemas.microsoft.com/office/drawing/2014/main" id="{185BF6FA-99E7-4DD1-8F01-68E1EB573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4788" y="2171700"/>
              <a:ext cx="1617663" cy="1889125"/>
            </a:xfrm>
            <a:custGeom>
              <a:avLst/>
              <a:gdLst>
                <a:gd name="T0" fmla="*/ 532 w 749"/>
                <a:gd name="T1" fmla="*/ 879 h 879"/>
                <a:gd name="T2" fmla="*/ 210 w 749"/>
                <a:gd name="T3" fmla="*/ 879 h 879"/>
                <a:gd name="T4" fmla="*/ 208 w 749"/>
                <a:gd name="T5" fmla="*/ 877 h 879"/>
                <a:gd name="T6" fmla="*/ 156 w 749"/>
                <a:gd name="T7" fmla="*/ 761 h 879"/>
                <a:gd name="T8" fmla="*/ 156 w 749"/>
                <a:gd name="T9" fmla="*/ 749 h 879"/>
                <a:gd name="T10" fmla="*/ 111 w 749"/>
                <a:gd name="T11" fmla="*/ 638 h 879"/>
                <a:gd name="T12" fmla="*/ 3 w 749"/>
                <a:gd name="T13" fmla="*/ 364 h 879"/>
                <a:gd name="T14" fmla="*/ 113 w 749"/>
                <a:gd name="T15" fmla="*/ 111 h 879"/>
                <a:gd name="T16" fmla="*/ 367 w 749"/>
                <a:gd name="T17" fmla="*/ 2 h 879"/>
                <a:gd name="T18" fmla="*/ 636 w 749"/>
                <a:gd name="T19" fmla="*/ 108 h 879"/>
                <a:gd name="T20" fmla="*/ 749 w 749"/>
                <a:gd name="T21" fmla="*/ 375 h 879"/>
                <a:gd name="T22" fmla="*/ 636 w 749"/>
                <a:gd name="T23" fmla="*/ 643 h 879"/>
                <a:gd name="T24" fmla="*/ 588 w 749"/>
                <a:gd name="T25" fmla="*/ 756 h 879"/>
                <a:gd name="T26" fmla="*/ 588 w 749"/>
                <a:gd name="T27" fmla="*/ 761 h 879"/>
                <a:gd name="T28" fmla="*/ 535 w 749"/>
                <a:gd name="T29" fmla="*/ 877 h 879"/>
                <a:gd name="T30" fmla="*/ 532 w 749"/>
                <a:gd name="T31" fmla="*/ 879 h 879"/>
                <a:gd name="T32" fmla="*/ 217 w 749"/>
                <a:gd name="T33" fmla="*/ 863 h 879"/>
                <a:gd name="T34" fmla="*/ 526 w 749"/>
                <a:gd name="T35" fmla="*/ 863 h 879"/>
                <a:gd name="T36" fmla="*/ 572 w 749"/>
                <a:gd name="T37" fmla="*/ 761 h 879"/>
                <a:gd name="T38" fmla="*/ 572 w 749"/>
                <a:gd name="T39" fmla="*/ 756 h 879"/>
                <a:gd name="T40" fmla="*/ 625 w 749"/>
                <a:gd name="T41" fmla="*/ 632 h 879"/>
                <a:gd name="T42" fmla="*/ 733 w 749"/>
                <a:gd name="T43" fmla="*/ 375 h 879"/>
                <a:gd name="T44" fmla="*/ 625 w 749"/>
                <a:gd name="T45" fmla="*/ 120 h 879"/>
                <a:gd name="T46" fmla="*/ 367 w 749"/>
                <a:gd name="T47" fmla="*/ 18 h 879"/>
                <a:gd name="T48" fmla="*/ 125 w 749"/>
                <a:gd name="T49" fmla="*/ 122 h 879"/>
                <a:gd name="T50" fmla="*/ 19 w 749"/>
                <a:gd name="T51" fmla="*/ 364 h 879"/>
                <a:gd name="T52" fmla="*/ 123 w 749"/>
                <a:gd name="T53" fmla="*/ 627 h 879"/>
                <a:gd name="T54" fmla="*/ 172 w 749"/>
                <a:gd name="T55" fmla="*/ 749 h 879"/>
                <a:gd name="T56" fmla="*/ 172 w 749"/>
                <a:gd name="T57" fmla="*/ 761 h 879"/>
                <a:gd name="T58" fmla="*/ 217 w 749"/>
                <a:gd name="T59" fmla="*/ 863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49" h="879">
                  <a:moveTo>
                    <a:pt x="532" y="879"/>
                  </a:moveTo>
                  <a:cubicBezTo>
                    <a:pt x="210" y="879"/>
                    <a:pt x="210" y="879"/>
                    <a:pt x="210" y="879"/>
                  </a:cubicBezTo>
                  <a:cubicBezTo>
                    <a:pt x="208" y="877"/>
                    <a:pt x="208" y="877"/>
                    <a:pt x="208" y="877"/>
                  </a:cubicBezTo>
                  <a:cubicBezTo>
                    <a:pt x="175" y="846"/>
                    <a:pt x="156" y="805"/>
                    <a:pt x="156" y="761"/>
                  </a:cubicBezTo>
                  <a:cubicBezTo>
                    <a:pt x="156" y="749"/>
                    <a:pt x="156" y="749"/>
                    <a:pt x="156" y="749"/>
                  </a:cubicBezTo>
                  <a:cubicBezTo>
                    <a:pt x="156" y="707"/>
                    <a:pt x="140" y="667"/>
                    <a:pt x="111" y="638"/>
                  </a:cubicBezTo>
                  <a:cubicBezTo>
                    <a:pt x="38" y="565"/>
                    <a:pt x="0" y="467"/>
                    <a:pt x="3" y="364"/>
                  </a:cubicBezTo>
                  <a:cubicBezTo>
                    <a:pt x="6" y="269"/>
                    <a:pt x="45" y="179"/>
                    <a:pt x="113" y="111"/>
                  </a:cubicBezTo>
                  <a:cubicBezTo>
                    <a:pt x="182" y="43"/>
                    <a:pt x="272" y="5"/>
                    <a:pt x="367" y="2"/>
                  </a:cubicBezTo>
                  <a:cubicBezTo>
                    <a:pt x="468" y="0"/>
                    <a:pt x="564" y="38"/>
                    <a:pt x="636" y="108"/>
                  </a:cubicBezTo>
                  <a:cubicBezTo>
                    <a:pt x="709" y="179"/>
                    <a:pt x="749" y="274"/>
                    <a:pt x="749" y="375"/>
                  </a:cubicBezTo>
                  <a:cubicBezTo>
                    <a:pt x="749" y="477"/>
                    <a:pt x="709" y="573"/>
                    <a:pt x="636" y="643"/>
                  </a:cubicBezTo>
                  <a:cubicBezTo>
                    <a:pt x="605" y="673"/>
                    <a:pt x="588" y="713"/>
                    <a:pt x="588" y="756"/>
                  </a:cubicBezTo>
                  <a:cubicBezTo>
                    <a:pt x="588" y="761"/>
                    <a:pt x="588" y="761"/>
                    <a:pt x="588" y="761"/>
                  </a:cubicBezTo>
                  <a:cubicBezTo>
                    <a:pt x="588" y="804"/>
                    <a:pt x="569" y="845"/>
                    <a:pt x="535" y="877"/>
                  </a:cubicBezTo>
                  <a:lnTo>
                    <a:pt x="532" y="879"/>
                  </a:lnTo>
                  <a:close/>
                  <a:moveTo>
                    <a:pt x="217" y="863"/>
                  </a:moveTo>
                  <a:cubicBezTo>
                    <a:pt x="526" y="863"/>
                    <a:pt x="526" y="863"/>
                    <a:pt x="526" y="863"/>
                  </a:cubicBezTo>
                  <a:cubicBezTo>
                    <a:pt x="556" y="835"/>
                    <a:pt x="572" y="798"/>
                    <a:pt x="572" y="761"/>
                  </a:cubicBezTo>
                  <a:cubicBezTo>
                    <a:pt x="572" y="756"/>
                    <a:pt x="572" y="756"/>
                    <a:pt x="572" y="756"/>
                  </a:cubicBezTo>
                  <a:cubicBezTo>
                    <a:pt x="572" y="709"/>
                    <a:pt x="591" y="665"/>
                    <a:pt x="625" y="632"/>
                  </a:cubicBezTo>
                  <a:cubicBezTo>
                    <a:pt x="695" y="564"/>
                    <a:pt x="733" y="473"/>
                    <a:pt x="733" y="375"/>
                  </a:cubicBezTo>
                  <a:cubicBezTo>
                    <a:pt x="733" y="278"/>
                    <a:pt x="695" y="188"/>
                    <a:pt x="625" y="120"/>
                  </a:cubicBezTo>
                  <a:cubicBezTo>
                    <a:pt x="556" y="52"/>
                    <a:pt x="464" y="16"/>
                    <a:pt x="367" y="18"/>
                  </a:cubicBezTo>
                  <a:cubicBezTo>
                    <a:pt x="276" y="20"/>
                    <a:pt x="190" y="57"/>
                    <a:pt x="125" y="122"/>
                  </a:cubicBezTo>
                  <a:cubicBezTo>
                    <a:pt x="59" y="187"/>
                    <a:pt x="22" y="273"/>
                    <a:pt x="19" y="364"/>
                  </a:cubicBezTo>
                  <a:cubicBezTo>
                    <a:pt x="16" y="463"/>
                    <a:pt x="53" y="557"/>
                    <a:pt x="123" y="627"/>
                  </a:cubicBezTo>
                  <a:cubicBezTo>
                    <a:pt x="154" y="658"/>
                    <a:pt x="172" y="703"/>
                    <a:pt x="172" y="749"/>
                  </a:cubicBezTo>
                  <a:cubicBezTo>
                    <a:pt x="172" y="761"/>
                    <a:pt x="172" y="761"/>
                    <a:pt x="172" y="761"/>
                  </a:cubicBezTo>
                  <a:cubicBezTo>
                    <a:pt x="172" y="799"/>
                    <a:pt x="188" y="835"/>
                    <a:pt x="217" y="8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517">
              <a:extLst>
                <a:ext uri="{FF2B5EF4-FFF2-40B4-BE49-F238E27FC236}">
                  <a16:creationId xmlns="" xmlns:a16="http://schemas.microsoft.com/office/drawing/2014/main" id="{2CB66114-07A0-4C66-A795-4398B19E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2586038"/>
              <a:ext cx="173038" cy="674688"/>
            </a:xfrm>
            <a:custGeom>
              <a:avLst/>
              <a:gdLst>
                <a:gd name="T0" fmla="*/ 66 w 80"/>
                <a:gd name="T1" fmla="*/ 4 h 314"/>
                <a:gd name="T2" fmla="*/ 42 w 80"/>
                <a:gd name="T3" fmla="*/ 310 h 314"/>
                <a:gd name="T4" fmla="*/ 53 w 80"/>
                <a:gd name="T5" fmla="*/ 307 h 314"/>
                <a:gd name="T6" fmla="*/ 77 w 80"/>
                <a:gd name="T7" fmla="*/ 4 h 314"/>
                <a:gd name="T8" fmla="*/ 66 w 80"/>
                <a:gd name="T9" fmla="*/ 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314">
                  <a:moveTo>
                    <a:pt x="66" y="4"/>
                  </a:moveTo>
                  <a:cubicBezTo>
                    <a:pt x="0" y="94"/>
                    <a:pt x="9" y="209"/>
                    <a:pt x="42" y="310"/>
                  </a:cubicBezTo>
                  <a:cubicBezTo>
                    <a:pt x="43" y="314"/>
                    <a:pt x="55" y="310"/>
                    <a:pt x="53" y="307"/>
                  </a:cubicBezTo>
                  <a:cubicBezTo>
                    <a:pt x="21" y="207"/>
                    <a:pt x="12" y="93"/>
                    <a:pt x="77" y="4"/>
                  </a:cubicBezTo>
                  <a:cubicBezTo>
                    <a:pt x="80" y="0"/>
                    <a:pt x="68" y="2"/>
                    <a:pt x="66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18">
              <a:extLst>
                <a:ext uri="{FF2B5EF4-FFF2-40B4-BE49-F238E27FC236}">
                  <a16:creationId xmlns="" xmlns:a16="http://schemas.microsoft.com/office/drawing/2014/main" id="{B7967C22-0D64-439C-A6CA-5F78090BE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3300413"/>
              <a:ext cx="34925" cy="39688"/>
            </a:xfrm>
            <a:custGeom>
              <a:avLst/>
              <a:gdLst>
                <a:gd name="T0" fmla="*/ 1 w 16"/>
                <a:gd name="T1" fmla="*/ 6 h 19"/>
                <a:gd name="T2" fmla="*/ 4 w 16"/>
                <a:gd name="T3" fmla="*/ 16 h 19"/>
                <a:gd name="T4" fmla="*/ 15 w 16"/>
                <a:gd name="T5" fmla="*/ 13 h 19"/>
                <a:gd name="T6" fmla="*/ 13 w 16"/>
                <a:gd name="T7" fmla="*/ 3 h 19"/>
                <a:gd name="T8" fmla="*/ 1 w 16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1" y="6"/>
                  </a:moveTo>
                  <a:cubicBezTo>
                    <a:pt x="2" y="10"/>
                    <a:pt x="3" y="13"/>
                    <a:pt x="4" y="16"/>
                  </a:cubicBezTo>
                  <a:cubicBezTo>
                    <a:pt x="4" y="19"/>
                    <a:pt x="16" y="16"/>
                    <a:pt x="15" y="13"/>
                  </a:cubicBezTo>
                  <a:cubicBezTo>
                    <a:pt x="14" y="10"/>
                    <a:pt x="14" y="7"/>
                    <a:pt x="13" y="3"/>
                  </a:cubicBezTo>
                  <a:cubicBezTo>
                    <a:pt x="12" y="0"/>
                    <a:pt x="0" y="3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19">
              <a:extLst>
                <a:ext uri="{FF2B5EF4-FFF2-40B4-BE49-F238E27FC236}">
                  <a16:creationId xmlns="" xmlns:a16="http://schemas.microsoft.com/office/drawing/2014/main" id="{665E4E8C-5E28-4625-BC02-8279A6364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3100" y="4491038"/>
              <a:ext cx="661988" cy="188913"/>
            </a:xfrm>
            <a:custGeom>
              <a:avLst/>
              <a:gdLst>
                <a:gd name="T0" fmla="*/ 184 w 306"/>
                <a:gd name="T1" fmla="*/ 88 h 88"/>
                <a:gd name="T2" fmla="*/ 122 w 306"/>
                <a:gd name="T3" fmla="*/ 88 h 88"/>
                <a:gd name="T4" fmla="*/ 47 w 306"/>
                <a:gd name="T5" fmla="*/ 58 h 88"/>
                <a:gd name="T6" fmla="*/ 3 w 306"/>
                <a:gd name="T7" fmla="*/ 14 h 88"/>
                <a:gd name="T8" fmla="*/ 1 w 306"/>
                <a:gd name="T9" fmla="*/ 5 h 88"/>
                <a:gd name="T10" fmla="*/ 9 w 306"/>
                <a:gd name="T11" fmla="*/ 0 h 88"/>
                <a:gd name="T12" fmla="*/ 297 w 306"/>
                <a:gd name="T13" fmla="*/ 0 h 88"/>
                <a:gd name="T14" fmla="*/ 305 w 306"/>
                <a:gd name="T15" fmla="*/ 5 h 88"/>
                <a:gd name="T16" fmla="*/ 303 w 306"/>
                <a:gd name="T17" fmla="*/ 14 h 88"/>
                <a:gd name="T18" fmla="*/ 259 w 306"/>
                <a:gd name="T19" fmla="*/ 58 h 88"/>
                <a:gd name="T20" fmla="*/ 184 w 306"/>
                <a:gd name="T21" fmla="*/ 88 h 88"/>
                <a:gd name="T22" fmla="*/ 28 w 306"/>
                <a:gd name="T23" fmla="*/ 16 h 88"/>
                <a:gd name="T24" fmla="*/ 58 w 306"/>
                <a:gd name="T25" fmla="*/ 46 h 88"/>
                <a:gd name="T26" fmla="*/ 122 w 306"/>
                <a:gd name="T27" fmla="*/ 72 h 88"/>
                <a:gd name="T28" fmla="*/ 184 w 306"/>
                <a:gd name="T29" fmla="*/ 72 h 88"/>
                <a:gd name="T30" fmla="*/ 248 w 306"/>
                <a:gd name="T31" fmla="*/ 46 h 88"/>
                <a:gd name="T32" fmla="*/ 278 w 306"/>
                <a:gd name="T33" fmla="*/ 16 h 88"/>
                <a:gd name="T34" fmla="*/ 28 w 306"/>
                <a:gd name="T35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88">
                  <a:moveTo>
                    <a:pt x="184" y="88"/>
                  </a:moveTo>
                  <a:cubicBezTo>
                    <a:pt x="122" y="88"/>
                    <a:pt x="122" y="88"/>
                    <a:pt x="122" y="88"/>
                  </a:cubicBezTo>
                  <a:cubicBezTo>
                    <a:pt x="94" y="88"/>
                    <a:pt x="67" y="77"/>
                    <a:pt x="47" y="58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1"/>
                    <a:pt x="0" y="8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301" y="0"/>
                    <a:pt x="303" y="2"/>
                    <a:pt x="305" y="5"/>
                  </a:cubicBezTo>
                  <a:cubicBezTo>
                    <a:pt x="306" y="8"/>
                    <a:pt x="305" y="11"/>
                    <a:pt x="303" y="14"/>
                  </a:cubicBezTo>
                  <a:cubicBezTo>
                    <a:pt x="259" y="58"/>
                    <a:pt x="259" y="58"/>
                    <a:pt x="259" y="58"/>
                  </a:cubicBezTo>
                  <a:cubicBezTo>
                    <a:pt x="239" y="77"/>
                    <a:pt x="212" y="88"/>
                    <a:pt x="184" y="88"/>
                  </a:cubicBezTo>
                  <a:close/>
                  <a:moveTo>
                    <a:pt x="28" y="16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75" y="63"/>
                    <a:pt x="98" y="72"/>
                    <a:pt x="122" y="72"/>
                  </a:cubicBezTo>
                  <a:cubicBezTo>
                    <a:pt x="184" y="72"/>
                    <a:pt x="184" y="72"/>
                    <a:pt x="184" y="72"/>
                  </a:cubicBezTo>
                  <a:cubicBezTo>
                    <a:pt x="208" y="72"/>
                    <a:pt x="231" y="63"/>
                    <a:pt x="248" y="46"/>
                  </a:cubicBezTo>
                  <a:cubicBezTo>
                    <a:pt x="278" y="16"/>
                    <a:pt x="278" y="16"/>
                    <a:pt x="278" y="16"/>
                  </a:cubicBezTo>
                  <a:lnTo>
                    <a:pt x="28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520">
              <a:extLst>
                <a:ext uri="{FF2B5EF4-FFF2-40B4-BE49-F238E27FC236}">
                  <a16:creationId xmlns="" xmlns:a16="http://schemas.microsoft.com/office/drawing/2014/main" id="{09D49BCB-28CB-4490-90E1-6335580F10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1663" y="4025900"/>
              <a:ext cx="812800" cy="146050"/>
            </a:xfrm>
            <a:custGeom>
              <a:avLst/>
              <a:gdLst>
                <a:gd name="T0" fmla="*/ 346 w 376"/>
                <a:gd name="T1" fmla="*/ 68 h 68"/>
                <a:gd name="T2" fmla="*/ 30 w 376"/>
                <a:gd name="T3" fmla="*/ 68 h 68"/>
                <a:gd name="T4" fmla="*/ 0 w 376"/>
                <a:gd name="T5" fmla="*/ 38 h 68"/>
                <a:gd name="T6" fmla="*/ 0 w 376"/>
                <a:gd name="T7" fmla="*/ 30 h 68"/>
                <a:gd name="T8" fmla="*/ 30 w 376"/>
                <a:gd name="T9" fmla="*/ 0 h 68"/>
                <a:gd name="T10" fmla="*/ 346 w 376"/>
                <a:gd name="T11" fmla="*/ 0 h 68"/>
                <a:gd name="T12" fmla="*/ 376 w 376"/>
                <a:gd name="T13" fmla="*/ 30 h 68"/>
                <a:gd name="T14" fmla="*/ 376 w 376"/>
                <a:gd name="T15" fmla="*/ 38 h 68"/>
                <a:gd name="T16" fmla="*/ 346 w 376"/>
                <a:gd name="T17" fmla="*/ 68 h 68"/>
                <a:gd name="T18" fmla="*/ 30 w 376"/>
                <a:gd name="T19" fmla="*/ 16 h 68"/>
                <a:gd name="T20" fmla="*/ 16 w 376"/>
                <a:gd name="T21" fmla="*/ 30 h 68"/>
                <a:gd name="T22" fmla="*/ 16 w 376"/>
                <a:gd name="T23" fmla="*/ 38 h 68"/>
                <a:gd name="T24" fmla="*/ 30 w 376"/>
                <a:gd name="T25" fmla="*/ 52 h 68"/>
                <a:gd name="T26" fmla="*/ 346 w 376"/>
                <a:gd name="T27" fmla="*/ 52 h 68"/>
                <a:gd name="T28" fmla="*/ 360 w 376"/>
                <a:gd name="T29" fmla="*/ 38 h 68"/>
                <a:gd name="T30" fmla="*/ 360 w 376"/>
                <a:gd name="T31" fmla="*/ 30 h 68"/>
                <a:gd name="T32" fmla="*/ 346 w 376"/>
                <a:gd name="T33" fmla="*/ 16 h 68"/>
                <a:gd name="T34" fmla="*/ 30 w 376"/>
                <a:gd name="T35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68">
                  <a:moveTo>
                    <a:pt x="346" y="68"/>
                  </a:moveTo>
                  <a:cubicBezTo>
                    <a:pt x="30" y="68"/>
                    <a:pt x="30" y="68"/>
                    <a:pt x="30" y="68"/>
                  </a:cubicBezTo>
                  <a:cubicBezTo>
                    <a:pt x="14" y="68"/>
                    <a:pt x="0" y="54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62" y="0"/>
                    <a:pt x="376" y="14"/>
                    <a:pt x="376" y="30"/>
                  </a:cubicBezTo>
                  <a:cubicBezTo>
                    <a:pt x="376" y="38"/>
                    <a:pt x="376" y="38"/>
                    <a:pt x="376" y="38"/>
                  </a:cubicBezTo>
                  <a:cubicBezTo>
                    <a:pt x="376" y="54"/>
                    <a:pt x="362" y="68"/>
                    <a:pt x="346" y="68"/>
                  </a:cubicBezTo>
                  <a:close/>
                  <a:moveTo>
                    <a:pt x="30" y="16"/>
                  </a:moveTo>
                  <a:cubicBezTo>
                    <a:pt x="22" y="16"/>
                    <a:pt x="16" y="22"/>
                    <a:pt x="16" y="30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46"/>
                    <a:pt x="22" y="52"/>
                    <a:pt x="30" y="52"/>
                  </a:cubicBezTo>
                  <a:cubicBezTo>
                    <a:pt x="346" y="52"/>
                    <a:pt x="346" y="52"/>
                    <a:pt x="346" y="52"/>
                  </a:cubicBezTo>
                  <a:cubicBezTo>
                    <a:pt x="354" y="52"/>
                    <a:pt x="360" y="46"/>
                    <a:pt x="360" y="38"/>
                  </a:cubicBezTo>
                  <a:cubicBezTo>
                    <a:pt x="360" y="30"/>
                    <a:pt x="360" y="30"/>
                    <a:pt x="360" y="30"/>
                  </a:cubicBezTo>
                  <a:cubicBezTo>
                    <a:pt x="360" y="22"/>
                    <a:pt x="354" y="16"/>
                    <a:pt x="346" y="16"/>
                  </a:cubicBezTo>
                  <a:lnTo>
                    <a:pt x="3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21">
              <a:extLst>
                <a:ext uri="{FF2B5EF4-FFF2-40B4-BE49-F238E27FC236}">
                  <a16:creationId xmlns="" xmlns:a16="http://schemas.microsoft.com/office/drawing/2014/main" id="{BDC2B557-0996-4926-83BF-5160C558B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9125" y="4138613"/>
              <a:ext cx="777875" cy="146050"/>
            </a:xfrm>
            <a:custGeom>
              <a:avLst/>
              <a:gdLst>
                <a:gd name="T0" fmla="*/ 330 w 360"/>
                <a:gd name="T1" fmla="*/ 68 h 68"/>
                <a:gd name="T2" fmla="*/ 30 w 360"/>
                <a:gd name="T3" fmla="*/ 68 h 68"/>
                <a:gd name="T4" fmla="*/ 0 w 360"/>
                <a:gd name="T5" fmla="*/ 38 h 68"/>
                <a:gd name="T6" fmla="*/ 0 w 360"/>
                <a:gd name="T7" fmla="*/ 30 h 68"/>
                <a:gd name="T8" fmla="*/ 30 w 360"/>
                <a:gd name="T9" fmla="*/ 0 h 68"/>
                <a:gd name="T10" fmla="*/ 330 w 360"/>
                <a:gd name="T11" fmla="*/ 0 h 68"/>
                <a:gd name="T12" fmla="*/ 360 w 360"/>
                <a:gd name="T13" fmla="*/ 30 h 68"/>
                <a:gd name="T14" fmla="*/ 360 w 360"/>
                <a:gd name="T15" fmla="*/ 38 h 68"/>
                <a:gd name="T16" fmla="*/ 330 w 360"/>
                <a:gd name="T17" fmla="*/ 68 h 68"/>
                <a:gd name="T18" fmla="*/ 30 w 360"/>
                <a:gd name="T19" fmla="*/ 16 h 68"/>
                <a:gd name="T20" fmla="*/ 16 w 360"/>
                <a:gd name="T21" fmla="*/ 30 h 68"/>
                <a:gd name="T22" fmla="*/ 16 w 360"/>
                <a:gd name="T23" fmla="*/ 38 h 68"/>
                <a:gd name="T24" fmla="*/ 30 w 360"/>
                <a:gd name="T25" fmla="*/ 52 h 68"/>
                <a:gd name="T26" fmla="*/ 330 w 360"/>
                <a:gd name="T27" fmla="*/ 52 h 68"/>
                <a:gd name="T28" fmla="*/ 344 w 360"/>
                <a:gd name="T29" fmla="*/ 38 h 68"/>
                <a:gd name="T30" fmla="*/ 344 w 360"/>
                <a:gd name="T31" fmla="*/ 30 h 68"/>
                <a:gd name="T32" fmla="*/ 330 w 360"/>
                <a:gd name="T33" fmla="*/ 16 h 68"/>
                <a:gd name="T34" fmla="*/ 30 w 360"/>
                <a:gd name="T35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0" h="68">
                  <a:moveTo>
                    <a:pt x="330" y="68"/>
                  </a:moveTo>
                  <a:cubicBezTo>
                    <a:pt x="30" y="68"/>
                    <a:pt x="30" y="68"/>
                    <a:pt x="30" y="68"/>
                  </a:cubicBezTo>
                  <a:cubicBezTo>
                    <a:pt x="14" y="68"/>
                    <a:pt x="0" y="54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46" y="0"/>
                    <a:pt x="360" y="14"/>
                    <a:pt x="360" y="30"/>
                  </a:cubicBezTo>
                  <a:cubicBezTo>
                    <a:pt x="360" y="38"/>
                    <a:pt x="360" y="38"/>
                    <a:pt x="360" y="38"/>
                  </a:cubicBezTo>
                  <a:cubicBezTo>
                    <a:pt x="360" y="54"/>
                    <a:pt x="346" y="68"/>
                    <a:pt x="330" y="68"/>
                  </a:cubicBezTo>
                  <a:close/>
                  <a:moveTo>
                    <a:pt x="30" y="16"/>
                  </a:moveTo>
                  <a:cubicBezTo>
                    <a:pt x="22" y="16"/>
                    <a:pt x="16" y="22"/>
                    <a:pt x="16" y="30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46"/>
                    <a:pt x="22" y="52"/>
                    <a:pt x="30" y="52"/>
                  </a:cubicBezTo>
                  <a:cubicBezTo>
                    <a:pt x="330" y="52"/>
                    <a:pt x="330" y="52"/>
                    <a:pt x="330" y="52"/>
                  </a:cubicBezTo>
                  <a:cubicBezTo>
                    <a:pt x="338" y="52"/>
                    <a:pt x="344" y="46"/>
                    <a:pt x="344" y="38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22"/>
                    <a:pt x="338" y="16"/>
                    <a:pt x="330" y="16"/>
                  </a:cubicBezTo>
                  <a:lnTo>
                    <a:pt x="3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522">
              <a:extLst>
                <a:ext uri="{FF2B5EF4-FFF2-40B4-BE49-F238E27FC236}">
                  <a16:creationId xmlns="" xmlns:a16="http://schemas.microsoft.com/office/drawing/2014/main" id="{7766DD8A-FDBE-4A00-A8B6-C3811CE9C2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9125" y="4259263"/>
              <a:ext cx="777875" cy="146050"/>
            </a:xfrm>
            <a:custGeom>
              <a:avLst/>
              <a:gdLst>
                <a:gd name="T0" fmla="*/ 330 w 360"/>
                <a:gd name="T1" fmla="*/ 68 h 68"/>
                <a:gd name="T2" fmla="*/ 30 w 360"/>
                <a:gd name="T3" fmla="*/ 68 h 68"/>
                <a:gd name="T4" fmla="*/ 0 w 360"/>
                <a:gd name="T5" fmla="*/ 38 h 68"/>
                <a:gd name="T6" fmla="*/ 0 w 360"/>
                <a:gd name="T7" fmla="*/ 30 h 68"/>
                <a:gd name="T8" fmla="*/ 30 w 360"/>
                <a:gd name="T9" fmla="*/ 0 h 68"/>
                <a:gd name="T10" fmla="*/ 330 w 360"/>
                <a:gd name="T11" fmla="*/ 0 h 68"/>
                <a:gd name="T12" fmla="*/ 360 w 360"/>
                <a:gd name="T13" fmla="*/ 30 h 68"/>
                <a:gd name="T14" fmla="*/ 360 w 360"/>
                <a:gd name="T15" fmla="*/ 38 h 68"/>
                <a:gd name="T16" fmla="*/ 330 w 360"/>
                <a:gd name="T17" fmla="*/ 68 h 68"/>
                <a:gd name="T18" fmla="*/ 30 w 360"/>
                <a:gd name="T19" fmla="*/ 16 h 68"/>
                <a:gd name="T20" fmla="*/ 16 w 360"/>
                <a:gd name="T21" fmla="*/ 30 h 68"/>
                <a:gd name="T22" fmla="*/ 16 w 360"/>
                <a:gd name="T23" fmla="*/ 38 h 68"/>
                <a:gd name="T24" fmla="*/ 30 w 360"/>
                <a:gd name="T25" fmla="*/ 52 h 68"/>
                <a:gd name="T26" fmla="*/ 330 w 360"/>
                <a:gd name="T27" fmla="*/ 52 h 68"/>
                <a:gd name="T28" fmla="*/ 344 w 360"/>
                <a:gd name="T29" fmla="*/ 38 h 68"/>
                <a:gd name="T30" fmla="*/ 344 w 360"/>
                <a:gd name="T31" fmla="*/ 30 h 68"/>
                <a:gd name="T32" fmla="*/ 330 w 360"/>
                <a:gd name="T33" fmla="*/ 16 h 68"/>
                <a:gd name="T34" fmla="*/ 30 w 360"/>
                <a:gd name="T35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0" h="68">
                  <a:moveTo>
                    <a:pt x="330" y="68"/>
                  </a:moveTo>
                  <a:cubicBezTo>
                    <a:pt x="30" y="68"/>
                    <a:pt x="30" y="68"/>
                    <a:pt x="30" y="68"/>
                  </a:cubicBezTo>
                  <a:cubicBezTo>
                    <a:pt x="14" y="68"/>
                    <a:pt x="0" y="54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46" y="0"/>
                    <a:pt x="360" y="14"/>
                    <a:pt x="360" y="30"/>
                  </a:cubicBezTo>
                  <a:cubicBezTo>
                    <a:pt x="360" y="38"/>
                    <a:pt x="360" y="38"/>
                    <a:pt x="360" y="38"/>
                  </a:cubicBezTo>
                  <a:cubicBezTo>
                    <a:pt x="360" y="54"/>
                    <a:pt x="346" y="68"/>
                    <a:pt x="330" y="68"/>
                  </a:cubicBezTo>
                  <a:close/>
                  <a:moveTo>
                    <a:pt x="30" y="16"/>
                  </a:moveTo>
                  <a:cubicBezTo>
                    <a:pt x="22" y="16"/>
                    <a:pt x="16" y="22"/>
                    <a:pt x="16" y="30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46"/>
                    <a:pt x="22" y="52"/>
                    <a:pt x="30" y="52"/>
                  </a:cubicBezTo>
                  <a:cubicBezTo>
                    <a:pt x="330" y="52"/>
                    <a:pt x="330" y="52"/>
                    <a:pt x="330" y="52"/>
                  </a:cubicBezTo>
                  <a:cubicBezTo>
                    <a:pt x="338" y="52"/>
                    <a:pt x="344" y="46"/>
                    <a:pt x="344" y="38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22"/>
                    <a:pt x="338" y="16"/>
                    <a:pt x="330" y="16"/>
                  </a:cubicBezTo>
                  <a:lnTo>
                    <a:pt x="3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23">
              <a:extLst>
                <a:ext uri="{FF2B5EF4-FFF2-40B4-BE49-F238E27FC236}">
                  <a16:creationId xmlns="" xmlns:a16="http://schemas.microsoft.com/office/drawing/2014/main" id="{643F7916-0AF5-49F3-B899-34BE2D9109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4378325"/>
              <a:ext cx="750888" cy="147638"/>
            </a:xfrm>
            <a:custGeom>
              <a:avLst/>
              <a:gdLst>
                <a:gd name="T0" fmla="*/ 318 w 348"/>
                <a:gd name="T1" fmla="*/ 68 h 68"/>
                <a:gd name="T2" fmla="*/ 30 w 348"/>
                <a:gd name="T3" fmla="*/ 68 h 68"/>
                <a:gd name="T4" fmla="*/ 0 w 348"/>
                <a:gd name="T5" fmla="*/ 38 h 68"/>
                <a:gd name="T6" fmla="*/ 0 w 348"/>
                <a:gd name="T7" fmla="*/ 30 h 68"/>
                <a:gd name="T8" fmla="*/ 30 w 348"/>
                <a:gd name="T9" fmla="*/ 0 h 68"/>
                <a:gd name="T10" fmla="*/ 318 w 348"/>
                <a:gd name="T11" fmla="*/ 0 h 68"/>
                <a:gd name="T12" fmla="*/ 348 w 348"/>
                <a:gd name="T13" fmla="*/ 30 h 68"/>
                <a:gd name="T14" fmla="*/ 348 w 348"/>
                <a:gd name="T15" fmla="*/ 38 h 68"/>
                <a:gd name="T16" fmla="*/ 318 w 348"/>
                <a:gd name="T17" fmla="*/ 68 h 68"/>
                <a:gd name="T18" fmla="*/ 30 w 348"/>
                <a:gd name="T19" fmla="*/ 16 h 68"/>
                <a:gd name="T20" fmla="*/ 16 w 348"/>
                <a:gd name="T21" fmla="*/ 30 h 68"/>
                <a:gd name="T22" fmla="*/ 16 w 348"/>
                <a:gd name="T23" fmla="*/ 38 h 68"/>
                <a:gd name="T24" fmla="*/ 30 w 348"/>
                <a:gd name="T25" fmla="*/ 52 h 68"/>
                <a:gd name="T26" fmla="*/ 318 w 348"/>
                <a:gd name="T27" fmla="*/ 52 h 68"/>
                <a:gd name="T28" fmla="*/ 332 w 348"/>
                <a:gd name="T29" fmla="*/ 38 h 68"/>
                <a:gd name="T30" fmla="*/ 332 w 348"/>
                <a:gd name="T31" fmla="*/ 30 h 68"/>
                <a:gd name="T32" fmla="*/ 318 w 348"/>
                <a:gd name="T33" fmla="*/ 16 h 68"/>
                <a:gd name="T34" fmla="*/ 30 w 348"/>
                <a:gd name="T35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8" h="68">
                  <a:moveTo>
                    <a:pt x="318" y="68"/>
                  </a:moveTo>
                  <a:cubicBezTo>
                    <a:pt x="30" y="68"/>
                    <a:pt x="30" y="68"/>
                    <a:pt x="30" y="68"/>
                  </a:cubicBezTo>
                  <a:cubicBezTo>
                    <a:pt x="14" y="68"/>
                    <a:pt x="0" y="54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4" y="0"/>
                    <a:pt x="348" y="14"/>
                    <a:pt x="348" y="30"/>
                  </a:cubicBezTo>
                  <a:cubicBezTo>
                    <a:pt x="348" y="38"/>
                    <a:pt x="348" y="38"/>
                    <a:pt x="348" y="38"/>
                  </a:cubicBezTo>
                  <a:cubicBezTo>
                    <a:pt x="348" y="54"/>
                    <a:pt x="334" y="68"/>
                    <a:pt x="318" y="68"/>
                  </a:cubicBezTo>
                  <a:close/>
                  <a:moveTo>
                    <a:pt x="30" y="16"/>
                  </a:moveTo>
                  <a:cubicBezTo>
                    <a:pt x="22" y="16"/>
                    <a:pt x="16" y="22"/>
                    <a:pt x="16" y="30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46"/>
                    <a:pt x="22" y="52"/>
                    <a:pt x="30" y="52"/>
                  </a:cubicBezTo>
                  <a:cubicBezTo>
                    <a:pt x="318" y="52"/>
                    <a:pt x="318" y="52"/>
                    <a:pt x="318" y="52"/>
                  </a:cubicBezTo>
                  <a:cubicBezTo>
                    <a:pt x="326" y="52"/>
                    <a:pt x="332" y="46"/>
                    <a:pt x="332" y="38"/>
                  </a:cubicBezTo>
                  <a:cubicBezTo>
                    <a:pt x="332" y="30"/>
                    <a:pt x="332" y="30"/>
                    <a:pt x="332" y="30"/>
                  </a:cubicBezTo>
                  <a:cubicBezTo>
                    <a:pt x="332" y="22"/>
                    <a:pt x="326" y="16"/>
                    <a:pt x="318" y="16"/>
                  </a:cubicBezTo>
                  <a:lnTo>
                    <a:pt x="3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24">
              <a:extLst>
                <a:ext uri="{FF2B5EF4-FFF2-40B4-BE49-F238E27FC236}">
                  <a16:creationId xmlns="" xmlns:a16="http://schemas.microsoft.com/office/drawing/2014/main" id="{B2477DB6-5333-4C64-A4DC-5D0CF6DB1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4538663"/>
              <a:ext cx="136525" cy="90488"/>
            </a:xfrm>
            <a:custGeom>
              <a:avLst/>
              <a:gdLst>
                <a:gd name="T0" fmla="*/ 8 w 63"/>
                <a:gd name="T1" fmla="*/ 42 h 42"/>
                <a:gd name="T2" fmla="*/ 0 w 63"/>
                <a:gd name="T3" fmla="*/ 34 h 42"/>
                <a:gd name="T4" fmla="*/ 8 w 63"/>
                <a:gd name="T5" fmla="*/ 26 h 42"/>
                <a:gd name="T6" fmla="*/ 48 w 63"/>
                <a:gd name="T7" fmla="*/ 3 h 42"/>
                <a:gd name="T8" fmla="*/ 59 w 63"/>
                <a:gd name="T9" fmla="*/ 3 h 42"/>
                <a:gd name="T10" fmla="*/ 60 w 63"/>
                <a:gd name="T11" fmla="*/ 14 h 42"/>
                <a:gd name="T12" fmla="*/ 8 w 63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42">
                  <a:moveTo>
                    <a:pt x="8" y="42"/>
                  </a:moveTo>
                  <a:cubicBezTo>
                    <a:pt x="4" y="42"/>
                    <a:pt x="0" y="38"/>
                    <a:pt x="0" y="34"/>
                  </a:cubicBezTo>
                  <a:cubicBezTo>
                    <a:pt x="0" y="29"/>
                    <a:pt x="4" y="26"/>
                    <a:pt x="8" y="26"/>
                  </a:cubicBezTo>
                  <a:cubicBezTo>
                    <a:pt x="24" y="26"/>
                    <a:pt x="42" y="10"/>
                    <a:pt x="48" y="3"/>
                  </a:cubicBezTo>
                  <a:cubicBezTo>
                    <a:pt x="50" y="0"/>
                    <a:pt x="56" y="0"/>
                    <a:pt x="59" y="3"/>
                  </a:cubicBezTo>
                  <a:cubicBezTo>
                    <a:pt x="62" y="6"/>
                    <a:pt x="63" y="11"/>
                    <a:pt x="60" y="14"/>
                  </a:cubicBezTo>
                  <a:cubicBezTo>
                    <a:pt x="59" y="15"/>
                    <a:pt x="35" y="42"/>
                    <a:pt x="8" y="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55" name="图片 554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E4B86779-DB3F-4831-8D3D-3B0CF7A218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6" t="38547" r="42476" b="36817"/>
          <a:stretch/>
        </p:blipFill>
        <p:spPr>
          <a:xfrm>
            <a:off x="1357635" y="1564473"/>
            <a:ext cx="1063302" cy="1093627"/>
          </a:xfrm>
          <a:prstGeom prst="rect">
            <a:avLst/>
          </a:prstGeom>
        </p:spPr>
      </p:pic>
      <p:pic>
        <p:nvPicPr>
          <p:cNvPr id="557" name="图片 55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F20DF818-0ACD-495C-AE4B-B74DF2AAA7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8" t="43347" r="40999" b="42724"/>
          <a:stretch/>
        </p:blipFill>
        <p:spPr>
          <a:xfrm>
            <a:off x="3466531" y="4049416"/>
            <a:ext cx="1491985" cy="690773"/>
          </a:xfrm>
          <a:prstGeom prst="rect">
            <a:avLst/>
          </a:prstGeom>
        </p:spPr>
      </p:pic>
      <p:grpSp>
        <p:nvGrpSpPr>
          <p:cNvPr id="562" name="组合 561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ADC1BA73-8B21-4C36-8FB2-49130F6F9B64}"/>
              </a:ext>
            </a:extLst>
          </p:cNvPr>
          <p:cNvGrpSpPr/>
          <p:nvPr/>
        </p:nvGrpSpPr>
        <p:grpSpPr>
          <a:xfrm>
            <a:off x="5620690" y="2457278"/>
            <a:ext cx="5724644" cy="2521662"/>
            <a:chOff x="1349867" y="2303772"/>
            <a:chExt cx="5724644" cy="2521662"/>
          </a:xfrm>
        </p:grpSpPr>
        <p:sp>
          <p:nvSpPr>
            <p:cNvPr id="558" name="PA_文本框 76">
              <a:extLst>
                <a:ext uri="{FF2B5EF4-FFF2-40B4-BE49-F238E27FC236}">
                  <a16:creationId xmlns="" xmlns:a16="http://schemas.microsoft.com/office/drawing/2014/main" id="{0317422B-AE40-40A7-AF9A-FA9C352FA681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1349867" y="2303772"/>
              <a:ext cx="57246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前端工程师职业规划</a:t>
              </a:r>
              <a:endParaRPr lang="zh-CN" altLang="en-US" sz="4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59" name="PA_文本框 79">
              <a:extLst>
                <a:ext uri="{FF2B5EF4-FFF2-40B4-BE49-F238E27FC236}">
                  <a16:creationId xmlns="" xmlns:a16="http://schemas.microsoft.com/office/drawing/2014/main" id="{1D55E531-F254-45A8-95FD-733023C1910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349867" y="3393741"/>
              <a:ext cx="43490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•"/>
              </a:pPr>
              <a:r>
                <a:rPr lang="zh-CN" altLang="en-US" sz="1000" dirty="0" smtClean="0">
                  <a:solidFill>
                    <a:schemeClr val="bg1"/>
                  </a:solidFill>
                </a:rPr>
                <a:t>主演：芋头，</a:t>
              </a:r>
              <a:r>
                <a:rPr lang="en-US" altLang="zh-CN" sz="1000" dirty="0" err="1">
                  <a:solidFill>
                    <a:schemeClr val="bg1"/>
                  </a:solidFill>
                </a:rPr>
                <a:t>Jasin</a:t>
              </a:r>
              <a:r>
                <a:rPr lang="en-US" altLang="zh-CN" sz="1000" dirty="0">
                  <a:solidFill>
                    <a:schemeClr val="bg1"/>
                  </a:solidFill>
                </a:rPr>
                <a:t> 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Yip</a:t>
              </a:r>
            </a:p>
            <a:p>
              <a:pPr marL="171450" indent="-171450">
                <a:buFontTx/>
                <a:buChar char="•"/>
              </a:pPr>
              <a:endParaRPr lang="en-US" altLang="zh-CN" sz="1000" dirty="0">
                <a:solidFill>
                  <a:schemeClr val="bg1"/>
                </a:solidFill>
              </a:endParaRPr>
            </a:p>
            <a:p>
              <a:pPr marL="171450" indent="-171450">
                <a:buFontTx/>
                <a:buChar char="•"/>
              </a:pPr>
              <a:r>
                <a:rPr lang="zh-CN" altLang="en-US" sz="1000" dirty="0" smtClean="0">
                  <a:solidFill>
                    <a:schemeClr val="bg1"/>
                  </a:solidFill>
                </a:rPr>
                <a:t>酱油：小爝</a:t>
              </a:r>
              <a:endParaRPr lang="en-US" altLang="zh-CN" sz="1000" dirty="0" smtClean="0">
                <a:solidFill>
                  <a:schemeClr val="bg1"/>
                </a:solidFill>
              </a:endParaRPr>
            </a:p>
            <a:p>
              <a:pPr marL="171450" indent="-171450">
                <a:buFontTx/>
                <a:buChar char="•"/>
              </a:pPr>
              <a:endParaRPr lang="en-US" altLang="zh-CN" sz="1000" dirty="0">
                <a:solidFill>
                  <a:schemeClr val="bg1"/>
                </a:solidFill>
              </a:endParaRPr>
            </a:p>
            <a:p>
              <a:pPr marL="171450" indent="-171450">
                <a:buFontTx/>
                <a:buChar char="•"/>
              </a:pPr>
              <a:r>
                <a:rPr lang="en-US" altLang="zh-CN" sz="1000" dirty="0" smtClean="0">
                  <a:solidFill>
                    <a:schemeClr val="bg1"/>
                  </a:solidFill>
                </a:rPr>
                <a:t>Time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2017-07-06</a:t>
              </a:r>
              <a:endParaRPr lang="en-US" altLang="zh-CN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560" name="直接连接符 559">
              <a:extLst>
                <a:ext uri="{FF2B5EF4-FFF2-40B4-BE49-F238E27FC236}">
                  <a16:creationId xmlns="" xmlns:a16="http://schemas.microsoft.com/office/drawing/2014/main" id="{DAD15CA9-0D73-46A1-9CFD-E0B9BC0A4D9C}"/>
                </a:ext>
              </a:extLst>
            </p:cNvPr>
            <p:cNvCxnSpPr>
              <a:cxnSpLocks/>
            </p:cNvCxnSpPr>
            <p:nvPr/>
          </p:nvCxnSpPr>
          <p:spPr>
            <a:xfrm>
              <a:off x="1349867" y="3221704"/>
              <a:ext cx="520811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矩形: 圆角 560">
              <a:extLst>
                <a:ext uri="{FF2B5EF4-FFF2-40B4-BE49-F238E27FC236}">
                  <a16:creationId xmlns="" xmlns:a16="http://schemas.microsoft.com/office/drawing/2014/main" id="{AD78D4FB-AEB7-4930-9637-BA613C000162}"/>
                </a:ext>
              </a:extLst>
            </p:cNvPr>
            <p:cNvSpPr/>
            <p:nvPr/>
          </p:nvSpPr>
          <p:spPr>
            <a:xfrm>
              <a:off x="1410156" y="4446079"/>
              <a:ext cx="1545733" cy="37935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知乎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Live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e7d195523061f1c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 hidden="1">
            <a:extLst>
              <a:ext uri="{FF2B5EF4-FFF2-40B4-BE49-F238E27FC236}">
                <a16:creationId xmlns="" xmlns:a16="http://schemas.microsoft.com/office/drawing/2014/main" id="{C14ADD25-8F4D-42A0-8582-67ECEBAFE565}"/>
              </a:ext>
            </a:extLst>
          </p:cNvPr>
          <p:cNvSpPr txBox="1"/>
          <p:nvPr/>
        </p:nvSpPr>
        <p:spPr>
          <a:xfrm>
            <a:off x="-355600" y="1803400"/>
            <a:ext cx="29892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dirty="0"/>
              <a:t>e7d195523061f1c07797a755f80b33936a4bdb71a1e2e9b3B62BFFCC95B79A52B69A880DC502B9E829A24DBA5CC298944ED7C125A3C86A656AA7F644DB8944AD014E04A9878B8132B29416743944FF5DF7B305328D74A606473A2245CF56CC8645AB564CB57661BDFEEB7A97C9C70052F858D888A9303BD944E31C4FEC3188E7FD6EC68044F9A740</a:t>
            </a: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334409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9575FE38-421F-4EEE-9E04-63F6CC7F2B82}"/>
              </a:ext>
            </a:extLst>
          </p:cNvPr>
          <p:cNvGrpSpPr/>
          <p:nvPr/>
        </p:nvGrpSpPr>
        <p:grpSpPr>
          <a:xfrm>
            <a:off x="2620971" y="189836"/>
            <a:ext cx="755650" cy="1035050"/>
            <a:chOff x="2237661" y="2909888"/>
            <a:chExt cx="755650" cy="1035050"/>
          </a:xfrm>
        </p:grpSpPr>
        <p:sp>
          <p:nvSpPr>
            <p:cNvPr id="3" name="Freeform 53">
              <a:extLst>
                <a:ext uri="{FF2B5EF4-FFF2-40B4-BE49-F238E27FC236}">
                  <a16:creationId xmlns="" xmlns:a16="http://schemas.microsoft.com/office/drawing/2014/main" id="{32F61CB6-7DA5-40C8-99D6-F13B77BAF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661" y="3179763"/>
              <a:ext cx="336550" cy="334963"/>
            </a:xfrm>
            <a:custGeom>
              <a:avLst/>
              <a:gdLst>
                <a:gd name="T0" fmla="*/ 51 w 212"/>
                <a:gd name="T1" fmla="*/ 16 h 211"/>
                <a:gd name="T2" fmla="*/ 55 w 212"/>
                <a:gd name="T3" fmla="*/ 14 h 211"/>
                <a:gd name="T4" fmla="*/ 19 w 212"/>
                <a:gd name="T5" fmla="*/ 46 h 211"/>
                <a:gd name="T6" fmla="*/ 99 w 212"/>
                <a:gd name="T7" fmla="*/ 0 h 211"/>
                <a:gd name="T8" fmla="*/ 14 w 212"/>
                <a:gd name="T9" fmla="*/ 53 h 211"/>
                <a:gd name="T10" fmla="*/ 107 w 212"/>
                <a:gd name="T11" fmla="*/ 0 h 211"/>
                <a:gd name="T12" fmla="*/ 7 w 212"/>
                <a:gd name="T13" fmla="*/ 68 h 211"/>
                <a:gd name="T14" fmla="*/ 122 w 212"/>
                <a:gd name="T15" fmla="*/ 1 h 211"/>
                <a:gd name="T16" fmla="*/ 6 w 212"/>
                <a:gd name="T17" fmla="*/ 75 h 211"/>
                <a:gd name="T18" fmla="*/ 129 w 212"/>
                <a:gd name="T19" fmla="*/ 3 h 211"/>
                <a:gd name="T20" fmla="*/ 3 w 212"/>
                <a:gd name="T21" fmla="*/ 82 h 211"/>
                <a:gd name="T22" fmla="*/ 136 w 212"/>
                <a:gd name="T23" fmla="*/ 4 h 211"/>
                <a:gd name="T24" fmla="*/ 2 w 212"/>
                <a:gd name="T25" fmla="*/ 87 h 211"/>
                <a:gd name="T26" fmla="*/ 143 w 212"/>
                <a:gd name="T27" fmla="*/ 7 h 211"/>
                <a:gd name="T28" fmla="*/ 2 w 212"/>
                <a:gd name="T29" fmla="*/ 91 h 211"/>
                <a:gd name="T30" fmla="*/ 147 w 212"/>
                <a:gd name="T31" fmla="*/ 8 h 211"/>
                <a:gd name="T32" fmla="*/ 0 w 212"/>
                <a:gd name="T33" fmla="*/ 106 h 211"/>
                <a:gd name="T34" fmla="*/ 160 w 212"/>
                <a:gd name="T35" fmla="*/ 15 h 211"/>
                <a:gd name="T36" fmla="*/ 2 w 212"/>
                <a:gd name="T37" fmla="*/ 120 h 211"/>
                <a:gd name="T38" fmla="*/ 171 w 212"/>
                <a:gd name="T39" fmla="*/ 22 h 211"/>
                <a:gd name="T40" fmla="*/ 2 w 212"/>
                <a:gd name="T41" fmla="*/ 124 h 211"/>
                <a:gd name="T42" fmla="*/ 174 w 212"/>
                <a:gd name="T43" fmla="*/ 25 h 211"/>
                <a:gd name="T44" fmla="*/ 4 w 212"/>
                <a:gd name="T45" fmla="*/ 135 h 211"/>
                <a:gd name="T46" fmla="*/ 182 w 212"/>
                <a:gd name="T47" fmla="*/ 33 h 211"/>
                <a:gd name="T48" fmla="*/ 4 w 212"/>
                <a:gd name="T49" fmla="*/ 135 h 211"/>
                <a:gd name="T50" fmla="*/ 182 w 212"/>
                <a:gd name="T51" fmla="*/ 33 h 211"/>
                <a:gd name="T52" fmla="*/ 7 w 212"/>
                <a:gd name="T53" fmla="*/ 143 h 211"/>
                <a:gd name="T54" fmla="*/ 188 w 212"/>
                <a:gd name="T55" fmla="*/ 38 h 211"/>
                <a:gd name="T56" fmla="*/ 10 w 212"/>
                <a:gd name="T57" fmla="*/ 148 h 211"/>
                <a:gd name="T58" fmla="*/ 192 w 212"/>
                <a:gd name="T59" fmla="*/ 44 h 211"/>
                <a:gd name="T60" fmla="*/ 11 w 212"/>
                <a:gd name="T61" fmla="*/ 152 h 211"/>
                <a:gd name="T62" fmla="*/ 194 w 212"/>
                <a:gd name="T63" fmla="*/ 48 h 211"/>
                <a:gd name="T64" fmla="*/ 18 w 212"/>
                <a:gd name="T65" fmla="*/ 163 h 211"/>
                <a:gd name="T66" fmla="*/ 200 w 212"/>
                <a:gd name="T67" fmla="*/ 59 h 211"/>
                <a:gd name="T68" fmla="*/ 24 w 212"/>
                <a:gd name="T69" fmla="*/ 171 h 211"/>
                <a:gd name="T70" fmla="*/ 205 w 212"/>
                <a:gd name="T71" fmla="*/ 68 h 211"/>
                <a:gd name="T72" fmla="*/ 28 w 212"/>
                <a:gd name="T73" fmla="*/ 177 h 211"/>
                <a:gd name="T74" fmla="*/ 207 w 212"/>
                <a:gd name="T75" fmla="*/ 73 h 211"/>
                <a:gd name="T76" fmla="*/ 39 w 212"/>
                <a:gd name="T77" fmla="*/ 186 h 211"/>
                <a:gd name="T78" fmla="*/ 211 w 212"/>
                <a:gd name="T79" fmla="*/ 87 h 211"/>
                <a:gd name="T80" fmla="*/ 41 w 212"/>
                <a:gd name="T81" fmla="*/ 189 h 211"/>
                <a:gd name="T82" fmla="*/ 211 w 212"/>
                <a:gd name="T83" fmla="*/ 91 h 211"/>
                <a:gd name="T84" fmla="*/ 54 w 212"/>
                <a:gd name="T85" fmla="*/ 197 h 211"/>
                <a:gd name="T86" fmla="*/ 212 w 212"/>
                <a:gd name="T87" fmla="*/ 105 h 211"/>
                <a:gd name="T88" fmla="*/ 63 w 212"/>
                <a:gd name="T89" fmla="*/ 201 h 211"/>
                <a:gd name="T90" fmla="*/ 211 w 212"/>
                <a:gd name="T91" fmla="*/ 116 h 211"/>
                <a:gd name="T92" fmla="*/ 78 w 212"/>
                <a:gd name="T93" fmla="*/ 207 h 211"/>
                <a:gd name="T94" fmla="*/ 208 w 212"/>
                <a:gd name="T95" fmla="*/ 132 h 211"/>
                <a:gd name="T96" fmla="*/ 93 w 212"/>
                <a:gd name="T97" fmla="*/ 209 h 211"/>
                <a:gd name="T98" fmla="*/ 204 w 212"/>
                <a:gd name="T99" fmla="*/ 145 h 211"/>
                <a:gd name="T100" fmla="*/ 110 w 212"/>
                <a:gd name="T101" fmla="*/ 211 h 211"/>
                <a:gd name="T102" fmla="*/ 196 w 212"/>
                <a:gd name="T103" fmla="*/ 160 h 211"/>
                <a:gd name="T104" fmla="*/ 119 w 212"/>
                <a:gd name="T105" fmla="*/ 209 h 211"/>
                <a:gd name="T106" fmla="*/ 190 w 212"/>
                <a:gd name="T107" fmla="*/ 169 h 211"/>
                <a:gd name="T108" fmla="*/ 149 w 212"/>
                <a:gd name="T109" fmla="*/ 201 h 211"/>
                <a:gd name="T110" fmla="*/ 167 w 212"/>
                <a:gd name="T111" fmla="*/ 190 h 211"/>
                <a:gd name="T112" fmla="*/ 158 w 212"/>
                <a:gd name="T113" fmla="*/ 197 h 211"/>
                <a:gd name="T114" fmla="*/ 162 w 212"/>
                <a:gd name="T115" fmla="*/ 19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" h="211">
                  <a:moveTo>
                    <a:pt x="51" y="16"/>
                  </a:moveTo>
                  <a:lnTo>
                    <a:pt x="55" y="14"/>
                  </a:lnTo>
                  <a:lnTo>
                    <a:pt x="19" y="46"/>
                  </a:lnTo>
                  <a:lnTo>
                    <a:pt x="99" y="0"/>
                  </a:lnTo>
                  <a:lnTo>
                    <a:pt x="14" y="53"/>
                  </a:lnTo>
                  <a:lnTo>
                    <a:pt x="107" y="0"/>
                  </a:lnTo>
                  <a:lnTo>
                    <a:pt x="7" y="68"/>
                  </a:lnTo>
                  <a:lnTo>
                    <a:pt x="122" y="1"/>
                  </a:lnTo>
                  <a:lnTo>
                    <a:pt x="6" y="75"/>
                  </a:lnTo>
                  <a:lnTo>
                    <a:pt x="129" y="3"/>
                  </a:lnTo>
                  <a:lnTo>
                    <a:pt x="3" y="82"/>
                  </a:lnTo>
                  <a:lnTo>
                    <a:pt x="136" y="4"/>
                  </a:lnTo>
                  <a:lnTo>
                    <a:pt x="2" y="87"/>
                  </a:lnTo>
                  <a:lnTo>
                    <a:pt x="143" y="7"/>
                  </a:lnTo>
                  <a:lnTo>
                    <a:pt x="2" y="91"/>
                  </a:lnTo>
                  <a:lnTo>
                    <a:pt x="147" y="8"/>
                  </a:lnTo>
                  <a:lnTo>
                    <a:pt x="0" y="106"/>
                  </a:lnTo>
                  <a:lnTo>
                    <a:pt x="160" y="15"/>
                  </a:lnTo>
                  <a:lnTo>
                    <a:pt x="2" y="120"/>
                  </a:lnTo>
                  <a:lnTo>
                    <a:pt x="171" y="22"/>
                  </a:lnTo>
                  <a:lnTo>
                    <a:pt x="2" y="124"/>
                  </a:lnTo>
                  <a:lnTo>
                    <a:pt x="174" y="25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7" y="143"/>
                  </a:lnTo>
                  <a:lnTo>
                    <a:pt x="188" y="38"/>
                  </a:lnTo>
                  <a:lnTo>
                    <a:pt x="10" y="148"/>
                  </a:lnTo>
                  <a:lnTo>
                    <a:pt x="192" y="44"/>
                  </a:lnTo>
                  <a:lnTo>
                    <a:pt x="11" y="152"/>
                  </a:lnTo>
                  <a:lnTo>
                    <a:pt x="194" y="48"/>
                  </a:lnTo>
                  <a:lnTo>
                    <a:pt x="18" y="163"/>
                  </a:lnTo>
                  <a:lnTo>
                    <a:pt x="200" y="59"/>
                  </a:lnTo>
                  <a:lnTo>
                    <a:pt x="24" y="171"/>
                  </a:lnTo>
                  <a:lnTo>
                    <a:pt x="205" y="68"/>
                  </a:lnTo>
                  <a:lnTo>
                    <a:pt x="28" y="177"/>
                  </a:lnTo>
                  <a:lnTo>
                    <a:pt x="207" y="73"/>
                  </a:lnTo>
                  <a:lnTo>
                    <a:pt x="39" y="186"/>
                  </a:lnTo>
                  <a:lnTo>
                    <a:pt x="211" y="87"/>
                  </a:lnTo>
                  <a:lnTo>
                    <a:pt x="41" y="189"/>
                  </a:lnTo>
                  <a:lnTo>
                    <a:pt x="211" y="91"/>
                  </a:lnTo>
                  <a:lnTo>
                    <a:pt x="54" y="197"/>
                  </a:lnTo>
                  <a:lnTo>
                    <a:pt x="212" y="105"/>
                  </a:lnTo>
                  <a:lnTo>
                    <a:pt x="63" y="201"/>
                  </a:lnTo>
                  <a:lnTo>
                    <a:pt x="211" y="116"/>
                  </a:lnTo>
                  <a:lnTo>
                    <a:pt x="78" y="207"/>
                  </a:lnTo>
                  <a:lnTo>
                    <a:pt x="208" y="132"/>
                  </a:lnTo>
                  <a:lnTo>
                    <a:pt x="93" y="209"/>
                  </a:lnTo>
                  <a:lnTo>
                    <a:pt x="204" y="145"/>
                  </a:lnTo>
                  <a:lnTo>
                    <a:pt x="110" y="211"/>
                  </a:lnTo>
                  <a:lnTo>
                    <a:pt x="196" y="160"/>
                  </a:lnTo>
                  <a:lnTo>
                    <a:pt x="119" y="209"/>
                  </a:lnTo>
                  <a:lnTo>
                    <a:pt x="190" y="169"/>
                  </a:lnTo>
                  <a:lnTo>
                    <a:pt x="149" y="201"/>
                  </a:lnTo>
                  <a:lnTo>
                    <a:pt x="167" y="190"/>
                  </a:lnTo>
                  <a:lnTo>
                    <a:pt x="158" y="197"/>
                  </a:lnTo>
                  <a:lnTo>
                    <a:pt x="162" y="194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4">
              <a:extLst>
                <a:ext uri="{FF2B5EF4-FFF2-40B4-BE49-F238E27FC236}">
                  <a16:creationId xmlns="" xmlns:a16="http://schemas.microsoft.com/office/drawing/2014/main" id="{7EF44E8F-4CBB-4B29-94E0-BD9C888E8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923" y="3046413"/>
              <a:ext cx="268288" cy="265113"/>
            </a:xfrm>
            <a:custGeom>
              <a:avLst/>
              <a:gdLst>
                <a:gd name="T0" fmla="*/ 40 w 169"/>
                <a:gd name="T1" fmla="*/ 12 h 167"/>
                <a:gd name="T2" fmla="*/ 44 w 169"/>
                <a:gd name="T3" fmla="*/ 9 h 167"/>
                <a:gd name="T4" fmla="*/ 22 w 169"/>
                <a:gd name="T5" fmla="*/ 27 h 167"/>
                <a:gd name="T6" fmla="*/ 67 w 169"/>
                <a:gd name="T7" fmla="*/ 1 h 167"/>
                <a:gd name="T8" fmla="*/ 7 w 169"/>
                <a:gd name="T9" fmla="*/ 50 h 167"/>
                <a:gd name="T10" fmla="*/ 93 w 169"/>
                <a:gd name="T11" fmla="*/ 0 h 167"/>
                <a:gd name="T12" fmla="*/ 4 w 169"/>
                <a:gd name="T13" fmla="*/ 57 h 167"/>
                <a:gd name="T14" fmla="*/ 102 w 169"/>
                <a:gd name="T15" fmla="*/ 1 h 167"/>
                <a:gd name="T16" fmla="*/ 0 w 169"/>
                <a:gd name="T17" fmla="*/ 73 h 167"/>
                <a:gd name="T18" fmla="*/ 117 w 169"/>
                <a:gd name="T19" fmla="*/ 7 h 167"/>
                <a:gd name="T20" fmla="*/ 0 w 169"/>
                <a:gd name="T21" fmla="*/ 80 h 167"/>
                <a:gd name="T22" fmla="*/ 123 w 169"/>
                <a:gd name="T23" fmla="*/ 9 h 167"/>
                <a:gd name="T24" fmla="*/ 0 w 169"/>
                <a:gd name="T25" fmla="*/ 81 h 167"/>
                <a:gd name="T26" fmla="*/ 125 w 169"/>
                <a:gd name="T27" fmla="*/ 9 h 167"/>
                <a:gd name="T28" fmla="*/ 0 w 169"/>
                <a:gd name="T29" fmla="*/ 87 h 167"/>
                <a:gd name="T30" fmla="*/ 129 w 169"/>
                <a:gd name="T31" fmla="*/ 12 h 167"/>
                <a:gd name="T32" fmla="*/ 0 w 169"/>
                <a:gd name="T33" fmla="*/ 90 h 167"/>
                <a:gd name="T34" fmla="*/ 132 w 169"/>
                <a:gd name="T35" fmla="*/ 15 h 167"/>
                <a:gd name="T36" fmla="*/ 0 w 169"/>
                <a:gd name="T37" fmla="*/ 90 h 167"/>
                <a:gd name="T38" fmla="*/ 132 w 169"/>
                <a:gd name="T39" fmla="*/ 15 h 167"/>
                <a:gd name="T40" fmla="*/ 0 w 169"/>
                <a:gd name="T41" fmla="*/ 90 h 167"/>
                <a:gd name="T42" fmla="*/ 132 w 169"/>
                <a:gd name="T43" fmla="*/ 15 h 167"/>
                <a:gd name="T44" fmla="*/ 2 w 169"/>
                <a:gd name="T45" fmla="*/ 103 h 167"/>
                <a:gd name="T46" fmla="*/ 141 w 169"/>
                <a:gd name="T47" fmla="*/ 23 h 167"/>
                <a:gd name="T48" fmla="*/ 4 w 169"/>
                <a:gd name="T49" fmla="*/ 109 h 167"/>
                <a:gd name="T50" fmla="*/ 147 w 169"/>
                <a:gd name="T51" fmla="*/ 27 h 167"/>
                <a:gd name="T52" fmla="*/ 7 w 169"/>
                <a:gd name="T53" fmla="*/ 118 h 167"/>
                <a:gd name="T54" fmla="*/ 152 w 169"/>
                <a:gd name="T55" fmla="*/ 34 h 167"/>
                <a:gd name="T56" fmla="*/ 13 w 169"/>
                <a:gd name="T57" fmla="*/ 128 h 167"/>
                <a:gd name="T58" fmla="*/ 159 w 169"/>
                <a:gd name="T59" fmla="*/ 43 h 167"/>
                <a:gd name="T60" fmla="*/ 18 w 169"/>
                <a:gd name="T61" fmla="*/ 136 h 167"/>
                <a:gd name="T62" fmla="*/ 163 w 169"/>
                <a:gd name="T63" fmla="*/ 53 h 167"/>
                <a:gd name="T64" fmla="*/ 24 w 169"/>
                <a:gd name="T65" fmla="*/ 141 h 167"/>
                <a:gd name="T66" fmla="*/ 166 w 169"/>
                <a:gd name="T67" fmla="*/ 60 h 167"/>
                <a:gd name="T68" fmla="*/ 25 w 169"/>
                <a:gd name="T69" fmla="*/ 144 h 167"/>
                <a:gd name="T70" fmla="*/ 166 w 169"/>
                <a:gd name="T71" fmla="*/ 64 h 167"/>
                <a:gd name="T72" fmla="*/ 28 w 169"/>
                <a:gd name="T73" fmla="*/ 147 h 167"/>
                <a:gd name="T74" fmla="*/ 167 w 169"/>
                <a:gd name="T75" fmla="*/ 66 h 167"/>
                <a:gd name="T76" fmla="*/ 32 w 169"/>
                <a:gd name="T77" fmla="*/ 149 h 167"/>
                <a:gd name="T78" fmla="*/ 169 w 169"/>
                <a:gd name="T79" fmla="*/ 72 h 167"/>
                <a:gd name="T80" fmla="*/ 36 w 169"/>
                <a:gd name="T81" fmla="*/ 152 h 167"/>
                <a:gd name="T82" fmla="*/ 169 w 169"/>
                <a:gd name="T83" fmla="*/ 76 h 167"/>
                <a:gd name="T84" fmla="*/ 37 w 169"/>
                <a:gd name="T85" fmla="*/ 153 h 167"/>
                <a:gd name="T86" fmla="*/ 169 w 169"/>
                <a:gd name="T87" fmla="*/ 77 h 167"/>
                <a:gd name="T88" fmla="*/ 44 w 169"/>
                <a:gd name="T89" fmla="*/ 157 h 167"/>
                <a:gd name="T90" fmla="*/ 169 w 169"/>
                <a:gd name="T91" fmla="*/ 87 h 167"/>
                <a:gd name="T92" fmla="*/ 48 w 169"/>
                <a:gd name="T93" fmla="*/ 159 h 167"/>
                <a:gd name="T94" fmla="*/ 169 w 169"/>
                <a:gd name="T95" fmla="*/ 90 h 167"/>
                <a:gd name="T96" fmla="*/ 48 w 169"/>
                <a:gd name="T97" fmla="*/ 160 h 167"/>
                <a:gd name="T98" fmla="*/ 169 w 169"/>
                <a:gd name="T99" fmla="*/ 91 h 167"/>
                <a:gd name="T100" fmla="*/ 65 w 169"/>
                <a:gd name="T101" fmla="*/ 166 h 167"/>
                <a:gd name="T102" fmla="*/ 166 w 169"/>
                <a:gd name="T103" fmla="*/ 107 h 167"/>
                <a:gd name="T104" fmla="*/ 77 w 169"/>
                <a:gd name="T105" fmla="*/ 167 h 167"/>
                <a:gd name="T106" fmla="*/ 162 w 169"/>
                <a:gd name="T107" fmla="*/ 118 h 167"/>
                <a:gd name="T108" fmla="*/ 102 w 169"/>
                <a:gd name="T109" fmla="*/ 166 h 167"/>
                <a:gd name="T110" fmla="*/ 147 w 169"/>
                <a:gd name="T111" fmla="*/ 140 h 167"/>
                <a:gd name="T112" fmla="*/ 125 w 169"/>
                <a:gd name="T113" fmla="*/ 157 h 167"/>
                <a:gd name="T114" fmla="*/ 129 w 169"/>
                <a:gd name="T115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9" h="167">
                  <a:moveTo>
                    <a:pt x="40" y="12"/>
                  </a:moveTo>
                  <a:lnTo>
                    <a:pt x="44" y="9"/>
                  </a:lnTo>
                  <a:lnTo>
                    <a:pt x="22" y="27"/>
                  </a:lnTo>
                  <a:lnTo>
                    <a:pt x="67" y="1"/>
                  </a:lnTo>
                  <a:lnTo>
                    <a:pt x="7" y="50"/>
                  </a:lnTo>
                  <a:lnTo>
                    <a:pt x="93" y="0"/>
                  </a:lnTo>
                  <a:lnTo>
                    <a:pt x="4" y="57"/>
                  </a:lnTo>
                  <a:lnTo>
                    <a:pt x="102" y="1"/>
                  </a:lnTo>
                  <a:lnTo>
                    <a:pt x="0" y="73"/>
                  </a:lnTo>
                  <a:lnTo>
                    <a:pt x="117" y="7"/>
                  </a:lnTo>
                  <a:lnTo>
                    <a:pt x="0" y="80"/>
                  </a:lnTo>
                  <a:lnTo>
                    <a:pt x="123" y="9"/>
                  </a:lnTo>
                  <a:lnTo>
                    <a:pt x="0" y="81"/>
                  </a:lnTo>
                  <a:lnTo>
                    <a:pt x="125" y="9"/>
                  </a:lnTo>
                  <a:lnTo>
                    <a:pt x="0" y="87"/>
                  </a:lnTo>
                  <a:lnTo>
                    <a:pt x="129" y="12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2" y="103"/>
                  </a:lnTo>
                  <a:lnTo>
                    <a:pt x="141" y="23"/>
                  </a:lnTo>
                  <a:lnTo>
                    <a:pt x="4" y="109"/>
                  </a:lnTo>
                  <a:lnTo>
                    <a:pt x="147" y="27"/>
                  </a:lnTo>
                  <a:lnTo>
                    <a:pt x="7" y="118"/>
                  </a:lnTo>
                  <a:lnTo>
                    <a:pt x="152" y="34"/>
                  </a:lnTo>
                  <a:lnTo>
                    <a:pt x="13" y="128"/>
                  </a:lnTo>
                  <a:lnTo>
                    <a:pt x="159" y="43"/>
                  </a:lnTo>
                  <a:lnTo>
                    <a:pt x="18" y="136"/>
                  </a:lnTo>
                  <a:lnTo>
                    <a:pt x="163" y="53"/>
                  </a:lnTo>
                  <a:lnTo>
                    <a:pt x="24" y="141"/>
                  </a:lnTo>
                  <a:lnTo>
                    <a:pt x="166" y="60"/>
                  </a:lnTo>
                  <a:lnTo>
                    <a:pt x="25" y="144"/>
                  </a:lnTo>
                  <a:lnTo>
                    <a:pt x="166" y="64"/>
                  </a:lnTo>
                  <a:lnTo>
                    <a:pt x="28" y="147"/>
                  </a:lnTo>
                  <a:lnTo>
                    <a:pt x="167" y="66"/>
                  </a:lnTo>
                  <a:lnTo>
                    <a:pt x="32" y="149"/>
                  </a:lnTo>
                  <a:lnTo>
                    <a:pt x="169" y="72"/>
                  </a:lnTo>
                  <a:lnTo>
                    <a:pt x="36" y="152"/>
                  </a:lnTo>
                  <a:lnTo>
                    <a:pt x="169" y="76"/>
                  </a:lnTo>
                  <a:lnTo>
                    <a:pt x="37" y="153"/>
                  </a:lnTo>
                  <a:lnTo>
                    <a:pt x="169" y="77"/>
                  </a:lnTo>
                  <a:lnTo>
                    <a:pt x="44" y="157"/>
                  </a:lnTo>
                  <a:lnTo>
                    <a:pt x="169" y="87"/>
                  </a:lnTo>
                  <a:lnTo>
                    <a:pt x="48" y="159"/>
                  </a:lnTo>
                  <a:lnTo>
                    <a:pt x="169" y="90"/>
                  </a:lnTo>
                  <a:lnTo>
                    <a:pt x="48" y="160"/>
                  </a:lnTo>
                  <a:lnTo>
                    <a:pt x="169" y="91"/>
                  </a:lnTo>
                  <a:lnTo>
                    <a:pt x="65" y="166"/>
                  </a:lnTo>
                  <a:lnTo>
                    <a:pt x="166" y="107"/>
                  </a:lnTo>
                  <a:lnTo>
                    <a:pt x="77" y="167"/>
                  </a:lnTo>
                  <a:lnTo>
                    <a:pt x="162" y="118"/>
                  </a:lnTo>
                  <a:lnTo>
                    <a:pt x="102" y="166"/>
                  </a:lnTo>
                  <a:lnTo>
                    <a:pt x="147" y="140"/>
                  </a:lnTo>
                  <a:lnTo>
                    <a:pt x="125" y="157"/>
                  </a:lnTo>
                  <a:lnTo>
                    <a:pt x="129" y="155"/>
                  </a:lnTo>
                </a:path>
              </a:pathLst>
            </a:cu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5">
              <a:extLst>
                <a:ext uri="{FF2B5EF4-FFF2-40B4-BE49-F238E27FC236}">
                  <a16:creationId xmlns="" xmlns:a16="http://schemas.microsoft.com/office/drawing/2014/main" id="{D401AC4F-1021-48CA-8408-F26B3BEAB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211" y="2909888"/>
              <a:ext cx="171450" cy="171450"/>
            </a:xfrm>
            <a:custGeom>
              <a:avLst/>
              <a:gdLst>
                <a:gd name="T0" fmla="*/ 25 w 108"/>
                <a:gd name="T1" fmla="*/ 8 h 108"/>
                <a:gd name="T2" fmla="*/ 32 w 108"/>
                <a:gd name="T3" fmla="*/ 4 h 108"/>
                <a:gd name="T4" fmla="*/ 15 w 108"/>
                <a:gd name="T5" fmla="*/ 17 h 108"/>
                <a:gd name="T6" fmla="*/ 43 w 108"/>
                <a:gd name="T7" fmla="*/ 2 h 108"/>
                <a:gd name="T8" fmla="*/ 4 w 108"/>
                <a:gd name="T9" fmla="*/ 32 h 108"/>
                <a:gd name="T10" fmla="*/ 59 w 108"/>
                <a:gd name="T11" fmla="*/ 0 h 108"/>
                <a:gd name="T12" fmla="*/ 2 w 108"/>
                <a:gd name="T13" fmla="*/ 41 h 108"/>
                <a:gd name="T14" fmla="*/ 70 w 108"/>
                <a:gd name="T15" fmla="*/ 2 h 108"/>
                <a:gd name="T16" fmla="*/ 0 w 108"/>
                <a:gd name="T17" fmla="*/ 57 h 108"/>
                <a:gd name="T18" fmla="*/ 84 w 108"/>
                <a:gd name="T19" fmla="*/ 8 h 108"/>
                <a:gd name="T20" fmla="*/ 0 w 108"/>
                <a:gd name="T21" fmla="*/ 60 h 108"/>
                <a:gd name="T22" fmla="*/ 86 w 108"/>
                <a:gd name="T23" fmla="*/ 10 h 108"/>
                <a:gd name="T24" fmla="*/ 3 w 108"/>
                <a:gd name="T25" fmla="*/ 71 h 108"/>
                <a:gd name="T26" fmla="*/ 95 w 108"/>
                <a:gd name="T27" fmla="*/ 18 h 108"/>
                <a:gd name="T28" fmla="*/ 3 w 108"/>
                <a:gd name="T29" fmla="*/ 72 h 108"/>
                <a:gd name="T30" fmla="*/ 96 w 108"/>
                <a:gd name="T31" fmla="*/ 19 h 108"/>
                <a:gd name="T32" fmla="*/ 10 w 108"/>
                <a:gd name="T33" fmla="*/ 85 h 108"/>
                <a:gd name="T34" fmla="*/ 103 w 108"/>
                <a:gd name="T35" fmla="*/ 30 h 108"/>
                <a:gd name="T36" fmla="*/ 14 w 108"/>
                <a:gd name="T37" fmla="*/ 91 h 108"/>
                <a:gd name="T38" fmla="*/ 106 w 108"/>
                <a:gd name="T39" fmla="*/ 38 h 108"/>
                <a:gd name="T40" fmla="*/ 17 w 108"/>
                <a:gd name="T41" fmla="*/ 93 h 108"/>
                <a:gd name="T42" fmla="*/ 107 w 108"/>
                <a:gd name="T43" fmla="*/ 41 h 108"/>
                <a:gd name="T44" fmla="*/ 26 w 108"/>
                <a:gd name="T45" fmla="*/ 99 h 108"/>
                <a:gd name="T46" fmla="*/ 108 w 108"/>
                <a:gd name="T47" fmla="*/ 53 h 108"/>
                <a:gd name="T48" fmla="*/ 29 w 108"/>
                <a:gd name="T49" fmla="*/ 102 h 108"/>
                <a:gd name="T50" fmla="*/ 108 w 108"/>
                <a:gd name="T51" fmla="*/ 56 h 108"/>
                <a:gd name="T52" fmla="*/ 33 w 108"/>
                <a:gd name="T53" fmla="*/ 104 h 108"/>
                <a:gd name="T54" fmla="*/ 108 w 108"/>
                <a:gd name="T55" fmla="*/ 61 h 108"/>
                <a:gd name="T56" fmla="*/ 34 w 108"/>
                <a:gd name="T57" fmla="*/ 105 h 108"/>
                <a:gd name="T58" fmla="*/ 108 w 108"/>
                <a:gd name="T59" fmla="*/ 63 h 108"/>
                <a:gd name="T60" fmla="*/ 45 w 108"/>
                <a:gd name="T61" fmla="*/ 108 h 108"/>
                <a:gd name="T62" fmla="*/ 106 w 108"/>
                <a:gd name="T63" fmla="*/ 72 h 108"/>
                <a:gd name="T64" fmla="*/ 56 w 108"/>
                <a:gd name="T65" fmla="*/ 108 h 108"/>
                <a:gd name="T66" fmla="*/ 100 w 108"/>
                <a:gd name="T67" fmla="*/ 83 h 108"/>
                <a:gd name="T68" fmla="*/ 77 w 108"/>
                <a:gd name="T69" fmla="*/ 104 h 108"/>
                <a:gd name="T70" fmla="*/ 82 w 108"/>
                <a:gd name="T71" fmla="*/ 9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108">
                  <a:moveTo>
                    <a:pt x="25" y="8"/>
                  </a:moveTo>
                  <a:lnTo>
                    <a:pt x="32" y="4"/>
                  </a:lnTo>
                  <a:lnTo>
                    <a:pt x="15" y="17"/>
                  </a:lnTo>
                  <a:lnTo>
                    <a:pt x="43" y="2"/>
                  </a:lnTo>
                  <a:lnTo>
                    <a:pt x="4" y="32"/>
                  </a:lnTo>
                  <a:lnTo>
                    <a:pt x="59" y="0"/>
                  </a:lnTo>
                  <a:lnTo>
                    <a:pt x="2" y="41"/>
                  </a:lnTo>
                  <a:lnTo>
                    <a:pt x="70" y="2"/>
                  </a:lnTo>
                  <a:lnTo>
                    <a:pt x="0" y="57"/>
                  </a:lnTo>
                  <a:lnTo>
                    <a:pt x="84" y="8"/>
                  </a:lnTo>
                  <a:lnTo>
                    <a:pt x="0" y="60"/>
                  </a:lnTo>
                  <a:lnTo>
                    <a:pt x="86" y="10"/>
                  </a:lnTo>
                  <a:lnTo>
                    <a:pt x="3" y="71"/>
                  </a:lnTo>
                  <a:lnTo>
                    <a:pt x="95" y="18"/>
                  </a:lnTo>
                  <a:lnTo>
                    <a:pt x="3" y="72"/>
                  </a:lnTo>
                  <a:lnTo>
                    <a:pt x="96" y="19"/>
                  </a:lnTo>
                  <a:lnTo>
                    <a:pt x="10" y="85"/>
                  </a:lnTo>
                  <a:lnTo>
                    <a:pt x="103" y="30"/>
                  </a:lnTo>
                  <a:lnTo>
                    <a:pt x="14" y="91"/>
                  </a:lnTo>
                  <a:lnTo>
                    <a:pt x="106" y="38"/>
                  </a:lnTo>
                  <a:lnTo>
                    <a:pt x="17" y="93"/>
                  </a:lnTo>
                  <a:lnTo>
                    <a:pt x="107" y="41"/>
                  </a:lnTo>
                  <a:lnTo>
                    <a:pt x="26" y="99"/>
                  </a:lnTo>
                  <a:lnTo>
                    <a:pt x="108" y="53"/>
                  </a:lnTo>
                  <a:lnTo>
                    <a:pt x="29" y="102"/>
                  </a:lnTo>
                  <a:lnTo>
                    <a:pt x="108" y="56"/>
                  </a:lnTo>
                  <a:lnTo>
                    <a:pt x="33" y="104"/>
                  </a:lnTo>
                  <a:lnTo>
                    <a:pt x="108" y="61"/>
                  </a:lnTo>
                  <a:lnTo>
                    <a:pt x="34" y="105"/>
                  </a:lnTo>
                  <a:lnTo>
                    <a:pt x="108" y="63"/>
                  </a:lnTo>
                  <a:lnTo>
                    <a:pt x="45" y="108"/>
                  </a:lnTo>
                  <a:lnTo>
                    <a:pt x="106" y="72"/>
                  </a:lnTo>
                  <a:lnTo>
                    <a:pt x="56" y="108"/>
                  </a:lnTo>
                  <a:lnTo>
                    <a:pt x="100" y="83"/>
                  </a:lnTo>
                  <a:lnTo>
                    <a:pt x="77" y="104"/>
                  </a:lnTo>
                  <a:lnTo>
                    <a:pt x="82" y="99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6">
              <a:extLst>
                <a:ext uri="{FF2B5EF4-FFF2-40B4-BE49-F238E27FC236}">
                  <a16:creationId xmlns="" xmlns:a16="http://schemas.microsoft.com/office/drawing/2014/main" id="{DDCE3A32-F7EE-4BF4-95C2-53C277501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11" y="3529013"/>
              <a:ext cx="419100" cy="415925"/>
            </a:xfrm>
            <a:custGeom>
              <a:avLst/>
              <a:gdLst>
                <a:gd name="T0" fmla="*/ 74 w 264"/>
                <a:gd name="T1" fmla="*/ 14 h 262"/>
                <a:gd name="T2" fmla="*/ 118 w 264"/>
                <a:gd name="T3" fmla="*/ 2 h 262"/>
                <a:gd name="T4" fmla="*/ 119 w 264"/>
                <a:gd name="T5" fmla="*/ 2 h 262"/>
                <a:gd name="T6" fmla="*/ 138 w 264"/>
                <a:gd name="T7" fmla="*/ 0 h 262"/>
                <a:gd name="T8" fmla="*/ 158 w 264"/>
                <a:gd name="T9" fmla="*/ 3 h 262"/>
                <a:gd name="T10" fmla="*/ 166 w 264"/>
                <a:gd name="T11" fmla="*/ 4 h 262"/>
                <a:gd name="T12" fmla="*/ 184 w 264"/>
                <a:gd name="T13" fmla="*/ 11 h 262"/>
                <a:gd name="T14" fmla="*/ 192 w 264"/>
                <a:gd name="T15" fmla="*/ 14 h 262"/>
                <a:gd name="T16" fmla="*/ 192 w 264"/>
                <a:gd name="T17" fmla="*/ 14 h 262"/>
                <a:gd name="T18" fmla="*/ 201 w 264"/>
                <a:gd name="T19" fmla="*/ 19 h 262"/>
                <a:gd name="T20" fmla="*/ 207 w 264"/>
                <a:gd name="T21" fmla="*/ 23 h 262"/>
                <a:gd name="T22" fmla="*/ 211 w 264"/>
                <a:gd name="T23" fmla="*/ 25 h 262"/>
                <a:gd name="T24" fmla="*/ 212 w 264"/>
                <a:gd name="T25" fmla="*/ 26 h 262"/>
                <a:gd name="T26" fmla="*/ 215 w 264"/>
                <a:gd name="T27" fmla="*/ 29 h 262"/>
                <a:gd name="T28" fmla="*/ 219 w 264"/>
                <a:gd name="T29" fmla="*/ 31 h 262"/>
                <a:gd name="T30" fmla="*/ 227 w 264"/>
                <a:gd name="T31" fmla="*/ 40 h 262"/>
                <a:gd name="T32" fmla="*/ 231 w 264"/>
                <a:gd name="T33" fmla="*/ 45 h 262"/>
                <a:gd name="T34" fmla="*/ 240 w 264"/>
                <a:gd name="T35" fmla="*/ 54 h 262"/>
                <a:gd name="T36" fmla="*/ 244 w 264"/>
                <a:gd name="T37" fmla="*/ 59 h 262"/>
                <a:gd name="T38" fmla="*/ 249 w 264"/>
                <a:gd name="T39" fmla="*/ 68 h 262"/>
                <a:gd name="T40" fmla="*/ 251 w 264"/>
                <a:gd name="T41" fmla="*/ 71 h 262"/>
                <a:gd name="T42" fmla="*/ 253 w 264"/>
                <a:gd name="T43" fmla="*/ 79 h 262"/>
                <a:gd name="T44" fmla="*/ 255 w 264"/>
                <a:gd name="T45" fmla="*/ 80 h 262"/>
                <a:gd name="T46" fmla="*/ 259 w 264"/>
                <a:gd name="T47" fmla="*/ 93 h 262"/>
                <a:gd name="T48" fmla="*/ 261 w 264"/>
                <a:gd name="T49" fmla="*/ 102 h 262"/>
                <a:gd name="T50" fmla="*/ 264 w 264"/>
                <a:gd name="T51" fmla="*/ 110 h 262"/>
                <a:gd name="T52" fmla="*/ 264 w 264"/>
                <a:gd name="T53" fmla="*/ 121 h 262"/>
                <a:gd name="T54" fmla="*/ 264 w 264"/>
                <a:gd name="T55" fmla="*/ 121 h 262"/>
                <a:gd name="T56" fmla="*/ 264 w 264"/>
                <a:gd name="T57" fmla="*/ 124 h 262"/>
                <a:gd name="T58" fmla="*/ 264 w 264"/>
                <a:gd name="T59" fmla="*/ 137 h 262"/>
                <a:gd name="T60" fmla="*/ 264 w 264"/>
                <a:gd name="T61" fmla="*/ 143 h 262"/>
                <a:gd name="T62" fmla="*/ 264 w 264"/>
                <a:gd name="T63" fmla="*/ 150 h 262"/>
                <a:gd name="T64" fmla="*/ 260 w 264"/>
                <a:gd name="T65" fmla="*/ 167 h 262"/>
                <a:gd name="T66" fmla="*/ 253 w 264"/>
                <a:gd name="T67" fmla="*/ 185 h 262"/>
                <a:gd name="T68" fmla="*/ 245 w 264"/>
                <a:gd name="T69" fmla="*/ 201 h 262"/>
                <a:gd name="T70" fmla="*/ 241 w 264"/>
                <a:gd name="T71" fmla="*/ 207 h 262"/>
                <a:gd name="T72" fmla="*/ 237 w 264"/>
                <a:gd name="T73" fmla="*/ 212 h 262"/>
                <a:gd name="T74" fmla="*/ 233 w 264"/>
                <a:gd name="T75" fmla="*/ 216 h 262"/>
                <a:gd name="T76" fmla="*/ 233 w 264"/>
                <a:gd name="T77" fmla="*/ 217 h 262"/>
                <a:gd name="T78" fmla="*/ 230 w 264"/>
                <a:gd name="T79" fmla="*/ 220 h 262"/>
                <a:gd name="T80" fmla="*/ 226 w 264"/>
                <a:gd name="T81" fmla="*/ 224 h 262"/>
                <a:gd name="T82" fmla="*/ 220 w 264"/>
                <a:gd name="T83" fmla="*/ 230 h 262"/>
                <a:gd name="T84" fmla="*/ 200 w 264"/>
                <a:gd name="T85" fmla="*/ 2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4" h="262">
                  <a:moveTo>
                    <a:pt x="66" y="19"/>
                  </a:moveTo>
                  <a:lnTo>
                    <a:pt x="74" y="14"/>
                  </a:lnTo>
                  <a:lnTo>
                    <a:pt x="26" y="53"/>
                  </a:lnTo>
                  <a:lnTo>
                    <a:pt x="118" y="2"/>
                  </a:lnTo>
                  <a:lnTo>
                    <a:pt x="25" y="54"/>
                  </a:lnTo>
                  <a:lnTo>
                    <a:pt x="119" y="2"/>
                  </a:lnTo>
                  <a:lnTo>
                    <a:pt x="15" y="71"/>
                  </a:lnTo>
                  <a:lnTo>
                    <a:pt x="138" y="0"/>
                  </a:lnTo>
                  <a:lnTo>
                    <a:pt x="8" y="87"/>
                  </a:lnTo>
                  <a:lnTo>
                    <a:pt x="158" y="3"/>
                  </a:lnTo>
                  <a:lnTo>
                    <a:pt x="6" y="97"/>
                  </a:lnTo>
                  <a:lnTo>
                    <a:pt x="166" y="4"/>
                  </a:lnTo>
                  <a:lnTo>
                    <a:pt x="2" y="114"/>
                  </a:lnTo>
                  <a:lnTo>
                    <a:pt x="184" y="11"/>
                  </a:lnTo>
                  <a:lnTo>
                    <a:pt x="2" y="122"/>
                  </a:lnTo>
                  <a:lnTo>
                    <a:pt x="192" y="14"/>
                  </a:lnTo>
                  <a:lnTo>
                    <a:pt x="2" y="124"/>
                  </a:lnTo>
                  <a:lnTo>
                    <a:pt x="192" y="14"/>
                  </a:lnTo>
                  <a:lnTo>
                    <a:pt x="0" y="135"/>
                  </a:lnTo>
                  <a:lnTo>
                    <a:pt x="201" y="19"/>
                  </a:lnTo>
                  <a:lnTo>
                    <a:pt x="2" y="140"/>
                  </a:lnTo>
                  <a:lnTo>
                    <a:pt x="207" y="23"/>
                  </a:lnTo>
                  <a:lnTo>
                    <a:pt x="2" y="144"/>
                  </a:lnTo>
                  <a:lnTo>
                    <a:pt x="211" y="25"/>
                  </a:lnTo>
                  <a:lnTo>
                    <a:pt x="2" y="145"/>
                  </a:lnTo>
                  <a:lnTo>
                    <a:pt x="212" y="26"/>
                  </a:lnTo>
                  <a:lnTo>
                    <a:pt x="2" y="151"/>
                  </a:lnTo>
                  <a:lnTo>
                    <a:pt x="215" y="29"/>
                  </a:lnTo>
                  <a:lnTo>
                    <a:pt x="3" y="155"/>
                  </a:lnTo>
                  <a:lnTo>
                    <a:pt x="219" y="31"/>
                  </a:lnTo>
                  <a:lnTo>
                    <a:pt x="6" y="167"/>
                  </a:lnTo>
                  <a:lnTo>
                    <a:pt x="227" y="40"/>
                  </a:lnTo>
                  <a:lnTo>
                    <a:pt x="7" y="173"/>
                  </a:lnTo>
                  <a:lnTo>
                    <a:pt x="231" y="45"/>
                  </a:lnTo>
                  <a:lnTo>
                    <a:pt x="13" y="185"/>
                  </a:lnTo>
                  <a:lnTo>
                    <a:pt x="240" y="54"/>
                  </a:lnTo>
                  <a:lnTo>
                    <a:pt x="14" y="190"/>
                  </a:lnTo>
                  <a:lnTo>
                    <a:pt x="244" y="59"/>
                  </a:lnTo>
                  <a:lnTo>
                    <a:pt x="21" y="200"/>
                  </a:lnTo>
                  <a:lnTo>
                    <a:pt x="249" y="68"/>
                  </a:lnTo>
                  <a:lnTo>
                    <a:pt x="22" y="203"/>
                  </a:lnTo>
                  <a:lnTo>
                    <a:pt x="251" y="71"/>
                  </a:lnTo>
                  <a:lnTo>
                    <a:pt x="26" y="209"/>
                  </a:lnTo>
                  <a:lnTo>
                    <a:pt x="253" y="79"/>
                  </a:lnTo>
                  <a:lnTo>
                    <a:pt x="28" y="211"/>
                  </a:lnTo>
                  <a:lnTo>
                    <a:pt x="255" y="80"/>
                  </a:lnTo>
                  <a:lnTo>
                    <a:pt x="36" y="220"/>
                  </a:lnTo>
                  <a:lnTo>
                    <a:pt x="259" y="93"/>
                  </a:lnTo>
                  <a:lnTo>
                    <a:pt x="43" y="228"/>
                  </a:lnTo>
                  <a:lnTo>
                    <a:pt x="261" y="102"/>
                  </a:lnTo>
                  <a:lnTo>
                    <a:pt x="49" y="234"/>
                  </a:lnTo>
                  <a:lnTo>
                    <a:pt x="264" y="110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60" y="241"/>
                  </a:lnTo>
                  <a:lnTo>
                    <a:pt x="264" y="124"/>
                  </a:lnTo>
                  <a:lnTo>
                    <a:pt x="71" y="247"/>
                  </a:lnTo>
                  <a:lnTo>
                    <a:pt x="264" y="137"/>
                  </a:lnTo>
                  <a:lnTo>
                    <a:pt x="77" y="250"/>
                  </a:lnTo>
                  <a:lnTo>
                    <a:pt x="264" y="143"/>
                  </a:lnTo>
                  <a:lnTo>
                    <a:pt x="84" y="253"/>
                  </a:lnTo>
                  <a:lnTo>
                    <a:pt x="264" y="150"/>
                  </a:lnTo>
                  <a:lnTo>
                    <a:pt x="100" y="258"/>
                  </a:lnTo>
                  <a:lnTo>
                    <a:pt x="260" y="167"/>
                  </a:lnTo>
                  <a:lnTo>
                    <a:pt x="121" y="262"/>
                  </a:lnTo>
                  <a:lnTo>
                    <a:pt x="253" y="185"/>
                  </a:lnTo>
                  <a:lnTo>
                    <a:pt x="137" y="262"/>
                  </a:lnTo>
                  <a:lnTo>
                    <a:pt x="245" y="201"/>
                  </a:lnTo>
                  <a:lnTo>
                    <a:pt x="144" y="262"/>
                  </a:lnTo>
                  <a:lnTo>
                    <a:pt x="241" y="207"/>
                  </a:lnTo>
                  <a:lnTo>
                    <a:pt x="152" y="261"/>
                  </a:lnTo>
                  <a:lnTo>
                    <a:pt x="237" y="212"/>
                  </a:lnTo>
                  <a:lnTo>
                    <a:pt x="156" y="261"/>
                  </a:lnTo>
                  <a:lnTo>
                    <a:pt x="233" y="216"/>
                  </a:lnTo>
                  <a:lnTo>
                    <a:pt x="159" y="260"/>
                  </a:lnTo>
                  <a:lnTo>
                    <a:pt x="233" y="217"/>
                  </a:lnTo>
                  <a:lnTo>
                    <a:pt x="162" y="260"/>
                  </a:lnTo>
                  <a:lnTo>
                    <a:pt x="230" y="220"/>
                  </a:lnTo>
                  <a:lnTo>
                    <a:pt x="168" y="258"/>
                  </a:lnTo>
                  <a:lnTo>
                    <a:pt x="226" y="224"/>
                  </a:lnTo>
                  <a:lnTo>
                    <a:pt x="173" y="257"/>
                  </a:lnTo>
                  <a:lnTo>
                    <a:pt x="220" y="230"/>
                  </a:lnTo>
                  <a:lnTo>
                    <a:pt x="192" y="249"/>
                  </a:lnTo>
                  <a:lnTo>
                    <a:pt x="200" y="245"/>
                  </a:lnTo>
                </a:path>
              </a:pathLst>
            </a:custGeom>
            <a:noFill/>
            <a:ln w="3175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D9598A9C-F94F-4C2F-88A2-C12399058763}"/>
              </a:ext>
            </a:extLst>
          </p:cNvPr>
          <p:cNvGrpSpPr/>
          <p:nvPr/>
        </p:nvGrpSpPr>
        <p:grpSpPr>
          <a:xfrm flipH="1">
            <a:off x="8815379" y="189836"/>
            <a:ext cx="755650" cy="1035050"/>
            <a:chOff x="2237661" y="2909888"/>
            <a:chExt cx="755650" cy="1035050"/>
          </a:xfrm>
        </p:grpSpPr>
        <p:sp>
          <p:nvSpPr>
            <p:cNvPr id="8" name="Freeform 53">
              <a:extLst>
                <a:ext uri="{FF2B5EF4-FFF2-40B4-BE49-F238E27FC236}">
                  <a16:creationId xmlns="" xmlns:a16="http://schemas.microsoft.com/office/drawing/2014/main" id="{CC2DEE74-BF9A-4C3A-BBEA-FD062A34B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661" y="3179763"/>
              <a:ext cx="336550" cy="334963"/>
            </a:xfrm>
            <a:custGeom>
              <a:avLst/>
              <a:gdLst>
                <a:gd name="T0" fmla="*/ 51 w 212"/>
                <a:gd name="T1" fmla="*/ 16 h 211"/>
                <a:gd name="T2" fmla="*/ 55 w 212"/>
                <a:gd name="T3" fmla="*/ 14 h 211"/>
                <a:gd name="T4" fmla="*/ 19 w 212"/>
                <a:gd name="T5" fmla="*/ 46 h 211"/>
                <a:gd name="T6" fmla="*/ 99 w 212"/>
                <a:gd name="T7" fmla="*/ 0 h 211"/>
                <a:gd name="T8" fmla="*/ 14 w 212"/>
                <a:gd name="T9" fmla="*/ 53 h 211"/>
                <a:gd name="T10" fmla="*/ 107 w 212"/>
                <a:gd name="T11" fmla="*/ 0 h 211"/>
                <a:gd name="T12" fmla="*/ 7 w 212"/>
                <a:gd name="T13" fmla="*/ 68 h 211"/>
                <a:gd name="T14" fmla="*/ 122 w 212"/>
                <a:gd name="T15" fmla="*/ 1 h 211"/>
                <a:gd name="T16" fmla="*/ 6 w 212"/>
                <a:gd name="T17" fmla="*/ 75 h 211"/>
                <a:gd name="T18" fmla="*/ 129 w 212"/>
                <a:gd name="T19" fmla="*/ 3 h 211"/>
                <a:gd name="T20" fmla="*/ 3 w 212"/>
                <a:gd name="T21" fmla="*/ 82 h 211"/>
                <a:gd name="T22" fmla="*/ 136 w 212"/>
                <a:gd name="T23" fmla="*/ 4 h 211"/>
                <a:gd name="T24" fmla="*/ 2 w 212"/>
                <a:gd name="T25" fmla="*/ 87 h 211"/>
                <a:gd name="T26" fmla="*/ 143 w 212"/>
                <a:gd name="T27" fmla="*/ 7 h 211"/>
                <a:gd name="T28" fmla="*/ 2 w 212"/>
                <a:gd name="T29" fmla="*/ 91 h 211"/>
                <a:gd name="T30" fmla="*/ 147 w 212"/>
                <a:gd name="T31" fmla="*/ 8 h 211"/>
                <a:gd name="T32" fmla="*/ 0 w 212"/>
                <a:gd name="T33" fmla="*/ 106 h 211"/>
                <a:gd name="T34" fmla="*/ 160 w 212"/>
                <a:gd name="T35" fmla="*/ 15 h 211"/>
                <a:gd name="T36" fmla="*/ 2 w 212"/>
                <a:gd name="T37" fmla="*/ 120 h 211"/>
                <a:gd name="T38" fmla="*/ 171 w 212"/>
                <a:gd name="T39" fmla="*/ 22 h 211"/>
                <a:gd name="T40" fmla="*/ 2 w 212"/>
                <a:gd name="T41" fmla="*/ 124 h 211"/>
                <a:gd name="T42" fmla="*/ 174 w 212"/>
                <a:gd name="T43" fmla="*/ 25 h 211"/>
                <a:gd name="T44" fmla="*/ 4 w 212"/>
                <a:gd name="T45" fmla="*/ 135 h 211"/>
                <a:gd name="T46" fmla="*/ 182 w 212"/>
                <a:gd name="T47" fmla="*/ 33 h 211"/>
                <a:gd name="T48" fmla="*/ 4 w 212"/>
                <a:gd name="T49" fmla="*/ 135 h 211"/>
                <a:gd name="T50" fmla="*/ 182 w 212"/>
                <a:gd name="T51" fmla="*/ 33 h 211"/>
                <a:gd name="T52" fmla="*/ 7 w 212"/>
                <a:gd name="T53" fmla="*/ 143 h 211"/>
                <a:gd name="T54" fmla="*/ 188 w 212"/>
                <a:gd name="T55" fmla="*/ 38 h 211"/>
                <a:gd name="T56" fmla="*/ 10 w 212"/>
                <a:gd name="T57" fmla="*/ 148 h 211"/>
                <a:gd name="T58" fmla="*/ 192 w 212"/>
                <a:gd name="T59" fmla="*/ 44 h 211"/>
                <a:gd name="T60" fmla="*/ 11 w 212"/>
                <a:gd name="T61" fmla="*/ 152 h 211"/>
                <a:gd name="T62" fmla="*/ 194 w 212"/>
                <a:gd name="T63" fmla="*/ 48 h 211"/>
                <a:gd name="T64" fmla="*/ 18 w 212"/>
                <a:gd name="T65" fmla="*/ 163 h 211"/>
                <a:gd name="T66" fmla="*/ 200 w 212"/>
                <a:gd name="T67" fmla="*/ 59 h 211"/>
                <a:gd name="T68" fmla="*/ 24 w 212"/>
                <a:gd name="T69" fmla="*/ 171 h 211"/>
                <a:gd name="T70" fmla="*/ 205 w 212"/>
                <a:gd name="T71" fmla="*/ 68 h 211"/>
                <a:gd name="T72" fmla="*/ 28 w 212"/>
                <a:gd name="T73" fmla="*/ 177 h 211"/>
                <a:gd name="T74" fmla="*/ 207 w 212"/>
                <a:gd name="T75" fmla="*/ 73 h 211"/>
                <a:gd name="T76" fmla="*/ 39 w 212"/>
                <a:gd name="T77" fmla="*/ 186 h 211"/>
                <a:gd name="T78" fmla="*/ 211 w 212"/>
                <a:gd name="T79" fmla="*/ 87 h 211"/>
                <a:gd name="T80" fmla="*/ 41 w 212"/>
                <a:gd name="T81" fmla="*/ 189 h 211"/>
                <a:gd name="T82" fmla="*/ 211 w 212"/>
                <a:gd name="T83" fmla="*/ 91 h 211"/>
                <a:gd name="T84" fmla="*/ 54 w 212"/>
                <a:gd name="T85" fmla="*/ 197 h 211"/>
                <a:gd name="T86" fmla="*/ 212 w 212"/>
                <a:gd name="T87" fmla="*/ 105 h 211"/>
                <a:gd name="T88" fmla="*/ 63 w 212"/>
                <a:gd name="T89" fmla="*/ 201 h 211"/>
                <a:gd name="T90" fmla="*/ 211 w 212"/>
                <a:gd name="T91" fmla="*/ 116 h 211"/>
                <a:gd name="T92" fmla="*/ 78 w 212"/>
                <a:gd name="T93" fmla="*/ 207 h 211"/>
                <a:gd name="T94" fmla="*/ 208 w 212"/>
                <a:gd name="T95" fmla="*/ 132 h 211"/>
                <a:gd name="T96" fmla="*/ 93 w 212"/>
                <a:gd name="T97" fmla="*/ 209 h 211"/>
                <a:gd name="T98" fmla="*/ 204 w 212"/>
                <a:gd name="T99" fmla="*/ 145 h 211"/>
                <a:gd name="T100" fmla="*/ 110 w 212"/>
                <a:gd name="T101" fmla="*/ 211 h 211"/>
                <a:gd name="T102" fmla="*/ 196 w 212"/>
                <a:gd name="T103" fmla="*/ 160 h 211"/>
                <a:gd name="T104" fmla="*/ 119 w 212"/>
                <a:gd name="T105" fmla="*/ 209 h 211"/>
                <a:gd name="T106" fmla="*/ 190 w 212"/>
                <a:gd name="T107" fmla="*/ 169 h 211"/>
                <a:gd name="T108" fmla="*/ 149 w 212"/>
                <a:gd name="T109" fmla="*/ 201 h 211"/>
                <a:gd name="T110" fmla="*/ 167 w 212"/>
                <a:gd name="T111" fmla="*/ 190 h 211"/>
                <a:gd name="T112" fmla="*/ 158 w 212"/>
                <a:gd name="T113" fmla="*/ 197 h 211"/>
                <a:gd name="T114" fmla="*/ 162 w 212"/>
                <a:gd name="T115" fmla="*/ 19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" h="211">
                  <a:moveTo>
                    <a:pt x="51" y="16"/>
                  </a:moveTo>
                  <a:lnTo>
                    <a:pt x="55" y="14"/>
                  </a:lnTo>
                  <a:lnTo>
                    <a:pt x="19" y="46"/>
                  </a:lnTo>
                  <a:lnTo>
                    <a:pt x="99" y="0"/>
                  </a:lnTo>
                  <a:lnTo>
                    <a:pt x="14" y="53"/>
                  </a:lnTo>
                  <a:lnTo>
                    <a:pt x="107" y="0"/>
                  </a:lnTo>
                  <a:lnTo>
                    <a:pt x="7" y="68"/>
                  </a:lnTo>
                  <a:lnTo>
                    <a:pt x="122" y="1"/>
                  </a:lnTo>
                  <a:lnTo>
                    <a:pt x="6" y="75"/>
                  </a:lnTo>
                  <a:lnTo>
                    <a:pt x="129" y="3"/>
                  </a:lnTo>
                  <a:lnTo>
                    <a:pt x="3" y="82"/>
                  </a:lnTo>
                  <a:lnTo>
                    <a:pt x="136" y="4"/>
                  </a:lnTo>
                  <a:lnTo>
                    <a:pt x="2" y="87"/>
                  </a:lnTo>
                  <a:lnTo>
                    <a:pt x="143" y="7"/>
                  </a:lnTo>
                  <a:lnTo>
                    <a:pt x="2" y="91"/>
                  </a:lnTo>
                  <a:lnTo>
                    <a:pt x="147" y="8"/>
                  </a:lnTo>
                  <a:lnTo>
                    <a:pt x="0" y="106"/>
                  </a:lnTo>
                  <a:lnTo>
                    <a:pt x="160" y="15"/>
                  </a:lnTo>
                  <a:lnTo>
                    <a:pt x="2" y="120"/>
                  </a:lnTo>
                  <a:lnTo>
                    <a:pt x="171" y="22"/>
                  </a:lnTo>
                  <a:lnTo>
                    <a:pt x="2" y="124"/>
                  </a:lnTo>
                  <a:lnTo>
                    <a:pt x="174" y="25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7" y="143"/>
                  </a:lnTo>
                  <a:lnTo>
                    <a:pt x="188" y="38"/>
                  </a:lnTo>
                  <a:lnTo>
                    <a:pt x="10" y="148"/>
                  </a:lnTo>
                  <a:lnTo>
                    <a:pt x="192" y="44"/>
                  </a:lnTo>
                  <a:lnTo>
                    <a:pt x="11" y="152"/>
                  </a:lnTo>
                  <a:lnTo>
                    <a:pt x="194" y="48"/>
                  </a:lnTo>
                  <a:lnTo>
                    <a:pt x="18" y="163"/>
                  </a:lnTo>
                  <a:lnTo>
                    <a:pt x="200" y="59"/>
                  </a:lnTo>
                  <a:lnTo>
                    <a:pt x="24" y="171"/>
                  </a:lnTo>
                  <a:lnTo>
                    <a:pt x="205" y="68"/>
                  </a:lnTo>
                  <a:lnTo>
                    <a:pt x="28" y="177"/>
                  </a:lnTo>
                  <a:lnTo>
                    <a:pt x="207" y="73"/>
                  </a:lnTo>
                  <a:lnTo>
                    <a:pt x="39" y="186"/>
                  </a:lnTo>
                  <a:lnTo>
                    <a:pt x="211" y="87"/>
                  </a:lnTo>
                  <a:lnTo>
                    <a:pt x="41" y="189"/>
                  </a:lnTo>
                  <a:lnTo>
                    <a:pt x="211" y="91"/>
                  </a:lnTo>
                  <a:lnTo>
                    <a:pt x="54" y="197"/>
                  </a:lnTo>
                  <a:lnTo>
                    <a:pt x="212" y="105"/>
                  </a:lnTo>
                  <a:lnTo>
                    <a:pt x="63" y="201"/>
                  </a:lnTo>
                  <a:lnTo>
                    <a:pt x="211" y="116"/>
                  </a:lnTo>
                  <a:lnTo>
                    <a:pt x="78" y="207"/>
                  </a:lnTo>
                  <a:lnTo>
                    <a:pt x="208" y="132"/>
                  </a:lnTo>
                  <a:lnTo>
                    <a:pt x="93" y="209"/>
                  </a:lnTo>
                  <a:lnTo>
                    <a:pt x="204" y="145"/>
                  </a:lnTo>
                  <a:lnTo>
                    <a:pt x="110" y="211"/>
                  </a:lnTo>
                  <a:lnTo>
                    <a:pt x="196" y="160"/>
                  </a:lnTo>
                  <a:lnTo>
                    <a:pt x="119" y="209"/>
                  </a:lnTo>
                  <a:lnTo>
                    <a:pt x="190" y="169"/>
                  </a:lnTo>
                  <a:lnTo>
                    <a:pt x="149" y="201"/>
                  </a:lnTo>
                  <a:lnTo>
                    <a:pt x="167" y="190"/>
                  </a:lnTo>
                  <a:lnTo>
                    <a:pt x="158" y="197"/>
                  </a:lnTo>
                  <a:lnTo>
                    <a:pt x="162" y="194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4">
              <a:extLst>
                <a:ext uri="{FF2B5EF4-FFF2-40B4-BE49-F238E27FC236}">
                  <a16:creationId xmlns="" xmlns:a16="http://schemas.microsoft.com/office/drawing/2014/main" id="{202BF9B3-D863-4418-B02C-643050C19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923" y="3046413"/>
              <a:ext cx="268288" cy="265113"/>
            </a:xfrm>
            <a:custGeom>
              <a:avLst/>
              <a:gdLst>
                <a:gd name="T0" fmla="*/ 40 w 169"/>
                <a:gd name="T1" fmla="*/ 12 h 167"/>
                <a:gd name="T2" fmla="*/ 44 w 169"/>
                <a:gd name="T3" fmla="*/ 9 h 167"/>
                <a:gd name="T4" fmla="*/ 22 w 169"/>
                <a:gd name="T5" fmla="*/ 27 h 167"/>
                <a:gd name="T6" fmla="*/ 67 w 169"/>
                <a:gd name="T7" fmla="*/ 1 h 167"/>
                <a:gd name="T8" fmla="*/ 7 w 169"/>
                <a:gd name="T9" fmla="*/ 50 h 167"/>
                <a:gd name="T10" fmla="*/ 93 w 169"/>
                <a:gd name="T11" fmla="*/ 0 h 167"/>
                <a:gd name="T12" fmla="*/ 4 w 169"/>
                <a:gd name="T13" fmla="*/ 57 h 167"/>
                <a:gd name="T14" fmla="*/ 102 w 169"/>
                <a:gd name="T15" fmla="*/ 1 h 167"/>
                <a:gd name="T16" fmla="*/ 0 w 169"/>
                <a:gd name="T17" fmla="*/ 73 h 167"/>
                <a:gd name="T18" fmla="*/ 117 w 169"/>
                <a:gd name="T19" fmla="*/ 7 h 167"/>
                <a:gd name="T20" fmla="*/ 0 w 169"/>
                <a:gd name="T21" fmla="*/ 80 h 167"/>
                <a:gd name="T22" fmla="*/ 123 w 169"/>
                <a:gd name="T23" fmla="*/ 9 h 167"/>
                <a:gd name="T24" fmla="*/ 0 w 169"/>
                <a:gd name="T25" fmla="*/ 81 h 167"/>
                <a:gd name="T26" fmla="*/ 125 w 169"/>
                <a:gd name="T27" fmla="*/ 9 h 167"/>
                <a:gd name="T28" fmla="*/ 0 w 169"/>
                <a:gd name="T29" fmla="*/ 87 h 167"/>
                <a:gd name="T30" fmla="*/ 129 w 169"/>
                <a:gd name="T31" fmla="*/ 12 h 167"/>
                <a:gd name="T32" fmla="*/ 0 w 169"/>
                <a:gd name="T33" fmla="*/ 90 h 167"/>
                <a:gd name="T34" fmla="*/ 132 w 169"/>
                <a:gd name="T35" fmla="*/ 15 h 167"/>
                <a:gd name="T36" fmla="*/ 0 w 169"/>
                <a:gd name="T37" fmla="*/ 90 h 167"/>
                <a:gd name="T38" fmla="*/ 132 w 169"/>
                <a:gd name="T39" fmla="*/ 15 h 167"/>
                <a:gd name="T40" fmla="*/ 0 w 169"/>
                <a:gd name="T41" fmla="*/ 90 h 167"/>
                <a:gd name="T42" fmla="*/ 132 w 169"/>
                <a:gd name="T43" fmla="*/ 15 h 167"/>
                <a:gd name="T44" fmla="*/ 2 w 169"/>
                <a:gd name="T45" fmla="*/ 103 h 167"/>
                <a:gd name="T46" fmla="*/ 141 w 169"/>
                <a:gd name="T47" fmla="*/ 23 h 167"/>
                <a:gd name="T48" fmla="*/ 4 w 169"/>
                <a:gd name="T49" fmla="*/ 109 h 167"/>
                <a:gd name="T50" fmla="*/ 147 w 169"/>
                <a:gd name="T51" fmla="*/ 27 h 167"/>
                <a:gd name="T52" fmla="*/ 7 w 169"/>
                <a:gd name="T53" fmla="*/ 118 h 167"/>
                <a:gd name="T54" fmla="*/ 152 w 169"/>
                <a:gd name="T55" fmla="*/ 34 h 167"/>
                <a:gd name="T56" fmla="*/ 13 w 169"/>
                <a:gd name="T57" fmla="*/ 128 h 167"/>
                <a:gd name="T58" fmla="*/ 159 w 169"/>
                <a:gd name="T59" fmla="*/ 43 h 167"/>
                <a:gd name="T60" fmla="*/ 18 w 169"/>
                <a:gd name="T61" fmla="*/ 136 h 167"/>
                <a:gd name="T62" fmla="*/ 163 w 169"/>
                <a:gd name="T63" fmla="*/ 53 h 167"/>
                <a:gd name="T64" fmla="*/ 24 w 169"/>
                <a:gd name="T65" fmla="*/ 141 h 167"/>
                <a:gd name="T66" fmla="*/ 166 w 169"/>
                <a:gd name="T67" fmla="*/ 60 h 167"/>
                <a:gd name="T68" fmla="*/ 25 w 169"/>
                <a:gd name="T69" fmla="*/ 144 h 167"/>
                <a:gd name="T70" fmla="*/ 166 w 169"/>
                <a:gd name="T71" fmla="*/ 64 h 167"/>
                <a:gd name="T72" fmla="*/ 28 w 169"/>
                <a:gd name="T73" fmla="*/ 147 h 167"/>
                <a:gd name="T74" fmla="*/ 167 w 169"/>
                <a:gd name="T75" fmla="*/ 66 h 167"/>
                <a:gd name="T76" fmla="*/ 32 w 169"/>
                <a:gd name="T77" fmla="*/ 149 h 167"/>
                <a:gd name="T78" fmla="*/ 169 w 169"/>
                <a:gd name="T79" fmla="*/ 72 h 167"/>
                <a:gd name="T80" fmla="*/ 36 w 169"/>
                <a:gd name="T81" fmla="*/ 152 h 167"/>
                <a:gd name="T82" fmla="*/ 169 w 169"/>
                <a:gd name="T83" fmla="*/ 76 h 167"/>
                <a:gd name="T84" fmla="*/ 37 w 169"/>
                <a:gd name="T85" fmla="*/ 153 h 167"/>
                <a:gd name="T86" fmla="*/ 169 w 169"/>
                <a:gd name="T87" fmla="*/ 77 h 167"/>
                <a:gd name="T88" fmla="*/ 44 w 169"/>
                <a:gd name="T89" fmla="*/ 157 h 167"/>
                <a:gd name="T90" fmla="*/ 169 w 169"/>
                <a:gd name="T91" fmla="*/ 87 h 167"/>
                <a:gd name="T92" fmla="*/ 48 w 169"/>
                <a:gd name="T93" fmla="*/ 159 h 167"/>
                <a:gd name="T94" fmla="*/ 169 w 169"/>
                <a:gd name="T95" fmla="*/ 90 h 167"/>
                <a:gd name="T96" fmla="*/ 48 w 169"/>
                <a:gd name="T97" fmla="*/ 160 h 167"/>
                <a:gd name="T98" fmla="*/ 169 w 169"/>
                <a:gd name="T99" fmla="*/ 91 h 167"/>
                <a:gd name="T100" fmla="*/ 65 w 169"/>
                <a:gd name="T101" fmla="*/ 166 h 167"/>
                <a:gd name="T102" fmla="*/ 166 w 169"/>
                <a:gd name="T103" fmla="*/ 107 h 167"/>
                <a:gd name="T104" fmla="*/ 77 w 169"/>
                <a:gd name="T105" fmla="*/ 167 h 167"/>
                <a:gd name="T106" fmla="*/ 162 w 169"/>
                <a:gd name="T107" fmla="*/ 118 h 167"/>
                <a:gd name="T108" fmla="*/ 102 w 169"/>
                <a:gd name="T109" fmla="*/ 166 h 167"/>
                <a:gd name="T110" fmla="*/ 147 w 169"/>
                <a:gd name="T111" fmla="*/ 140 h 167"/>
                <a:gd name="T112" fmla="*/ 125 w 169"/>
                <a:gd name="T113" fmla="*/ 157 h 167"/>
                <a:gd name="T114" fmla="*/ 129 w 169"/>
                <a:gd name="T115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9" h="167">
                  <a:moveTo>
                    <a:pt x="40" y="12"/>
                  </a:moveTo>
                  <a:lnTo>
                    <a:pt x="44" y="9"/>
                  </a:lnTo>
                  <a:lnTo>
                    <a:pt x="22" y="27"/>
                  </a:lnTo>
                  <a:lnTo>
                    <a:pt x="67" y="1"/>
                  </a:lnTo>
                  <a:lnTo>
                    <a:pt x="7" y="50"/>
                  </a:lnTo>
                  <a:lnTo>
                    <a:pt x="93" y="0"/>
                  </a:lnTo>
                  <a:lnTo>
                    <a:pt x="4" y="57"/>
                  </a:lnTo>
                  <a:lnTo>
                    <a:pt x="102" y="1"/>
                  </a:lnTo>
                  <a:lnTo>
                    <a:pt x="0" y="73"/>
                  </a:lnTo>
                  <a:lnTo>
                    <a:pt x="117" y="7"/>
                  </a:lnTo>
                  <a:lnTo>
                    <a:pt x="0" y="80"/>
                  </a:lnTo>
                  <a:lnTo>
                    <a:pt x="123" y="9"/>
                  </a:lnTo>
                  <a:lnTo>
                    <a:pt x="0" y="81"/>
                  </a:lnTo>
                  <a:lnTo>
                    <a:pt x="125" y="9"/>
                  </a:lnTo>
                  <a:lnTo>
                    <a:pt x="0" y="87"/>
                  </a:lnTo>
                  <a:lnTo>
                    <a:pt x="129" y="12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2" y="103"/>
                  </a:lnTo>
                  <a:lnTo>
                    <a:pt x="141" y="23"/>
                  </a:lnTo>
                  <a:lnTo>
                    <a:pt x="4" y="109"/>
                  </a:lnTo>
                  <a:lnTo>
                    <a:pt x="147" y="27"/>
                  </a:lnTo>
                  <a:lnTo>
                    <a:pt x="7" y="118"/>
                  </a:lnTo>
                  <a:lnTo>
                    <a:pt x="152" y="34"/>
                  </a:lnTo>
                  <a:lnTo>
                    <a:pt x="13" y="128"/>
                  </a:lnTo>
                  <a:lnTo>
                    <a:pt x="159" y="43"/>
                  </a:lnTo>
                  <a:lnTo>
                    <a:pt x="18" y="136"/>
                  </a:lnTo>
                  <a:lnTo>
                    <a:pt x="163" y="53"/>
                  </a:lnTo>
                  <a:lnTo>
                    <a:pt x="24" y="141"/>
                  </a:lnTo>
                  <a:lnTo>
                    <a:pt x="166" y="60"/>
                  </a:lnTo>
                  <a:lnTo>
                    <a:pt x="25" y="144"/>
                  </a:lnTo>
                  <a:lnTo>
                    <a:pt x="166" y="64"/>
                  </a:lnTo>
                  <a:lnTo>
                    <a:pt x="28" y="147"/>
                  </a:lnTo>
                  <a:lnTo>
                    <a:pt x="167" y="66"/>
                  </a:lnTo>
                  <a:lnTo>
                    <a:pt x="32" y="149"/>
                  </a:lnTo>
                  <a:lnTo>
                    <a:pt x="169" y="72"/>
                  </a:lnTo>
                  <a:lnTo>
                    <a:pt x="36" y="152"/>
                  </a:lnTo>
                  <a:lnTo>
                    <a:pt x="169" y="76"/>
                  </a:lnTo>
                  <a:lnTo>
                    <a:pt x="37" y="153"/>
                  </a:lnTo>
                  <a:lnTo>
                    <a:pt x="169" y="77"/>
                  </a:lnTo>
                  <a:lnTo>
                    <a:pt x="44" y="157"/>
                  </a:lnTo>
                  <a:lnTo>
                    <a:pt x="169" y="87"/>
                  </a:lnTo>
                  <a:lnTo>
                    <a:pt x="48" y="159"/>
                  </a:lnTo>
                  <a:lnTo>
                    <a:pt x="169" y="90"/>
                  </a:lnTo>
                  <a:lnTo>
                    <a:pt x="48" y="160"/>
                  </a:lnTo>
                  <a:lnTo>
                    <a:pt x="169" y="91"/>
                  </a:lnTo>
                  <a:lnTo>
                    <a:pt x="65" y="166"/>
                  </a:lnTo>
                  <a:lnTo>
                    <a:pt x="166" y="107"/>
                  </a:lnTo>
                  <a:lnTo>
                    <a:pt x="77" y="167"/>
                  </a:lnTo>
                  <a:lnTo>
                    <a:pt x="162" y="118"/>
                  </a:lnTo>
                  <a:lnTo>
                    <a:pt x="102" y="166"/>
                  </a:lnTo>
                  <a:lnTo>
                    <a:pt x="147" y="140"/>
                  </a:lnTo>
                  <a:lnTo>
                    <a:pt x="125" y="157"/>
                  </a:lnTo>
                  <a:lnTo>
                    <a:pt x="129" y="155"/>
                  </a:lnTo>
                </a:path>
              </a:pathLst>
            </a:cu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5">
              <a:extLst>
                <a:ext uri="{FF2B5EF4-FFF2-40B4-BE49-F238E27FC236}">
                  <a16:creationId xmlns="" xmlns:a16="http://schemas.microsoft.com/office/drawing/2014/main" id="{F6B66457-AF5C-4214-B5B1-F37BFB047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211" y="2909888"/>
              <a:ext cx="171450" cy="171450"/>
            </a:xfrm>
            <a:custGeom>
              <a:avLst/>
              <a:gdLst>
                <a:gd name="T0" fmla="*/ 25 w 108"/>
                <a:gd name="T1" fmla="*/ 8 h 108"/>
                <a:gd name="T2" fmla="*/ 32 w 108"/>
                <a:gd name="T3" fmla="*/ 4 h 108"/>
                <a:gd name="T4" fmla="*/ 15 w 108"/>
                <a:gd name="T5" fmla="*/ 17 h 108"/>
                <a:gd name="T6" fmla="*/ 43 w 108"/>
                <a:gd name="T7" fmla="*/ 2 h 108"/>
                <a:gd name="T8" fmla="*/ 4 w 108"/>
                <a:gd name="T9" fmla="*/ 32 h 108"/>
                <a:gd name="T10" fmla="*/ 59 w 108"/>
                <a:gd name="T11" fmla="*/ 0 h 108"/>
                <a:gd name="T12" fmla="*/ 2 w 108"/>
                <a:gd name="T13" fmla="*/ 41 h 108"/>
                <a:gd name="T14" fmla="*/ 70 w 108"/>
                <a:gd name="T15" fmla="*/ 2 h 108"/>
                <a:gd name="T16" fmla="*/ 0 w 108"/>
                <a:gd name="T17" fmla="*/ 57 h 108"/>
                <a:gd name="T18" fmla="*/ 84 w 108"/>
                <a:gd name="T19" fmla="*/ 8 h 108"/>
                <a:gd name="T20" fmla="*/ 0 w 108"/>
                <a:gd name="T21" fmla="*/ 60 h 108"/>
                <a:gd name="T22" fmla="*/ 86 w 108"/>
                <a:gd name="T23" fmla="*/ 10 h 108"/>
                <a:gd name="T24" fmla="*/ 3 w 108"/>
                <a:gd name="T25" fmla="*/ 71 h 108"/>
                <a:gd name="T26" fmla="*/ 95 w 108"/>
                <a:gd name="T27" fmla="*/ 18 h 108"/>
                <a:gd name="T28" fmla="*/ 3 w 108"/>
                <a:gd name="T29" fmla="*/ 72 h 108"/>
                <a:gd name="T30" fmla="*/ 96 w 108"/>
                <a:gd name="T31" fmla="*/ 19 h 108"/>
                <a:gd name="T32" fmla="*/ 10 w 108"/>
                <a:gd name="T33" fmla="*/ 85 h 108"/>
                <a:gd name="T34" fmla="*/ 103 w 108"/>
                <a:gd name="T35" fmla="*/ 30 h 108"/>
                <a:gd name="T36" fmla="*/ 14 w 108"/>
                <a:gd name="T37" fmla="*/ 91 h 108"/>
                <a:gd name="T38" fmla="*/ 106 w 108"/>
                <a:gd name="T39" fmla="*/ 38 h 108"/>
                <a:gd name="T40" fmla="*/ 17 w 108"/>
                <a:gd name="T41" fmla="*/ 93 h 108"/>
                <a:gd name="T42" fmla="*/ 107 w 108"/>
                <a:gd name="T43" fmla="*/ 41 h 108"/>
                <a:gd name="T44" fmla="*/ 26 w 108"/>
                <a:gd name="T45" fmla="*/ 99 h 108"/>
                <a:gd name="T46" fmla="*/ 108 w 108"/>
                <a:gd name="T47" fmla="*/ 53 h 108"/>
                <a:gd name="T48" fmla="*/ 29 w 108"/>
                <a:gd name="T49" fmla="*/ 102 h 108"/>
                <a:gd name="T50" fmla="*/ 108 w 108"/>
                <a:gd name="T51" fmla="*/ 56 h 108"/>
                <a:gd name="T52" fmla="*/ 33 w 108"/>
                <a:gd name="T53" fmla="*/ 104 h 108"/>
                <a:gd name="T54" fmla="*/ 108 w 108"/>
                <a:gd name="T55" fmla="*/ 61 h 108"/>
                <a:gd name="T56" fmla="*/ 34 w 108"/>
                <a:gd name="T57" fmla="*/ 105 h 108"/>
                <a:gd name="T58" fmla="*/ 108 w 108"/>
                <a:gd name="T59" fmla="*/ 63 h 108"/>
                <a:gd name="T60" fmla="*/ 45 w 108"/>
                <a:gd name="T61" fmla="*/ 108 h 108"/>
                <a:gd name="T62" fmla="*/ 106 w 108"/>
                <a:gd name="T63" fmla="*/ 72 h 108"/>
                <a:gd name="T64" fmla="*/ 56 w 108"/>
                <a:gd name="T65" fmla="*/ 108 h 108"/>
                <a:gd name="T66" fmla="*/ 100 w 108"/>
                <a:gd name="T67" fmla="*/ 83 h 108"/>
                <a:gd name="T68" fmla="*/ 77 w 108"/>
                <a:gd name="T69" fmla="*/ 104 h 108"/>
                <a:gd name="T70" fmla="*/ 82 w 108"/>
                <a:gd name="T71" fmla="*/ 9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108">
                  <a:moveTo>
                    <a:pt x="25" y="8"/>
                  </a:moveTo>
                  <a:lnTo>
                    <a:pt x="32" y="4"/>
                  </a:lnTo>
                  <a:lnTo>
                    <a:pt x="15" y="17"/>
                  </a:lnTo>
                  <a:lnTo>
                    <a:pt x="43" y="2"/>
                  </a:lnTo>
                  <a:lnTo>
                    <a:pt x="4" y="32"/>
                  </a:lnTo>
                  <a:lnTo>
                    <a:pt x="59" y="0"/>
                  </a:lnTo>
                  <a:lnTo>
                    <a:pt x="2" y="41"/>
                  </a:lnTo>
                  <a:lnTo>
                    <a:pt x="70" y="2"/>
                  </a:lnTo>
                  <a:lnTo>
                    <a:pt x="0" y="57"/>
                  </a:lnTo>
                  <a:lnTo>
                    <a:pt x="84" y="8"/>
                  </a:lnTo>
                  <a:lnTo>
                    <a:pt x="0" y="60"/>
                  </a:lnTo>
                  <a:lnTo>
                    <a:pt x="86" y="10"/>
                  </a:lnTo>
                  <a:lnTo>
                    <a:pt x="3" y="71"/>
                  </a:lnTo>
                  <a:lnTo>
                    <a:pt x="95" y="18"/>
                  </a:lnTo>
                  <a:lnTo>
                    <a:pt x="3" y="72"/>
                  </a:lnTo>
                  <a:lnTo>
                    <a:pt x="96" y="19"/>
                  </a:lnTo>
                  <a:lnTo>
                    <a:pt x="10" y="85"/>
                  </a:lnTo>
                  <a:lnTo>
                    <a:pt x="103" y="30"/>
                  </a:lnTo>
                  <a:lnTo>
                    <a:pt x="14" y="91"/>
                  </a:lnTo>
                  <a:lnTo>
                    <a:pt x="106" y="38"/>
                  </a:lnTo>
                  <a:lnTo>
                    <a:pt x="17" y="93"/>
                  </a:lnTo>
                  <a:lnTo>
                    <a:pt x="107" y="41"/>
                  </a:lnTo>
                  <a:lnTo>
                    <a:pt x="26" y="99"/>
                  </a:lnTo>
                  <a:lnTo>
                    <a:pt x="108" y="53"/>
                  </a:lnTo>
                  <a:lnTo>
                    <a:pt x="29" y="102"/>
                  </a:lnTo>
                  <a:lnTo>
                    <a:pt x="108" y="56"/>
                  </a:lnTo>
                  <a:lnTo>
                    <a:pt x="33" y="104"/>
                  </a:lnTo>
                  <a:lnTo>
                    <a:pt x="108" y="61"/>
                  </a:lnTo>
                  <a:lnTo>
                    <a:pt x="34" y="105"/>
                  </a:lnTo>
                  <a:lnTo>
                    <a:pt x="108" y="63"/>
                  </a:lnTo>
                  <a:lnTo>
                    <a:pt x="45" y="108"/>
                  </a:lnTo>
                  <a:lnTo>
                    <a:pt x="106" y="72"/>
                  </a:lnTo>
                  <a:lnTo>
                    <a:pt x="56" y="108"/>
                  </a:lnTo>
                  <a:lnTo>
                    <a:pt x="100" y="83"/>
                  </a:lnTo>
                  <a:lnTo>
                    <a:pt x="77" y="104"/>
                  </a:lnTo>
                  <a:lnTo>
                    <a:pt x="82" y="99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56">
              <a:extLst>
                <a:ext uri="{FF2B5EF4-FFF2-40B4-BE49-F238E27FC236}">
                  <a16:creationId xmlns="" xmlns:a16="http://schemas.microsoft.com/office/drawing/2014/main" id="{D1613E53-DDBE-4320-BB6B-0D089E6BB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11" y="3529013"/>
              <a:ext cx="419100" cy="415925"/>
            </a:xfrm>
            <a:custGeom>
              <a:avLst/>
              <a:gdLst>
                <a:gd name="T0" fmla="*/ 74 w 264"/>
                <a:gd name="T1" fmla="*/ 14 h 262"/>
                <a:gd name="T2" fmla="*/ 118 w 264"/>
                <a:gd name="T3" fmla="*/ 2 h 262"/>
                <a:gd name="T4" fmla="*/ 119 w 264"/>
                <a:gd name="T5" fmla="*/ 2 h 262"/>
                <a:gd name="T6" fmla="*/ 138 w 264"/>
                <a:gd name="T7" fmla="*/ 0 h 262"/>
                <a:gd name="T8" fmla="*/ 158 w 264"/>
                <a:gd name="T9" fmla="*/ 3 h 262"/>
                <a:gd name="T10" fmla="*/ 166 w 264"/>
                <a:gd name="T11" fmla="*/ 4 h 262"/>
                <a:gd name="T12" fmla="*/ 184 w 264"/>
                <a:gd name="T13" fmla="*/ 11 h 262"/>
                <a:gd name="T14" fmla="*/ 192 w 264"/>
                <a:gd name="T15" fmla="*/ 14 h 262"/>
                <a:gd name="T16" fmla="*/ 192 w 264"/>
                <a:gd name="T17" fmla="*/ 14 h 262"/>
                <a:gd name="T18" fmla="*/ 201 w 264"/>
                <a:gd name="T19" fmla="*/ 19 h 262"/>
                <a:gd name="T20" fmla="*/ 207 w 264"/>
                <a:gd name="T21" fmla="*/ 23 h 262"/>
                <a:gd name="T22" fmla="*/ 211 w 264"/>
                <a:gd name="T23" fmla="*/ 25 h 262"/>
                <a:gd name="T24" fmla="*/ 212 w 264"/>
                <a:gd name="T25" fmla="*/ 26 h 262"/>
                <a:gd name="T26" fmla="*/ 215 w 264"/>
                <a:gd name="T27" fmla="*/ 29 h 262"/>
                <a:gd name="T28" fmla="*/ 219 w 264"/>
                <a:gd name="T29" fmla="*/ 31 h 262"/>
                <a:gd name="T30" fmla="*/ 227 w 264"/>
                <a:gd name="T31" fmla="*/ 40 h 262"/>
                <a:gd name="T32" fmla="*/ 231 w 264"/>
                <a:gd name="T33" fmla="*/ 45 h 262"/>
                <a:gd name="T34" fmla="*/ 240 w 264"/>
                <a:gd name="T35" fmla="*/ 54 h 262"/>
                <a:gd name="T36" fmla="*/ 244 w 264"/>
                <a:gd name="T37" fmla="*/ 59 h 262"/>
                <a:gd name="T38" fmla="*/ 249 w 264"/>
                <a:gd name="T39" fmla="*/ 68 h 262"/>
                <a:gd name="T40" fmla="*/ 251 w 264"/>
                <a:gd name="T41" fmla="*/ 71 h 262"/>
                <a:gd name="T42" fmla="*/ 253 w 264"/>
                <a:gd name="T43" fmla="*/ 79 h 262"/>
                <a:gd name="T44" fmla="*/ 255 w 264"/>
                <a:gd name="T45" fmla="*/ 80 h 262"/>
                <a:gd name="T46" fmla="*/ 259 w 264"/>
                <a:gd name="T47" fmla="*/ 93 h 262"/>
                <a:gd name="T48" fmla="*/ 261 w 264"/>
                <a:gd name="T49" fmla="*/ 102 h 262"/>
                <a:gd name="T50" fmla="*/ 264 w 264"/>
                <a:gd name="T51" fmla="*/ 110 h 262"/>
                <a:gd name="T52" fmla="*/ 264 w 264"/>
                <a:gd name="T53" fmla="*/ 121 h 262"/>
                <a:gd name="T54" fmla="*/ 264 w 264"/>
                <a:gd name="T55" fmla="*/ 121 h 262"/>
                <a:gd name="T56" fmla="*/ 264 w 264"/>
                <a:gd name="T57" fmla="*/ 124 h 262"/>
                <a:gd name="T58" fmla="*/ 264 w 264"/>
                <a:gd name="T59" fmla="*/ 137 h 262"/>
                <a:gd name="T60" fmla="*/ 264 w 264"/>
                <a:gd name="T61" fmla="*/ 143 h 262"/>
                <a:gd name="T62" fmla="*/ 264 w 264"/>
                <a:gd name="T63" fmla="*/ 150 h 262"/>
                <a:gd name="T64" fmla="*/ 260 w 264"/>
                <a:gd name="T65" fmla="*/ 167 h 262"/>
                <a:gd name="T66" fmla="*/ 253 w 264"/>
                <a:gd name="T67" fmla="*/ 185 h 262"/>
                <a:gd name="T68" fmla="*/ 245 w 264"/>
                <a:gd name="T69" fmla="*/ 201 h 262"/>
                <a:gd name="T70" fmla="*/ 241 w 264"/>
                <a:gd name="T71" fmla="*/ 207 h 262"/>
                <a:gd name="T72" fmla="*/ 237 w 264"/>
                <a:gd name="T73" fmla="*/ 212 h 262"/>
                <a:gd name="T74" fmla="*/ 233 w 264"/>
                <a:gd name="T75" fmla="*/ 216 h 262"/>
                <a:gd name="T76" fmla="*/ 233 w 264"/>
                <a:gd name="T77" fmla="*/ 217 h 262"/>
                <a:gd name="T78" fmla="*/ 230 w 264"/>
                <a:gd name="T79" fmla="*/ 220 h 262"/>
                <a:gd name="T80" fmla="*/ 226 w 264"/>
                <a:gd name="T81" fmla="*/ 224 h 262"/>
                <a:gd name="T82" fmla="*/ 220 w 264"/>
                <a:gd name="T83" fmla="*/ 230 h 262"/>
                <a:gd name="T84" fmla="*/ 200 w 264"/>
                <a:gd name="T85" fmla="*/ 2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4" h="262">
                  <a:moveTo>
                    <a:pt x="66" y="19"/>
                  </a:moveTo>
                  <a:lnTo>
                    <a:pt x="74" y="14"/>
                  </a:lnTo>
                  <a:lnTo>
                    <a:pt x="26" y="53"/>
                  </a:lnTo>
                  <a:lnTo>
                    <a:pt x="118" y="2"/>
                  </a:lnTo>
                  <a:lnTo>
                    <a:pt x="25" y="54"/>
                  </a:lnTo>
                  <a:lnTo>
                    <a:pt x="119" y="2"/>
                  </a:lnTo>
                  <a:lnTo>
                    <a:pt x="15" y="71"/>
                  </a:lnTo>
                  <a:lnTo>
                    <a:pt x="138" y="0"/>
                  </a:lnTo>
                  <a:lnTo>
                    <a:pt x="8" y="87"/>
                  </a:lnTo>
                  <a:lnTo>
                    <a:pt x="158" y="3"/>
                  </a:lnTo>
                  <a:lnTo>
                    <a:pt x="6" y="97"/>
                  </a:lnTo>
                  <a:lnTo>
                    <a:pt x="166" y="4"/>
                  </a:lnTo>
                  <a:lnTo>
                    <a:pt x="2" y="114"/>
                  </a:lnTo>
                  <a:lnTo>
                    <a:pt x="184" y="11"/>
                  </a:lnTo>
                  <a:lnTo>
                    <a:pt x="2" y="122"/>
                  </a:lnTo>
                  <a:lnTo>
                    <a:pt x="192" y="14"/>
                  </a:lnTo>
                  <a:lnTo>
                    <a:pt x="2" y="124"/>
                  </a:lnTo>
                  <a:lnTo>
                    <a:pt x="192" y="14"/>
                  </a:lnTo>
                  <a:lnTo>
                    <a:pt x="0" y="135"/>
                  </a:lnTo>
                  <a:lnTo>
                    <a:pt x="201" y="19"/>
                  </a:lnTo>
                  <a:lnTo>
                    <a:pt x="2" y="140"/>
                  </a:lnTo>
                  <a:lnTo>
                    <a:pt x="207" y="23"/>
                  </a:lnTo>
                  <a:lnTo>
                    <a:pt x="2" y="144"/>
                  </a:lnTo>
                  <a:lnTo>
                    <a:pt x="211" y="25"/>
                  </a:lnTo>
                  <a:lnTo>
                    <a:pt x="2" y="145"/>
                  </a:lnTo>
                  <a:lnTo>
                    <a:pt x="212" y="26"/>
                  </a:lnTo>
                  <a:lnTo>
                    <a:pt x="2" y="151"/>
                  </a:lnTo>
                  <a:lnTo>
                    <a:pt x="215" y="29"/>
                  </a:lnTo>
                  <a:lnTo>
                    <a:pt x="3" y="155"/>
                  </a:lnTo>
                  <a:lnTo>
                    <a:pt x="219" y="31"/>
                  </a:lnTo>
                  <a:lnTo>
                    <a:pt x="6" y="167"/>
                  </a:lnTo>
                  <a:lnTo>
                    <a:pt x="227" y="40"/>
                  </a:lnTo>
                  <a:lnTo>
                    <a:pt x="7" y="173"/>
                  </a:lnTo>
                  <a:lnTo>
                    <a:pt x="231" y="45"/>
                  </a:lnTo>
                  <a:lnTo>
                    <a:pt x="13" y="185"/>
                  </a:lnTo>
                  <a:lnTo>
                    <a:pt x="240" y="54"/>
                  </a:lnTo>
                  <a:lnTo>
                    <a:pt x="14" y="190"/>
                  </a:lnTo>
                  <a:lnTo>
                    <a:pt x="244" y="59"/>
                  </a:lnTo>
                  <a:lnTo>
                    <a:pt x="21" y="200"/>
                  </a:lnTo>
                  <a:lnTo>
                    <a:pt x="249" y="68"/>
                  </a:lnTo>
                  <a:lnTo>
                    <a:pt x="22" y="203"/>
                  </a:lnTo>
                  <a:lnTo>
                    <a:pt x="251" y="71"/>
                  </a:lnTo>
                  <a:lnTo>
                    <a:pt x="26" y="209"/>
                  </a:lnTo>
                  <a:lnTo>
                    <a:pt x="253" y="79"/>
                  </a:lnTo>
                  <a:lnTo>
                    <a:pt x="28" y="211"/>
                  </a:lnTo>
                  <a:lnTo>
                    <a:pt x="255" y="80"/>
                  </a:lnTo>
                  <a:lnTo>
                    <a:pt x="36" y="220"/>
                  </a:lnTo>
                  <a:lnTo>
                    <a:pt x="259" y="93"/>
                  </a:lnTo>
                  <a:lnTo>
                    <a:pt x="43" y="228"/>
                  </a:lnTo>
                  <a:lnTo>
                    <a:pt x="261" y="102"/>
                  </a:lnTo>
                  <a:lnTo>
                    <a:pt x="49" y="234"/>
                  </a:lnTo>
                  <a:lnTo>
                    <a:pt x="264" y="110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60" y="241"/>
                  </a:lnTo>
                  <a:lnTo>
                    <a:pt x="264" y="124"/>
                  </a:lnTo>
                  <a:lnTo>
                    <a:pt x="71" y="247"/>
                  </a:lnTo>
                  <a:lnTo>
                    <a:pt x="264" y="137"/>
                  </a:lnTo>
                  <a:lnTo>
                    <a:pt x="77" y="250"/>
                  </a:lnTo>
                  <a:lnTo>
                    <a:pt x="264" y="143"/>
                  </a:lnTo>
                  <a:lnTo>
                    <a:pt x="84" y="253"/>
                  </a:lnTo>
                  <a:lnTo>
                    <a:pt x="264" y="150"/>
                  </a:lnTo>
                  <a:lnTo>
                    <a:pt x="100" y="258"/>
                  </a:lnTo>
                  <a:lnTo>
                    <a:pt x="260" y="167"/>
                  </a:lnTo>
                  <a:lnTo>
                    <a:pt x="121" y="262"/>
                  </a:lnTo>
                  <a:lnTo>
                    <a:pt x="253" y="185"/>
                  </a:lnTo>
                  <a:lnTo>
                    <a:pt x="137" y="262"/>
                  </a:lnTo>
                  <a:lnTo>
                    <a:pt x="245" y="201"/>
                  </a:lnTo>
                  <a:lnTo>
                    <a:pt x="144" y="262"/>
                  </a:lnTo>
                  <a:lnTo>
                    <a:pt x="241" y="207"/>
                  </a:lnTo>
                  <a:lnTo>
                    <a:pt x="152" y="261"/>
                  </a:lnTo>
                  <a:lnTo>
                    <a:pt x="237" y="212"/>
                  </a:lnTo>
                  <a:lnTo>
                    <a:pt x="156" y="261"/>
                  </a:lnTo>
                  <a:lnTo>
                    <a:pt x="233" y="216"/>
                  </a:lnTo>
                  <a:lnTo>
                    <a:pt x="159" y="260"/>
                  </a:lnTo>
                  <a:lnTo>
                    <a:pt x="233" y="217"/>
                  </a:lnTo>
                  <a:lnTo>
                    <a:pt x="162" y="260"/>
                  </a:lnTo>
                  <a:lnTo>
                    <a:pt x="230" y="220"/>
                  </a:lnTo>
                  <a:lnTo>
                    <a:pt x="168" y="258"/>
                  </a:lnTo>
                  <a:lnTo>
                    <a:pt x="226" y="224"/>
                  </a:lnTo>
                  <a:lnTo>
                    <a:pt x="173" y="257"/>
                  </a:lnTo>
                  <a:lnTo>
                    <a:pt x="220" y="230"/>
                  </a:lnTo>
                  <a:lnTo>
                    <a:pt x="192" y="249"/>
                  </a:lnTo>
                  <a:lnTo>
                    <a:pt x="200" y="245"/>
                  </a:lnTo>
                </a:path>
              </a:pathLst>
            </a:custGeom>
            <a:noFill/>
            <a:ln w="3175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5E8A5501-7C65-42BA-B646-EEFE9C7AF581}"/>
              </a:ext>
            </a:extLst>
          </p:cNvPr>
          <p:cNvGrpSpPr/>
          <p:nvPr/>
        </p:nvGrpSpPr>
        <p:grpSpPr>
          <a:xfrm>
            <a:off x="3556986" y="302082"/>
            <a:ext cx="5078028" cy="776308"/>
            <a:chOff x="1488142" y="329217"/>
            <a:chExt cx="5078028" cy="776308"/>
          </a:xfrm>
        </p:grpSpPr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5A35F683-9E63-4B2A-8120-8C3F62D9F54F}"/>
                </a:ext>
              </a:extLst>
            </p:cNvPr>
            <p:cNvSpPr txBox="1"/>
            <p:nvPr/>
          </p:nvSpPr>
          <p:spPr>
            <a:xfrm>
              <a:off x="1488142" y="329217"/>
              <a:ext cx="5078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</a:rPr>
                <a:t>找到最适合自己的学习路径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86495617-2102-4EBF-ACAB-A7613877D2CE}"/>
                </a:ext>
              </a:extLst>
            </p:cNvPr>
            <p:cNvSpPr txBox="1"/>
            <p:nvPr/>
          </p:nvSpPr>
          <p:spPr>
            <a:xfrm>
              <a:off x="1505399" y="843915"/>
              <a:ext cx="5043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1100" dirty="0" smtClean="0">
                  <a:solidFill>
                    <a:schemeClr val="bg1"/>
                  </a:solidFill>
                </a:rPr>
                <a:t>明确路径方向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组合 42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3E246BFB-A6C2-477A-B6BC-8B8904B2CE2C}"/>
              </a:ext>
            </a:extLst>
          </p:cNvPr>
          <p:cNvGrpSpPr/>
          <p:nvPr/>
        </p:nvGrpSpPr>
        <p:grpSpPr>
          <a:xfrm>
            <a:off x="4947602" y="2014538"/>
            <a:ext cx="2296796" cy="3844924"/>
            <a:chOff x="4947602" y="2014538"/>
            <a:chExt cx="2296796" cy="3844924"/>
          </a:xfrm>
        </p:grpSpPr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6F9B1B5C-6AF2-4F27-832F-C4801508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602" y="2604195"/>
              <a:ext cx="468193" cy="457151"/>
            </a:xfrm>
            <a:custGeom>
              <a:avLst/>
              <a:gdLst>
                <a:gd name="T0" fmla="*/ 54 w 212"/>
                <a:gd name="T1" fmla="*/ 12 h 207"/>
                <a:gd name="T2" fmla="*/ 59 w 212"/>
                <a:gd name="T3" fmla="*/ 9 h 207"/>
                <a:gd name="T4" fmla="*/ 104 w 212"/>
                <a:gd name="T5" fmla="*/ 0 h 207"/>
                <a:gd name="T6" fmla="*/ 113 w 212"/>
                <a:gd name="T7" fmla="*/ 0 h 207"/>
                <a:gd name="T8" fmla="*/ 119 w 212"/>
                <a:gd name="T9" fmla="*/ 1 h 207"/>
                <a:gd name="T10" fmla="*/ 138 w 212"/>
                <a:gd name="T11" fmla="*/ 5 h 207"/>
                <a:gd name="T12" fmla="*/ 141 w 212"/>
                <a:gd name="T13" fmla="*/ 5 h 207"/>
                <a:gd name="T14" fmla="*/ 147 w 212"/>
                <a:gd name="T15" fmla="*/ 8 h 207"/>
                <a:gd name="T16" fmla="*/ 148 w 212"/>
                <a:gd name="T17" fmla="*/ 8 h 207"/>
                <a:gd name="T18" fmla="*/ 160 w 212"/>
                <a:gd name="T19" fmla="*/ 15 h 207"/>
                <a:gd name="T20" fmla="*/ 164 w 212"/>
                <a:gd name="T21" fmla="*/ 18 h 207"/>
                <a:gd name="T22" fmla="*/ 168 w 212"/>
                <a:gd name="T23" fmla="*/ 20 h 207"/>
                <a:gd name="T24" fmla="*/ 178 w 212"/>
                <a:gd name="T25" fmla="*/ 28 h 207"/>
                <a:gd name="T26" fmla="*/ 182 w 212"/>
                <a:gd name="T27" fmla="*/ 31 h 207"/>
                <a:gd name="T28" fmla="*/ 186 w 212"/>
                <a:gd name="T29" fmla="*/ 37 h 207"/>
                <a:gd name="T30" fmla="*/ 190 w 212"/>
                <a:gd name="T31" fmla="*/ 42 h 207"/>
                <a:gd name="T32" fmla="*/ 197 w 212"/>
                <a:gd name="T33" fmla="*/ 50 h 207"/>
                <a:gd name="T34" fmla="*/ 202 w 212"/>
                <a:gd name="T35" fmla="*/ 62 h 207"/>
                <a:gd name="T36" fmla="*/ 205 w 212"/>
                <a:gd name="T37" fmla="*/ 66 h 207"/>
                <a:gd name="T38" fmla="*/ 206 w 212"/>
                <a:gd name="T39" fmla="*/ 70 h 207"/>
                <a:gd name="T40" fmla="*/ 208 w 212"/>
                <a:gd name="T41" fmla="*/ 79 h 207"/>
                <a:gd name="T42" fmla="*/ 208 w 212"/>
                <a:gd name="T43" fmla="*/ 80 h 207"/>
                <a:gd name="T44" fmla="*/ 210 w 212"/>
                <a:gd name="T45" fmla="*/ 88 h 207"/>
                <a:gd name="T46" fmla="*/ 210 w 212"/>
                <a:gd name="T47" fmla="*/ 91 h 207"/>
                <a:gd name="T48" fmla="*/ 210 w 212"/>
                <a:gd name="T49" fmla="*/ 93 h 207"/>
                <a:gd name="T50" fmla="*/ 210 w 212"/>
                <a:gd name="T51" fmla="*/ 96 h 207"/>
                <a:gd name="T52" fmla="*/ 212 w 212"/>
                <a:gd name="T53" fmla="*/ 110 h 207"/>
                <a:gd name="T54" fmla="*/ 210 w 212"/>
                <a:gd name="T55" fmla="*/ 118 h 207"/>
                <a:gd name="T56" fmla="*/ 208 w 212"/>
                <a:gd name="T57" fmla="*/ 129 h 207"/>
                <a:gd name="T58" fmla="*/ 206 w 212"/>
                <a:gd name="T59" fmla="*/ 137 h 207"/>
                <a:gd name="T60" fmla="*/ 204 w 212"/>
                <a:gd name="T61" fmla="*/ 143 h 207"/>
                <a:gd name="T62" fmla="*/ 200 w 212"/>
                <a:gd name="T63" fmla="*/ 150 h 207"/>
                <a:gd name="T64" fmla="*/ 197 w 212"/>
                <a:gd name="T65" fmla="*/ 157 h 207"/>
                <a:gd name="T66" fmla="*/ 187 w 212"/>
                <a:gd name="T67" fmla="*/ 169 h 207"/>
                <a:gd name="T68" fmla="*/ 161 w 212"/>
                <a:gd name="T69" fmla="*/ 19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2" h="207">
                  <a:moveTo>
                    <a:pt x="50" y="15"/>
                  </a:moveTo>
                  <a:lnTo>
                    <a:pt x="54" y="12"/>
                  </a:lnTo>
                  <a:lnTo>
                    <a:pt x="45" y="19"/>
                  </a:lnTo>
                  <a:lnTo>
                    <a:pt x="59" y="9"/>
                  </a:lnTo>
                  <a:lnTo>
                    <a:pt x="13" y="53"/>
                  </a:lnTo>
                  <a:lnTo>
                    <a:pt x="104" y="0"/>
                  </a:lnTo>
                  <a:lnTo>
                    <a:pt x="9" y="60"/>
                  </a:lnTo>
                  <a:lnTo>
                    <a:pt x="113" y="0"/>
                  </a:lnTo>
                  <a:lnTo>
                    <a:pt x="6" y="65"/>
                  </a:lnTo>
                  <a:lnTo>
                    <a:pt x="119" y="1"/>
                  </a:lnTo>
                  <a:lnTo>
                    <a:pt x="1" y="84"/>
                  </a:lnTo>
                  <a:lnTo>
                    <a:pt x="138" y="5"/>
                  </a:lnTo>
                  <a:lnTo>
                    <a:pt x="1" y="87"/>
                  </a:lnTo>
                  <a:lnTo>
                    <a:pt x="141" y="5"/>
                  </a:lnTo>
                  <a:lnTo>
                    <a:pt x="0" y="92"/>
                  </a:lnTo>
                  <a:lnTo>
                    <a:pt x="147" y="8"/>
                  </a:lnTo>
                  <a:lnTo>
                    <a:pt x="0" y="93"/>
                  </a:lnTo>
                  <a:lnTo>
                    <a:pt x="148" y="8"/>
                  </a:lnTo>
                  <a:lnTo>
                    <a:pt x="0" y="107"/>
                  </a:lnTo>
                  <a:lnTo>
                    <a:pt x="160" y="15"/>
                  </a:lnTo>
                  <a:lnTo>
                    <a:pt x="0" y="112"/>
                  </a:lnTo>
                  <a:lnTo>
                    <a:pt x="164" y="18"/>
                  </a:lnTo>
                  <a:lnTo>
                    <a:pt x="1" y="116"/>
                  </a:lnTo>
                  <a:lnTo>
                    <a:pt x="168" y="20"/>
                  </a:lnTo>
                  <a:lnTo>
                    <a:pt x="2" y="129"/>
                  </a:lnTo>
                  <a:lnTo>
                    <a:pt x="178" y="28"/>
                  </a:lnTo>
                  <a:lnTo>
                    <a:pt x="4" y="134"/>
                  </a:lnTo>
                  <a:lnTo>
                    <a:pt x="182" y="31"/>
                  </a:lnTo>
                  <a:lnTo>
                    <a:pt x="5" y="139"/>
                  </a:lnTo>
                  <a:lnTo>
                    <a:pt x="186" y="37"/>
                  </a:lnTo>
                  <a:lnTo>
                    <a:pt x="9" y="146"/>
                  </a:lnTo>
                  <a:lnTo>
                    <a:pt x="190" y="42"/>
                  </a:lnTo>
                  <a:lnTo>
                    <a:pt x="13" y="156"/>
                  </a:lnTo>
                  <a:lnTo>
                    <a:pt x="197" y="50"/>
                  </a:lnTo>
                  <a:lnTo>
                    <a:pt x="21" y="166"/>
                  </a:lnTo>
                  <a:lnTo>
                    <a:pt x="202" y="62"/>
                  </a:lnTo>
                  <a:lnTo>
                    <a:pt x="24" y="171"/>
                  </a:lnTo>
                  <a:lnTo>
                    <a:pt x="205" y="66"/>
                  </a:lnTo>
                  <a:lnTo>
                    <a:pt x="27" y="173"/>
                  </a:lnTo>
                  <a:lnTo>
                    <a:pt x="206" y="70"/>
                  </a:lnTo>
                  <a:lnTo>
                    <a:pt x="32" y="179"/>
                  </a:lnTo>
                  <a:lnTo>
                    <a:pt x="208" y="79"/>
                  </a:lnTo>
                  <a:lnTo>
                    <a:pt x="34" y="180"/>
                  </a:lnTo>
                  <a:lnTo>
                    <a:pt x="208" y="80"/>
                  </a:lnTo>
                  <a:lnTo>
                    <a:pt x="40" y="185"/>
                  </a:lnTo>
                  <a:lnTo>
                    <a:pt x="210" y="88"/>
                  </a:lnTo>
                  <a:lnTo>
                    <a:pt x="43" y="187"/>
                  </a:lnTo>
                  <a:lnTo>
                    <a:pt x="210" y="91"/>
                  </a:lnTo>
                  <a:lnTo>
                    <a:pt x="45" y="188"/>
                  </a:lnTo>
                  <a:lnTo>
                    <a:pt x="210" y="93"/>
                  </a:lnTo>
                  <a:lnTo>
                    <a:pt x="47" y="190"/>
                  </a:lnTo>
                  <a:lnTo>
                    <a:pt x="210" y="96"/>
                  </a:lnTo>
                  <a:lnTo>
                    <a:pt x="58" y="196"/>
                  </a:lnTo>
                  <a:lnTo>
                    <a:pt x="212" y="110"/>
                  </a:lnTo>
                  <a:lnTo>
                    <a:pt x="66" y="200"/>
                  </a:lnTo>
                  <a:lnTo>
                    <a:pt x="210" y="118"/>
                  </a:lnTo>
                  <a:lnTo>
                    <a:pt x="77" y="203"/>
                  </a:lnTo>
                  <a:lnTo>
                    <a:pt x="208" y="129"/>
                  </a:lnTo>
                  <a:lnTo>
                    <a:pt x="87" y="206"/>
                  </a:lnTo>
                  <a:lnTo>
                    <a:pt x="206" y="137"/>
                  </a:lnTo>
                  <a:lnTo>
                    <a:pt x="93" y="207"/>
                  </a:lnTo>
                  <a:lnTo>
                    <a:pt x="204" y="143"/>
                  </a:lnTo>
                  <a:lnTo>
                    <a:pt x="100" y="207"/>
                  </a:lnTo>
                  <a:lnTo>
                    <a:pt x="200" y="150"/>
                  </a:lnTo>
                  <a:lnTo>
                    <a:pt x="110" y="207"/>
                  </a:lnTo>
                  <a:lnTo>
                    <a:pt x="197" y="157"/>
                  </a:lnTo>
                  <a:lnTo>
                    <a:pt x="123" y="206"/>
                  </a:lnTo>
                  <a:lnTo>
                    <a:pt x="187" y="169"/>
                  </a:lnTo>
                  <a:lnTo>
                    <a:pt x="156" y="195"/>
                  </a:lnTo>
                  <a:lnTo>
                    <a:pt x="161" y="192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="" xmlns:a16="http://schemas.microsoft.com/office/drawing/2014/main" id="{9A82A5EC-1C1E-4A96-A04B-3AB20F942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614" y="2226550"/>
              <a:ext cx="633828" cy="629411"/>
            </a:xfrm>
            <a:custGeom>
              <a:avLst/>
              <a:gdLst>
                <a:gd name="T0" fmla="*/ 79 w 287"/>
                <a:gd name="T1" fmla="*/ 15 h 285"/>
                <a:gd name="T2" fmla="*/ 121 w 287"/>
                <a:gd name="T3" fmla="*/ 2 h 285"/>
                <a:gd name="T4" fmla="*/ 146 w 287"/>
                <a:gd name="T5" fmla="*/ 0 h 285"/>
                <a:gd name="T6" fmla="*/ 165 w 287"/>
                <a:gd name="T7" fmla="*/ 2 h 285"/>
                <a:gd name="T8" fmla="*/ 174 w 287"/>
                <a:gd name="T9" fmla="*/ 5 h 285"/>
                <a:gd name="T10" fmla="*/ 192 w 287"/>
                <a:gd name="T11" fmla="*/ 10 h 285"/>
                <a:gd name="T12" fmla="*/ 207 w 287"/>
                <a:gd name="T13" fmla="*/ 15 h 285"/>
                <a:gd name="T14" fmla="*/ 211 w 287"/>
                <a:gd name="T15" fmla="*/ 18 h 285"/>
                <a:gd name="T16" fmla="*/ 219 w 287"/>
                <a:gd name="T17" fmla="*/ 22 h 285"/>
                <a:gd name="T18" fmla="*/ 226 w 287"/>
                <a:gd name="T19" fmla="*/ 26 h 285"/>
                <a:gd name="T20" fmla="*/ 231 w 287"/>
                <a:gd name="T21" fmla="*/ 30 h 285"/>
                <a:gd name="T22" fmla="*/ 235 w 287"/>
                <a:gd name="T23" fmla="*/ 34 h 285"/>
                <a:gd name="T24" fmla="*/ 241 w 287"/>
                <a:gd name="T25" fmla="*/ 40 h 285"/>
                <a:gd name="T26" fmla="*/ 248 w 287"/>
                <a:gd name="T27" fmla="*/ 45 h 285"/>
                <a:gd name="T28" fmla="*/ 252 w 287"/>
                <a:gd name="T29" fmla="*/ 51 h 285"/>
                <a:gd name="T30" fmla="*/ 254 w 287"/>
                <a:gd name="T31" fmla="*/ 55 h 285"/>
                <a:gd name="T32" fmla="*/ 256 w 287"/>
                <a:gd name="T33" fmla="*/ 55 h 285"/>
                <a:gd name="T34" fmla="*/ 261 w 287"/>
                <a:gd name="T35" fmla="*/ 63 h 285"/>
                <a:gd name="T36" fmla="*/ 263 w 287"/>
                <a:gd name="T37" fmla="*/ 64 h 285"/>
                <a:gd name="T38" fmla="*/ 265 w 287"/>
                <a:gd name="T39" fmla="*/ 69 h 285"/>
                <a:gd name="T40" fmla="*/ 269 w 287"/>
                <a:gd name="T41" fmla="*/ 75 h 285"/>
                <a:gd name="T42" fmla="*/ 272 w 287"/>
                <a:gd name="T43" fmla="*/ 82 h 285"/>
                <a:gd name="T44" fmla="*/ 275 w 287"/>
                <a:gd name="T45" fmla="*/ 87 h 285"/>
                <a:gd name="T46" fmla="*/ 276 w 287"/>
                <a:gd name="T47" fmla="*/ 88 h 285"/>
                <a:gd name="T48" fmla="*/ 280 w 287"/>
                <a:gd name="T49" fmla="*/ 99 h 285"/>
                <a:gd name="T50" fmla="*/ 282 w 287"/>
                <a:gd name="T51" fmla="*/ 107 h 285"/>
                <a:gd name="T52" fmla="*/ 283 w 287"/>
                <a:gd name="T53" fmla="*/ 114 h 285"/>
                <a:gd name="T54" fmla="*/ 286 w 287"/>
                <a:gd name="T55" fmla="*/ 125 h 285"/>
                <a:gd name="T56" fmla="*/ 286 w 287"/>
                <a:gd name="T57" fmla="*/ 134 h 285"/>
                <a:gd name="T58" fmla="*/ 287 w 287"/>
                <a:gd name="T59" fmla="*/ 141 h 285"/>
                <a:gd name="T60" fmla="*/ 286 w 287"/>
                <a:gd name="T61" fmla="*/ 155 h 285"/>
                <a:gd name="T62" fmla="*/ 286 w 287"/>
                <a:gd name="T63" fmla="*/ 156 h 285"/>
                <a:gd name="T64" fmla="*/ 286 w 287"/>
                <a:gd name="T65" fmla="*/ 164 h 285"/>
                <a:gd name="T66" fmla="*/ 283 w 287"/>
                <a:gd name="T67" fmla="*/ 176 h 285"/>
                <a:gd name="T68" fmla="*/ 280 w 287"/>
                <a:gd name="T69" fmla="*/ 183 h 285"/>
                <a:gd name="T70" fmla="*/ 279 w 287"/>
                <a:gd name="T71" fmla="*/ 189 h 285"/>
                <a:gd name="T72" fmla="*/ 276 w 287"/>
                <a:gd name="T73" fmla="*/ 197 h 285"/>
                <a:gd name="T74" fmla="*/ 268 w 287"/>
                <a:gd name="T75" fmla="*/ 213 h 285"/>
                <a:gd name="T76" fmla="*/ 265 w 287"/>
                <a:gd name="T77" fmla="*/ 216 h 285"/>
                <a:gd name="T78" fmla="*/ 249 w 287"/>
                <a:gd name="T79" fmla="*/ 240 h 285"/>
                <a:gd name="T80" fmla="*/ 215 w 287"/>
                <a:gd name="T81" fmla="*/ 26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7" h="285">
                  <a:moveTo>
                    <a:pt x="71" y="21"/>
                  </a:moveTo>
                  <a:lnTo>
                    <a:pt x="79" y="15"/>
                  </a:lnTo>
                  <a:lnTo>
                    <a:pt x="31" y="53"/>
                  </a:lnTo>
                  <a:lnTo>
                    <a:pt x="121" y="2"/>
                  </a:lnTo>
                  <a:lnTo>
                    <a:pt x="18" y="74"/>
                  </a:lnTo>
                  <a:lnTo>
                    <a:pt x="146" y="0"/>
                  </a:lnTo>
                  <a:lnTo>
                    <a:pt x="10" y="91"/>
                  </a:lnTo>
                  <a:lnTo>
                    <a:pt x="165" y="2"/>
                  </a:lnTo>
                  <a:lnTo>
                    <a:pt x="7" y="101"/>
                  </a:lnTo>
                  <a:lnTo>
                    <a:pt x="174" y="5"/>
                  </a:lnTo>
                  <a:lnTo>
                    <a:pt x="2" y="120"/>
                  </a:lnTo>
                  <a:lnTo>
                    <a:pt x="192" y="10"/>
                  </a:lnTo>
                  <a:lnTo>
                    <a:pt x="0" y="133"/>
                  </a:lnTo>
                  <a:lnTo>
                    <a:pt x="207" y="15"/>
                  </a:lnTo>
                  <a:lnTo>
                    <a:pt x="0" y="139"/>
                  </a:lnTo>
                  <a:lnTo>
                    <a:pt x="211" y="18"/>
                  </a:lnTo>
                  <a:lnTo>
                    <a:pt x="0" y="148"/>
                  </a:lnTo>
                  <a:lnTo>
                    <a:pt x="219" y="22"/>
                  </a:lnTo>
                  <a:lnTo>
                    <a:pt x="2" y="156"/>
                  </a:lnTo>
                  <a:lnTo>
                    <a:pt x="226" y="26"/>
                  </a:lnTo>
                  <a:lnTo>
                    <a:pt x="2" y="162"/>
                  </a:lnTo>
                  <a:lnTo>
                    <a:pt x="231" y="30"/>
                  </a:lnTo>
                  <a:lnTo>
                    <a:pt x="3" y="168"/>
                  </a:lnTo>
                  <a:lnTo>
                    <a:pt x="235" y="34"/>
                  </a:lnTo>
                  <a:lnTo>
                    <a:pt x="4" y="176"/>
                  </a:lnTo>
                  <a:lnTo>
                    <a:pt x="241" y="40"/>
                  </a:lnTo>
                  <a:lnTo>
                    <a:pt x="7" y="185"/>
                  </a:lnTo>
                  <a:lnTo>
                    <a:pt x="248" y="45"/>
                  </a:lnTo>
                  <a:lnTo>
                    <a:pt x="8" y="191"/>
                  </a:lnTo>
                  <a:lnTo>
                    <a:pt x="252" y="51"/>
                  </a:lnTo>
                  <a:lnTo>
                    <a:pt x="10" y="194"/>
                  </a:lnTo>
                  <a:lnTo>
                    <a:pt x="254" y="55"/>
                  </a:lnTo>
                  <a:lnTo>
                    <a:pt x="11" y="197"/>
                  </a:lnTo>
                  <a:lnTo>
                    <a:pt x="256" y="55"/>
                  </a:lnTo>
                  <a:lnTo>
                    <a:pt x="15" y="205"/>
                  </a:lnTo>
                  <a:lnTo>
                    <a:pt x="261" y="63"/>
                  </a:lnTo>
                  <a:lnTo>
                    <a:pt x="15" y="208"/>
                  </a:lnTo>
                  <a:lnTo>
                    <a:pt x="263" y="64"/>
                  </a:lnTo>
                  <a:lnTo>
                    <a:pt x="18" y="212"/>
                  </a:lnTo>
                  <a:lnTo>
                    <a:pt x="265" y="69"/>
                  </a:lnTo>
                  <a:lnTo>
                    <a:pt x="21" y="217"/>
                  </a:lnTo>
                  <a:lnTo>
                    <a:pt x="269" y="75"/>
                  </a:lnTo>
                  <a:lnTo>
                    <a:pt x="26" y="224"/>
                  </a:lnTo>
                  <a:lnTo>
                    <a:pt x="272" y="82"/>
                  </a:lnTo>
                  <a:lnTo>
                    <a:pt x="29" y="228"/>
                  </a:lnTo>
                  <a:lnTo>
                    <a:pt x="275" y="87"/>
                  </a:lnTo>
                  <a:lnTo>
                    <a:pt x="30" y="229"/>
                  </a:lnTo>
                  <a:lnTo>
                    <a:pt x="276" y="88"/>
                  </a:lnTo>
                  <a:lnTo>
                    <a:pt x="38" y="239"/>
                  </a:lnTo>
                  <a:lnTo>
                    <a:pt x="280" y="99"/>
                  </a:lnTo>
                  <a:lnTo>
                    <a:pt x="42" y="244"/>
                  </a:lnTo>
                  <a:lnTo>
                    <a:pt x="282" y="107"/>
                  </a:lnTo>
                  <a:lnTo>
                    <a:pt x="49" y="250"/>
                  </a:lnTo>
                  <a:lnTo>
                    <a:pt x="283" y="114"/>
                  </a:lnTo>
                  <a:lnTo>
                    <a:pt x="57" y="256"/>
                  </a:lnTo>
                  <a:lnTo>
                    <a:pt x="286" y="125"/>
                  </a:lnTo>
                  <a:lnTo>
                    <a:pt x="64" y="262"/>
                  </a:lnTo>
                  <a:lnTo>
                    <a:pt x="286" y="134"/>
                  </a:lnTo>
                  <a:lnTo>
                    <a:pt x="71" y="266"/>
                  </a:lnTo>
                  <a:lnTo>
                    <a:pt x="287" y="141"/>
                  </a:lnTo>
                  <a:lnTo>
                    <a:pt x="82" y="271"/>
                  </a:lnTo>
                  <a:lnTo>
                    <a:pt x="286" y="155"/>
                  </a:lnTo>
                  <a:lnTo>
                    <a:pt x="83" y="273"/>
                  </a:lnTo>
                  <a:lnTo>
                    <a:pt x="286" y="156"/>
                  </a:lnTo>
                  <a:lnTo>
                    <a:pt x="91" y="275"/>
                  </a:lnTo>
                  <a:lnTo>
                    <a:pt x="286" y="164"/>
                  </a:lnTo>
                  <a:lnTo>
                    <a:pt x="104" y="279"/>
                  </a:lnTo>
                  <a:lnTo>
                    <a:pt x="283" y="176"/>
                  </a:lnTo>
                  <a:lnTo>
                    <a:pt x="110" y="281"/>
                  </a:lnTo>
                  <a:lnTo>
                    <a:pt x="280" y="183"/>
                  </a:lnTo>
                  <a:lnTo>
                    <a:pt x="116" y="282"/>
                  </a:lnTo>
                  <a:lnTo>
                    <a:pt x="279" y="189"/>
                  </a:lnTo>
                  <a:lnTo>
                    <a:pt x="124" y="283"/>
                  </a:lnTo>
                  <a:lnTo>
                    <a:pt x="276" y="197"/>
                  </a:lnTo>
                  <a:lnTo>
                    <a:pt x="142" y="285"/>
                  </a:lnTo>
                  <a:lnTo>
                    <a:pt x="268" y="213"/>
                  </a:lnTo>
                  <a:lnTo>
                    <a:pt x="146" y="285"/>
                  </a:lnTo>
                  <a:lnTo>
                    <a:pt x="265" y="216"/>
                  </a:lnTo>
                  <a:lnTo>
                    <a:pt x="176" y="282"/>
                  </a:lnTo>
                  <a:lnTo>
                    <a:pt x="249" y="240"/>
                  </a:lnTo>
                  <a:lnTo>
                    <a:pt x="208" y="270"/>
                  </a:lnTo>
                  <a:lnTo>
                    <a:pt x="215" y="266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="" xmlns:a16="http://schemas.microsoft.com/office/drawing/2014/main" id="{4F554503-4A4A-4E9A-86DC-014D26660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846" y="2014538"/>
              <a:ext cx="969514" cy="951846"/>
            </a:xfrm>
            <a:custGeom>
              <a:avLst/>
              <a:gdLst>
                <a:gd name="T0" fmla="*/ 57 w 439"/>
                <a:gd name="T1" fmla="*/ 71 h 431"/>
                <a:gd name="T2" fmla="*/ 173 w 439"/>
                <a:gd name="T3" fmla="*/ 6 h 431"/>
                <a:gd name="T4" fmla="*/ 33 w 439"/>
                <a:gd name="T5" fmla="*/ 103 h 431"/>
                <a:gd name="T6" fmla="*/ 215 w 439"/>
                <a:gd name="T7" fmla="*/ 0 h 431"/>
                <a:gd name="T8" fmla="*/ 12 w 439"/>
                <a:gd name="T9" fmla="*/ 144 h 431"/>
                <a:gd name="T10" fmla="*/ 267 w 439"/>
                <a:gd name="T11" fmla="*/ 6 h 431"/>
                <a:gd name="T12" fmla="*/ 4 w 439"/>
                <a:gd name="T13" fmla="*/ 172 h 431"/>
                <a:gd name="T14" fmla="*/ 290 w 439"/>
                <a:gd name="T15" fmla="*/ 13 h 431"/>
                <a:gd name="T16" fmla="*/ 3 w 439"/>
                <a:gd name="T17" fmla="*/ 182 h 431"/>
                <a:gd name="T18" fmla="*/ 297 w 439"/>
                <a:gd name="T19" fmla="*/ 14 h 431"/>
                <a:gd name="T20" fmla="*/ 2 w 439"/>
                <a:gd name="T21" fmla="*/ 197 h 431"/>
                <a:gd name="T22" fmla="*/ 320 w 439"/>
                <a:gd name="T23" fmla="*/ 25 h 431"/>
                <a:gd name="T24" fmla="*/ 2 w 439"/>
                <a:gd name="T25" fmla="*/ 236 h 431"/>
                <a:gd name="T26" fmla="*/ 348 w 439"/>
                <a:gd name="T27" fmla="*/ 42 h 431"/>
                <a:gd name="T28" fmla="*/ 6 w 439"/>
                <a:gd name="T29" fmla="*/ 260 h 431"/>
                <a:gd name="T30" fmla="*/ 371 w 439"/>
                <a:gd name="T31" fmla="*/ 60 h 431"/>
                <a:gd name="T32" fmla="*/ 14 w 439"/>
                <a:gd name="T33" fmla="*/ 289 h 431"/>
                <a:gd name="T34" fmla="*/ 388 w 439"/>
                <a:gd name="T35" fmla="*/ 78 h 431"/>
                <a:gd name="T36" fmla="*/ 19 w 439"/>
                <a:gd name="T37" fmla="*/ 304 h 431"/>
                <a:gd name="T38" fmla="*/ 397 w 439"/>
                <a:gd name="T39" fmla="*/ 91 h 431"/>
                <a:gd name="T40" fmla="*/ 26 w 439"/>
                <a:gd name="T41" fmla="*/ 316 h 431"/>
                <a:gd name="T42" fmla="*/ 405 w 439"/>
                <a:gd name="T43" fmla="*/ 102 h 431"/>
                <a:gd name="T44" fmla="*/ 36 w 439"/>
                <a:gd name="T45" fmla="*/ 332 h 431"/>
                <a:gd name="T46" fmla="*/ 419 w 439"/>
                <a:gd name="T47" fmla="*/ 125 h 431"/>
                <a:gd name="T48" fmla="*/ 46 w 439"/>
                <a:gd name="T49" fmla="*/ 348 h 431"/>
                <a:gd name="T50" fmla="*/ 424 w 439"/>
                <a:gd name="T51" fmla="*/ 138 h 431"/>
                <a:gd name="T52" fmla="*/ 56 w 439"/>
                <a:gd name="T53" fmla="*/ 359 h 431"/>
                <a:gd name="T54" fmla="*/ 430 w 439"/>
                <a:gd name="T55" fmla="*/ 153 h 431"/>
                <a:gd name="T56" fmla="*/ 74 w 439"/>
                <a:gd name="T57" fmla="*/ 375 h 431"/>
                <a:gd name="T58" fmla="*/ 435 w 439"/>
                <a:gd name="T59" fmla="*/ 178 h 431"/>
                <a:gd name="T60" fmla="*/ 85 w 439"/>
                <a:gd name="T61" fmla="*/ 386 h 431"/>
                <a:gd name="T62" fmla="*/ 437 w 439"/>
                <a:gd name="T63" fmla="*/ 188 h 431"/>
                <a:gd name="T64" fmla="*/ 104 w 439"/>
                <a:gd name="T65" fmla="*/ 398 h 431"/>
                <a:gd name="T66" fmla="*/ 438 w 439"/>
                <a:gd name="T67" fmla="*/ 206 h 431"/>
                <a:gd name="T68" fmla="*/ 117 w 439"/>
                <a:gd name="T69" fmla="*/ 405 h 431"/>
                <a:gd name="T70" fmla="*/ 438 w 439"/>
                <a:gd name="T71" fmla="*/ 230 h 431"/>
                <a:gd name="T72" fmla="*/ 147 w 439"/>
                <a:gd name="T73" fmla="*/ 419 h 431"/>
                <a:gd name="T74" fmla="*/ 431 w 439"/>
                <a:gd name="T75" fmla="*/ 270 h 431"/>
                <a:gd name="T76" fmla="*/ 180 w 439"/>
                <a:gd name="T77" fmla="*/ 427 h 431"/>
                <a:gd name="T78" fmla="*/ 427 w 439"/>
                <a:gd name="T79" fmla="*/ 287 h 431"/>
                <a:gd name="T80" fmla="*/ 211 w 439"/>
                <a:gd name="T81" fmla="*/ 431 h 431"/>
                <a:gd name="T82" fmla="*/ 405 w 439"/>
                <a:gd name="T83" fmla="*/ 329 h 431"/>
                <a:gd name="T84" fmla="*/ 327 w 439"/>
                <a:gd name="T85" fmla="*/ 404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9" h="431">
                  <a:moveTo>
                    <a:pt x="106" y="31"/>
                  </a:moveTo>
                  <a:lnTo>
                    <a:pt x="112" y="29"/>
                  </a:lnTo>
                  <a:lnTo>
                    <a:pt x="57" y="71"/>
                  </a:lnTo>
                  <a:lnTo>
                    <a:pt x="170" y="7"/>
                  </a:lnTo>
                  <a:lnTo>
                    <a:pt x="56" y="73"/>
                  </a:lnTo>
                  <a:lnTo>
                    <a:pt x="173" y="6"/>
                  </a:lnTo>
                  <a:lnTo>
                    <a:pt x="46" y="84"/>
                  </a:lnTo>
                  <a:lnTo>
                    <a:pt x="188" y="3"/>
                  </a:lnTo>
                  <a:lnTo>
                    <a:pt x="33" y="103"/>
                  </a:lnTo>
                  <a:lnTo>
                    <a:pt x="211" y="2"/>
                  </a:lnTo>
                  <a:lnTo>
                    <a:pt x="32" y="106"/>
                  </a:lnTo>
                  <a:lnTo>
                    <a:pt x="215" y="0"/>
                  </a:lnTo>
                  <a:lnTo>
                    <a:pt x="19" y="128"/>
                  </a:lnTo>
                  <a:lnTo>
                    <a:pt x="240" y="2"/>
                  </a:lnTo>
                  <a:lnTo>
                    <a:pt x="12" y="144"/>
                  </a:lnTo>
                  <a:lnTo>
                    <a:pt x="256" y="4"/>
                  </a:lnTo>
                  <a:lnTo>
                    <a:pt x="10" y="153"/>
                  </a:lnTo>
                  <a:lnTo>
                    <a:pt x="267" y="6"/>
                  </a:lnTo>
                  <a:lnTo>
                    <a:pt x="7" y="161"/>
                  </a:lnTo>
                  <a:lnTo>
                    <a:pt x="275" y="7"/>
                  </a:lnTo>
                  <a:lnTo>
                    <a:pt x="4" y="172"/>
                  </a:lnTo>
                  <a:lnTo>
                    <a:pt x="286" y="11"/>
                  </a:lnTo>
                  <a:lnTo>
                    <a:pt x="4" y="176"/>
                  </a:lnTo>
                  <a:lnTo>
                    <a:pt x="290" y="13"/>
                  </a:lnTo>
                  <a:lnTo>
                    <a:pt x="4" y="179"/>
                  </a:lnTo>
                  <a:lnTo>
                    <a:pt x="293" y="13"/>
                  </a:lnTo>
                  <a:lnTo>
                    <a:pt x="3" y="182"/>
                  </a:lnTo>
                  <a:lnTo>
                    <a:pt x="295" y="14"/>
                  </a:lnTo>
                  <a:lnTo>
                    <a:pt x="3" y="183"/>
                  </a:lnTo>
                  <a:lnTo>
                    <a:pt x="297" y="14"/>
                  </a:lnTo>
                  <a:lnTo>
                    <a:pt x="2" y="193"/>
                  </a:lnTo>
                  <a:lnTo>
                    <a:pt x="305" y="18"/>
                  </a:lnTo>
                  <a:lnTo>
                    <a:pt x="2" y="197"/>
                  </a:lnTo>
                  <a:lnTo>
                    <a:pt x="309" y="19"/>
                  </a:lnTo>
                  <a:lnTo>
                    <a:pt x="0" y="207"/>
                  </a:lnTo>
                  <a:lnTo>
                    <a:pt x="320" y="25"/>
                  </a:lnTo>
                  <a:lnTo>
                    <a:pt x="0" y="221"/>
                  </a:lnTo>
                  <a:lnTo>
                    <a:pt x="332" y="31"/>
                  </a:lnTo>
                  <a:lnTo>
                    <a:pt x="2" y="236"/>
                  </a:lnTo>
                  <a:lnTo>
                    <a:pt x="344" y="38"/>
                  </a:lnTo>
                  <a:lnTo>
                    <a:pt x="2" y="241"/>
                  </a:lnTo>
                  <a:lnTo>
                    <a:pt x="348" y="42"/>
                  </a:lnTo>
                  <a:lnTo>
                    <a:pt x="4" y="252"/>
                  </a:lnTo>
                  <a:lnTo>
                    <a:pt x="358" y="49"/>
                  </a:lnTo>
                  <a:lnTo>
                    <a:pt x="6" y="260"/>
                  </a:lnTo>
                  <a:lnTo>
                    <a:pt x="365" y="54"/>
                  </a:lnTo>
                  <a:lnTo>
                    <a:pt x="7" y="268"/>
                  </a:lnTo>
                  <a:lnTo>
                    <a:pt x="371" y="60"/>
                  </a:lnTo>
                  <a:lnTo>
                    <a:pt x="11" y="281"/>
                  </a:lnTo>
                  <a:lnTo>
                    <a:pt x="380" y="69"/>
                  </a:lnTo>
                  <a:lnTo>
                    <a:pt x="14" y="289"/>
                  </a:lnTo>
                  <a:lnTo>
                    <a:pt x="385" y="75"/>
                  </a:lnTo>
                  <a:lnTo>
                    <a:pt x="15" y="293"/>
                  </a:lnTo>
                  <a:lnTo>
                    <a:pt x="388" y="78"/>
                  </a:lnTo>
                  <a:lnTo>
                    <a:pt x="15" y="293"/>
                  </a:lnTo>
                  <a:lnTo>
                    <a:pt x="388" y="79"/>
                  </a:lnTo>
                  <a:lnTo>
                    <a:pt x="19" y="304"/>
                  </a:lnTo>
                  <a:lnTo>
                    <a:pt x="396" y="87"/>
                  </a:lnTo>
                  <a:lnTo>
                    <a:pt x="21" y="306"/>
                  </a:lnTo>
                  <a:lnTo>
                    <a:pt x="397" y="91"/>
                  </a:lnTo>
                  <a:lnTo>
                    <a:pt x="22" y="309"/>
                  </a:lnTo>
                  <a:lnTo>
                    <a:pt x="399" y="92"/>
                  </a:lnTo>
                  <a:lnTo>
                    <a:pt x="26" y="316"/>
                  </a:lnTo>
                  <a:lnTo>
                    <a:pt x="403" y="98"/>
                  </a:lnTo>
                  <a:lnTo>
                    <a:pt x="27" y="318"/>
                  </a:lnTo>
                  <a:lnTo>
                    <a:pt x="405" y="102"/>
                  </a:lnTo>
                  <a:lnTo>
                    <a:pt x="29" y="323"/>
                  </a:lnTo>
                  <a:lnTo>
                    <a:pt x="407" y="105"/>
                  </a:lnTo>
                  <a:lnTo>
                    <a:pt x="36" y="332"/>
                  </a:lnTo>
                  <a:lnTo>
                    <a:pt x="414" y="115"/>
                  </a:lnTo>
                  <a:lnTo>
                    <a:pt x="42" y="341"/>
                  </a:lnTo>
                  <a:lnTo>
                    <a:pt x="419" y="125"/>
                  </a:lnTo>
                  <a:lnTo>
                    <a:pt x="45" y="346"/>
                  </a:lnTo>
                  <a:lnTo>
                    <a:pt x="420" y="130"/>
                  </a:lnTo>
                  <a:lnTo>
                    <a:pt x="46" y="348"/>
                  </a:lnTo>
                  <a:lnTo>
                    <a:pt x="422" y="132"/>
                  </a:lnTo>
                  <a:lnTo>
                    <a:pt x="52" y="354"/>
                  </a:lnTo>
                  <a:lnTo>
                    <a:pt x="424" y="138"/>
                  </a:lnTo>
                  <a:lnTo>
                    <a:pt x="52" y="354"/>
                  </a:lnTo>
                  <a:lnTo>
                    <a:pt x="424" y="140"/>
                  </a:lnTo>
                  <a:lnTo>
                    <a:pt x="56" y="359"/>
                  </a:lnTo>
                  <a:lnTo>
                    <a:pt x="427" y="145"/>
                  </a:lnTo>
                  <a:lnTo>
                    <a:pt x="61" y="364"/>
                  </a:lnTo>
                  <a:lnTo>
                    <a:pt x="430" y="153"/>
                  </a:lnTo>
                  <a:lnTo>
                    <a:pt x="68" y="371"/>
                  </a:lnTo>
                  <a:lnTo>
                    <a:pt x="431" y="161"/>
                  </a:lnTo>
                  <a:lnTo>
                    <a:pt x="74" y="375"/>
                  </a:lnTo>
                  <a:lnTo>
                    <a:pt x="434" y="168"/>
                  </a:lnTo>
                  <a:lnTo>
                    <a:pt x="80" y="382"/>
                  </a:lnTo>
                  <a:lnTo>
                    <a:pt x="435" y="178"/>
                  </a:lnTo>
                  <a:lnTo>
                    <a:pt x="85" y="385"/>
                  </a:lnTo>
                  <a:lnTo>
                    <a:pt x="437" y="183"/>
                  </a:lnTo>
                  <a:lnTo>
                    <a:pt x="85" y="386"/>
                  </a:lnTo>
                  <a:lnTo>
                    <a:pt x="437" y="183"/>
                  </a:lnTo>
                  <a:lnTo>
                    <a:pt x="89" y="387"/>
                  </a:lnTo>
                  <a:lnTo>
                    <a:pt x="437" y="188"/>
                  </a:lnTo>
                  <a:lnTo>
                    <a:pt x="98" y="394"/>
                  </a:lnTo>
                  <a:lnTo>
                    <a:pt x="438" y="199"/>
                  </a:lnTo>
                  <a:lnTo>
                    <a:pt x="104" y="398"/>
                  </a:lnTo>
                  <a:lnTo>
                    <a:pt x="438" y="206"/>
                  </a:lnTo>
                  <a:lnTo>
                    <a:pt x="104" y="398"/>
                  </a:lnTo>
                  <a:lnTo>
                    <a:pt x="438" y="206"/>
                  </a:lnTo>
                  <a:lnTo>
                    <a:pt x="105" y="400"/>
                  </a:lnTo>
                  <a:lnTo>
                    <a:pt x="438" y="207"/>
                  </a:lnTo>
                  <a:lnTo>
                    <a:pt x="117" y="405"/>
                  </a:lnTo>
                  <a:lnTo>
                    <a:pt x="439" y="221"/>
                  </a:lnTo>
                  <a:lnTo>
                    <a:pt x="127" y="410"/>
                  </a:lnTo>
                  <a:lnTo>
                    <a:pt x="438" y="230"/>
                  </a:lnTo>
                  <a:lnTo>
                    <a:pt x="140" y="416"/>
                  </a:lnTo>
                  <a:lnTo>
                    <a:pt x="437" y="245"/>
                  </a:lnTo>
                  <a:lnTo>
                    <a:pt x="147" y="419"/>
                  </a:lnTo>
                  <a:lnTo>
                    <a:pt x="435" y="252"/>
                  </a:lnTo>
                  <a:lnTo>
                    <a:pt x="163" y="424"/>
                  </a:lnTo>
                  <a:lnTo>
                    <a:pt x="431" y="270"/>
                  </a:lnTo>
                  <a:lnTo>
                    <a:pt x="170" y="425"/>
                  </a:lnTo>
                  <a:lnTo>
                    <a:pt x="430" y="276"/>
                  </a:lnTo>
                  <a:lnTo>
                    <a:pt x="180" y="427"/>
                  </a:lnTo>
                  <a:lnTo>
                    <a:pt x="427" y="285"/>
                  </a:lnTo>
                  <a:lnTo>
                    <a:pt x="182" y="427"/>
                  </a:lnTo>
                  <a:lnTo>
                    <a:pt x="427" y="287"/>
                  </a:lnTo>
                  <a:lnTo>
                    <a:pt x="206" y="429"/>
                  </a:lnTo>
                  <a:lnTo>
                    <a:pt x="418" y="308"/>
                  </a:lnTo>
                  <a:lnTo>
                    <a:pt x="211" y="431"/>
                  </a:lnTo>
                  <a:lnTo>
                    <a:pt x="415" y="313"/>
                  </a:lnTo>
                  <a:lnTo>
                    <a:pt x="230" y="431"/>
                  </a:lnTo>
                  <a:lnTo>
                    <a:pt x="405" y="329"/>
                  </a:lnTo>
                  <a:lnTo>
                    <a:pt x="260" y="427"/>
                  </a:lnTo>
                  <a:lnTo>
                    <a:pt x="388" y="354"/>
                  </a:lnTo>
                  <a:lnTo>
                    <a:pt x="327" y="404"/>
                  </a:lnTo>
                  <a:lnTo>
                    <a:pt x="333" y="400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="" xmlns:a16="http://schemas.microsoft.com/office/drawing/2014/main" id="{90F5EDF3-5F28-4A3F-B885-D2B58583F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135" y="2297221"/>
              <a:ext cx="713333" cy="704499"/>
            </a:xfrm>
            <a:custGeom>
              <a:avLst/>
              <a:gdLst>
                <a:gd name="T0" fmla="*/ 83 w 323"/>
                <a:gd name="T1" fmla="*/ 19 h 319"/>
                <a:gd name="T2" fmla="*/ 124 w 323"/>
                <a:gd name="T3" fmla="*/ 4 h 319"/>
                <a:gd name="T4" fmla="*/ 138 w 323"/>
                <a:gd name="T5" fmla="*/ 1 h 319"/>
                <a:gd name="T6" fmla="*/ 153 w 323"/>
                <a:gd name="T7" fmla="*/ 0 h 319"/>
                <a:gd name="T8" fmla="*/ 158 w 323"/>
                <a:gd name="T9" fmla="*/ 0 h 319"/>
                <a:gd name="T10" fmla="*/ 184 w 323"/>
                <a:gd name="T11" fmla="*/ 1 h 319"/>
                <a:gd name="T12" fmla="*/ 195 w 323"/>
                <a:gd name="T13" fmla="*/ 2 h 319"/>
                <a:gd name="T14" fmla="*/ 206 w 323"/>
                <a:gd name="T15" fmla="*/ 5 h 319"/>
                <a:gd name="T16" fmla="*/ 222 w 323"/>
                <a:gd name="T17" fmla="*/ 10 h 319"/>
                <a:gd name="T18" fmla="*/ 226 w 323"/>
                <a:gd name="T19" fmla="*/ 13 h 319"/>
                <a:gd name="T20" fmla="*/ 231 w 323"/>
                <a:gd name="T21" fmla="*/ 14 h 319"/>
                <a:gd name="T22" fmla="*/ 242 w 323"/>
                <a:gd name="T23" fmla="*/ 20 h 319"/>
                <a:gd name="T24" fmla="*/ 252 w 323"/>
                <a:gd name="T25" fmla="*/ 27 h 319"/>
                <a:gd name="T26" fmla="*/ 256 w 323"/>
                <a:gd name="T27" fmla="*/ 29 h 319"/>
                <a:gd name="T28" fmla="*/ 264 w 323"/>
                <a:gd name="T29" fmla="*/ 36 h 319"/>
                <a:gd name="T30" fmla="*/ 272 w 323"/>
                <a:gd name="T31" fmla="*/ 43 h 319"/>
                <a:gd name="T32" fmla="*/ 279 w 323"/>
                <a:gd name="T33" fmla="*/ 50 h 319"/>
                <a:gd name="T34" fmla="*/ 287 w 323"/>
                <a:gd name="T35" fmla="*/ 59 h 319"/>
                <a:gd name="T36" fmla="*/ 294 w 323"/>
                <a:gd name="T37" fmla="*/ 69 h 319"/>
                <a:gd name="T38" fmla="*/ 299 w 323"/>
                <a:gd name="T39" fmla="*/ 75 h 319"/>
                <a:gd name="T40" fmla="*/ 302 w 323"/>
                <a:gd name="T41" fmla="*/ 79 h 319"/>
                <a:gd name="T42" fmla="*/ 305 w 323"/>
                <a:gd name="T43" fmla="*/ 88 h 319"/>
                <a:gd name="T44" fmla="*/ 308 w 323"/>
                <a:gd name="T45" fmla="*/ 92 h 319"/>
                <a:gd name="T46" fmla="*/ 312 w 323"/>
                <a:gd name="T47" fmla="*/ 101 h 319"/>
                <a:gd name="T48" fmla="*/ 316 w 323"/>
                <a:gd name="T49" fmla="*/ 113 h 319"/>
                <a:gd name="T50" fmla="*/ 317 w 323"/>
                <a:gd name="T51" fmla="*/ 120 h 319"/>
                <a:gd name="T52" fmla="*/ 318 w 323"/>
                <a:gd name="T53" fmla="*/ 123 h 319"/>
                <a:gd name="T54" fmla="*/ 320 w 323"/>
                <a:gd name="T55" fmla="*/ 134 h 319"/>
                <a:gd name="T56" fmla="*/ 323 w 323"/>
                <a:gd name="T57" fmla="*/ 148 h 319"/>
                <a:gd name="T58" fmla="*/ 323 w 323"/>
                <a:gd name="T59" fmla="*/ 163 h 319"/>
                <a:gd name="T60" fmla="*/ 323 w 323"/>
                <a:gd name="T61" fmla="*/ 165 h 319"/>
                <a:gd name="T62" fmla="*/ 323 w 323"/>
                <a:gd name="T63" fmla="*/ 166 h 319"/>
                <a:gd name="T64" fmla="*/ 321 w 323"/>
                <a:gd name="T65" fmla="*/ 173 h 319"/>
                <a:gd name="T66" fmla="*/ 321 w 323"/>
                <a:gd name="T67" fmla="*/ 184 h 319"/>
                <a:gd name="T68" fmla="*/ 318 w 323"/>
                <a:gd name="T69" fmla="*/ 195 h 319"/>
                <a:gd name="T70" fmla="*/ 317 w 323"/>
                <a:gd name="T71" fmla="*/ 199 h 319"/>
                <a:gd name="T72" fmla="*/ 316 w 323"/>
                <a:gd name="T73" fmla="*/ 205 h 319"/>
                <a:gd name="T74" fmla="*/ 313 w 323"/>
                <a:gd name="T75" fmla="*/ 213 h 319"/>
                <a:gd name="T76" fmla="*/ 310 w 323"/>
                <a:gd name="T77" fmla="*/ 219 h 319"/>
                <a:gd name="T78" fmla="*/ 302 w 323"/>
                <a:gd name="T79" fmla="*/ 236 h 319"/>
                <a:gd name="T80" fmla="*/ 301 w 323"/>
                <a:gd name="T81" fmla="*/ 241 h 319"/>
                <a:gd name="T82" fmla="*/ 295 w 323"/>
                <a:gd name="T83" fmla="*/ 247 h 319"/>
                <a:gd name="T84" fmla="*/ 270 w 323"/>
                <a:gd name="T85" fmla="*/ 277 h 319"/>
                <a:gd name="T86" fmla="*/ 245 w 323"/>
                <a:gd name="T87" fmla="*/ 29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19">
                  <a:moveTo>
                    <a:pt x="76" y="23"/>
                  </a:moveTo>
                  <a:lnTo>
                    <a:pt x="83" y="19"/>
                  </a:lnTo>
                  <a:lnTo>
                    <a:pt x="44" y="50"/>
                  </a:lnTo>
                  <a:lnTo>
                    <a:pt x="124" y="4"/>
                  </a:lnTo>
                  <a:lnTo>
                    <a:pt x="34" y="59"/>
                  </a:lnTo>
                  <a:lnTo>
                    <a:pt x="138" y="1"/>
                  </a:lnTo>
                  <a:lnTo>
                    <a:pt x="26" y="73"/>
                  </a:lnTo>
                  <a:lnTo>
                    <a:pt x="153" y="0"/>
                  </a:lnTo>
                  <a:lnTo>
                    <a:pt x="22" y="77"/>
                  </a:lnTo>
                  <a:lnTo>
                    <a:pt x="158" y="0"/>
                  </a:lnTo>
                  <a:lnTo>
                    <a:pt x="11" y="100"/>
                  </a:lnTo>
                  <a:lnTo>
                    <a:pt x="184" y="1"/>
                  </a:lnTo>
                  <a:lnTo>
                    <a:pt x="9" y="109"/>
                  </a:lnTo>
                  <a:lnTo>
                    <a:pt x="195" y="2"/>
                  </a:lnTo>
                  <a:lnTo>
                    <a:pt x="4" y="120"/>
                  </a:lnTo>
                  <a:lnTo>
                    <a:pt x="206" y="5"/>
                  </a:lnTo>
                  <a:lnTo>
                    <a:pt x="2" y="136"/>
                  </a:lnTo>
                  <a:lnTo>
                    <a:pt x="222" y="10"/>
                  </a:lnTo>
                  <a:lnTo>
                    <a:pt x="0" y="142"/>
                  </a:lnTo>
                  <a:lnTo>
                    <a:pt x="226" y="13"/>
                  </a:lnTo>
                  <a:lnTo>
                    <a:pt x="0" y="147"/>
                  </a:lnTo>
                  <a:lnTo>
                    <a:pt x="231" y="14"/>
                  </a:lnTo>
                  <a:lnTo>
                    <a:pt x="0" y="159"/>
                  </a:lnTo>
                  <a:lnTo>
                    <a:pt x="242" y="20"/>
                  </a:lnTo>
                  <a:lnTo>
                    <a:pt x="0" y="170"/>
                  </a:lnTo>
                  <a:lnTo>
                    <a:pt x="252" y="27"/>
                  </a:lnTo>
                  <a:lnTo>
                    <a:pt x="0" y="176"/>
                  </a:lnTo>
                  <a:lnTo>
                    <a:pt x="256" y="29"/>
                  </a:lnTo>
                  <a:lnTo>
                    <a:pt x="3" y="186"/>
                  </a:lnTo>
                  <a:lnTo>
                    <a:pt x="264" y="36"/>
                  </a:lnTo>
                  <a:lnTo>
                    <a:pt x="4" y="197"/>
                  </a:lnTo>
                  <a:lnTo>
                    <a:pt x="272" y="43"/>
                  </a:lnTo>
                  <a:lnTo>
                    <a:pt x="7" y="205"/>
                  </a:lnTo>
                  <a:lnTo>
                    <a:pt x="279" y="50"/>
                  </a:lnTo>
                  <a:lnTo>
                    <a:pt x="11" y="218"/>
                  </a:lnTo>
                  <a:lnTo>
                    <a:pt x="287" y="59"/>
                  </a:lnTo>
                  <a:lnTo>
                    <a:pt x="17" y="228"/>
                  </a:lnTo>
                  <a:lnTo>
                    <a:pt x="294" y="69"/>
                  </a:lnTo>
                  <a:lnTo>
                    <a:pt x="19" y="236"/>
                  </a:lnTo>
                  <a:lnTo>
                    <a:pt x="299" y="75"/>
                  </a:lnTo>
                  <a:lnTo>
                    <a:pt x="22" y="241"/>
                  </a:lnTo>
                  <a:lnTo>
                    <a:pt x="302" y="79"/>
                  </a:lnTo>
                  <a:lnTo>
                    <a:pt x="26" y="247"/>
                  </a:lnTo>
                  <a:lnTo>
                    <a:pt x="305" y="88"/>
                  </a:lnTo>
                  <a:lnTo>
                    <a:pt x="30" y="251"/>
                  </a:lnTo>
                  <a:lnTo>
                    <a:pt x="308" y="92"/>
                  </a:lnTo>
                  <a:lnTo>
                    <a:pt x="36" y="259"/>
                  </a:lnTo>
                  <a:lnTo>
                    <a:pt x="312" y="101"/>
                  </a:lnTo>
                  <a:lnTo>
                    <a:pt x="44" y="269"/>
                  </a:lnTo>
                  <a:lnTo>
                    <a:pt x="316" y="113"/>
                  </a:lnTo>
                  <a:lnTo>
                    <a:pt x="49" y="274"/>
                  </a:lnTo>
                  <a:lnTo>
                    <a:pt x="317" y="120"/>
                  </a:lnTo>
                  <a:lnTo>
                    <a:pt x="52" y="277"/>
                  </a:lnTo>
                  <a:lnTo>
                    <a:pt x="318" y="123"/>
                  </a:lnTo>
                  <a:lnTo>
                    <a:pt x="60" y="284"/>
                  </a:lnTo>
                  <a:lnTo>
                    <a:pt x="320" y="134"/>
                  </a:lnTo>
                  <a:lnTo>
                    <a:pt x="72" y="292"/>
                  </a:lnTo>
                  <a:lnTo>
                    <a:pt x="323" y="148"/>
                  </a:lnTo>
                  <a:lnTo>
                    <a:pt x="85" y="300"/>
                  </a:lnTo>
                  <a:lnTo>
                    <a:pt x="323" y="163"/>
                  </a:lnTo>
                  <a:lnTo>
                    <a:pt x="86" y="300"/>
                  </a:lnTo>
                  <a:lnTo>
                    <a:pt x="323" y="165"/>
                  </a:lnTo>
                  <a:lnTo>
                    <a:pt x="87" y="301"/>
                  </a:lnTo>
                  <a:lnTo>
                    <a:pt x="323" y="166"/>
                  </a:lnTo>
                  <a:lnTo>
                    <a:pt x="93" y="304"/>
                  </a:lnTo>
                  <a:lnTo>
                    <a:pt x="321" y="173"/>
                  </a:lnTo>
                  <a:lnTo>
                    <a:pt x="104" y="308"/>
                  </a:lnTo>
                  <a:lnTo>
                    <a:pt x="321" y="184"/>
                  </a:lnTo>
                  <a:lnTo>
                    <a:pt x="113" y="312"/>
                  </a:lnTo>
                  <a:lnTo>
                    <a:pt x="318" y="195"/>
                  </a:lnTo>
                  <a:lnTo>
                    <a:pt x="117" y="314"/>
                  </a:lnTo>
                  <a:lnTo>
                    <a:pt x="317" y="199"/>
                  </a:lnTo>
                  <a:lnTo>
                    <a:pt x="124" y="315"/>
                  </a:lnTo>
                  <a:lnTo>
                    <a:pt x="316" y="205"/>
                  </a:lnTo>
                  <a:lnTo>
                    <a:pt x="134" y="316"/>
                  </a:lnTo>
                  <a:lnTo>
                    <a:pt x="313" y="213"/>
                  </a:lnTo>
                  <a:lnTo>
                    <a:pt x="139" y="318"/>
                  </a:lnTo>
                  <a:lnTo>
                    <a:pt x="310" y="219"/>
                  </a:lnTo>
                  <a:lnTo>
                    <a:pt x="159" y="319"/>
                  </a:lnTo>
                  <a:lnTo>
                    <a:pt x="302" y="236"/>
                  </a:lnTo>
                  <a:lnTo>
                    <a:pt x="163" y="319"/>
                  </a:lnTo>
                  <a:lnTo>
                    <a:pt x="301" y="241"/>
                  </a:lnTo>
                  <a:lnTo>
                    <a:pt x="172" y="319"/>
                  </a:lnTo>
                  <a:lnTo>
                    <a:pt x="295" y="247"/>
                  </a:lnTo>
                  <a:lnTo>
                    <a:pt x="210" y="312"/>
                  </a:lnTo>
                  <a:lnTo>
                    <a:pt x="270" y="277"/>
                  </a:lnTo>
                  <a:lnTo>
                    <a:pt x="240" y="299"/>
                  </a:lnTo>
                  <a:lnTo>
                    <a:pt x="245" y="296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="" xmlns:a16="http://schemas.microsoft.com/office/drawing/2014/main" id="{2DC2E556-E9AC-4C75-BB5A-9A299DA27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561" y="2707994"/>
              <a:ext cx="792837" cy="784003"/>
            </a:xfrm>
            <a:custGeom>
              <a:avLst/>
              <a:gdLst>
                <a:gd name="T0" fmla="*/ 92 w 359"/>
                <a:gd name="T1" fmla="*/ 22 h 355"/>
                <a:gd name="T2" fmla="*/ 128 w 359"/>
                <a:gd name="T3" fmla="*/ 7 h 355"/>
                <a:gd name="T4" fmla="*/ 167 w 359"/>
                <a:gd name="T5" fmla="*/ 0 h 355"/>
                <a:gd name="T6" fmla="*/ 193 w 359"/>
                <a:gd name="T7" fmla="*/ 0 h 355"/>
                <a:gd name="T8" fmla="*/ 204 w 359"/>
                <a:gd name="T9" fmla="*/ 0 h 355"/>
                <a:gd name="T10" fmla="*/ 221 w 359"/>
                <a:gd name="T11" fmla="*/ 4 h 355"/>
                <a:gd name="T12" fmla="*/ 236 w 359"/>
                <a:gd name="T13" fmla="*/ 9 h 355"/>
                <a:gd name="T14" fmla="*/ 247 w 359"/>
                <a:gd name="T15" fmla="*/ 13 h 355"/>
                <a:gd name="T16" fmla="*/ 261 w 359"/>
                <a:gd name="T17" fmla="*/ 19 h 355"/>
                <a:gd name="T18" fmla="*/ 269 w 359"/>
                <a:gd name="T19" fmla="*/ 23 h 355"/>
                <a:gd name="T20" fmla="*/ 273 w 359"/>
                <a:gd name="T21" fmla="*/ 25 h 355"/>
                <a:gd name="T22" fmla="*/ 283 w 359"/>
                <a:gd name="T23" fmla="*/ 32 h 355"/>
                <a:gd name="T24" fmla="*/ 289 w 359"/>
                <a:gd name="T25" fmla="*/ 37 h 355"/>
                <a:gd name="T26" fmla="*/ 295 w 359"/>
                <a:gd name="T27" fmla="*/ 41 h 355"/>
                <a:gd name="T28" fmla="*/ 299 w 359"/>
                <a:gd name="T29" fmla="*/ 45 h 355"/>
                <a:gd name="T30" fmla="*/ 303 w 359"/>
                <a:gd name="T31" fmla="*/ 49 h 355"/>
                <a:gd name="T32" fmla="*/ 304 w 359"/>
                <a:gd name="T33" fmla="*/ 49 h 355"/>
                <a:gd name="T34" fmla="*/ 314 w 359"/>
                <a:gd name="T35" fmla="*/ 60 h 355"/>
                <a:gd name="T36" fmla="*/ 314 w 359"/>
                <a:gd name="T37" fmla="*/ 60 h 355"/>
                <a:gd name="T38" fmla="*/ 318 w 359"/>
                <a:gd name="T39" fmla="*/ 64 h 355"/>
                <a:gd name="T40" fmla="*/ 326 w 359"/>
                <a:gd name="T41" fmla="*/ 73 h 355"/>
                <a:gd name="T42" fmla="*/ 333 w 359"/>
                <a:gd name="T43" fmla="*/ 86 h 355"/>
                <a:gd name="T44" fmla="*/ 334 w 359"/>
                <a:gd name="T45" fmla="*/ 87 h 355"/>
                <a:gd name="T46" fmla="*/ 340 w 359"/>
                <a:gd name="T47" fmla="*/ 98 h 355"/>
                <a:gd name="T48" fmla="*/ 345 w 359"/>
                <a:gd name="T49" fmla="*/ 110 h 355"/>
                <a:gd name="T50" fmla="*/ 345 w 359"/>
                <a:gd name="T51" fmla="*/ 110 h 355"/>
                <a:gd name="T52" fmla="*/ 348 w 359"/>
                <a:gd name="T53" fmla="*/ 117 h 355"/>
                <a:gd name="T54" fmla="*/ 349 w 359"/>
                <a:gd name="T55" fmla="*/ 121 h 355"/>
                <a:gd name="T56" fmla="*/ 350 w 359"/>
                <a:gd name="T57" fmla="*/ 122 h 355"/>
                <a:gd name="T58" fmla="*/ 353 w 359"/>
                <a:gd name="T59" fmla="*/ 133 h 355"/>
                <a:gd name="T60" fmla="*/ 356 w 359"/>
                <a:gd name="T61" fmla="*/ 147 h 355"/>
                <a:gd name="T62" fmla="*/ 357 w 359"/>
                <a:gd name="T63" fmla="*/ 149 h 355"/>
                <a:gd name="T64" fmla="*/ 357 w 359"/>
                <a:gd name="T65" fmla="*/ 155 h 355"/>
                <a:gd name="T66" fmla="*/ 357 w 359"/>
                <a:gd name="T67" fmla="*/ 156 h 355"/>
                <a:gd name="T68" fmla="*/ 359 w 359"/>
                <a:gd name="T69" fmla="*/ 168 h 355"/>
                <a:gd name="T70" fmla="*/ 359 w 359"/>
                <a:gd name="T71" fmla="*/ 175 h 355"/>
                <a:gd name="T72" fmla="*/ 359 w 359"/>
                <a:gd name="T73" fmla="*/ 176 h 355"/>
                <a:gd name="T74" fmla="*/ 359 w 359"/>
                <a:gd name="T75" fmla="*/ 191 h 355"/>
                <a:gd name="T76" fmla="*/ 359 w 359"/>
                <a:gd name="T77" fmla="*/ 193 h 355"/>
                <a:gd name="T78" fmla="*/ 357 w 359"/>
                <a:gd name="T79" fmla="*/ 201 h 355"/>
                <a:gd name="T80" fmla="*/ 355 w 359"/>
                <a:gd name="T81" fmla="*/ 216 h 355"/>
                <a:gd name="T82" fmla="*/ 353 w 359"/>
                <a:gd name="T83" fmla="*/ 222 h 355"/>
                <a:gd name="T84" fmla="*/ 350 w 359"/>
                <a:gd name="T85" fmla="*/ 233 h 355"/>
                <a:gd name="T86" fmla="*/ 349 w 359"/>
                <a:gd name="T87" fmla="*/ 235 h 355"/>
                <a:gd name="T88" fmla="*/ 345 w 359"/>
                <a:gd name="T89" fmla="*/ 247 h 355"/>
                <a:gd name="T90" fmla="*/ 342 w 359"/>
                <a:gd name="T91" fmla="*/ 251 h 355"/>
                <a:gd name="T92" fmla="*/ 340 w 359"/>
                <a:gd name="T93" fmla="*/ 258 h 355"/>
                <a:gd name="T94" fmla="*/ 334 w 359"/>
                <a:gd name="T95" fmla="*/ 268 h 355"/>
                <a:gd name="T96" fmla="*/ 327 w 359"/>
                <a:gd name="T97" fmla="*/ 278 h 355"/>
                <a:gd name="T98" fmla="*/ 308 w 359"/>
                <a:gd name="T99" fmla="*/ 302 h 355"/>
                <a:gd name="T100" fmla="*/ 273 w 359"/>
                <a:gd name="T101" fmla="*/ 32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9" h="355">
                  <a:moveTo>
                    <a:pt x="87" y="26"/>
                  </a:moveTo>
                  <a:lnTo>
                    <a:pt x="92" y="22"/>
                  </a:lnTo>
                  <a:lnTo>
                    <a:pt x="57" y="48"/>
                  </a:lnTo>
                  <a:lnTo>
                    <a:pt x="128" y="7"/>
                  </a:lnTo>
                  <a:lnTo>
                    <a:pt x="31" y="78"/>
                  </a:lnTo>
                  <a:lnTo>
                    <a:pt x="167" y="0"/>
                  </a:lnTo>
                  <a:lnTo>
                    <a:pt x="19" y="101"/>
                  </a:lnTo>
                  <a:lnTo>
                    <a:pt x="193" y="0"/>
                  </a:lnTo>
                  <a:lnTo>
                    <a:pt x="13" y="110"/>
                  </a:lnTo>
                  <a:lnTo>
                    <a:pt x="204" y="0"/>
                  </a:lnTo>
                  <a:lnTo>
                    <a:pt x="8" y="128"/>
                  </a:lnTo>
                  <a:lnTo>
                    <a:pt x="221" y="4"/>
                  </a:lnTo>
                  <a:lnTo>
                    <a:pt x="4" y="143"/>
                  </a:lnTo>
                  <a:lnTo>
                    <a:pt x="236" y="9"/>
                  </a:lnTo>
                  <a:lnTo>
                    <a:pt x="2" y="153"/>
                  </a:lnTo>
                  <a:lnTo>
                    <a:pt x="247" y="13"/>
                  </a:lnTo>
                  <a:lnTo>
                    <a:pt x="1" y="168"/>
                  </a:lnTo>
                  <a:lnTo>
                    <a:pt x="261" y="19"/>
                  </a:lnTo>
                  <a:lnTo>
                    <a:pt x="0" y="178"/>
                  </a:lnTo>
                  <a:lnTo>
                    <a:pt x="269" y="23"/>
                  </a:lnTo>
                  <a:lnTo>
                    <a:pt x="1" y="182"/>
                  </a:lnTo>
                  <a:lnTo>
                    <a:pt x="273" y="25"/>
                  </a:lnTo>
                  <a:lnTo>
                    <a:pt x="1" y="194"/>
                  </a:lnTo>
                  <a:lnTo>
                    <a:pt x="283" y="32"/>
                  </a:lnTo>
                  <a:lnTo>
                    <a:pt x="2" y="202"/>
                  </a:lnTo>
                  <a:lnTo>
                    <a:pt x="289" y="37"/>
                  </a:lnTo>
                  <a:lnTo>
                    <a:pt x="4" y="209"/>
                  </a:lnTo>
                  <a:lnTo>
                    <a:pt x="295" y="41"/>
                  </a:lnTo>
                  <a:lnTo>
                    <a:pt x="5" y="214"/>
                  </a:lnTo>
                  <a:lnTo>
                    <a:pt x="299" y="45"/>
                  </a:lnTo>
                  <a:lnTo>
                    <a:pt x="5" y="220"/>
                  </a:lnTo>
                  <a:lnTo>
                    <a:pt x="303" y="49"/>
                  </a:lnTo>
                  <a:lnTo>
                    <a:pt x="7" y="221"/>
                  </a:lnTo>
                  <a:lnTo>
                    <a:pt x="304" y="49"/>
                  </a:lnTo>
                  <a:lnTo>
                    <a:pt x="11" y="233"/>
                  </a:lnTo>
                  <a:lnTo>
                    <a:pt x="314" y="60"/>
                  </a:lnTo>
                  <a:lnTo>
                    <a:pt x="11" y="235"/>
                  </a:lnTo>
                  <a:lnTo>
                    <a:pt x="314" y="60"/>
                  </a:lnTo>
                  <a:lnTo>
                    <a:pt x="12" y="239"/>
                  </a:lnTo>
                  <a:lnTo>
                    <a:pt x="318" y="64"/>
                  </a:lnTo>
                  <a:lnTo>
                    <a:pt x="17" y="251"/>
                  </a:lnTo>
                  <a:lnTo>
                    <a:pt x="326" y="73"/>
                  </a:lnTo>
                  <a:lnTo>
                    <a:pt x="23" y="263"/>
                  </a:lnTo>
                  <a:lnTo>
                    <a:pt x="333" y="86"/>
                  </a:lnTo>
                  <a:lnTo>
                    <a:pt x="24" y="266"/>
                  </a:lnTo>
                  <a:lnTo>
                    <a:pt x="334" y="87"/>
                  </a:lnTo>
                  <a:lnTo>
                    <a:pt x="31" y="275"/>
                  </a:lnTo>
                  <a:lnTo>
                    <a:pt x="340" y="98"/>
                  </a:lnTo>
                  <a:lnTo>
                    <a:pt x="38" y="286"/>
                  </a:lnTo>
                  <a:lnTo>
                    <a:pt x="345" y="110"/>
                  </a:lnTo>
                  <a:lnTo>
                    <a:pt x="38" y="287"/>
                  </a:lnTo>
                  <a:lnTo>
                    <a:pt x="345" y="110"/>
                  </a:lnTo>
                  <a:lnTo>
                    <a:pt x="43" y="291"/>
                  </a:lnTo>
                  <a:lnTo>
                    <a:pt x="348" y="117"/>
                  </a:lnTo>
                  <a:lnTo>
                    <a:pt x="46" y="295"/>
                  </a:lnTo>
                  <a:lnTo>
                    <a:pt x="349" y="121"/>
                  </a:lnTo>
                  <a:lnTo>
                    <a:pt x="47" y="297"/>
                  </a:lnTo>
                  <a:lnTo>
                    <a:pt x="350" y="122"/>
                  </a:lnTo>
                  <a:lnTo>
                    <a:pt x="55" y="305"/>
                  </a:lnTo>
                  <a:lnTo>
                    <a:pt x="353" y="133"/>
                  </a:lnTo>
                  <a:lnTo>
                    <a:pt x="65" y="313"/>
                  </a:lnTo>
                  <a:lnTo>
                    <a:pt x="356" y="147"/>
                  </a:lnTo>
                  <a:lnTo>
                    <a:pt x="68" y="316"/>
                  </a:lnTo>
                  <a:lnTo>
                    <a:pt x="357" y="149"/>
                  </a:lnTo>
                  <a:lnTo>
                    <a:pt x="70" y="318"/>
                  </a:lnTo>
                  <a:lnTo>
                    <a:pt x="357" y="155"/>
                  </a:lnTo>
                  <a:lnTo>
                    <a:pt x="73" y="320"/>
                  </a:lnTo>
                  <a:lnTo>
                    <a:pt x="357" y="156"/>
                  </a:lnTo>
                  <a:lnTo>
                    <a:pt x="83" y="327"/>
                  </a:lnTo>
                  <a:lnTo>
                    <a:pt x="359" y="168"/>
                  </a:lnTo>
                  <a:lnTo>
                    <a:pt x="88" y="331"/>
                  </a:lnTo>
                  <a:lnTo>
                    <a:pt x="359" y="175"/>
                  </a:lnTo>
                  <a:lnTo>
                    <a:pt x="89" y="332"/>
                  </a:lnTo>
                  <a:lnTo>
                    <a:pt x="359" y="176"/>
                  </a:lnTo>
                  <a:lnTo>
                    <a:pt x="103" y="337"/>
                  </a:lnTo>
                  <a:lnTo>
                    <a:pt x="359" y="191"/>
                  </a:lnTo>
                  <a:lnTo>
                    <a:pt x="104" y="339"/>
                  </a:lnTo>
                  <a:lnTo>
                    <a:pt x="359" y="193"/>
                  </a:lnTo>
                  <a:lnTo>
                    <a:pt x="113" y="343"/>
                  </a:lnTo>
                  <a:lnTo>
                    <a:pt x="357" y="201"/>
                  </a:lnTo>
                  <a:lnTo>
                    <a:pt x="126" y="347"/>
                  </a:lnTo>
                  <a:lnTo>
                    <a:pt x="355" y="216"/>
                  </a:lnTo>
                  <a:lnTo>
                    <a:pt x="132" y="350"/>
                  </a:lnTo>
                  <a:lnTo>
                    <a:pt x="353" y="222"/>
                  </a:lnTo>
                  <a:lnTo>
                    <a:pt x="144" y="351"/>
                  </a:lnTo>
                  <a:lnTo>
                    <a:pt x="350" y="233"/>
                  </a:lnTo>
                  <a:lnTo>
                    <a:pt x="145" y="352"/>
                  </a:lnTo>
                  <a:lnTo>
                    <a:pt x="349" y="235"/>
                  </a:lnTo>
                  <a:lnTo>
                    <a:pt x="157" y="354"/>
                  </a:lnTo>
                  <a:lnTo>
                    <a:pt x="345" y="247"/>
                  </a:lnTo>
                  <a:lnTo>
                    <a:pt x="163" y="355"/>
                  </a:lnTo>
                  <a:lnTo>
                    <a:pt x="342" y="251"/>
                  </a:lnTo>
                  <a:lnTo>
                    <a:pt x="171" y="355"/>
                  </a:lnTo>
                  <a:lnTo>
                    <a:pt x="340" y="258"/>
                  </a:lnTo>
                  <a:lnTo>
                    <a:pt x="183" y="355"/>
                  </a:lnTo>
                  <a:lnTo>
                    <a:pt x="334" y="268"/>
                  </a:lnTo>
                  <a:lnTo>
                    <a:pt x="194" y="355"/>
                  </a:lnTo>
                  <a:lnTo>
                    <a:pt x="327" y="278"/>
                  </a:lnTo>
                  <a:lnTo>
                    <a:pt x="224" y="350"/>
                  </a:lnTo>
                  <a:lnTo>
                    <a:pt x="308" y="302"/>
                  </a:lnTo>
                  <a:lnTo>
                    <a:pt x="266" y="333"/>
                  </a:lnTo>
                  <a:lnTo>
                    <a:pt x="273" y="329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="" xmlns:a16="http://schemas.microsoft.com/office/drawing/2014/main" id="{F26BB283-DC63-4B72-8860-0DED8CBCD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135" y="3348446"/>
              <a:ext cx="651496" cy="640453"/>
            </a:xfrm>
            <a:custGeom>
              <a:avLst/>
              <a:gdLst>
                <a:gd name="T0" fmla="*/ 82 w 295"/>
                <a:gd name="T1" fmla="*/ 15 h 290"/>
                <a:gd name="T2" fmla="*/ 121 w 295"/>
                <a:gd name="T3" fmla="*/ 3 h 290"/>
                <a:gd name="T4" fmla="*/ 132 w 295"/>
                <a:gd name="T5" fmla="*/ 1 h 290"/>
                <a:gd name="T6" fmla="*/ 157 w 295"/>
                <a:gd name="T7" fmla="*/ 0 h 290"/>
                <a:gd name="T8" fmla="*/ 177 w 295"/>
                <a:gd name="T9" fmla="*/ 3 h 290"/>
                <a:gd name="T10" fmla="*/ 193 w 295"/>
                <a:gd name="T11" fmla="*/ 8 h 290"/>
                <a:gd name="T12" fmla="*/ 202 w 295"/>
                <a:gd name="T13" fmla="*/ 11 h 290"/>
                <a:gd name="T14" fmla="*/ 208 w 295"/>
                <a:gd name="T15" fmla="*/ 14 h 290"/>
                <a:gd name="T16" fmla="*/ 215 w 295"/>
                <a:gd name="T17" fmla="*/ 16 h 290"/>
                <a:gd name="T18" fmla="*/ 216 w 295"/>
                <a:gd name="T19" fmla="*/ 18 h 290"/>
                <a:gd name="T20" fmla="*/ 221 w 295"/>
                <a:gd name="T21" fmla="*/ 19 h 290"/>
                <a:gd name="T22" fmla="*/ 223 w 295"/>
                <a:gd name="T23" fmla="*/ 20 h 290"/>
                <a:gd name="T24" fmla="*/ 225 w 295"/>
                <a:gd name="T25" fmla="*/ 22 h 290"/>
                <a:gd name="T26" fmla="*/ 233 w 295"/>
                <a:gd name="T27" fmla="*/ 27 h 290"/>
                <a:gd name="T28" fmla="*/ 233 w 295"/>
                <a:gd name="T29" fmla="*/ 27 h 290"/>
                <a:gd name="T30" fmla="*/ 245 w 295"/>
                <a:gd name="T31" fmla="*/ 37 h 290"/>
                <a:gd name="T32" fmla="*/ 248 w 295"/>
                <a:gd name="T33" fmla="*/ 39 h 290"/>
                <a:gd name="T34" fmla="*/ 252 w 295"/>
                <a:gd name="T35" fmla="*/ 43 h 290"/>
                <a:gd name="T36" fmla="*/ 257 w 295"/>
                <a:gd name="T37" fmla="*/ 49 h 290"/>
                <a:gd name="T38" fmla="*/ 263 w 295"/>
                <a:gd name="T39" fmla="*/ 56 h 290"/>
                <a:gd name="T40" fmla="*/ 270 w 295"/>
                <a:gd name="T41" fmla="*/ 65 h 290"/>
                <a:gd name="T42" fmla="*/ 276 w 295"/>
                <a:gd name="T43" fmla="*/ 76 h 290"/>
                <a:gd name="T44" fmla="*/ 279 w 295"/>
                <a:gd name="T45" fmla="*/ 80 h 290"/>
                <a:gd name="T46" fmla="*/ 282 w 295"/>
                <a:gd name="T47" fmla="*/ 87 h 290"/>
                <a:gd name="T48" fmla="*/ 286 w 295"/>
                <a:gd name="T49" fmla="*/ 95 h 290"/>
                <a:gd name="T50" fmla="*/ 290 w 295"/>
                <a:gd name="T51" fmla="*/ 108 h 290"/>
                <a:gd name="T52" fmla="*/ 291 w 295"/>
                <a:gd name="T53" fmla="*/ 115 h 290"/>
                <a:gd name="T54" fmla="*/ 293 w 295"/>
                <a:gd name="T55" fmla="*/ 118 h 290"/>
                <a:gd name="T56" fmla="*/ 293 w 295"/>
                <a:gd name="T57" fmla="*/ 121 h 290"/>
                <a:gd name="T58" fmla="*/ 294 w 295"/>
                <a:gd name="T59" fmla="*/ 134 h 290"/>
                <a:gd name="T60" fmla="*/ 295 w 295"/>
                <a:gd name="T61" fmla="*/ 145 h 290"/>
                <a:gd name="T62" fmla="*/ 294 w 295"/>
                <a:gd name="T63" fmla="*/ 156 h 290"/>
                <a:gd name="T64" fmla="*/ 294 w 295"/>
                <a:gd name="T65" fmla="*/ 158 h 290"/>
                <a:gd name="T66" fmla="*/ 294 w 295"/>
                <a:gd name="T67" fmla="*/ 162 h 290"/>
                <a:gd name="T68" fmla="*/ 293 w 295"/>
                <a:gd name="T69" fmla="*/ 168 h 290"/>
                <a:gd name="T70" fmla="*/ 291 w 295"/>
                <a:gd name="T71" fmla="*/ 177 h 290"/>
                <a:gd name="T72" fmla="*/ 290 w 295"/>
                <a:gd name="T73" fmla="*/ 180 h 290"/>
                <a:gd name="T74" fmla="*/ 284 w 295"/>
                <a:gd name="T75" fmla="*/ 200 h 290"/>
                <a:gd name="T76" fmla="*/ 283 w 295"/>
                <a:gd name="T77" fmla="*/ 202 h 290"/>
                <a:gd name="T78" fmla="*/ 274 w 295"/>
                <a:gd name="T79" fmla="*/ 221 h 290"/>
                <a:gd name="T80" fmla="*/ 253 w 295"/>
                <a:gd name="T81" fmla="*/ 246 h 290"/>
                <a:gd name="T82" fmla="*/ 237 w 295"/>
                <a:gd name="T83" fmla="*/ 261 h 290"/>
                <a:gd name="T84" fmla="*/ 223 w 295"/>
                <a:gd name="T85" fmla="*/ 26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5" h="290">
                  <a:moveTo>
                    <a:pt x="72" y="20"/>
                  </a:moveTo>
                  <a:lnTo>
                    <a:pt x="82" y="15"/>
                  </a:lnTo>
                  <a:lnTo>
                    <a:pt x="34" y="53"/>
                  </a:lnTo>
                  <a:lnTo>
                    <a:pt x="121" y="3"/>
                  </a:lnTo>
                  <a:lnTo>
                    <a:pt x="28" y="61"/>
                  </a:lnTo>
                  <a:lnTo>
                    <a:pt x="132" y="1"/>
                  </a:lnTo>
                  <a:lnTo>
                    <a:pt x="15" y="81"/>
                  </a:lnTo>
                  <a:lnTo>
                    <a:pt x="157" y="0"/>
                  </a:lnTo>
                  <a:lnTo>
                    <a:pt x="7" y="102"/>
                  </a:lnTo>
                  <a:lnTo>
                    <a:pt x="177" y="3"/>
                  </a:lnTo>
                  <a:lnTo>
                    <a:pt x="3" y="118"/>
                  </a:lnTo>
                  <a:lnTo>
                    <a:pt x="193" y="8"/>
                  </a:lnTo>
                  <a:lnTo>
                    <a:pt x="2" y="126"/>
                  </a:lnTo>
                  <a:lnTo>
                    <a:pt x="202" y="11"/>
                  </a:lnTo>
                  <a:lnTo>
                    <a:pt x="0" y="133"/>
                  </a:lnTo>
                  <a:lnTo>
                    <a:pt x="208" y="14"/>
                  </a:lnTo>
                  <a:lnTo>
                    <a:pt x="0" y="141"/>
                  </a:lnTo>
                  <a:lnTo>
                    <a:pt x="215" y="16"/>
                  </a:lnTo>
                  <a:lnTo>
                    <a:pt x="0" y="142"/>
                  </a:lnTo>
                  <a:lnTo>
                    <a:pt x="216" y="18"/>
                  </a:lnTo>
                  <a:lnTo>
                    <a:pt x="0" y="146"/>
                  </a:lnTo>
                  <a:lnTo>
                    <a:pt x="221" y="19"/>
                  </a:lnTo>
                  <a:lnTo>
                    <a:pt x="0" y="149"/>
                  </a:lnTo>
                  <a:lnTo>
                    <a:pt x="223" y="20"/>
                  </a:lnTo>
                  <a:lnTo>
                    <a:pt x="0" y="150"/>
                  </a:lnTo>
                  <a:lnTo>
                    <a:pt x="225" y="22"/>
                  </a:lnTo>
                  <a:lnTo>
                    <a:pt x="2" y="161"/>
                  </a:lnTo>
                  <a:lnTo>
                    <a:pt x="233" y="27"/>
                  </a:lnTo>
                  <a:lnTo>
                    <a:pt x="2" y="161"/>
                  </a:lnTo>
                  <a:lnTo>
                    <a:pt x="233" y="27"/>
                  </a:lnTo>
                  <a:lnTo>
                    <a:pt x="3" y="175"/>
                  </a:lnTo>
                  <a:lnTo>
                    <a:pt x="245" y="37"/>
                  </a:lnTo>
                  <a:lnTo>
                    <a:pt x="4" y="179"/>
                  </a:lnTo>
                  <a:lnTo>
                    <a:pt x="248" y="39"/>
                  </a:lnTo>
                  <a:lnTo>
                    <a:pt x="6" y="184"/>
                  </a:lnTo>
                  <a:lnTo>
                    <a:pt x="252" y="43"/>
                  </a:lnTo>
                  <a:lnTo>
                    <a:pt x="7" y="192"/>
                  </a:lnTo>
                  <a:lnTo>
                    <a:pt x="257" y="49"/>
                  </a:lnTo>
                  <a:lnTo>
                    <a:pt x="11" y="200"/>
                  </a:lnTo>
                  <a:lnTo>
                    <a:pt x="263" y="56"/>
                  </a:lnTo>
                  <a:lnTo>
                    <a:pt x="15" y="211"/>
                  </a:lnTo>
                  <a:lnTo>
                    <a:pt x="270" y="65"/>
                  </a:lnTo>
                  <a:lnTo>
                    <a:pt x="22" y="222"/>
                  </a:lnTo>
                  <a:lnTo>
                    <a:pt x="276" y="76"/>
                  </a:lnTo>
                  <a:lnTo>
                    <a:pt x="25" y="226"/>
                  </a:lnTo>
                  <a:lnTo>
                    <a:pt x="279" y="80"/>
                  </a:lnTo>
                  <a:lnTo>
                    <a:pt x="29" y="232"/>
                  </a:lnTo>
                  <a:lnTo>
                    <a:pt x="282" y="87"/>
                  </a:lnTo>
                  <a:lnTo>
                    <a:pt x="36" y="240"/>
                  </a:lnTo>
                  <a:lnTo>
                    <a:pt x="286" y="95"/>
                  </a:lnTo>
                  <a:lnTo>
                    <a:pt x="45" y="249"/>
                  </a:lnTo>
                  <a:lnTo>
                    <a:pt x="290" y="108"/>
                  </a:lnTo>
                  <a:lnTo>
                    <a:pt x="51" y="255"/>
                  </a:lnTo>
                  <a:lnTo>
                    <a:pt x="291" y="115"/>
                  </a:lnTo>
                  <a:lnTo>
                    <a:pt x="52" y="256"/>
                  </a:lnTo>
                  <a:lnTo>
                    <a:pt x="293" y="118"/>
                  </a:lnTo>
                  <a:lnTo>
                    <a:pt x="55" y="257"/>
                  </a:lnTo>
                  <a:lnTo>
                    <a:pt x="293" y="121"/>
                  </a:lnTo>
                  <a:lnTo>
                    <a:pt x="66" y="265"/>
                  </a:lnTo>
                  <a:lnTo>
                    <a:pt x="294" y="134"/>
                  </a:lnTo>
                  <a:lnTo>
                    <a:pt x="75" y="272"/>
                  </a:lnTo>
                  <a:lnTo>
                    <a:pt x="295" y="145"/>
                  </a:lnTo>
                  <a:lnTo>
                    <a:pt x="85" y="276"/>
                  </a:lnTo>
                  <a:lnTo>
                    <a:pt x="294" y="156"/>
                  </a:lnTo>
                  <a:lnTo>
                    <a:pt x="87" y="278"/>
                  </a:lnTo>
                  <a:lnTo>
                    <a:pt x="294" y="158"/>
                  </a:lnTo>
                  <a:lnTo>
                    <a:pt x="90" y="279"/>
                  </a:lnTo>
                  <a:lnTo>
                    <a:pt x="294" y="162"/>
                  </a:lnTo>
                  <a:lnTo>
                    <a:pt x="97" y="282"/>
                  </a:lnTo>
                  <a:lnTo>
                    <a:pt x="293" y="168"/>
                  </a:lnTo>
                  <a:lnTo>
                    <a:pt x="105" y="284"/>
                  </a:lnTo>
                  <a:lnTo>
                    <a:pt x="291" y="177"/>
                  </a:lnTo>
                  <a:lnTo>
                    <a:pt x="108" y="286"/>
                  </a:lnTo>
                  <a:lnTo>
                    <a:pt x="290" y="180"/>
                  </a:lnTo>
                  <a:lnTo>
                    <a:pt x="129" y="290"/>
                  </a:lnTo>
                  <a:lnTo>
                    <a:pt x="284" y="200"/>
                  </a:lnTo>
                  <a:lnTo>
                    <a:pt x="132" y="290"/>
                  </a:lnTo>
                  <a:lnTo>
                    <a:pt x="283" y="202"/>
                  </a:lnTo>
                  <a:lnTo>
                    <a:pt x="153" y="290"/>
                  </a:lnTo>
                  <a:lnTo>
                    <a:pt x="274" y="221"/>
                  </a:lnTo>
                  <a:lnTo>
                    <a:pt x="185" y="286"/>
                  </a:lnTo>
                  <a:lnTo>
                    <a:pt x="253" y="246"/>
                  </a:lnTo>
                  <a:lnTo>
                    <a:pt x="207" y="278"/>
                  </a:lnTo>
                  <a:lnTo>
                    <a:pt x="237" y="261"/>
                  </a:lnTo>
                  <a:lnTo>
                    <a:pt x="214" y="275"/>
                  </a:lnTo>
                  <a:lnTo>
                    <a:pt x="223" y="269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="" xmlns:a16="http://schemas.microsoft.com/office/drawing/2014/main" id="{033EEA30-F1F4-4CA5-B6A5-D689FCA4D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3368" y="3670881"/>
              <a:ext cx="492487" cy="494695"/>
            </a:xfrm>
            <a:custGeom>
              <a:avLst/>
              <a:gdLst>
                <a:gd name="T0" fmla="*/ 62 w 223"/>
                <a:gd name="T1" fmla="*/ 11 h 224"/>
                <a:gd name="T2" fmla="*/ 104 w 223"/>
                <a:gd name="T3" fmla="*/ 0 h 224"/>
                <a:gd name="T4" fmla="*/ 119 w 223"/>
                <a:gd name="T5" fmla="*/ 0 h 224"/>
                <a:gd name="T6" fmla="*/ 136 w 223"/>
                <a:gd name="T7" fmla="*/ 2 h 224"/>
                <a:gd name="T8" fmla="*/ 144 w 223"/>
                <a:gd name="T9" fmla="*/ 4 h 224"/>
                <a:gd name="T10" fmla="*/ 153 w 223"/>
                <a:gd name="T11" fmla="*/ 8 h 224"/>
                <a:gd name="T12" fmla="*/ 161 w 223"/>
                <a:gd name="T13" fmla="*/ 11 h 224"/>
                <a:gd name="T14" fmla="*/ 167 w 223"/>
                <a:gd name="T15" fmla="*/ 15 h 224"/>
                <a:gd name="T16" fmla="*/ 178 w 223"/>
                <a:gd name="T17" fmla="*/ 22 h 224"/>
                <a:gd name="T18" fmla="*/ 187 w 223"/>
                <a:gd name="T19" fmla="*/ 30 h 224"/>
                <a:gd name="T20" fmla="*/ 193 w 223"/>
                <a:gd name="T21" fmla="*/ 35 h 224"/>
                <a:gd name="T22" fmla="*/ 193 w 223"/>
                <a:gd name="T23" fmla="*/ 35 h 224"/>
                <a:gd name="T24" fmla="*/ 198 w 223"/>
                <a:gd name="T25" fmla="*/ 41 h 224"/>
                <a:gd name="T26" fmla="*/ 204 w 223"/>
                <a:gd name="T27" fmla="*/ 49 h 224"/>
                <a:gd name="T28" fmla="*/ 210 w 223"/>
                <a:gd name="T29" fmla="*/ 60 h 224"/>
                <a:gd name="T30" fmla="*/ 214 w 223"/>
                <a:gd name="T31" fmla="*/ 68 h 224"/>
                <a:gd name="T32" fmla="*/ 217 w 223"/>
                <a:gd name="T33" fmla="*/ 77 h 224"/>
                <a:gd name="T34" fmla="*/ 219 w 223"/>
                <a:gd name="T35" fmla="*/ 80 h 224"/>
                <a:gd name="T36" fmla="*/ 221 w 223"/>
                <a:gd name="T37" fmla="*/ 91 h 224"/>
                <a:gd name="T38" fmla="*/ 221 w 223"/>
                <a:gd name="T39" fmla="*/ 96 h 224"/>
                <a:gd name="T40" fmla="*/ 223 w 223"/>
                <a:gd name="T41" fmla="*/ 106 h 224"/>
                <a:gd name="T42" fmla="*/ 223 w 223"/>
                <a:gd name="T43" fmla="*/ 117 h 224"/>
                <a:gd name="T44" fmla="*/ 221 w 223"/>
                <a:gd name="T45" fmla="*/ 129 h 224"/>
                <a:gd name="T46" fmla="*/ 220 w 223"/>
                <a:gd name="T47" fmla="*/ 137 h 224"/>
                <a:gd name="T48" fmla="*/ 220 w 223"/>
                <a:gd name="T49" fmla="*/ 137 h 224"/>
                <a:gd name="T50" fmla="*/ 219 w 223"/>
                <a:gd name="T51" fmla="*/ 141 h 224"/>
                <a:gd name="T52" fmla="*/ 216 w 223"/>
                <a:gd name="T53" fmla="*/ 152 h 224"/>
                <a:gd name="T54" fmla="*/ 216 w 223"/>
                <a:gd name="T55" fmla="*/ 152 h 224"/>
                <a:gd name="T56" fmla="*/ 212 w 223"/>
                <a:gd name="T57" fmla="*/ 160 h 224"/>
                <a:gd name="T58" fmla="*/ 200 w 223"/>
                <a:gd name="T59" fmla="*/ 180 h 224"/>
                <a:gd name="T60" fmla="*/ 182 w 223"/>
                <a:gd name="T61" fmla="*/ 198 h 224"/>
                <a:gd name="T62" fmla="*/ 168 w 223"/>
                <a:gd name="T63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224">
                  <a:moveTo>
                    <a:pt x="54" y="15"/>
                  </a:moveTo>
                  <a:lnTo>
                    <a:pt x="62" y="11"/>
                  </a:lnTo>
                  <a:lnTo>
                    <a:pt x="19" y="49"/>
                  </a:lnTo>
                  <a:lnTo>
                    <a:pt x="104" y="0"/>
                  </a:lnTo>
                  <a:lnTo>
                    <a:pt x="12" y="62"/>
                  </a:lnTo>
                  <a:lnTo>
                    <a:pt x="119" y="0"/>
                  </a:lnTo>
                  <a:lnTo>
                    <a:pt x="5" y="77"/>
                  </a:lnTo>
                  <a:lnTo>
                    <a:pt x="136" y="2"/>
                  </a:lnTo>
                  <a:lnTo>
                    <a:pt x="4" y="86"/>
                  </a:lnTo>
                  <a:lnTo>
                    <a:pt x="144" y="4"/>
                  </a:lnTo>
                  <a:lnTo>
                    <a:pt x="1" y="96"/>
                  </a:lnTo>
                  <a:lnTo>
                    <a:pt x="153" y="8"/>
                  </a:lnTo>
                  <a:lnTo>
                    <a:pt x="1" y="103"/>
                  </a:lnTo>
                  <a:lnTo>
                    <a:pt x="161" y="11"/>
                  </a:lnTo>
                  <a:lnTo>
                    <a:pt x="0" y="111"/>
                  </a:lnTo>
                  <a:lnTo>
                    <a:pt x="167" y="15"/>
                  </a:lnTo>
                  <a:lnTo>
                    <a:pt x="1" y="123"/>
                  </a:lnTo>
                  <a:lnTo>
                    <a:pt x="178" y="22"/>
                  </a:lnTo>
                  <a:lnTo>
                    <a:pt x="2" y="136"/>
                  </a:lnTo>
                  <a:lnTo>
                    <a:pt x="187" y="30"/>
                  </a:lnTo>
                  <a:lnTo>
                    <a:pt x="4" y="142"/>
                  </a:lnTo>
                  <a:lnTo>
                    <a:pt x="193" y="35"/>
                  </a:lnTo>
                  <a:lnTo>
                    <a:pt x="5" y="144"/>
                  </a:lnTo>
                  <a:lnTo>
                    <a:pt x="193" y="35"/>
                  </a:lnTo>
                  <a:lnTo>
                    <a:pt x="6" y="150"/>
                  </a:lnTo>
                  <a:lnTo>
                    <a:pt x="198" y="41"/>
                  </a:lnTo>
                  <a:lnTo>
                    <a:pt x="11" y="160"/>
                  </a:lnTo>
                  <a:lnTo>
                    <a:pt x="204" y="49"/>
                  </a:lnTo>
                  <a:lnTo>
                    <a:pt x="17" y="171"/>
                  </a:lnTo>
                  <a:lnTo>
                    <a:pt x="210" y="60"/>
                  </a:lnTo>
                  <a:lnTo>
                    <a:pt x="21" y="179"/>
                  </a:lnTo>
                  <a:lnTo>
                    <a:pt x="214" y="68"/>
                  </a:lnTo>
                  <a:lnTo>
                    <a:pt x="28" y="187"/>
                  </a:lnTo>
                  <a:lnTo>
                    <a:pt x="217" y="77"/>
                  </a:lnTo>
                  <a:lnTo>
                    <a:pt x="30" y="188"/>
                  </a:lnTo>
                  <a:lnTo>
                    <a:pt x="219" y="80"/>
                  </a:lnTo>
                  <a:lnTo>
                    <a:pt x="38" y="196"/>
                  </a:lnTo>
                  <a:lnTo>
                    <a:pt x="221" y="91"/>
                  </a:lnTo>
                  <a:lnTo>
                    <a:pt x="43" y="199"/>
                  </a:lnTo>
                  <a:lnTo>
                    <a:pt x="221" y="96"/>
                  </a:lnTo>
                  <a:lnTo>
                    <a:pt x="50" y="206"/>
                  </a:lnTo>
                  <a:lnTo>
                    <a:pt x="223" y="106"/>
                  </a:lnTo>
                  <a:lnTo>
                    <a:pt x="58" y="210"/>
                  </a:lnTo>
                  <a:lnTo>
                    <a:pt x="223" y="117"/>
                  </a:lnTo>
                  <a:lnTo>
                    <a:pt x="70" y="215"/>
                  </a:lnTo>
                  <a:lnTo>
                    <a:pt x="221" y="129"/>
                  </a:lnTo>
                  <a:lnTo>
                    <a:pt x="79" y="218"/>
                  </a:lnTo>
                  <a:lnTo>
                    <a:pt x="220" y="137"/>
                  </a:lnTo>
                  <a:lnTo>
                    <a:pt x="79" y="218"/>
                  </a:lnTo>
                  <a:lnTo>
                    <a:pt x="220" y="137"/>
                  </a:lnTo>
                  <a:lnTo>
                    <a:pt x="81" y="220"/>
                  </a:lnTo>
                  <a:lnTo>
                    <a:pt x="219" y="141"/>
                  </a:lnTo>
                  <a:lnTo>
                    <a:pt x="93" y="222"/>
                  </a:lnTo>
                  <a:lnTo>
                    <a:pt x="216" y="152"/>
                  </a:lnTo>
                  <a:lnTo>
                    <a:pt x="93" y="222"/>
                  </a:lnTo>
                  <a:lnTo>
                    <a:pt x="216" y="152"/>
                  </a:lnTo>
                  <a:lnTo>
                    <a:pt x="102" y="224"/>
                  </a:lnTo>
                  <a:lnTo>
                    <a:pt x="212" y="160"/>
                  </a:lnTo>
                  <a:lnTo>
                    <a:pt x="126" y="222"/>
                  </a:lnTo>
                  <a:lnTo>
                    <a:pt x="200" y="180"/>
                  </a:lnTo>
                  <a:lnTo>
                    <a:pt x="149" y="217"/>
                  </a:lnTo>
                  <a:lnTo>
                    <a:pt x="182" y="198"/>
                  </a:lnTo>
                  <a:lnTo>
                    <a:pt x="161" y="213"/>
                  </a:lnTo>
                  <a:lnTo>
                    <a:pt x="168" y="209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="" xmlns:a16="http://schemas.microsoft.com/office/drawing/2014/main" id="{06E4E58E-476C-45A6-9431-8D76B3B1C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184" y="3920436"/>
              <a:ext cx="605117" cy="602910"/>
            </a:xfrm>
            <a:custGeom>
              <a:avLst/>
              <a:gdLst>
                <a:gd name="T0" fmla="*/ 76 w 274"/>
                <a:gd name="T1" fmla="*/ 13 h 273"/>
                <a:gd name="T2" fmla="*/ 115 w 274"/>
                <a:gd name="T3" fmla="*/ 1 h 273"/>
                <a:gd name="T4" fmla="*/ 142 w 274"/>
                <a:gd name="T5" fmla="*/ 0 h 273"/>
                <a:gd name="T6" fmla="*/ 149 w 274"/>
                <a:gd name="T7" fmla="*/ 0 h 273"/>
                <a:gd name="T8" fmla="*/ 164 w 274"/>
                <a:gd name="T9" fmla="*/ 2 h 273"/>
                <a:gd name="T10" fmla="*/ 175 w 274"/>
                <a:gd name="T11" fmla="*/ 5 h 273"/>
                <a:gd name="T12" fmla="*/ 186 w 274"/>
                <a:gd name="T13" fmla="*/ 8 h 273"/>
                <a:gd name="T14" fmla="*/ 201 w 274"/>
                <a:gd name="T15" fmla="*/ 14 h 273"/>
                <a:gd name="T16" fmla="*/ 210 w 274"/>
                <a:gd name="T17" fmla="*/ 20 h 273"/>
                <a:gd name="T18" fmla="*/ 220 w 274"/>
                <a:gd name="T19" fmla="*/ 27 h 273"/>
                <a:gd name="T20" fmla="*/ 227 w 274"/>
                <a:gd name="T21" fmla="*/ 32 h 273"/>
                <a:gd name="T22" fmla="*/ 235 w 274"/>
                <a:gd name="T23" fmla="*/ 39 h 273"/>
                <a:gd name="T24" fmla="*/ 243 w 274"/>
                <a:gd name="T25" fmla="*/ 50 h 273"/>
                <a:gd name="T26" fmla="*/ 243 w 274"/>
                <a:gd name="T27" fmla="*/ 50 h 273"/>
                <a:gd name="T28" fmla="*/ 250 w 274"/>
                <a:gd name="T29" fmla="*/ 58 h 273"/>
                <a:gd name="T30" fmla="*/ 250 w 274"/>
                <a:gd name="T31" fmla="*/ 58 h 273"/>
                <a:gd name="T32" fmla="*/ 251 w 274"/>
                <a:gd name="T33" fmla="*/ 60 h 273"/>
                <a:gd name="T34" fmla="*/ 257 w 274"/>
                <a:gd name="T35" fmla="*/ 69 h 273"/>
                <a:gd name="T36" fmla="*/ 262 w 274"/>
                <a:gd name="T37" fmla="*/ 78 h 273"/>
                <a:gd name="T38" fmla="*/ 262 w 274"/>
                <a:gd name="T39" fmla="*/ 79 h 273"/>
                <a:gd name="T40" fmla="*/ 263 w 274"/>
                <a:gd name="T41" fmla="*/ 83 h 273"/>
                <a:gd name="T42" fmla="*/ 266 w 274"/>
                <a:gd name="T43" fmla="*/ 90 h 273"/>
                <a:gd name="T44" fmla="*/ 269 w 274"/>
                <a:gd name="T45" fmla="*/ 100 h 273"/>
                <a:gd name="T46" fmla="*/ 273 w 274"/>
                <a:gd name="T47" fmla="*/ 111 h 273"/>
                <a:gd name="T48" fmla="*/ 273 w 274"/>
                <a:gd name="T49" fmla="*/ 117 h 273"/>
                <a:gd name="T50" fmla="*/ 273 w 274"/>
                <a:gd name="T51" fmla="*/ 117 h 273"/>
                <a:gd name="T52" fmla="*/ 274 w 274"/>
                <a:gd name="T53" fmla="*/ 125 h 273"/>
                <a:gd name="T54" fmla="*/ 274 w 274"/>
                <a:gd name="T55" fmla="*/ 130 h 273"/>
                <a:gd name="T56" fmla="*/ 274 w 274"/>
                <a:gd name="T57" fmla="*/ 138 h 273"/>
                <a:gd name="T58" fmla="*/ 274 w 274"/>
                <a:gd name="T59" fmla="*/ 144 h 273"/>
                <a:gd name="T60" fmla="*/ 273 w 274"/>
                <a:gd name="T61" fmla="*/ 158 h 273"/>
                <a:gd name="T62" fmla="*/ 270 w 274"/>
                <a:gd name="T63" fmla="*/ 170 h 273"/>
                <a:gd name="T64" fmla="*/ 269 w 274"/>
                <a:gd name="T65" fmla="*/ 174 h 273"/>
                <a:gd name="T66" fmla="*/ 265 w 274"/>
                <a:gd name="T67" fmla="*/ 186 h 273"/>
                <a:gd name="T68" fmla="*/ 265 w 274"/>
                <a:gd name="T69" fmla="*/ 188 h 273"/>
                <a:gd name="T70" fmla="*/ 257 w 274"/>
                <a:gd name="T71" fmla="*/ 203 h 273"/>
                <a:gd name="T72" fmla="*/ 250 w 274"/>
                <a:gd name="T73" fmla="*/ 213 h 273"/>
                <a:gd name="T74" fmla="*/ 247 w 274"/>
                <a:gd name="T75" fmla="*/ 217 h 273"/>
                <a:gd name="T76" fmla="*/ 244 w 274"/>
                <a:gd name="T77" fmla="*/ 220 h 273"/>
                <a:gd name="T78" fmla="*/ 206 w 274"/>
                <a:gd name="T79" fmla="*/ 25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273">
                  <a:moveTo>
                    <a:pt x="68" y="19"/>
                  </a:moveTo>
                  <a:lnTo>
                    <a:pt x="76" y="13"/>
                  </a:lnTo>
                  <a:lnTo>
                    <a:pt x="31" y="50"/>
                  </a:lnTo>
                  <a:lnTo>
                    <a:pt x="115" y="1"/>
                  </a:lnTo>
                  <a:lnTo>
                    <a:pt x="15" y="73"/>
                  </a:lnTo>
                  <a:lnTo>
                    <a:pt x="142" y="0"/>
                  </a:lnTo>
                  <a:lnTo>
                    <a:pt x="12" y="79"/>
                  </a:lnTo>
                  <a:lnTo>
                    <a:pt x="149" y="0"/>
                  </a:lnTo>
                  <a:lnTo>
                    <a:pt x="5" y="93"/>
                  </a:lnTo>
                  <a:lnTo>
                    <a:pt x="164" y="2"/>
                  </a:lnTo>
                  <a:lnTo>
                    <a:pt x="4" y="104"/>
                  </a:lnTo>
                  <a:lnTo>
                    <a:pt x="175" y="5"/>
                  </a:lnTo>
                  <a:lnTo>
                    <a:pt x="1" y="115"/>
                  </a:lnTo>
                  <a:lnTo>
                    <a:pt x="186" y="8"/>
                  </a:lnTo>
                  <a:lnTo>
                    <a:pt x="0" y="131"/>
                  </a:lnTo>
                  <a:lnTo>
                    <a:pt x="201" y="14"/>
                  </a:lnTo>
                  <a:lnTo>
                    <a:pt x="0" y="142"/>
                  </a:lnTo>
                  <a:lnTo>
                    <a:pt x="210" y="20"/>
                  </a:lnTo>
                  <a:lnTo>
                    <a:pt x="0" y="153"/>
                  </a:lnTo>
                  <a:lnTo>
                    <a:pt x="220" y="27"/>
                  </a:lnTo>
                  <a:lnTo>
                    <a:pt x="1" y="162"/>
                  </a:lnTo>
                  <a:lnTo>
                    <a:pt x="227" y="32"/>
                  </a:lnTo>
                  <a:lnTo>
                    <a:pt x="4" y="171"/>
                  </a:lnTo>
                  <a:lnTo>
                    <a:pt x="235" y="39"/>
                  </a:lnTo>
                  <a:lnTo>
                    <a:pt x="8" y="184"/>
                  </a:lnTo>
                  <a:lnTo>
                    <a:pt x="243" y="50"/>
                  </a:lnTo>
                  <a:lnTo>
                    <a:pt x="8" y="185"/>
                  </a:lnTo>
                  <a:lnTo>
                    <a:pt x="243" y="50"/>
                  </a:lnTo>
                  <a:lnTo>
                    <a:pt x="12" y="193"/>
                  </a:lnTo>
                  <a:lnTo>
                    <a:pt x="250" y="58"/>
                  </a:lnTo>
                  <a:lnTo>
                    <a:pt x="13" y="194"/>
                  </a:lnTo>
                  <a:lnTo>
                    <a:pt x="250" y="58"/>
                  </a:lnTo>
                  <a:lnTo>
                    <a:pt x="13" y="197"/>
                  </a:lnTo>
                  <a:lnTo>
                    <a:pt x="251" y="60"/>
                  </a:lnTo>
                  <a:lnTo>
                    <a:pt x="19" y="205"/>
                  </a:lnTo>
                  <a:lnTo>
                    <a:pt x="257" y="69"/>
                  </a:lnTo>
                  <a:lnTo>
                    <a:pt x="24" y="215"/>
                  </a:lnTo>
                  <a:lnTo>
                    <a:pt x="262" y="78"/>
                  </a:lnTo>
                  <a:lnTo>
                    <a:pt x="25" y="216"/>
                  </a:lnTo>
                  <a:lnTo>
                    <a:pt x="262" y="79"/>
                  </a:lnTo>
                  <a:lnTo>
                    <a:pt x="28" y="219"/>
                  </a:lnTo>
                  <a:lnTo>
                    <a:pt x="263" y="83"/>
                  </a:lnTo>
                  <a:lnTo>
                    <a:pt x="32" y="224"/>
                  </a:lnTo>
                  <a:lnTo>
                    <a:pt x="266" y="90"/>
                  </a:lnTo>
                  <a:lnTo>
                    <a:pt x="39" y="232"/>
                  </a:lnTo>
                  <a:lnTo>
                    <a:pt x="269" y="100"/>
                  </a:lnTo>
                  <a:lnTo>
                    <a:pt x="49" y="241"/>
                  </a:lnTo>
                  <a:lnTo>
                    <a:pt x="273" y="111"/>
                  </a:lnTo>
                  <a:lnTo>
                    <a:pt x="53" y="243"/>
                  </a:lnTo>
                  <a:lnTo>
                    <a:pt x="273" y="117"/>
                  </a:lnTo>
                  <a:lnTo>
                    <a:pt x="53" y="245"/>
                  </a:lnTo>
                  <a:lnTo>
                    <a:pt x="273" y="117"/>
                  </a:lnTo>
                  <a:lnTo>
                    <a:pt x="59" y="249"/>
                  </a:lnTo>
                  <a:lnTo>
                    <a:pt x="274" y="125"/>
                  </a:lnTo>
                  <a:lnTo>
                    <a:pt x="64" y="251"/>
                  </a:lnTo>
                  <a:lnTo>
                    <a:pt x="274" y="130"/>
                  </a:lnTo>
                  <a:lnTo>
                    <a:pt x="70" y="255"/>
                  </a:lnTo>
                  <a:lnTo>
                    <a:pt x="274" y="138"/>
                  </a:lnTo>
                  <a:lnTo>
                    <a:pt x="76" y="258"/>
                  </a:lnTo>
                  <a:lnTo>
                    <a:pt x="274" y="144"/>
                  </a:lnTo>
                  <a:lnTo>
                    <a:pt x="89" y="264"/>
                  </a:lnTo>
                  <a:lnTo>
                    <a:pt x="273" y="158"/>
                  </a:lnTo>
                  <a:lnTo>
                    <a:pt x="100" y="268"/>
                  </a:lnTo>
                  <a:lnTo>
                    <a:pt x="270" y="170"/>
                  </a:lnTo>
                  <a:lnTo>
                    <a:pt x="104" y="269"/>
                  </a:lnTo>
                  <a:lnTo>
                    <a:pt x="269" y="174"/>
                  </a:lnTo>
                  <a:lnTo>
                    <a:pt x="117" y="272"/>
                  </a:lnTo>
                  <a:lnTo>
                    <a:pt x="265" y="186"/>
                  </a:lnTo>
                  <a:lnTo>
                    <a:pt x="118" y="272"/>
                  </a:lnTo>
                  <a:lnTo>
                    <a:pt x="265" y="188"/>
                  </a:lnTo>
                  <a:lnTo>
                    <a:pt x="136" y="273"/>
                  </a:lnTo>
                  <a:lnTo>
                    <a:pt x="257" y="203"/>
                  </a:lnTo>
                  <a:lnTo>
                    <a:pt x="149" y="272"/>
                  </a:lnTo>
                  <a:lnTo>
                    <a:pt x="250" y="213"/>
                  </a:lnTo>
                  <a:lnTo>
                    <a:pt x="153" y="272"/>
                  </a:lnTo>
                  <a:lnTo>
                    <a:pt x="247" y="217"/>
                  </a:lnTo>
                  <a:lnTo>
                    <a:pt x="156" y="272"/>
                  </a:lnTo>
                  <a:lnTo>
                    <a:pt x="244" y="220"/>
                  </a:lnTo>
                  <a:lnTo>
                    <a:pt x="198" y="258"/>
                  </a:lnTo>
                  <a:lnTo>
                    <a:pt x="206" y="254"/>
                  </a:lnTo>
                </a:path>
              </a:pathLst>
            </a:custGeom>
            <a:noFill/>
            <a:ln w="1588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="" xmlns:a16="http://schemas.microsoft.com/office/drawing/2014/main" id="{25D35B1E-0FFA-4116-8D71-BDAABDECB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0933" y="4382005"/>
              <a:ext cx="465985" cy="468193"/>
            </a:xfrm>
            <a:custGeom>
              <a:avLst/>
              <a:gdLst>
                <a:gd name="T0" fmla="*/ 59 w 211"/>
                <a:gd name="T1" fmla="*/ 13 h 212"/>
                <a:gd name="T2" fmla="*/ 70 w 211"/>
                <a:gd name="T3" fmla="*/ 7 h 212"/>
                <a:gd name="T4" fmla="*/ 101 w 211"/>
                <a:gd name="T5" fmla="*/ 2 h 212"/>
                <a:gd name="T6" fmla="*/ 106 w 211"/>
                <a:gd name="T7" fmla="*/ 0 h 212"/>
                <a:gd name="T8" fmla="*/ 120 w 211"/>
                <a:gd name="T9" fmla="*/ 2 h 212"/>
                <a:gd name="T10" fmla="*/ 135 w 211"/>
                <a:gd name="T11" fmla="*/ 6 h 212"/>
                <a:gd name="T12" fmla="*/ 143 w 211"/>
                <a:gd name="T13" fmla="*/ 7 h 212"/>
                <a:gd name="T14" fmla="*/ 154 w 211"/>
                <a:gd name="T15" fmla="*/ 13 h 212"/>
                <a:gd name="T16" fmla="*/ 163 w 211"/>
                <a:gd name="T17" fmla="*/ 18 h 212"/>
                <a:gd name="T18" fmla="*/ 165 w 211"/>
                <a:gd name="T19" fmla="*/ 19 h 212"/>
                <a:gd name="T20" fmla="*/ 169 w 211"/>
                <a:gd name="T21" fmla="*/ 22 h 212"/>
                <a:gd name="T22" fmla="*/ 170 w 211"/>
                <a:gd name="T23" fmla="*/ 22 h 212"/>
                <a:gd name="T24" fmla="*/ 170 w 211"/>
                <a:gd name="T25" fmla="*/ 23 h 212"/>
                <a:gd name="T26" fmla="*/ 174 w 211"/>
                <a:gd name="T27" fmla="*/ 26 h 212"/>
                <a:gd name="T28" fmla="*/ 176 w 211"/>
                <a:gd name="T29" fmla="*/ 27 h 212"/>
                <a:gd name="T30" fmla="*/ 177 w 211"/>
                <a:gd name="T31" fmla="*/ 29 h 212"/>
                <a:gd name="T32" fmla="*/ 184 w 211"/>
                <a:gd name="T33" fmla="*/ 36 h 212"/>
                <a:gd name="T34" fmla="*/ 188 w 211"/>
                <a:gd name="T35" fmla="*/ 41 h 212"/>
                <a:gd name="T36" fmla="*/ 195 w 211"/>
                <a:gd name="T37" fmla="*/ 50 h 212"/>
                <a:gd name="T38" fmla="*/ 201 w 211"/>
                <a:gd name="T39" fmla="*/ 61 h 212"/>
                <a:gd name="T40" fmla="*/ 204 w 211"/>
                <a:gd name="T41" fmla="*/ 68 h 212"/>
                <a:gd name="T42" fmla="*/ 206 w 211"/>
                <a:gd name="T43" fmla="*/ 71 h 212"/>
                <a:gd name="T44" fmla="*/ 207 w 211"/>
                <a:gd name="T45" fmla="*/ 78 h 212"/>
                <a:gd name="T46" fmla="*/ 208 w 211"/>
                <a:gd name="T47" fmla="*/ 82 h 212"/>
                <a:gd name="T48" fmla="*/ 210 w 211"/>
                <a:gd name="T49" fmla="*/ 86 h 212"/>
                <a:gd name="T50" fmla="*/ 211 w 211"/>
                <a:gd name="T51" fmla="*/ 96 h 212"/>
                <a:gd name="T52" fmla="*/ 211 w 211"/>
                <a:gd name="T53" fmla="*/ 96 h 212"/>
                <a:gd name="T54" fmla="*/ 211 w 211"/>
                <a:gd name="T55" fmla="*/ 110 h 212"/>
                <a:gd name="T56" fmla="*/ 211 w 211"/>
                <a:gd name="T57" fmla="*/ 119 h 212"/>
                <a:gd name="T58" fmla="*/ 210 w 211"/>
                <a:gd name="T59" fmla="*/ 128 h 212"/>
                <a:gd name="T60" fmla="*/ 207 w 211"/>
                <a:gd name="T61" fmla="*/ 136 h 212"/>
                <a:gd name="T62" fmla="*/ 201 w 211"/>
                <a:gd name="T63" fmla="*/ 152 h 212"/>
                <a:gd name="T64" fmla="*/ 184 w 211"/>
                <a:gd name="T65" fmla="*/ 178 h 212"/>
                <a:gd name="T66" fmla="*/ 182 w 211"/>
                <a:gd name="T67" fmla="*/ 179 h 212"/>
                <a:gd name="T68" fmla="*/ 170 w 211"/>
                <a:gd name="T69" fmla="*/ 190 h 212"/>
                <a:gd name="T70" fmla="*/ 161 w 211"/>
                <a:gd name="T71" fmla="*/ 19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1" h="212">
                  <a:moveTo>
                    <a:pt x="51" y="17"/>
                  </a:moveTo>
                  <a:lnTo>
                    <a:pt x="59" y="13"/>
                  </a:lnTo>
                  <a:lnTo>
                    <a:pt x="37" y="26"/>
                  </a:lnTo>
                  <a:lnTo>
                    <a:pt x="70" y="7"/>
                  </a:lnTo>
                  <a:lnTo>
                    <a:pt x="17" y="49"/>
                  </a:lnTo>
                  <a:lnTo>
                    <a:pt x="101" y="2"/>
                  </a:lnTo>
                  <a:lnTo>
                    <a:pt x="14" y="55"/>
                  </a:lnTo>
                  <a:lnTo>
                    <a:pt x="106" y="0"/>
                  </a:lnTo>
                  <a:lnTo>
                    <a:pt x="7" y="67"/>
                  </a:lnTo>
                  <a:lnTo>
                    <a:pt x="120" y="2"/>
                  </a:lnTo>
                  <a:lnTo>
                    <a:pt x="3" y="82"/>
                  </a:lnTo>
                  <a:lnTo>
                    <a:pt x="135" y="6"/>
                  </a:lnTo>
                  <a:lnTo>
                    <a:pt x="0" y="90"/>
                  </a:lnTo>
                  <a:lnTo>
                    <a:pt x="143" y="7"/>
                  </a:lnTo>
                  <a:lnTo>
                    <a:pt x="0" y="101"/>
                  </a:lnTo>
                  <a:lnTo>
                    <a:pt x="154" y="13"/>
                  </a:lnTo>
                  <a:lnTo>
                    <a:pt x="0" y="113"/>
                  </a:lnTo>
                  <a:lnTo>
                    <a:pt x="163" y="18"/>
                  </a:lnTo>
                  <a:lnTo>
                    <a:pt x="0" y="114"/>
                  </a:lnTo>
                  <a:lnTo>
                    <a:pt x="165" y="19"/>
                  </a:lnTo>
                  <a:lnTo>
                    <a:pt x="0" y="119"/>
                  </a:lnTo>
                  <a:lnTo>
                    <a:pt x="169" y="22"/>
                  </a:lnTo>
                  <a:lnTo>
                    <a:pt x="0" y="119"/>
                  </a:lnTo>
                  <a:lnTo>
                    <a:pt x="170" y="22"/>
                  </a:lnTo>
                  <a:lnTo>
                    <a:pt x="0" y="121"/>
                  </a:lnTo>
                  <a:lnTo>
                    <a:pt x="170" y="23"/>
                  </a:lnTo>
                  <a:lnTo>
                    <a:pt x="2" y="125"/>
                  </a:lnTo>
                  <a:lnTo>
                    <a:pt x="174" y="26"/>
                  </a:lnTo>
                  <a:lnTo>
                    <a:pt x="2" y="128"/>
                  </a:lnTo>
                  <a:lnTo>
                    <a:pt x="176" y="27"/>
                  </a:lnTo>
                  <a:lnTo>
                    <a:pt x="3" y="129"/>
                  </a:lnTo>
                  <a:lnTo>
                    <a:pt x="177" y="29"/>
                  </a:lnTo>
                  <a:lnTo>
                    <a:pt x="4" y="138"/>
                  </a:lnTo>
                  <a:lnTo>
                    <a:pt x="184" y="36"/>
                  </a:lnTo>
                  <a:lnTo>
                    <a:pt x="7" y="145"/>
                  </a:lnTo>
                  <a:lnTo>
                    <a:pt x="188" y="41"/>
                  </a:lnTo>
                  <a:lnTo>
                    <a:pt x="11" y="156"/>
                  </a:lnTo>
                  <a:lnTo>
                    <a:pt x="195" y="50"/>
                  </a:lnTo>
                  <a:lnTo>
                    <a:pt x="18" y="167"/>
                  </a:lnTo>
                  <a:lnTo>
                    <a:pt x="201" y="61"/>
                  </a:lnTo>
                  <a:lnTo>
                    <a:pt x="23" y="172"/>
                  </a:lnTo>
                  <a:lnTo>
                    <a:pt x="204" y="68"/>
                  </a:lnTo>
                  <a:lnTo>
                    <a:pt x="25" y="175"/>
                  </a:lnTo>
                  <a:lnTo>
                    <a:pt x="206" y="71"/>
                  </a:lnTo>
                  <a:lnTo>
                    <a:pt x="29" y="179"/>
                  </a:lnTo>
                  <a:lnTo>
                    <a:pt x="207" y="78"/>
                  </a:lnTo>
                  <a:lnTo>
                    <a:pt x="31" y="182"/>
                  </a:lnTo>
                  <a:lnTo>
                    <a:pt x="208" y="82"/>
                  </a:lnTo>
                  <a:lnTo>
                    <a:pt x="36" y="186"/>
                  </a:lnTo>
                  <a:lnTo>
                    <a:pt x="210" y="86"/>
                  </a:lnTo>
                  <a:lnTo>
                    <a:pt x="44" y="193"/>
                  </a:lnTo>
                  <a:lnTo>
                    <a:pt x="211" y="96"/>
                  </a:lnTo>
                  <a:lnTo>
                    <a:pt x="45" y="193"/>
                  </a:lnTo>
                  <a:lnTo>
                    <a:pt x="211" y="96"/>
                  </a:lnTo>
                  <a:lnTo>
                    <a:pt x="56" y="199"/>
                  </a:lnTo>
                  <a:lnTo>
                    <a:pt x="211" y="110"/>
                  </a:lnTo>
                  <a:lnTo>
                    <a:pt x="65" y="203"/>
                  </a:lnTo>
                  <a:lnTo>
                    <a:pt x="211" y="119"/>
                  </a:lnTo>
                  <a:lnTo>
                    <a:pt x="72" y="206"/>
                  </a:lnTo>
                  <a:lnTo>
                    <a:pt x="210" y="128"/>
                  </a:lnTo>
                  <a:lnTo>
                    <a:pt x="80" y="209"/>
                  </a:lnTo>
                  <a:lnTo>
                    <a:pt x="207" y="136"/>
                  </a:lnTo>
                  <a:lnTo>
                    <a:pt x="98" y="212"/>
                  </a:lnTo>
                  <a:lnTo>
                    <a:pt x="201" y="152"/>
                  </a:lnTo>
                  <a:lnTo>
                    <a:pt x="128" y="209"/>
                  </a:lnTo>
                  <a:lnTo>
                    <a:pt x="184" y="178"/>
                  </a:lnTo>
                  <a:lnTo>
                    <a:pt x="131" y="209"/>
                  </a:lnTo>
                  <a:lnTo>
                    <a:pt x="182" y="179"/>
                  </a:lnTo>
                  <a:lnTo>
                    <a:pt x="147" y="203"/>
                  </a:lnTo>
                  <a:lnTo>
                    <a:pt x="170" y="190"/>
                  </a:lnTo>
                  <a:lnTo>
                    <a:pt x="152" y="201"/>
                  </a:lnTo>
                  <a:lnTo>
                    <a:pt x="161" y="197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="" xmlns:a16="http://schemas.microsoft.com/office/drawing/2014/main" id="{2CE549CF-3F79-4E55-9C43-EB399D3F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553" y="5196925"/>
              <a:ext cx="664746" cy="662537"/>
            </a:xfrm>
            <a:custGeom>
              <a:avLst/>
              <a:gdLst>
                <a:gd name="T0" fmla="*/ 83 w 301"/>
                <a:gd name="T1" fmla="*/ 16 h 300"/>
                <a:gd name="T2" fmla="*/ 117 w 301"/>
                <a:gd name="T3" fmla="*/ 4 h 300"/>
                <a:gd name="T4" fmla="*/ 151 w 301"/>
                <a:gd name="T5" fmla="*/ 0 h 300"/>
                <a:gd name="T6" fmla="*/ 174 w 301"/>
                <a:gd name="T7" fmla="*/ 2 h 300"/>
                <a:gd name="T8" fmla="*/ 184 w 301"/>
                <a:gd name="T9" fmla="*/ 4 h 300"/>
                <a:gd name="T10" fmla="*/ 202 w 301"/>
                <a:gd name="T11" fmla="*/ 9 h 300"/>
                <a:gd name="T12" fmla="*/ 212 w 301"/>
                <a:gd name="T13" fmla="*/ 13 h 300"/>
                <a:gd name="T14" fmla="*/ 215 w 301"/>
                <a:gd name="T15" fmla="*/ 14 h 300"/>
                <a:gd name="T16" fmla="*/ 227 w 301"/>
                <a:gd name="T17" fmla="*/ 21 h 300"/>
                <a:gd name="T18" fmla="*/ 234 w 301"/>
                <a:gd name="T19" fmla="*/ 25 h 300"/>
                <a:gd name="T20" fmla="*/ 238 w 301"/>
                <a:gd name="T21" fmla="*/ 28 h 300"/>
                <a:gd name="T22" fmla="*/ 248 w 301"/>
                <a:gd name="T23" fmla="*/ 36 h 300"/>
                <a:gd name="T24" fmla="*/ 255 w 301"/>
                <a:gd name="T25" fmla="*/ 42 h 300"/>
                <a:gd name="T26" fmla="*/ 264 w 301"/>
                <a:gd name="T27" fmla="*/ 52 h 300"/>
                <a:gd name="T28" fmla="*/ 265 w 301"/>
                <a:gd name="T29" fmla="*/ 54 h 300"/>
                <a:gd name="T30" fmla="*/ 272 w 301"/>
                <a:gd name="T31" fmla="*/ 63 h 300"/>
                <a:gd name="T32" fmla="*/ 278 w 301"/>
                <a:gd name="T33" fmla="*/ 70 h 300"/>
                <a:gd name="T34" fmla="*/ 279 w 301"/>
                <a:gd name="T35" fmla="*/ 73 h 300"/>
                <a:gd name="T36" fmla="*/ 283 w 301"/>
                <a:gd name="T37" fmla="*/ 79 h 300"/>
                <a:gd name="T38" fmla="*/ 286 w 301"/>
                <a:gd name="T39" fmla="*/ 85 h 300"/>
                <a:gd name="T40" fmla="*/ 287 w 301"/>
                <a:gd name="T41" fmla="*/ 86 h 300"/>
                <a:gd name="T42" fmla="*/ 287 w 301"/>
                <a:gd name="T43" fmla="*/ 89 h 300"/>
                <a:gd name="T44" fmla="*/ 289 w 301"/>
                <a:gd name="T45" fmla="*/ 93 h 300"/>
                <a:gd name="T46" fmla="*/ 290 w 301"/>
                <a:gd name="T47" fmla="*/ 94 h 300"/>
                <a:gd name="T48" fmla="*/ 294 w 301"/>
                <a:gd name="T49" fmla="*/ 104 h 300"/>
                <a:gd name="T50" fmla="*/ 297 w 301"/>
                <a:gd name="T51" fmla="*/ 116 h 300"/>
                <a:gd name="T52" fmla="*/ 298 w 301"/>
                <a:gd name="T53" fmla="*/ 121 h 300"/>
                <a:gd name="T54" fmla="*/ 299 w 301"/>
                <a:gd name="T55" fmla="*/ 125 h 300"/>
                <a:gd name="T56" fmla="*/ 299 w 301"/>
                <a:gd name="T57" fmla="*/ 136 h 300"/>
                <a:gd name="T58" fmla="*/ 299 w 301"/>
                <a:gd name="T59" fmla="*/ 138 h 300"/>
                <a:gd name="T60" fmla="*/ 301 w 301"/>
                <a:gd name="T61" fmla="*/ 148 h 300"/>
                <a:gd name="T62" fmla="*/ 301 w 301"/>
                <a:gd name="T63" fmla="*/ 158 h 300"/>
                <a:gd name="T64" fmla="*/ 299 w 301"/>
                <a:gd name="T65" fmla="*/ 169 h 300"/>
                <a:gd name="T66" fmla="*/ 298 w 301"/>
                <a:gd name="T67" fmla="*/ 180 h 300"/>
                <a:gd name="T68" fmla="*/ 294 w 301"/>
                <a:gd name="T69" fmla="*/ 196 h 300"/>
                <a:gd name="T70" fmla="*/ 291 w 301"/>
                <a:gd name="T71" fmla="*/ 204 h 300"/>
                <a:gd name="T72" fmla="*/ 289 w 301"/>
                <a:gd name="T73" fmla="*/ 211 h 300"/>
                <a:gd name="T74" fmla="*/ 284 w 301"/>
                <a:gd name="T75" fmla="*/ 217 h 300"/>
                <a:gd name="T76" fmla="*/ 282 w 301"/>
                <a:gd name="T77" fmla="*/ 224 h 300"/>
                <a:gd name="T78" fmla="*/ 276 w 301"/>
                <a:gd name="T79" fmla="*/ 232 h 300"/>
                <a:gd name="T80" fmla="*/ 268 w 301"/>
                <a:gd name="T81" fmla="*/ 243 h 300"/>
                <a:gd name="T82" fmla="*/ 264 w 301"/>
                <a:gd name="T83" fmla="*/ 249 h 300"/>
                <a:gd name="T84" fmla="*/ 225 w 301"/>
                <a:gd name="T85" fmla="*/ 28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00">
                  <a:moveTo>
                    <a:pt x="75" y="20"/>
                  </a:moveTo>
                  <a:lnTo>
                    <a:pt x="83" y="16"/>
                  </a:lnTo>
                  <a:lnTo>
                    <a:pt x="40" y="48"/>
                  </a:lnTo>
                  <a:lnTo>
                    <a:pt x="117" y="4"/>
                  </a:lnTo>
                  <a:lnTo>
                    <a:pt x="21" y="75"/>
                  </a:lnTo>
                  <a:lnTo>
                    <a:pt x="151" y="0"/>
                  </a:lnTo>
                  <a:lnTo>
                    <a:pt x="10" y="96"/>
                  </a:lnTo>
                  <a:lnTo>
                    <a:pt x="174" y="2"/>
                  </a:lnTo>
                  <a:lnTo>
                    <a:pt x="7" y="104"/>
                  </a:lnTo>
                  <a:lnTo>
                    <a:pt x="184" y="4"/>
                  </a:lnTo>
                  <a:lnTo>
                    <a:pt x="3" y="123"/>
                  </a:lnTo>
                  <a:lnTo>
                    <a:pt x="202" y="9"/>
                  </a:lnTo>
                  <a:lnTo>
                    <a:pt x="2" y="135"/>
                  </a:lnTo>
                  <a:lnTo>
                    <a:pt x="212" y="13"/>
                  </a:lnTo>
                  <a:lnTo>
                    <a:pt x="0" y="138"/>
                  </a:lnTo>
                  <a:lnTo>
                    <a:pt x="215" y="14"/>
                  </a:lnTo>
                  <a:lnTo>
                    <a:pt x="0" y="151"/>
                  </a:lnTo>
                  <a:lnTo>
                    <a:pt x="227" y="21"/>
                  </a:lnTo>
                  <a:lnTo>
                    <a:pt x="0" y="159"/>
                  </a:lnTo>
                  <a:lnTo>
                    <a:pt x="234" y="25"/>
                  </a:lnTo>
                  <a:lnTo>
                    <a:pt x="2" y="165"/>
                  </a:lnTo>
                  <a:lnTo>
                    <a:pt x="238" y="28"/>
                  </a:lnTo>
                  <a:lnTo>
                    <a:pt x="3" y="177"/>
                  </a:lnTo>
                  <a:lnTo>
                    <a:pt x="248" y="36"/>
                  </a:lnTo>
                  <a:lnTo>
                    <a:pt x="4" y="185"/>
                  </a:lnTo>
                  <a:lnTo>
                    <a:pt x="255" y="42"/>
                  </a:lnTo>
                  <a:lnTo>
                    <a:pt x="9" y="199"/>
                  </a:lnTo>
                  <a:lnTo>
                    <a:pt x="264" y="52"/>
                  </a:lnTo>
                  <a:lnTo>
                    <a:pt x="10" y="201"/>
                  </a:lnTo>
                  <a:lnTo>
                    <a:pt x="265" y="54"/>
                  </a:lnTo>
                  <a:lnTo>
                    <a:pt x="14" y="212"/>
                  </a:lnTo>
                  <a:lnTo>
                    <a:pt x="272" y="63"/>
                  </a:lnTo>
                  <a:lnTo>
                    <a:pt x="17" y="219"/>
                  </a:lnTo>
                  <a:lnTo>
                    <a:pt x="278" y="70"/>
                  </a:lnTo>
                  <a:lnTo>
                    <a:pt x="19" y="223"/>
                  </a:lnTo>
                  <a:lnTo>
                    <a:pt x="279" y="73"/>
                  </a:lnTo>
                  <a:lnTo>
                    <a:pt x="23" y="230"/>
                  </a:lnTo>
                  <a:lnTo>
                    <a:pt x="283" y="79"/>
                  </a:lnTo>
                  <a:lnTo>
                    <a:pt x="26" y="234"/>
                  </a:lnTo>
                  <a:lnTo>
                    <a:pt x="286" y="85"/>
                  </a:lnTo>
                  <a:lnTo>
                    <a:pt x="28" y="236"/>
                  </a:lnTo>
                  <a:lnTo>
                    <a:pt x="287" y="86"/>
                  </a:lnTo>
                  <a:lnTo>
                    <a:pt x="29" y="238"/>
                  </a:lnTo>
                  <a:lnTo>
                    <a:pt x="287" y="89"/>
                  </a:lnTo>
                  <a:lnTo>
                    <a:pt x="30" y="240"/>
                  </a:lnTo>
                  <a:lnTo>
                    <a:pt x="289" y="93"/>
                  </a:lnTo>
                  <a:lnTo>
                    <a:pt x="32" y="242"/>
                  </a:lnTo>
                  <a:lnTo>
                    <a:pt x="290" y="94"/>
                  </a:lnTo>
                  <a:lnTo>
                    <a:pt x="38" y="250"/>
                  </a:lnTo>
                  <a:lnTo>
                    <a:pt x="294" y="104"/>
                  </a:lnTo>
                  <a:lnTo>
                    <a:pt x="48" y="259"/>
                  </a:lnTo>
                  <a:lnTo>
                    <a:pt x="297" y="116"/>
                  </a:lnTo>
                  <a:lnTo>
                    <a:pt x="51" y="263"/>
                  </a:lnTo>
                  <a:lnTo>
                    <a:pt x="298" y="121"/>
                  </a:lnTo>
                  <a:lnTo>
                    <a:pt x="55" y="266"/>
                  </a:lnTo>
                  <a:lnTo>
                    <a:pt x="299" y="125"/>
                  </a:lnTo>
                  <a:lnTo>
                    <a:pt x="63" y="273"/>
                  </a:lnTo>
                  <a:lnTo>
                    <a:pt x="299" y="136"/>
                  </a:lnTo>
                  <a:lnTo>
                    <a:pt x="64" y="273"/>
                  </a:lnTo>
                  <a:lnTo>
                    <a:pt x="299" y="138"/>
                  </a:lnTo>
                  <a:lnTo>
                    <a:pt x="72" y="278"/>
                  </a:lnTo>
                  <a:lnTo>
                    <a:pt x="301" y="148"/>
                  </a:lnTo>
                  <a:lnTo>
                    <a:pt x="82" y="284"/>
                  </a:lnTo>
                  <a:lnTo>
                    <a:pt x="301" y="158"/>
                  </a:lnTo>
                  <a:lnTo>
                    <a:pt x="91" y="289"/>
                  </a:lnTo>
                  <a:lnTo>
                    <a:pt x="299" y="169"/>
                  </a:lnTo>
                  <a:lnTo>
                    <a:pt x="102" y="292"/>
                  </a:lnTo>
                  <a:lnTo>
                    <a:pt x="298" y="180"/>
                  </a:lnTo>
                  <a:lnTo>
                    <a:pt x="119" y="297"/>
                  </a:lnTo>
                  <a:lnTo>
                    <a:pt x="294" y="196"/>
                  </a:lnTo>
                  <a:lnTo>
                    <a:pt x="125" y="299"/>
                  </a:lnTo>
                  <a:lnTo>
                    <a:pt x="291" y="204"/>
                  </a:lnTo>
                  <a:lnTo>
                    <a:pt x="134" y="300"/>
                  </a:lnTo>
                  <a:lnTo>
                    <a:pt x="289" y="211"/>
                  </a:lnTo>
                  <a:lnTo>
                    <a:pt x="142" y="300"/>
                  </a:lnTo>
                  <a:lnTo>
                    <a:pt x="284" y="217"/>
                  </a:lnTo>
                  <a:lnTo>
                    <a:pt x="147" y="300"/>
                  </a:lnTo>
                  <a:lnTo>
                    <a:pt x="282" y="224"/>
                  </a:lnTo>
                  <a:lnTo>
                    <a:pt x="158" y="300"/>
                  </a:lnTo>
                  <a:lnTo>
                    <a:pt x="276" y="232"/>
                  </a:lnTo>
                  <a:lnTo>
                    <a:pt x="172" y="299"/>
                  </a:lnTo>
                  <a:lnTo>
                    <a:pt x="268" y="243"/>
                  </a:lnTo>
                  <a:lnTo>
                    <a:pt x="177" y="299"/>
                  </a:lnTo>
                  <a:lnTo>
                    <a:pt x="264" y="249"/>
                  </a:lnTo>
                  <a:lnTo>
                    <a:pt x="218" y="285"/>
                  </a:lnTo>
                  <a:lnTo>
                    <a:pt x="225" y="281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D680E07E-6405-44C5-AAA8-0BA9316BAA98}"/>
              </a:ext>
            </a:extLst>
          </p:cNvPr>
          <p:cNvGrpSpPr/>
          <p:nvPr/>
        </p:nvGrpSpPr>
        <p:grpSpPr>
          <a:xfrm>
            <a:off x="8008340" y="2409157"/>
            <a:ext cx="3628047" cy="983019"/>
            <a:chOff x="7487741" y="1736314"/>
            <a:chExt cx="3628047" cy="983019"/>
          </a:xfrm>
        </p:grpSpPr>
        <p:sp>
          <p:nvSpPr>
            <p:cNvPr id="34" name="文本框 33">
              <a:extLst>
                <a:ext uri="{FF2B5EF4-FFF2-40B4-BE49-F238E27FC236}">
                  <a16:creationId xmlns="" xmlns:a16="http://schemas.microsoft.com/office/drawing/2014/main" id="{A99746D4-56DE-42BC-89D6-94342416D8DE}"/>
                </a:ext>
              </a:extLst>
            </p:cNvPr>
            <p:cNvSpPr txBox="1"/>
            <p:nvPr/>
          </p:nvSpPr>
          <p:spPr>
            <a:xfrm>
              <a:off x="7493526" y="1736314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明确技能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B5F67305-C912-410D-9053-68AEAFC65684}"/>
                </a:ext>
              </a:extLst>
            </p:cNvPr>
            <p:cNvSpPr txBox="1"/>
            <p:nvPr/>
          </p:nvSpPr>
          <p:spPr>
            <a:xfrm>
              <a:off x="7487741" y="2117117"/>
              <a:ext cx="3628047" cy="602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所属端，所属技能栈，目标技术栈，深度学习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1" name="组合 3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545089DC-DDBC-4F12-ABC3-56AD4F304765}"/>
              </a:ext>
            </a:extLst>
          </p:cNvPr>
          <p:cNvGrpSpPr/>
          <p:nvPr/>
        </p:nvGrpSpPr>
        <p:grpSpPr>
          <a:xfrm>
            <a:off x="555614" y="2409157"/>
            <a:ext cx="3628047" cy="962027"/>
            <a:chOff x="8397180" y="1736314"/>
            <a:chExt cx="3628047" cy="962027"/>
          </a:xfrm>
        </p:grpSpPr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E1101DDC-9B57-4B09-8D03-21955C0DA38A}"/>
                </a:ext>
              </a:extLst>
            </p:cNvPr>
            <p:cNvSpPr txBox="1"/>
            <p:nvPr/>
          </p:nvSpPr>
          <p:spPr>
            <a:xfrm>
              <a:off x="10125988" y="1736314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明确领域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4853391B-5EA9-4325-984C-59FE23357D0B}"/>
                </a:ext>
              </a:extLst>
            </p:cNvPr>
            <p:cNvSpPr txBox="1"/>
            <p:nvPr/>
          </p:nvSpPr>
          <p:spPr>
            <a:xfrm>
              <a:off x="8397180" y="2096125"/>
              <a:ext cx="3628047" cy="602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pPr algn="r"/>
              <a:r>
                <a:rPr lang="zh-CN" altLang="en-US" sz="1400" dirty="0" smtClean="0">
                  <a:solidFill>
                    <a:schemeClr val="bg1"/>
                  </a:solidFill>
                </a:rPr>
                <a:t>找对定向的行业，从行业经验中提取学习方向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3C6EBEAD-CE31-425B-8B97-CB77675B9462}"/>
              </a:ext>
            </a:extLst>
          </p:cNvPr>
          <p:cNvGrpSpPr/>
          <p:nvPr/>
        </p:nvGrpSpPr>
        <p:grpSpPr>
          <a:xfrm>
            <a:off x="8008340" y="4150965"/>
            <a:ext cx="3628047" cy="703495"/>
            <a:chOff x="7487741" y="1736314"/>
            <a:chExt cx="3628047" cy="703495"/>
          </a:xfrm>
        </p:grpSpPr>
        <p:sp>
          <p:nvSpPr>
            <p:cNvPr id="41" name="文本框 40">
              <a:extLst>
                <a:ext uri="{FF2B5EF4-FFF2-40B4-BE49-F238E27FC236}">
                  <a16:creationId xmlns="" xmlns:a16="http://schemas.microsoft.com/office/drawing/2014/main" id="{57B9697E-B603-4C37-A904-763282611430}"/>
                </a:ext>
              </a:extLst>
            </p:cNvPr>
            <p:cNvSpPr txBox="1"/>
            <p:nvPr/>
          </p:nvSpPr>
          <p:spPr>
            <a:xfrm>
              <a:off x="7493526" y="1736314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明确定位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="" xmlns:a16="http://schemas.microsoft.com/office/drawing/2014/main" id="{1E25DF17-E335-45BE-B73D-7CB319E60BB8}"/>
                </a:ext>
              </a:extLst>
            </p:cNvPr>
            <p:cNvSpPr txBox="1"/>
            <p:nvPr/>
          </p:nvSpPr>
          <p:spPr>
            <a:xfrm>
              <a:off x="7487741" y="2096125"/>
              <a:ext cx="3628047" cy="34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个人在团队定位，定位要求，突破预期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8" name="组合 37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5A9DCA83-9C41-4F7A-B064-11151755BA69}"/>
              </a:ext>
            </a:extLst>
          </p:cNvPr>
          <p:cNvGrpSpPr/>
          <p:nvPr/>
        </p:nvGrpSpPr>
        <p:grpSpPr>
          <a:xfrm>
            <a:off x="555614" y="4150965"/>
            <a:ext cx="3628047" cy="962027"/>
            <a:chOff x="8397180" y="1736314"/>
            <a:chExt cx="3628047" cy="962027"/>
          </a:xfrm>
        </p:grpSpPr>
        <p:sp>
          <p:nvSpPr>
            <p:cNvPr id="39" name="文本框 38">
              <a:extLst>
                <a:ext uri="{FF2B5EF4-FFF2-40B4-BE49-F238E27FC236}">
                  <a16:creationId xmlns="" xmlns:a16="http://schemas.microsoft.com/office/drawing/2014/main" id="{3CFD02B3-EF75-4BD2-BD5D-5F7FDB50D3D7}"/>
                </a:ext>
              </a:extLst>
            </p:cNvPr>
            <p:cNvSpPr txBox="1"/>
            <p:nvPr/>
          </p:nvSpPr>
          <p:spPr>
            <a:xfrm>
              <a:off x="10125988" y="1736314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明确目标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="" xmlns:a16="http://schemas.microsoft.com/office/drawing/2014/main" id="{E99F3C2B-6F32-44EE-B4E9-97333A37AF9D}"/>
                </a:ext>
              </a:extLst>
            </p:cNvPr>
            <p:cNvSpPr txBox="1"/>
            <p:nvPr/>
          </p:nvSpPr>
          <p:spPr>
            <a:xfrm>
              <a:off x="8397180" y="2096125"/>
              <a:ext cx="3628047" cy="602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pPr algn="r"/>
              <a:r>
                <a:rPr lang="zh-CN" altLang="en-US" sz="1400" dirty="0" smtClean="0">
                  <a:solidFill>
                    <a:schemeClr val="bg1"/>
                  </a:solidFill>
                </a:rPr>
                <a:t>有计划的学习，定制长期和短期目标，定制岗位技能目标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e7d195523061f1c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 hidden="1">
            <a:extLst>
              <a:ext uri="{FF2B5EF4-FFF2-40B4-BE49-F238E27FC236}">
                <a16:creationId xmlns="" xmlns:a16="http://schemas.microsoft.com/office/drawing/2014/main" id="{7DFD161D-CFFC-442A-BA13-883532E8D7CA}"/>
              </a:ext>
            </a:extLst>
          </p:cNvPr>
          <p:cNvSpPr txBox="1"/>
          <p:nvPr/>
        </p:nvSpPr>
        <p:spPr>
          <a:xfrm>
            <a:off x="-355600" y="1803400"/>
            <a:ext cx="29892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e7d195523061f1c07797a755f80b33936a4bdb71a1e2e9b3B62BFFCC95B79A52B69A880DC502B9E829A24DBA5CC298944ED7C125A3C86A656AA7F644DB8944AD014E04A9878B8132B29416743944FF5DF7B305328D74A606473A2245CF56CC8645AB564CB57661BDFEEB7A97C9C70052F858D888A9303BD944E31C4FEC3188E7FD6EC68044F9A740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79411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/>
          <p:cNvGrpSpPr/>
          <p:nvPr/>
        </p:nvGrpSpPr>
        <p:grpSpPr>
          <a:xfrm>
            <a:off x="5872198" y="2587535"/>
            <a:ext cx="4454490" cy="1574440"/>
            <a:chOff x="5616726" y="2406020"/>
            <a:chExt cx="4454490" cy="1574440"/>
          </a:xfrm>
        </p:grpSpPr>
        <p:sp>
          <p:nvSpPr>
            <p:cNvPr id="209" name="文本框 208"/>
            <p:cNvSpPr txBox="1"/>
            <p:nvPr/>
          </p:nvSpPr>
          <p:spPr>
            <a:xfrm>
              <a:off x="5616726" y="2406020"/>
              <a:ext cx="26699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zh-CN" sz="3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05</a:t>
              </a: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5616726" y="3036355"/>
              <a:ext cx="4454490" cy="9441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sz="1600" dirty="0">
                  <a:solidFill>
                    <a:schemeClr val="bg1"/>
                  </a:solidFill>
                </a:rPr>
                <a:t>前端工程师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的</a:t>
              </a:r>
              <a:r>
                <a:rPr lang="zh-CN" altLang="en-US" sz="1600" dirty="0">
                  <a:solidFill>
                    <a:schemeClr val="bg1"/>
                  </a:solidFill>
                </a:rPr>
                <a:t>职场晋升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endParaRPr lang="en-US" altLang="zh-CN" sz="1600" dirty="0">
                <a:solidFill>
                  <a:schemeClr val="bg1"/>
                </a:solidFill>
              </a:endParaRPr>
            </a:p>
            <a:p>
              <a:r>
                <a:rPr lang="zh-CN" altLang="en-US" sz="1100" dirty="0" smtClean="0">
                  <a:solidFill>
                    <a:schemeClr val="bg1"/>
                  </a:solidFill>
                </a:rPr>
                <a:t>自我表达和评委评审的一般原则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直接连接符 2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77867C4A-33B7-4DEA-9DE3-6C1F6DAD0B7F}"/>
              </a:ext>
            </a:extLst>
          </p:cNvPr>
          <p:cNvCxnSpPr/>
          <p:nvPr/>
        </p:nvCxnSpPr>
        <p:spPr>
          <a:xfrm>
            <a:off x="5544273" y="2149997"/>
            <a:ext cx="0" cy="25580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7d195523061f1c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 hidden="1">
            <a:extLst>
              <a:ext uri="{FF2B5EF4-FFF2-40B4-BE49-F238E27FC236}">
                <a16:creationId xmlns="" xmlns:a16="http://schemas.microsoft.com/office/drawing/2014/main" id="{46DE8A62-0786-4B9B-AAE4-8CD0A253E61E}"/>
              </a:ext>
            </a:extLst>
          </p:cNvPr>
          <p:cNvSpPr txBox="1"/>
          <p:nvPr/>
        </p:nvSpPr>
        <p:spPr>
          <a:xfrm>
            <a:off x="-355600" y="1803400"/>
            <a:ext cx="29892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e7d195523061f1c07797a755f80b33936a4bdb71a1e2e9b3B62BFFCC95B79A52B69A880DC502B9E829A24DBA5CC298944ED7C125A3C86A656AA7F644DB8944AD014E04A9878B8132B29416743944FF5DF7B305328D74A606473A2245CF56CC8645AB564CB57661BDFEEB7A97C9C70052F858D888A9303BD944E31C4FEC3188E7FD6EC68044F9A740</a:t>
            </a:r>
            <a:endParaRPr lang="zh-CN" altLang="en-US" sz="100"/>
          </a:p>
        </p:txBody>
      </p:sp>
      <p:grpSp>
        <p:nvGrpSpPr>
          <p:cNvPr id="12" name="组合 134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494AF435-2B9B-4DA3-B337-858678080A9F}"/>
              </a:ext>
            </a:extLst>
          </p:cNvPr>
          <p:cNvGrpSpPr/>
          <p:nvPr/>
        </p:nvGrpSpPr>
        <p:grpSpPr>
          <a:xfrm>
            <a:off x="2417501" y="2917959"/>
            <a:ext cx="2431497" cy="1658410"/>
            <a:chOff x="838201" y="1822451"/>
            <a:chExt cx="4911725" cy="3219450"/>
          </a:xfrm>
        </p:grpSpPr>
        <p:sp>
          <p:nvSpPr>
            <p:cNvPr id="13" name="Freeform 100">
              <a:extLst>
                <a:ext uri="{FF2B5EF4-FFF2-40B4-BE49-F238E27FC236}">
                  <a16:creationId xmlns="" xmlns:a16="http://schemas.microsoft.com/office/drawing/2014/main" id="{640E378B-EECB-44E9-816E-798E41D6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426" y="2776538"/>
              <a:ext cx="53975" cy="30163"/>
            </a:xfrm>
            <a:custGeom>
              <a:avLst/>
              <a:gdLst>
                <a:gd name="T0" fmla="*/ 0 w 34"/>
                <a:gd name="T1" fmla="*/ 19 h 19"/>
                <a:gd name="T2" fmla="*/ 34 w 34"/>
                <a:gd name="T3" fmla="*/ 0 h 19"/>
                <a:gd name="T4" fmla="*/ 19 w 34"/>
                <a:gd name="T5" fmla="*/ 10 h 19"/>
                <a:gd name="T6" fmla="*/ 23 w 34"/>
                <a:gd name="T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9">
                  <a:moveTo>
                    <a:pt x="0" y="19"/>
                  </a:moveTo>
                  <a:lnTo>
                    <a:pt x="34" y="0"/>
                  </a:lnTo>
                  <a:lnTo>
                    <a:pt x="19" y="10"/>
                  </a:lnTo>
                  <a:lnTo>
                    <a:pt x="23" y="8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01">
              <a:extLst>
                <a:ext uri="{FF2B5EF4-FFF2-40B4-BE49-F238E27FC236}">
                  <a16:creationId xmlns="" xmlns:a16="http://schemas.microsoft.com/office/drawing/2014/main" id="{28971360-D678-4952-BC41-D5627B2F1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4675188"/>
              <a:ext cx="388938" cy="223838"/>
            </a:xfrm>
            <a:custGeom>
              <a:avLst/>
              <a:gdLst>
                <a:gd name="T0" fmla="*/ 22 w 245"/>
                <a:gd name="T1" fmla="*/ 9 h 141"/>
                <a:gd name="T2" fmla="*/ 29 w 245"/>
                <a:gd name="T3" fmla="*/ 7 h 141"/>
                <a:gd name="T4" fmla="*/ 16 w 245"/>
                <a:gd name="T5" fmla="*/ 20 h 141"/>
                <a:gd name="T6" fmla="*/ 45 w 245"/>
                <a:gd name="T7" fmla="*/ 4 h 141"/>
                <a:gd name="T8" fmla="*/ 15 w 245"/>
                <a:gd name="T9" fmla="*/ 26 h 141"/>
                <a:gd name="T10" fmla="*/ 52 w 245"/>
                <a:gd name="T11" fmla="*/ 4 h 141"/>
                <a:gd name="T12" fmla="*/ 15 w 245"/>
                <a:gd name="T13" fmla="*/ 36 h 141"/>
                <a:gd name="T14" fmla="*/ 72 w 245"/>
                <a:gd name="T15" fmla="*/ 4 h 141"/>
                <a:gd name="T16" fmla="*/ 14 w 245"/>
                <a:gd name="T17" fmla="*/ 53 h 141"/>
                <a:gd name="T18" fmla="*/ 99 w 245"/>
                <a:gd name="T19" fmla="*/ 3 h 141"/>
                <a:gd name="T20" fmla="*/ 12 w 245"/>
                <a:gd name="T21" fmla="*/ 57 h 141"/>
                <a:gd name="T22" fmla="*/ 107 w 245"/>
                <a:gd name="T23" fmla="*/ 3 h 141"/>
                <a:gd name="T24" fmla="*/ 12 w 245"/>
                <a:gd name="T25" fmla="*/ 65 h 141"/>
                <a:gd name="T26" fmla="*/ 119 w 245"/>
                <a:gd name="T27" fmla="*/ 3 h 141"/>
                <a:gd name="T28" fmla="*/ 12 w 245"/>
                <a:gd name="T29" fmla="*/ 74 h 141"/>
                <a:gd name="T30" fmla="*/ 137 w 245"/>
                <a:gd name="T31" fmla="*/ 3 h 141"/>
                <a:gd name="T32" fmla="*/ 11 w 245"/>
                <a:gd name="T33" fmla="*/ 77 h 141"/>
                <a:gd name="T34" fmla="*/ 141 w 245"/>
                <a:gd name="T35" fmla="*/ 3 h 141"/>
                <a:gd name="T36" fmla="*/ 11 w 245"/>
                <a:gd name="T37" fmla="*/ 81 h 141"/>
                <a:gd name="T38" fmla="*/ 149 w 245"/>
                <a:gd name="T39" fmla="*/ 3 h 141"/>
                <a:gd name="T40" fmla="*/ 10 w 245"/>
                <a:gd name="T41" fmla="*/ 99 h 141"/>
                <a:gd name="T42" fmla="*/ 178 w 245"/>
                <a:gd name="T43" fmla="*/ 1 h 141"/>
                <a:gd name="T44" fmla="*/ 10 w 245"/>
                <a:gd name="T45" fmla="*/ 101 h 141"/>
                <a:gd name="T46" fmla="*/ 183 w 245"/>
                <a:gd name="T47" fmla="*/ 1 h 141"/>
                <a:gd name="T48" fmla="*/ 10 w 245"/>
                <a:gd name="T49" fmla="*/ 108 h 141"/>
                <a:gd name="T50" fmla="*/ 195 w 245"/>
                <a:gd name="T51" fmla="*/ 1 h 141"/>
                <a:gd name="T52" fmla="*/ 8 w 245"/>
                <a:gd name="T53" fmla="*/ 120 h 141"/>
                <a:gd name="T54" fmla="*/ 217 w 245"/>
                <a:gd name="T55" fmla="*/ 0 h 141"/>
                <a:gd name="T56" fmla="*/ 8 w 245"/>
                <a:gd name="T57" fmla="*/ 124 h 141"/>
                <a:gd name="T58" fmla="*/ 224 w 245"/>
                <a:gd name="T59" fmla="*/ 0 h 141"/>
                <a:gd name="T60" fmla="*/ 0 w 245"/>
                <a:gd name="T61" fmla="*/ 141 h 141"/>
                <a:gd name="T62" fmla="*/ 245 w 245"/>
                <a:gd name="T6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5" h="141">
                  <a:moveTo>
                    <a:pt x="22" y="9"/>
                  </a:moveTo>
                  <a:lnTo>
                    <a:pt x="29" y="7"/>
                  </a:lnTo>
                  <a:lnTo>
                    <a:pt x="16" y="20"/>
                  </a:lnTo>
                  <a:lnTo>
                    <a:pt x="45" y="4"/>
                  </a:lnTo>
                  <a:lnTo>
                    <a:pt x="15" y="26"/>
                  </a:lnTo>
                  <a:lnTo>
                    <a:pt x="52" y="4"/>
                  </a:lnTo>
                  <a:lnTo>
                    <a:pt x="15" y="36"/>
                  </a:lnTo>
                  <a:lnTo>
                    <a:pt x="72" y="4"/>
                  </a:lnTo>
                  <a:lnTo>
                    <a:pt x="14" y="53"/>
                  </a:lnTo>
                  <a:lnTo>
                    <a:pt x="99" y="3"/>
                  </a:lnTo>
                  <a:lnTo>
                    <a:pt x="12" y="57"/>
                  </a:lnTo>
                  <a:lnTo>
                    <a:pt x="107" y="3"/>
                  </a:lnTo>
                  <a:lnTo>
                    <a:pt x="12" y="65"/>
                  </a:lnTo>
                  <a:lnTo>
                    <a:pt x="119" y="3"/>
                  </a:lnTo>
                  <a:lnTo>
                    <a:pt x="12" y="74"/>
                  </a:lnTo>
                  <a:lnTo>
                    <a:pt x="137" y="3"/>
                  </a:lnTo>
                  <a:lnTo>
                    <a:pt x="11" y="77"/>
                  </a:lnTo>
                  <a:lnTo>
                    <a:pt x="141" y="3"/>
                  </a:lnTo>
                  <a:lnTo>
                    <a:pt x="11" y="81"/>
                  </a:lnTo>
                  <a:lnTo>
                    <a:pt x="149" y="3"/>
                  </a:lnTo>
                  <a:lnTo>
                    <a:pt x="10" y="99"/>
                  </a:lnTo>
                  <a:lnTo>
                    <a:pt x="178" y="1"/>
                  </a:lnTo>
                  <a:lnTo>
                    <a:pt x="10" y="101"/>
                  </a:lnTo>
                  <a:lnTo>
                    <a:pt x="183" y="1"/>
                  </a:lnTo>
                  <a:lnTo>
                    <a:pt x="10" y="108"/>
                  </a:lnTo>
                  <a:lnTo>
                    <a:pt x="195" y="1"/>
                  </a:lnTo>
                  <a:lnTo>
                    <a:pt x="8" y="120"/>
                  </a:lnTo>
                  <a:lnTo>
                    <a:pt x="217" y="0"/>
                  </a:lnTo>
                  <a:lnTo>
                    <a:pt x="8" y="124"/>
                  </a:lnTo>
                  <a:lnTo>
                    <a:pt x="224" y="0"/>
                  </a:lnTo>
                  <a:lnTo>
                    <a:pt x="0" y="141"/>
                  </a:lnTo>
                  <a:lnTo>
                    <a:pt x="245" y="0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2">
              <a:extLst>
                <a:ext uri="{FF2B5EF4-FFF2-40B4-BE49-F238E27FC236}">
                  <a16:creationId xmlns="" xmlns:a16="http://schemas.microsoft.com/office/drawing/2014/main" id="{5655A659-E724-4078-8CF4-AF79D6B9A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913" y="2986088"/>
              <a:ext cx="3529013" cy="2035175"/>
            </a:xfrm>
            <a:custGeom>
              <a:avLst/>
              <a:gdLst>
                <a:gd name="T0" fmla="*/ 2223 w 2223"/>
                <a:gd name="T1" fmla="*/ 0 h 1282"/>
                <a:gd name="T2" fmla="*/ 2223 w 2223"/>
                <a:gd name="T3" fmla="*/ 3 h 1282"/>
                <a:gd name="T4" fmla="*/ 2223 w 2223"/>
                <a:gd name="T5" fmla="*/ 7 h 1282"/>
                <a:gd name="T6" fmla="*/ 2223 w 2223"/>
                <a:gd name="T7" fmla="*/ 15 h 1282"/>
                <a:gd name="T8" fmla="*/ 2223 w 2223"/>
                <a:gd name="T9" fmla="*/ 19 h 1282"/>
                <a:gd name="T10" fmla="*/ 2223 w 2223"/>
                <a:gd name="T11" fmla="*/ 31 h 1282"/>
                <a:gd name="T12" fmla="*/ 2223 w 2223"/>
                <a:gd name="T13" fmla="*/ 35 h 1282"/>
                <a:gd name="T14" fmla="*/ 2223 w 2223"/>
                <a:gd name="T15" fmla="*/ 41 h 1282"/>
                <a:gd name="T16" fmla="*/ 2223 w 2223"/>
                <a:gd name="T17" fmla="*/ 56 h 1282"/>
                <a:gd name="T18" fmla="*/ 2223 w 2223"/>
                <a:gd name="T19" fmla="*/ 69 h 1282"/>
                <a:gd name="T20" fmla="*/ 2223 w 2223"/>
                <a:gd name="T21" fmla="*/ 69 h 1282"/>
                <a:gd name="T22" fmla="*/ 2223 w 2223"/>
                <a:gd name="T23" fmla="*/ 73 h 1282"/>
                <a:gd name="T24" fmla="*/ 2223 w 2223"/>
                <a:gd name="T25" fmla="*/ 90 h 1282"/>
                <a:gd name="T26" fmla="*/ 2223 w 2223"/>
                <a:gd name="T27" fmla="*/ 91 h 1282"/>
                <a:gd name="T28" fmla="*/ 2223 w 2223"/>
                <a:gd name="T29" fmla="*/ 95 h 1282"/>
                <a:gd name="T30" fmla="*/ 2223 w 2223"/>
                <a:gd name="T31" fmla="*/ 100 h 1282"/>
                <a:gd name="T32" fmla="*/ 2223 w 2223"/>
                <a:gd name="T33" fmla="*/ 108 h 1282"/>
                <a:gd name="T34" fmla="*/ 2223 w 2223"/>
                <a:gd name="T35" fmla="*/ 122 h 1282"/>
                <a:gd name="T36" fmla="*/ 2223 w 2223"/>
                <a:gd name="T37" fmla="*/ 123 h 1282"/>
                <a:gd name="T38" fmla="*/ 2223 w 2223"/>
                <a:gd name="T39" fmla="*/ 137 h 1282"/>
                <a:gd name="T40" fmla="*/ 2223 w 2223"/>
                <a:gd name="T41" fmla="*/ 150 h 1282"/>
                <a:gd name="T42" fmla="*/ 2223 w 2223"/>
                <a:gd name="T43" fmla="*/ 165 h 1282"/>
                <a:gd name="T44" fmla="*/ 2223 w 2223"/>
                <a:gd name="T45" fmla="*/ 176 h 1282"/>
                <a:gd name="T46" fmla="*/ 2223 w 2223"/>
                <a:gd name="T47" fmla="*/ 177 h 1282"/>
                <a:gd name="T48" fmla="*/ 2223 w 2223"/>
                <a:gd name="T49" fmla="*/ 191 h 1282"/>
                <a:gd name="T50" fmla="*/ 2223 w 2223"/>
                <a:gd name="T51" fmla="*/ 203 h 1282"/>
                <a:gd name="T52" fmla="*/ 2223 w 2223"/>
                <a:gd name="T53" fmla="*/ 209 h 1282"/>
                <a:gd name="T54" fmla="*/ 2223 w 2223"/>
                <a:gd name="T55" fmla="*/ 222 h 1282"/>
                <a:gd name="T56" fmla="*/ 2223 w 2223"/>
                <a:gd name="T57" fmla="*/ 230 h 1282"/>
                <a:gd name="T58" fmla="*/ 2223 w 2223"/>
                <a:gd name="T59" fmla="*/ 241 h 1282"/>
                <a:gd name="T60" fmla="*/ 2223 w 2223"/>
                <a:gd name="T61" fmla="*/ 249 h 1282"/>
                <a:gd name="T62" fmla="*/ 2223 w 2223"/>
                <a:gd name="T63" fmla="*/ 263 h 1282"/>
                <a:gd name="T64" fmla="*/ 2223 w 2223"/>
                <a:gd name="T65" fmla="*/ 270 h 1282"/>
                <a:gd name="T66" fmla="*/ 2223 w 2223"/>
                <a:gd name="T67" fmla="*/ 271 h 1282"/>
                <a:gd name="T68" fmla="*/ 2223 w 2223"/>
                <a:gd name="T69" fmla="*/ 283 h 1282"/>
                <a:gd name="T70" fmla="*/ 2223 w 2223"/>
                <a:gd name="T71" fmla="*/ 298 h 1282"/>
                <a:gd name="T72" fmla="*/ 2214 w 2223"/>
                <a:gd name="T73" fmla="*/ 314 h 1282"/>
                <a:gd name="T74" fmla="*/ 2209 w 2223"/>
                <a:gd name="T75" fmla="*/ 320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23" h="1282">
                  <a:moveTo>
                    <a:pt x="0" y="1282"/>
                  </a:moveTo>
                  <a:lnTo>
                    <a:pt x="2223" y="0"/>
                  </a:lnTo>
                  <a:lnTo>
                    <a:pt x="26" y="1271"/>
                  </a:lnTo>
                  <a:lnTo>
                    <a:pt x="2223" y="3"/>
                  </a:lnTo>
                  <a:lnTo>
                    <a:pt x="49" y="1262"/>
                  </a:lnTo>
                  <a:lnTo>
                    <a:pt x="2223" y="7"/>
                  </a:lnTo>
                  <a:lnTo>
                    <a:pt x="107" y="1236"/>
                  </a:lnTo>
                  <a:lnTo>
                    <a:pt x="2223" y="15"/>
                  </a:lnTo>
                  <a:lnTo>
                    <a:pt x="134" y="1224"/>
                  </a:lnTo>
                  <a:lnTo>
                    <a:pt x="2223" y="19"/>
                  </a:lnTo>
                  <a:lnTo>
                    <a:pt x="221" y="1186"/>
                  </a:lnTo>
                  <a:lnTo>
                    <a:pt x="2223" y="31"/>
                  </a:lnTo>
                  <a:lnTo>
                    <a:pt x="252" y="1172"/>
                  </a:lnTo>
                  <a:lnTo>
                    <a:pt x="2223" y="35"/>
                  </a:lnTo>
                  <a:lnTo>
                    <a:pt x="290" y="1156"/>
                  </a:lnTo>
                  <a:lnTo>
                    <a:pt x="2223" y="41"/>
                  </a:lnTo>
                  <a:lnTo>
                    <a:pt x="397" y="1110"/>
                  </a:lnTo>
                  <a:lnTo>
                    <a:pt x="2223" y="56"/>
                  </a:lnTo>
                  <a:lnTo>
                    <a:pt x="485" y="1072"/>
                  </a:lnTo>
                  <a:lnTo>
                    <a:pt x="2223" y="69"/>
                  </a:lnTo>
                  <a:lnTo>
                    <a:pt x="489" y="1069"/>
                  </a:lnTo>
                  <a:lnTo>
                    <a:pt x="2223" y="69"/>
                  </a:lnTo>
                  <a:lnTo>
                    <a:pt x="515" y="1059"/>
                  </a:lnTo>
                  <a:lnTo>
                    <a:pt x="2223" y="73"/>
                  </a:lnTo>
                  <a:lnTo>
                    <a:pt x="625" y="1011"/>
                  </a:lnTo>
                  <a:lnTo>
                    <a:pt x="2223" y="90"/>
                  </a:lnTo>
                  <a:lnTo>
                    <a:pt x="635" y="1007"/>
                  </a:lnTo>
                  <a:lnTo>
                    <a:pt x="2223" y="91"/>
                  </a:lnTo>
                  <a:lnTo>
                    <a:pt x="664" y="994"/>
                  </a:lnTo>
                  <a:lnTo>
                    <a:pt x="2223" y="95"/>
                  </a:lnTo>
                  <a:lnTo>
                    <a:pt x="709" y="975"/>
                  </a:lnTo>
                  <a:lnTo>
                    <a:pt x="2223" y="100"/>
                  </a:lnTo>
                  <a:lnTo>
                    <a:pt x="757" y="954"/>
                  </a:lnTo>
                  <a:lnTo>
                    <a:pt x="2223" y="108"/>
                  </a:lnTo>
                  <a:lnTo>
                    <a:pt x="859" y="910"/>
                  </a:lnTo>
                  <a:lnTo>
                    <a:pt x="2223" y="122"/>
                  </a:lnTo>
                  <a:lnTo>
                    <a:pt x="863" y="907"/>
                  </a:lnTo>
                  <a:lnTo>
                    <a:pt x="2223" y="123"/>
                  </a:lnTo>
                  <a:lnTo>
                    <a:pt x="957" y="868"/>
                  </a:lnTo>
                  <a:lnTo>
                    <a:pt x="2223" y="137"/>
                  </a:lnTo>
                  <a:lnTo>
                    <a:pt x="1051" y="826"/>
                  </a:lnTo>
                  <a:lnTo>
                    <a:pt x="2223" y="150"/>
                  </a:lnTo>
                  <a:lnTo>
                    <a:pt x="1157" y="780"/>
                  </a:lnTo>
                  <a:lnTo>
                    <a:pt x="2223" y="165"/>
                  </a:lnTo>
                  <a:lnTo>
                    <a:pt x="1238" y="745"/>
                  </a:lnTo>
                  <a:lnTo>
                    <a:pt x="2223" y="176"/>
                  </a:lnTo>
                  <a:lnTo>
                    <a:pt x="1244" y="742"/>
                  </a:lnTo>
                  <a:lnTo>
                    <a:pt x="2223" y="177"/>
                  </a:lnTo>
                  <a:lnTo>
                    <a:pt x="1339" y="701"/>
                  </a:lnTo>
                  <a:lnTo>
                    <a:pt x="2223" y="191"/>
                  </a:lnTo>
                  <a:lnTo>
                    <a:pt x="1424" y="663"/>
                  </a:lnTo>
                  <a:lnTo>
                    <a:pt x="2223" y="203"/>
                  </a:lnTo>
                  <a:lnTo>
                    <a:pt x="1470" y="644"/>
                  </a:lnTo>
                  <a:lnTo>
                    <a:pt x="2223" y="209"/>
                  </a:lnTo>
                  <a:lnTo>
                    <a:pt x="1557" y="607"/>
                  </a:lnTo>
                  <a:lnTo>
                    <a:pt x="2223" y="222"/>
                  </a:lnTo>
                  <a:lnTo>
                    <a:pt x="1622" y="578"/>
                  </a:lnTo>
                  <a:lnTo>
                    <a:pt x="2223" y="230"/>
                  </a:lnTo>
                  <a:lnTo>
                    <a:pt x="1694" y="546"/>
                  </a:lnTo>
                  <a:lnTo>
                    <a:pt x="2223" y="241"/>
                  </a:lnTo>
                  <a:lnTo>
                    <a:pt x="1751" y="521"/>
                  </a:lnTo>
                  <a:lnTo>
                    <a:pt x="2223" y="249"/>
                  </a:lnTo>
                  <a:lnTo>
                    <a:pt x="1852" y="477"/>
                  </a:lnTo>
                  <a:lnTo>
                    <a:pt x="2223" y="263"/>
                  </a:lnTo>
                  <a:lnTo>
                    <a:pt x="1898" y="456"/>
                  </a:lnTo>
                  <a:lnTo>
                    <a:pt x="2223" y="270"/>
                  </a:lnTo>
                  <a:lnTo>
                    <a:pt x="1906" y="454"/>
                  </a:lnTo>
                  <a:lnTo>
                    <a:pt x="2223" y="271"/>
                  </a:lnTo>
                  <a:lnTo>
                    <a:pt x="1989" y="417"/>
                  </a:lnTo>
                  <a:lnTo>
                    <a:pt x="2223" y="283"/>
                  </a:lnTo>
                  <a:lnTo>
                    <a:pt x="2099" y="370"/>
                  </a:lnTo>
                  <a:lnTo>
                    <a:pt x="2223" y="298"/>
                  </a:lnTo>
                  <a:lnTo>
                    <a:pt x="2187" y="330"/>
                  </a:lnTo>
                  <a:lnTo>
                    <a:pt x="2214" y="314"/>
                  </a:lnTo>
                  <a:lnTo>
                    <a:pt x="2202" y="325"/>
                  </a:lnTo>
                  <a:lnTo>
                    <a:pt x="2209" y="320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3">
              <a:extLst>
                <a:ext uri="{FF2B5EF4-FFF2-40B4-BE49-F238E27FC236}">
                  <a16:creationId xmlns="" xmlns:a16="http://schemas.microsoft.com/office/drawing/2014/main" id="{022EEF87-F788-4EAE-B13C-D2D5FA67C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7813" y="2827338"/>
              <a:ext cx="300038" cy="174625"/>
            </a:xfrm>
            <a:custGeom>
              <a:avLst/>
              <a:gdLst>
                <a:gd name="T0" fmla="*/ 126 w 189"/>
                <a:gd name="T1" fmla="*/ 19 h 110"/>
                <a:gd name="T2" fmla="*/ 131 w 189"/>
                <a:gd name="T3" fmla="*/ 16 h 110"/>
                <a:gd name="T4" fmla="*/ 121 w 189"/>
                <a:gd name="T5" fmla="*/ 23 h 110"/>
                <a:gd name="T6" fmla="*/ 134 w 189"/>
                <a:gd name="T7" fmla="*/ 15 h 110"/>
                <a:gd name="T8" fmla="*/ 105 w 189"/>
                <a:gd name="T9" fmla="*/ 34 h 110"/>
                <a:gd name="T10" fmla="*/ 146 w 189"/>
                <a:gd name="T11" fmla="*/ 10 h 110"/>
                <a:gd name="T12" fmla="*/ 70 w 189"/>
                <a:gd name="T13" fmla="*/ 60 h 110"/>
                <a:gd name="T14" fmla="*/ 163 w 189"/>
                <a:gd name="T15" fmla="*/ 5 h 110"/>
                <a:gd name="T16" fmla="*/ 16 w 189"/>
                <a:gd name="T17" fmla="*/ 99 h 110"/>
                <a:gd name="T18" fmla="*/ 185 w 189"/>
                <a:gd name="T19" fmla="*/ 1 h 110"/>
                <a:gd name="T20" fmla="*/ 0 w 189"/>
                <a:gd name="T21" fmla="*/ 110 h 110"/>
                <a:gd name="T22" fmla="*/ 189 w 189"/>
                <a:gd name="T2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10">
                  <a:moveTo>
                    <a:pt x="126" y="19"/>
                  </a:moveTo>
                  <a:lnTo>
                    <a:pt x="131" y="16"/>
                  </a:lnTo>
                  <a:lnTo>
                    <a:pt x="121" y="23"/>
                  </a:lnTo>
                  <a:lnTo>
                    <a:pt x="134" y="15"/>
                  </a:lnTo>
                  <a:lnTo>
                    <a:pt x="105" y="34"/>
                  </a:lnTo>
                  <a:lnTo>
                    <a:pt x="146" y="10"/>
                  </a:lnTo>
                  <a:lnTo>
                    <a:pt x="70" y="60"/>
                  </a:lnTo>
                  <a:lnTo>
                    <a:pt x="163" y="5"/>
                  </a:lnTo>
                  <a:lnTo>
                    <a:pt x="16" y="99"/>
                  </a:lnTo>
                  <a:lnTo>
                    <a:pt x="185" y="1"/>
                  </a:lnTo>
                  <a:lnTo>
                    <a:pt x="0" y="110"/>
                  </a:lnTo>
                  <a:lnTo>
                    <a:pt x="189" y="0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04">
              <a:extLst>
                <a:ext uri="{FF2B5EF4-FFF2-40B4-BE49-F238E27FC236}">
                  <a16:creationId xmlns="" xmlns:a16="http://schemas.microsoft.com/office/drawing/2014/main" id="{A87A9C0E-59BA-4519-ABD2-C504210FB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1" y="3035301"/>
              <a:ext cx="371475" cy="215900"/>
            </a:xfrm>
            <a:custGeom>
              <a:avLst/>
              <a:gdLst>
                <a:gd name="T0" fmla="*/ 153 w 234"/>
                <a:gd name="T1" fmla="*/ 11 h 136"/>
                <a:gd name="T2" fmla="*/ 157 w 234"/>
                <a:gd name="T3" fmla="*/ 8 h 136"/>
                <a:gd name="T4" fmla="*/ 96 w 234"/>
                <a:gd name="T5" fmla="*/ 57 h 136"/>
                <a:gd name="T6" fmla="*/ 191 w 234"/>
                <a:gd name="T7" fmla="*/ 2 h 136"/>
                <a:gd name="T8" fmla="*/ 93 w 234"/>
                <a:gd name="T9" fmla="*/ 60 h 136"/>
                <a:gd name="T10" fmla="*/ 192 w 234"/>
                <a:gd name="T11" fmla="*/ 2 h 136"/>
                <a:gd name="T12" fmla="*/ 85 w 234"/>
                <a:gd name="T13" fmla="*/ 67 h 136"/>
                <a:gd name="T14" fmla="*/ 196 w 234"/>
                <a:gd name="T15" fmla="*/ 2 h 136"/>
                <a:gd name="T16" fmla="*/ 35 w 234"/>
                <a:gd name="T17" fmla="*/ 109 h 136"/>
                <a:gd name="T18" fmla="*/ 222 w 234"/>
                <a:gd name="T19" fmla="*/ 0 h 136"/>
                <a:gd name="T20" fmla="*/ 0 w 234"/>
                <a:gd name="T21" fmla="*/ 136 h 136"/>
                <a:gd name="T22" fmla="*/ 234 w 234"/>
                <a:gd name="T2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136">
                  <a:moveTo>
                    <a:pt x="153" y="11"/>
                  </a:moveTo>
                  <a:lnTo>
                    <a:pt x="157" y="8"/>
                  </a:lnTo>
                  <a:lnTo>
                    <a:pt x="96" y="57"/>
                  </a:lnTo>
                  <a:lnTo>
                    <a:pt x="191" y="2"/>
                  </a:lnTo>
                  <a:lnTo>
                    <a:pt x="93" y="60"/>
                  </a:lnTo>
                  <a:lnTo>
                    <a:pt x="192" y="2"/>
                  </a:lnTo>
                  <a:lnTo>
                    <a:pt x="85" y="67"/>
                  </a:lnTo>
                  <a:lnTo>
                    <a:pt x="196" y="2"/>
                  </a:lnTo>
                  <a:lnTo>
                    <a:pt x="35" y="109"/>
                  </a:lnTo>
                  <a:lnTo>
                    <a:pt x="222" y="0"/>
                  </a:lnTo>
                  <a:lnTo>
                    <a:pt x="0" y="136"/>
                  </a:lnTo>
                  <a:lnTo>
                    <a:pt x="234" y="0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05">
              <a:extLst>
                <a:ext uri="{FF2B5EF4-FFF2-40B4-BE49-F238E27FC236}">
                  <a16:creationId xmlns="" xmlns:a16="http://schemas.microsoft.com/office/drawing/2014/main" id="{D3623989-7243-4304-96DA-4C11FA602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226" y="3267076"/>
              <a:ext cx="371475" cy="215900"/>
            </a:xfrm>
            <a:custGeom>
              <a:avLst/>
              <a:gdLst>
                <a:gd name="T0" fmla="*/ 132 w 234"/>
                <a:gd name="T1" fmla="*/ 11 h 136"/>
                <a:gd name="T2" fmla="*/ 138 w 234"/>
                <a:gd name="T3" fmla="*/ 9 h 136"/>
                <a:gd name="T4" fmla="*/ 101 w 234"/>
                <a:gd name="T5" fmla="*/ 38 h 136"/>
                <a:gd name="T6" fmla="*/ 168 w 234"/>
                <a:gd name="T7" fmla="*/ 0 h 136"/>
                <a:gd name="T8" fmla="*/ 66 w 234"/>
                <a:gd name="T9" fmla="*/ 75 h 136"/>
                <a:gd name="T10" fmla="*/ 193 w 234"/>
                <a:gd name="T11" fmla="*/ 2 h 136"/>
                <a:gd name="T12" fmla="*/ 27 w 234"/>
                <a:gd name="T13" fmla="*/ 111 h 136"/>
                <a:gd name="T14" fmla="*/ 219 w 234"/>
                <a:gd name="T15" fmla="*/ 2 h 136"/>
                <a:gd name="T16" fmla="*/ 20 w 234"/>
                <a:gd name="T17" fmla="*/ 118 h 136"/>
                <a:gd name="T18" fmla="*/ 223 w 234"/>
                <a:gd name="T19" fmla="*/ 2 h 136"/>
                <a:gd name="T20" fmla="*/ 9 w 234"/>
                <a:gd name="T21" fmla="*/ 129 h 136"/>
                <a:gd name="T22" fmla="*/ 230 w 234"/>
                <a:gd name="T23" fmla="*/ 0 h 136"/>
                <a:gd name="T24" fmla="*/ 0 w 234"/>
                <a:gd name="T25" fmla="*/ 136 h 136"/>
                <a:gd name="T26" fmla="*/ 234 w 234"/>
                <a:gd name="T2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4" h="136">
                  <a:moveTo>
                    <a:pt x="132" y="11"/>
                  </a:moveTo>
                  <a:lnTo>
                    <a:pt x="138" y="9"/>
                  </a:lnTo>
                  <a:lnTo>
                    <a:pt x="101" y="38"/>
                  </a:lnTo>
                  <a:lnTo>
                    <a:pt x="168" y="0"/>
                  </a:lnTo>
                  <a:lnTo>
                    <a:pt x="66" y="75"/>
                  </a:lnTo>
                  <a:lnTo>
                    <a:pt x="193" y="2"/>
                  </a:lnTo>
                  <a:lnTo>
                    <a:pt x="27" y="111"/>
                  </a:lnTo>
                  <a:lnTo>
                    <a:pt x="219" y="2"/>
                  </a:lnTo>
                  <a:lnTo>
                    <a:pt x="20" y="118"/>
                  </a:lnTo>
                  <a:lnTo>
                    <a:pt x="223" y="2"/>
                  </a:lnTo>
                  <a:lnTo>
                    <a:pt x="9" y="129"/>
                  </a:lnTo>
                  <a:lnTo>
                    <a:pt x="230" y="0"/>
                  </a:lnTo>
                  <a:lnTo>
                    <a:pt x="0" y="136"/>
                  </a:lnTo>
                  <a:lnTo>
                    <a:pt x="234" y="0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06">
              <a:extLst>
                <a:ext uri="{FF2B5EF4-FFF2-40B4-BE49-F238E27FC236}">
                  <a16:creationId xmlns="" xmlns:a16="http://schemas.microsoft.com/office/drawing/2014/main" id="{5A591C21-9BFF-4F53-9C39-7117A0E60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688" y="3495676"/>
              <a:ext cx="390525" cy="231775"/>
            </a:xfrm>
            <a:custGeom>
              <a:avLst/>
              <a:gdLst>
                <a:gd name="T0" fmla="*/ 120 w 246"/>
                <a:gd name="T1" fmla="*/ 7 h 146"/>
                <a:gd name="T2" fmla="*/ 127 w 246"/>
                <a:gd name="T3" fmla="*/ 4 h 146"/>
                <a:gd name="T4" fmla="*/ 104 w 246"/>
                <a:gd name="T5" fmla="*/ 23 h 146"/>
                <a:gd name="T6" fmla="*/ 143 w 246"/>
                <a:gd name="T7" fmla="*/ 0 h 146"/>
                <a:gd name="T8" fmla="*/ 81 w 246"/>
                <a:gd name="T9" fmla="*/ 50 h 146"/>
                <a:gd name="T10" fmla="*/ 168 w 246"/>
                <a:gd name="T11" fmla="*/ 1 h 146"/>
                <a:gd name="T12" fmla="*/ 63 w 246"/>
                <a:gd name="T13" fmla="*/ 72 h 146"/>
                <a:gd name="T14" fmla="*/ 185 w 246"/>
                <a:gd name="T15" fmla="*/ 3 h 146"/>
                <a:gd name="T16" fmla="*/ 53 w 246"/>
                <a:gd name="T17" fmla="*/ 87 h 146"/>
                <a:gd name="T18" fmla="*/ 198 w 246"/>
                <a:gd name="T19" fmla="*/ 3 h 146"/>
                <a:gd name="T20" fmla="*/ 35 w 246"/>
                <a:gd name="T21" fmla="*/ 108 h 146"/>
                <a:gd name="T22" fmla="*/ 217 w 246"/>
                <a:gd name="T23" fmla="*/ 4 h 146"/>
                <a:gd name="T24" fmla="*/ 19 w 246"/>
                <a:gd name="T25" fmla="*/ 127 h 146"/>
                <a:gd name="T26" fmla="*/ 233 w 246"/>
                <a:gd name="T27" fmla="*/ 4 h 146"/>
                <a:gd name="T28" fmla="*/ 6 w 246"/>
                <a:gd name="T29" fmla="*/ 142 h 146"/>
                <a:gd name="T30" fmla="*/ 245 w 246"/>
                <a:gd name="T31" fmla="*/ 4 h 146"/>
                <a:gd name="T32" fmla="*/ 0 w 246"/>
                <a:gd name="T33" fmla="*/ 146 h 146"/>
                <a:gd name="T34" fmla="*/ 246 w 246"/>
                <a:gd name="T35" fmla="*/ 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146">
                  <a:moveTo>
                    <a:pt x="120" y="7"/>
                  </a:moveTo>
                  <a:lnTo>
                    <a:pt x="127" y="4"/>
                  </a:lnTo>
                  <a:lnTo>
                    <a:pt x="104" y="23"/>
                  </a:lnTo>
                  <a:lnTo>
                    <a:pt x="143" y="0"/>
                  </a:lnTo>
                  <a:lnTo>
                    <a:pt x="81" y="50"/>
                  </a:lnTo>
                  <a:lnTo>
                    <a:pt x="168" y="1"/>
                  </a:lnTo>
                  <a:lnTo>
                    <a:pt x="63" y="72"/>
                  </a:lnTo>
                  <a:lnTo>
                    <a:pt x="185" y="3"/>
                  </a:lnTo>
                  <a:lnTo>
                    <a:pt x="53" y="87"/>
                  </a:lnTo>
                  <a:lnTo>
                    <a:pt x="198" y="3"/>
                  </a:lnTo>
                  <a:lnTo>
                    <a:pt x="35" y="108"/>
                  </a:lnTo>
                  <a:lnTo>
                    <a:pt x="217" y="4"/>
                  </a:lnTo>
                  <a:lnTo>
                    <a:pt x="19" y="127"/>
                  </a:lnTo>
                  <a:lnTo>
                    <a:pt x="233" y="4"/>
                  </a:lnTo>
                  <a:lnTo>
                    <a:pt x="6" y="142"/>
                  </a:lnTo>
                  <a:lnTo>
                    <a:pt x="245" y="4"/>
                  </a:lnTo>
                  <a:lnTo>
                    <a:pt x="0" y="146"/>
                  </a:lnTo>
                  <a:lnTo>
                    <a:pt x="246" y="4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7">
              <a:extLst>
                <a:ext uri="{FF2B5EF4-FFF2-40B4-BE49-F238E27FC236}">
                  <a16:creationId xmlns="" xmlns:a16="http://schemas.microsoft.com/office/drawing/2014/main" id="{8F34B04E-6E05-4A30-83D4-65738E497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963" y="3736976"/>
              <a:ext cx="31750" cy="19050"/>
            </a:xfrm>
            <a:custGeom>
              <a:avLst/>
              <a:gdLst>
                <a:gd name="T0" fmla="*/ 8 w 20"/>
                <a:gd name="T1" fmla="*/ 5 h 12"/>
                <a:gd name="T2" fmla="*/ 15 w 20"/>
                <a:gd name="T3" fmla="*/ 1 h 12"/>
                <a:gd name="T4" fmla="*/ 0 w 20"/>
                <a:gd name="T5" fmla="*/ 12 h 12"/>
                <a:gd name="T6" fmla="*/ 20 w 2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8" y="5"/>
                  </a:moveTo>
                  <a:lnTo>
                    <a:pt x="15" y="1"/>
                  </a:lnTo>
                  <a:lnTo>
                    <a:pt x="0" y="12"/>
                  </a:lnTo>
                  <a:lnTo>
                    <a:pt x="20" y="0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08">
              <a:extLst>
                <a:ext uri="{FF2B5EF4-FFF2-40B4-BE49-F238E27FC236}">
                  <a16:creationId xmlns="" xmlns:a16="http://schemas.microsoft.com/office/drawing/2014/main" id="{64D73E1D-1AB8-4A0B-8C6B-B0D9D2CB0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963" y="3530601"/>
              <a:ext cx="193675" cy="128588"/>
            </a:xfrm>
            <a:custGeom>
              <a:avLst/>
              <a:gdLst>
                <a:gd name="T0" fmla="*/ 0 w 122"/>
                <a:gd name="T1" fmla="*/ 71 h 81"/>
                <a:gd name="T2" fmla="*/ 122 w 122"/>
                <a:gd name="T3" fmla="*/ 0 h 81"/>
                <a:gd name="T4" fmla="*/ 24 w 122"/>
                <a:gd name="T5" fmla="*/ 71 h 81"/>
                <a:gd name="T6" fmla="*/ 113 w 122"/>
                <a:gd name="T7" fmla="*/ 20 h 81"/>
                <a:gd name="T8" fmla="*/ 40 w 122"/>
                <a:gd name="T9" fmla="*/ 75 h 81"/>
                <a:gd name="T10" fmla="*/ 107 w 122"/>
                <a:gd name="T11" fmla="*/ 36 h 81"/>
                <a:gd name="T12" fmla="*/ 47 w 122"/>
                <a:gd name="T13" fmla="*/ 77 h 81"/>
                <a:gd name="T14" fmla="*/ 104 w 122"/>
                <a:gd name="T15" fmla="*/ 44 h 81"/>
                <a:gd name="T16" fmla="*/ 48 w 122"/>
                <a:gd name="T17" fmla="*/ 77 h 81"/>
                <a:gd name="T18" fmla="*/ 103 w 122"/>
                <a:gd name="T19" fmla="*/ 46 h 81"/>
                <a:gd name="T20" fmla="*/ 63 w 122"/>
                <a:gd name="T21" fmla="*/ 79 h 81"/>
                <a:gd name="T22" fmla="*/ 96 w 122"/>
                <a:gd name="T23" fmla="*/ 61 h 81"/>
                <a:gd name="T24" fmla="*/ 70 w 122"/>
                <a:gd name="T25" fmla="*/ 81 h 81"/>
                <a:gd name="T26" fmla="*/ 93 w 122"/>
                <a:gd name="T27" fmla="*/ 67 h 81"/>
                <a:gd name="T28" fmla="*/ 80 w 122"/>
                <a:gd name="T29" fmla="*/ 79 h 81"/>
                <a:gd name="T30" fmla="*/ 85 w 122"/>
                <a:gd name="T31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81">
                  <a:moveTo>
                    <a:pt x="0" y="71"/>
                  </a:moveTo>
                  <a:lnTo>
                    <a:pt x="122" y="0"/>
                  </a:lnTo>
                  <a:lnTo>
                    <a:pt x="24" y="71"/>
                  </a:lnTo>
                  <a:lnTo>
                    <a:pt x="113" y="20"/>
                  </a:lnTo>
                  <a:lnTo>
                    <a:pt x="40" y="75"/>
                  </a:lnTo>
                  <a:lnTo>
                    <a:pt x="107" y="36"/>
                  </a:lnTo>
                  <a:lnTo>
                    <a:pt x="47" y="77"/>
                  </a:lnTo>
                  <a:lnTo>
                    <a:pt x="104" y="44"/>
                  </a:lnTo>
                  <a:lnTo>
                    <a:pt x="48" y="77"/>
                  </a:lnTo>
                  <a:lnTo>
                    <a:pt x="103" y="46"/>
                  </a:lnTo>
                  <a:lnTo>
                    <a:pt x="63" y="79"/>
                  </a:lnTo>
                  <a:lnTo>
                    <a:pt x="96" y="61"/>
                  </a:lnTo>
                  <a:lnTo>
                    <a:pt x="70" y="81"/>
                  </a:lnTo>
                  <a:lnTo>
                    <a:pt x="93" y="67"/>
                  </a:lnTo>
                  <a:lnTo>
                    <a:pt x="80" y="79"/>
                  </a:lnTo>
                  <a:lnTo>
                    <a:pt x="85" y="77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09">
              <a:extLst>
                <a:ext uri="{FF2B5EF4-FFF2-40B4-BE49-F238E27FC236}">
                  <a16:creationId xmlns="" xmlns:a16="http://schemas.microsoft.com/office/drawing/2014/main" id="{C0DBE1CB-586A-45AF-A74C-FBE4C00F8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276" y="3001963"/>
              <a:ext cx="688975" cy="963613"/>
            </a:xfrm>
            <a:custGeom>
              <a:avLst/>
              <a:gdLst>
                <a:gd name="T0" fmla="*/ 30 w 434"/>
                <a:gd name="T1" fmla="*/ 117 h 607"/>
                <a:gd name="T2" fmla="*/ 236 w 434"/>
                <a:gd name="T3" fmla="*/ 9 h 607"/>
                <a:gd name="T4" fmla="*/ 55 w 434"/>
                <a:gd name="T5" fmla="*/ 123 h 607"/>
                <a:gd name="T6" fmla="*/ 247 w 434"/>
                <a:gd name="T7" fmla="*/ 15 h 607"/>
                <a:gd name="T8" fmla="*/ 76 w 434"/>
                <a:gd name="T9" fmla="*/ 128 h 607"/>
                <a:gd name="T10" fmla="*/ 269 w 434"/>
                <a:gd name="T11" fmla="*/ 24 h 607"/>
                <a:gd name="T12" fmla="*/ 99 w 434"/>
                <a:gd name="T13" fmla="*/ 134 h 607"/>
                <a:gd name="T14" fmla="*/ 290 w 434"/>
                <a:gd name="T15" fmla="*/ 32 h 607"/>
                <a:gd name="T16" fmla="*/ 120 w 434"/>
                <a:gd name="T17" fmla="*/ 139 h 607"/>
                <a:gd name="T18" fmla="*/ 304 w 434"/>
                <a:gd name="T19" fmla="*/ 38 h 607"/>
                <a:gd name="T20" fmla="*/ 137 w 434"/>
                <a:gd name="T21" fmla="*/ 143 h 607"/>
                <a:gd name="T22" fmla="*/ 323 w 434"/>
                <a:gd name="T23" fmla="*/ 44 h 607"/>
                <a:gd name="T24" fmla="*/ 178 w 434"/>
                <a:gd name="T25" fmla="*/ 153 h 607"/>
                <a:gd name="T26" fmla="*/ 355 w 434"/>
                <a:gd name="T27" fmla="*/ 59 h 607"/>
                <a:gd name="T28" fmla="*/ 201 w 434"/>
                <a:gd name="T29" fmla="*/ 158 h 607"/>
                <a:gd name="T30" fmla="*/ 365 w 434"/>
                <a:gd name="T31" fmla="*/ 63 h 607"/>
                <a:gd name="T32" fmla="*/ 225 w 434"/>
                <a:gd name="T33" fmla="*/ 161 h 607"/>
                <a:gd name="T34" fmla="*/ 385 w 434"/>
                <a:gd name="T35" fmla="*/ 80 h 607"/>
                <a:gd name="T36" fmla="*/ 235 w 434"/>
                <a:gd name="T37" fmla="*/ 178 h 607"/>
                <a:gd name="T38" fmla="*/ 396 w 434"/>
                <a:gd name="T39" fmla="*/ 100 h 607"/>
                <a:gd name="T40" fmla="*/ 210 w 434"/>
                <a:gd name="T41" fmla="*/ 223 h 607"/>
                <a:gd name="T42" fmla="*/ 393 w 434"/>
                <a:gd name="T43" fmla="*/ 130 h 607"/>
                <a:gd name="T44" fmla="*/ 178 w 434"/>
                <a:gd name="T45" fmla="*/ 280 h 607"/>
                <a:gd name="T46" fmla="*/ 380 w 434"/>
                <a:gd name="T47" fmla="*/ 166 h 607"/>
                <a:gd name="T48" fmla="*/ 166 w 434"/>
                <a:gd name="T49" fmla="*/ 301 h 607"/>
                <a:gd name="T50" fmla="*/ 372 w 434"/>
                <a:gd name="T51" fmla="*/ 186 h 607"/>
                <a:gd name="T52" fmla="*/ 147 w 434"/>
                <a:gd name="T53" fmla="*/ 334 h 607"/>
                <a:gd name="T54" fmla="*/ 357 w 434"/>
                <a:gd name="T55" fmla="*/ 220 h 607"/>
                <a:gd name="T56" fmla="*/ 132 w 434"/>
                <a:gd name="T57" fmla="*/ 360 h 607"/>
                <a:gd name="T58" fmla="*/ 343 w 434"/>
                <a:gd name="T59" fmla="*/ 250 h 607"/>
                <a:gd name="T60" fmla="*/ 78 w 434"/>
                <a:gd name="T61" fmla="*/ 423 h 607"/>
                <a:gd name="T62" fmla="*/ 330 w 434"/>
                <a:gd name="T63" fmla="*/ 283 h 607"/>
                <a:gd name="T64" fmla="*/ 61 w 434"/>
                <a:gd name="T65" fmla="*/ 463 h 607"/>
                <a:gd name="T66" fmla="*/ 182 w 434"/>
                <a:gd name="T67" fmla="*/ 406 h 607"/>
                <a:gd name="T68" fmla="*/ 56 w 434"/>
                <a:gd name="T69" fmla="*/ 498 h 607"/>
                <a:gd name="T70" fmla="*/ 181 w 434"/>
                <a:gd name="T71" fmla="*/ 431 h 607"/>
                <a:gd name="T72" fmla="*/ 61 w 434"/>
                <a:gd name="T73" fmla="*/ 519 h 607"/>
                <a:gd name="T74" fmla="*/ 196 w 434"/>
                <a:gd name="T75" fmla="*/ 449 h 607"/>
                <a:gd name="T76" fmla="*/ 125 w 434"/>
                <a:gd name="T77" fmla="*/ 514 h 607"/>
                <a:gd name="T78" fmla="*/ 220 w 434"/>
                <a:gd name="T79" fmla="*/ 469 h 607"/>
                <a:gd name="T80" fmla="*/ 178 w 434"/>
                <a:gd name="T81" fmla="*/ 518 h 607"/>
                <a:gd name="T82" fmla="*/ 294 w 434"/>
                <a:gd name="T83" fmla="*/ 463 h 607"/>
                <a:gd name="T84" fmla="*/ 206 w 434"/>
                <a:gd name="T85" fmla="*/ 523 h 607"/>
                <a:gd name="T86" fmla="*/ 328 w 434"/>
                <a:gd name="T87" fmla="*/ 463 h 607"/>
                <a:gd name="T88" fmla="*/ 224 w 434"/>
                <a:gd name="T89" fmla="*/ 537 h 607"/>
                <a:gd name="T90" fmla="*/ 366 w 434"/>
                <a:gd name="T91" fmla="*/ 463 h 607"/>
                <a:gd name="T92" fmla="*/ 208 w 434"/>
                <a:gd name="T93" fmla="*/ 571 h 607"/>
                <a:gd name="T94" fmla="*/ 401 w 434"/>
                <a:gd name="T95" fmla="*/ 463 h 607"/>
                <a:gd name="T96" fmla="*/ 198 w 434"/>
                <a:gd name="T97" fmla="*/ 588 h 607"/>
                <a:gd name="T98" fmla="*/ 418 w 434"/>
                <a:gd name="T99" fmla="*/ 463 h 607"/>
                <a:gd name="T100" fmla="*/ 185 w 434"/>
                <a:gd name="T101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4" h="607">
                  <a:moveTo>
                    <a:pt x="0" y="123"/>
                  </a:moveTo>
                  <a:lnTo>
                    <a:pt x="213" y="0"/>
                  </a:lnTo>
                  <a:lnTo>
                    <a:pt x="30" y="117"/>
                  </a:lnTo>
                  <a:lnTo>
                    <a:pt x="225" y="5"/>
                  </a:lnTo>
                  <a:lnTo>
                    <a:pt x="45" y="120"/>
                  </a:lnTo>
                  <a:lnTo>
                    <a:pt x="236" y="9"/>
                  </a:lnTo>
                  <a:lnTo>
                    <a:pt x="48" y="120"/>
                  </a:lnTo>
                  <a:lnTo>
                    <a:pt x="238" y="11"/>
                  </a:lnTo>
                  <a:lnTo>
                    <a:pt x="55" y="123"/>
                  </a:lnTo>
                  <a:lnTo>
                    <a:pt x="244" y="13"/>
                  </a:lnTo>
                  <a:lnTo>
                    <a:pt x="59" y="123"/>
                  </a:lnTo>
                  <a:lnTo>
                    <a:pt x="247" y="15"/>
                  </a:lnTo>
                  <a:lnTo>
                    <a:pt x="61" y="124"/>
                  </a:lnTo>
                  <a:lnTo>
                    <a:pt x="250" y="16"/>
                  </a:lnTo>
                  <a:lnTo>
                    <a:pt x="76" y="128"/>
                  </a:lnTo>
                  <a:lnTo>
                    <a:pt x="262" y="20"/>
                  </a:lnTo>
                  <a:lnTo>
                    <a:pt x="84" y="130"/>
                  </a:lnTo>
                  <a:lnTo>
                    <a:pt x="269" y="24"/>
                  </a:lnTo>
                  <a:lnTo>
                    <a:pt x="93" y="132"/>
                  </a:lnTo>
                  <a:lnTo>
                    <a:pt x="275" y="25"/>
                  </a:lnTo>
                  <a:lnTo>
                    <a:pt x="99" y="134"/>
                  </a:lnTo>
                  <a:lnTo>
                    <a:pt x="282" y="28"/>
                  </a:lnTo>
                  <a:lnTo>
                    <a:pt x="110" y="136"/>
                  </a:lnTo>
                  <a:lnTo>
                    <a:pt x="290" y="32"/>
                  </a:lnTo>
                  <a:lnTo>
                    <a:pt x="114" y="138"/>
                  </a:lnTo>
                  <a:lnTo>
                    <a:pt x="293" y="34"/>
                  </a:lnTo>
                  <a:lnTo>
                    <a:pt x="120" y="139"/>
                  </a:lnTo>
                  <a:lnTo>
                    <a:pt x="298" y="35"/>
                  </a:lnTo>
                  <a:lnTo>
                    <a:pt x="126" y="140"/>
                  </a:lnTo>
                  <a:lnTo>
                    <a:pt x="304" y="38"/>
                  </a:lnTo>
                  <a:lnTo>
                    <a:pt x="130" y="140"/>
                  </a:lnTo>
                  <a:lnTo>
                    <a:pt x="307" y="39"/>
                  </a:lnTo>
                  <a:lnTo>
                    <a:pt x="137" y="143"/>
                  </a:lnTo>
                  <a:lnTo>
                    <a:pt x="313" y="42"/>
                  </a:lnTo>
                  <a:lnTo>
                    <a:pt x="148" y="146"/>
                  </a:lnTo>
                  <a:lnTo>
                    <a:pt x="323" y="44"/>
                  </a:lnTo>
                  <a:lnTo>
                    <a:pt x="162" y="149"/>
                  </a:lnTo>
                  <a:lnTo>
                    <a:pt x="334" y="50"/>
                  </a:lnTo>
                  <a:lnTo>
                    <a:pt x="178" y="153"/>
                  </a:lnTo>
                  <a:lnTo>
                    <a:pt x="347" y="55"/>
                  </a:lnTo>
                  <a:lnTo>
                    <a:pt x="190" y="155"/>
                  </a:lnTo>
                  <a:lnTo>
                    <a:pt x="355" y="59"/>
                  </a:lnTo>
                  <a:lnTo>
                    <a:pt x="193" y="155"/>
                  </a:lnTo>
                  <a:lnTo>
                    <a:pt x="358" y="61"/>
                  </a:lnTo>
                  <a:lnTo>
                    <a:pt x="201" y="158"/>
                  </a:lnTo>
                  <a:lnTo>
                    <a:pt x="364" y="63"/>
                  </a:lnTo>
                  <a:lnTo>
                    <a:pt x="202" y="158"/>
                  </a:lnTo>
                  <a:lnTo>
                    <a:pt x="365" y="63"/>
                  </a:lnTo>
                  <a:lnTo>
                    <a:pt x="206" y="158"/>
                  </a:lnTo>
                  <a:lnTo>
                    <a:pt x="368" y="66"/>
                  </a:lnTo>
                  <a:lnTo>
                    <a:pt x="225" y="161"/>
                  </a:lnTo>
                  <a:lnTo>
                    <a:pt x="378" y="73"/>
                  </a:lnTo>
                  <a:lnTo>
                    <a:pt x="235" y="166"/>
                  </a:lnTo>
                  <a:lnTo>
                    <a:pt x="385" y="80"/>
                  </a:lnTo>
                  <a:lnTo>
                    <a:pt x="236" y="167"/>
                  </a:lnTo>
                  <a:lnTo>
                    <a:pt x="387" y="81"/>
                  </a:lnTo>
                  <a:lnTo>
                    <a:pt x="235" y="178"/>
                  </a:lnTo>
                  <a:lnTo>
                    <a:pt x="392" y="88"/>
                  </a:lnTo>
                  <a:lnTo>
                    <a:pt x="225" y="197"/>
                  </a:lnTo>
                  <a:lnTo>
                    <a:pt x="396" y="100"/>
                  </a:lnTo>
                  <a:lnTo>
                    <a:pt x="214" y="218"/>
                  </a:lnTo>
                  <a:lnTo>
                    <a:pt x="397" y="112"/>
                  </a:lnTo>
                  <a:lnTo>
                    <a:pt x="210" y="223"/>
                  </a:lnTo>
                  <a:lnTo>
                    <a:pt x="396" y="115"/>
                  </a:lnTo>
                  <a:lnTo>
                    <a:pt x="201" y="241"/>
                  </a:lnTo>
                  <a:lnTo>
                    <a:pt x="393" y="130"/>
                  </a:lnTo>
                  <a:lnTo>
                    <a:pt x="190" y="260"/>
                  </a:lnTo>
                  <a:lnTo>
                    <a:pt x="388" y="144"/>
                  </a:lnTo>
                  <a:lnTo>
                    <a:pt x="178" y="280"/>
                  </a:lnTo>
                  <a:lnTo>
                    <a:pt x="381" y="162"/>
                  </a:lnTo>
                  <a:lnTo>
                    <a:pt x="175" y="284"/>
                  </a:lnTo>
                  <a:lnTo>
                    <a:pt x="380" y="166"/>
                  </a:lnTo>
                  <a:lnTo>
                    <a:pt x="172" y="289"/>
                  </a:lnTo>
                  <a:lnTo>
                    <a:pt x="378" y="170"/>
                  </a:lnTo>
                  <a:lnTo>
                    <a:pt x="166" y="301"/>
                  </a:lnTo>
                  <a:lnTo>
                    <a:pt x="373" y="182"/>
                  </a:lnTo>
                  <a:lnTo>
                    <a:pt x="163" y="307"/>
                  </a:lnTo>
                  <a:lnTo>
                    <a:pt x="372" y="186"/>
                  </a:lnTo>
                  <a:lnTo>
                    <a:pt x="155" y="320"/>
                  </a:lnTo>
                  <a:lnTo>
                    <a:pt x="366" y="199"/>
                  </a:lnTo>
                  <a:lnTo>
                    <a:pt x="147" y="334"/>
                  </a:lnTo>
                  <a:lnTo>
                    <a:pt x="361" y="211"/>
                  </a:lnTo>
                  <a:lnTo>
                    <a:pt x="140" y="345"/>
                  </a:lnTo>
                  <a:lnTo>
                    <a:pt x="357" y="220"/>
                  </a:lnTo>
                  <a:lnTo>
                    <a:pt x="137" y="350"/>
                  </a:lnTo>
                  <a:lnTo>
                    <a:pt x="354" y="224"/>
                  </a:lnTo>
                  <a:lnTo>
                    <a:pt x="132" y="360"/>
                  </a:lnTo>
                  <a:lnTo>
                    <a:pt x="351" y="234"/>
                  </a:lnTo>
                  <a:lnTo>
                    <a:pt x="120" y="379"/>
                  </a:lnTo>
                  <a:lnTo>
                    <a:pt x="343" y="250"/>
                  </a:lnTo>
                  <a:lnTo>
                    <a:pt x="91" y="410"/>
                  </a:lnTo>
                  <a:lnTo>
                    <a:pt x="335" y="269"/>
                  </a:lnTo>
                  <a:lnTo>
                    <a:pt x="78" y="423"/>
                  </a:lnTo>
                  <a:lnTo>
                    <a:pt x="332" y="277"/>
                  </a:lnTo>
                  <a:lnTo>
                    <a:pt x="69" y="431"/>
                  </a:lnTo>
                  <a:lnTo>
                    <a:pt x="330" y="283"/>
                  </a:lnTo>
                  <a:lnTo>
                    <a:pt x="64" y="448"/>
                  </a:lnTo>
                  <a:lnTo>
                    <a:pt x="322" y="300"/>
                  </a:lnTo>
                  <a:lnTo>
                    <a:pt x="61" y="463"/>
                  </a:lnTo>
                  <a:lnTo>
                    <a:pt x="315" y="316"/>
                  </a:lnTo>
                  <a:lnTo>
                    <a:pt x="60" y="476"/>
                  </a:lnTo>
                  <a:lnTo>
                    <a:pt x="182" y="406"/>
                  </a:lnTo>
                  <a:lnTo>
                    <a:pt x="57" y="491"/>
                  </a:lnTo>
                  <a:lnTo>
                    <a:pt x="178" y="421"/>
                  </a:lnTo>
                  <a:lnTo>
                    <a:pt x="56" y="498"/>
                  </a:lnTo>
                  <a:lnTo>
                    <a:pt x="179" y="427"/>
                  </a:lnTo>
                  <a:lnTo>
                    <a:pt x="56" y="503"/>
                  </a:lnTo>
                  <a:lnTo>
                    <a:pt x="181" y="431"/>
                  </a:lnTo>
                  <a:lnTo>
                    <a:pt x="56" y="510"/>
                  </a:lnTo>
                  <a:lnTo>
                    <a:pt x="183" y="435"/>
                  </a:lnTo>
                  <a:lnTo>
                    <a:pt x="61" y="519"/>
                  </a:lnTo>
                  <a:lnTo>
                    <a:pt x="190" y="444"/>
                  </a:lnTo>
                  <a:lnTo>
                    <a:pt x="69" y="521"/>
                  </a:lnTo>
                  <a:lnTo>
                    <a:pt x="196" y="449"/>
                  </a:lnTo>
                  <a:lnTo>
                    <a:pt x="98" y="518"/>
                  </a:lnTo>
                  <a:lnTo>
                    <a:pt x="204" y="457"/>
                  </a:lnTo>
                  <a:lnTo>
                    <a:pt x="125" y="514"/>
                  </a:lnTo>
                  <a:lnTo>
                    <a:pt x="212" y="464"/>
                  </a:lnTo>
                  <a:lnTo>
                    <a:pt x="145" y="513"/>
                  </a:lnTo>
                  <a:lnTo>
                    <a:pt x="220" y="469"/>
                  </a:lnTo>
                  <a:lnTo>
                    <a:pt x="159" y="515"/>
                  </a:lnTo>
                  <a:lnTo>
                    <a:pt x="228" y="475"/>
                  </a:lnTo>
                  <a:lnTo>
                    <a:pt x="178" y="518"/>
                  </a:lnTo>
                  <a:lnTo>
                    <a:pt x="244" y="480"/>
                  </a:lnTo>
                  <a:lnTo>
                    <a:pt x="191" y="521"/>
                  </a:lnTo>
                  <a:lnTo>
                    <a:pt x="294" y="463"/>
                  </a:lnTo>
                  <a:lnTo>
                    <a:pt x="205" y="523"/>
                  </a:lnTo>
                  <a:lnTo>
                    <a:pt x="312" y="461"/>
                  </a:lnTo>
                  <a:lnTo>
                    <a:pt x="206" y="523"/>
                  </a:lnTo>
                  <a:lnTo>
                    <a:pt x="315" y="461"/>
                  </a:lnTo>
                  <a:lnTo>
                    <a:pt x="217" y="526"/>
                  </a:lnTo>
                  <a:lnTo>
                    <a:pt x="328" y="463"/>
                  </a:lnTo>
                  <a:lnTo>
                    <a:pt x="224" y="533"/>
                  </a:lnTo>
                  <a:lnTo>
                    <a:pt x="346" y="463"/>
                  </a:lnTo>
                  <a:lnTo>
                    <a:pt x="224" y="537"/>
                  </a:lnTo>
                  <a:lnTo>
                    <a:pt x="355" y="463"/>
                  </a:lnTo>
                  <a:lnTo>
                    <a:pt x="223" y="545"/>
                  </a:lnTo>
                  <a:lnTo>
                    <a:pt x="366" y="463"/>
                  </a:lnTo>
                  <a:lnTo>
                    <a:pt x="213" y="561"/>
                  </a:lnTo>
                  <a:lnTo>
                    <a:pt x="385" y="463"/>
                  </a:lnTo>
                  <a:lnTo>
                    <a:pt x="208" y="571"/>
                  </a:lnTo>
                  <a:lnTo>
                    <a:pt x="396" y="463"/>
                  </a:lnTo>
                  <a:lnTo>
                    <a:pt x="205" y="576"/>
                  </a:lnTo>
                  <a:lnTo>
                    <a:pt x="401" y="463"/>
                  </a:lnTo>
                  <a:lnTo>
                    <a:pt x="200" y="587"/>
                  </a:lnTo>
                  <a:lnTo>
                    <a:pt x="415" y="463"/>
                  </a:lnTo>
                  <a:lnTo>
                    <a:pt x="198" y="588"/>
                  </a:lnTo>
                  <a:lnTo>
                    <a:pt x="416" y="463"/>
                  </a:lnTo>
                  <a:lnTo>
                    <a:pt x="198" y="590"/>
                  </a:lnTo>
                  <a:lnTo>
                    <a:pt x="418" y="463"/>
                  </a:lnTo>
                  <a:lnTo>
                    <a:pt x="187" y="605"/>
                  </a:lnTo>
                  <a:lnTo>
                    <a:pt x="433" y="463"/>
                  </a:lnTo>
                  <a:lnTo>
                    <a:pt x="185" y="607"/>
                  </a:lnTo>
                  <a:lnTo>
                    <a:pt x="434" y="463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0">
              <a:extLst>
                <a:ext uri="{FF2B5EF4-FFF2-40B4-BE49-F238E27FC236}">
                  <a16:creationId xmlns="" xmlns:a16="http://schemas.microsoft.com/office/drawing/2014/main" id="{DAF4B51E-A97C-4B6C-9A5E-B1A204CAF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688" y="3738563"/>
              <a:ext cx="819150" cy="473075"/>
            </a:xfrm>
            <a:custGeom>
              <a:avLst/>
              <a:gdLst>
                <a:gd name="T0" fmla="*/ 18 w 516"/>
                <a:gd name="T1" fmla="*/ 151 h 298"/>
                <a:gd name="T2" fmla="*/ 24 w 516"/>
                <a:gd name="T3" fmla="*/ 147 h 298"/>
                <a:gd name="T4" fmla="*/ 11 w 516"/>
                <a:gd name="T5" fmla="*/ 164 h 298"/>
                <a:gd name="T6" fmla="*/ 42 w 516"/>
                <a:gd name="T7" fmla="*/ 145 h 298"/>
                <a:gd name="T8" fmla="*/ 10 w 516"/>
                <a:gd name="T9" fmla="*/ 174 h 298"/>
                <a:gd name="T10" fmla="*/ 58 w 516"/>
                <a:gd name="T11" fmla="*/ 146 h 298"/>
                <a:gd name="T12" fmla="*/ 10 w 516"/>
                <a:gd name="T13" fmla="*/ 189 h 298"/>
                <a:gd name="T14" fmla="*/ 84 w 516"/>
                <a:gd name="T15" fmla="*/ 146 h 298"/>
                <a:gd name="T16" fmla="*/ 8 w 516"/>
                <a:gd name="T17" fmla="*/ 200 h 298"/>
                <a:gd name="T18" fmla="*/ 103 w 516"/>
                <a:gd name="T19" fmla="*/ 146 h 298"/>
                <a:gd name="T20" fmla="*/ 8 w 516"/>
                <a:gd name="T21" fmla="*/ 211 h 298"/>
                <a:gd name="T22" fmla="*/ 122 w 516"/>
                <a:gd name="T23" fmla="*/ 146 h 298"/>
                <a:gd name="T24" fmla="*/ 8 w 516"/>
                <a:gd name="T25" fmla="*/ 211 h 298"/>
                <a:gd name="T26" fmla="*/ 123 w 516"/>
                <a:gd name="T27" fmla="*/ 146 h 298"/>
                <a:gd name="T28" fmla="*/ 8 w 516"/>
                <a:gd name="T29" fmla="*/ 219 h 298"/>
                <a:gd name="T30" fmla="*/ 137 w 516"/>
                <a:gd name="T31" fmla="*/ 146 h 298"/>
                <a:gd name="T32" fmla="*/ 8 w 516"/>
                <a:gd name="T33" fmla="*/ 223 h 298"/>
                <a:gd name="T34" fmla="*/ 140 w 516"/>
                <a:gd name="T35" fmla="*/ 147 h 298"/>
                <a:gd name="T36" fmla="*/ 7 w 516"/>
                <a:gd name="T37" fmla="*/ 238 h 298"/>
                <a:gd name="T38" fmla="*/ 164 w 516"/>
                <a:gd name="T39" fmla="*/ 149 h 298"/>
                <a:gd name="T40" fmla="*/ 7 w 516"/>
                <a:gd name="T41" fmla="*/ 245 h 298"/>
                <a:gd name="T42" fmla="*/ 175 w 516"/>
                <a:gd name="T43" fmla="*/ 149 h 298"/>
                <a:gd name="T44" fmla="*/ 7 w 516"/>
                <a:gd name="T45" fmla="*/ 254 h 298"/>
                <a:gd name="T46" fmla="*/ 191 w 516"/>
                <a:gd name="T47" fmla="*/ 147 h 298"/>
                <a:gd name="T48" fmla="*/ 6 w 516"/>
                <a:gd name="T49" fmla="*/ 268 h 298"/>
                <a:gd name="T50" fmla="*/ 214 w 516"/>
                <a:gd name="T51" fmla="*/ 147 h 298"/>
                <a:gd name="T52" fmla="*/ 6 w 516"/>
                <a:gd name="T53" fmla="*/ 279 h 298"/>
                <a:gd name="T54" fmla="*/ 233 w 516"/>
                <a:gd name="T55" fmla="*/ 147 h 298"/>
                <a:gd name="T56" fmla="*/ 6 w 516"/>
                <a:gd name="T57" fmla="*/ 284 h 298"/>
                <a:gd name="T58" fmla="*/ 241 w 516"/>
                <a:gd name="T59" fmla="*/ 147 h 298"/>
                <a:gd name="T60" fmla="*/ 0 w 516"/>
                <a:gd name="T61" fmla="*/ 298 h 298"/>
                <a:gd name="T62" fmla="*/ 516 w 516"/>
                <a:gd name="T6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6" h="298">
                  <a:moveTo>
                    <a:pt x="18" y="151"/>
                  </a:moveTo>
                  <a:lnTo>
                    <a:pt x="24" y="147"/>
                  </a:lnTo>
                  <a:lnTo>
                    <a:pt x="11" y="164"/>
                  </a:lnTo>
                  <a:lnTo>
                    <a:pt x="42" y="145"/>
                  </a:lnTo>
                  <a:lnTo>
                    <a:pt x="10" y="174"/>
                  </a:lnTo>
                  <a:lnTo>
                    <a:pt x="58" y="146"/>
                  </a:lnTo>
                  <a:lnTo>
                    <a:pt x="10" y="189"/>
                  </a:lnTo>
                  <a:lnTo>
                    <a:pt x="84" y="146"/>
                  </a:lnTo>
                  <a:lnTo>
                    <a:pt x="8" y="200"/>
                  </a:lnTo>
                  <a:lnTo>
                    <a:pt x="103" y="146"/>
                  </a:lnTo>
                  <a:lnTo>
                    <a:pt x="8" y="211"/>
                  </a:lnTo>
                  <a:lnTo>
                    <a:pt x="122" y="146"/>
                  </a:lnTo>
                  <a:lnTo>
                    <a:pt x="8" y="211"/>
                  </a:lnTo>
                  <a:lnTo>
                    <a:pt x="123" y="146"/>
                  </a:lnTo>
                  <a:lnTo>
                    <a:pt x="8" y="219"/>
                  </a:lnTo>
                  <a:lnTo>
                    <a:pt x="137" y="146"/>
                  </a:lnTo>
                  <a:lnTo>
                    <a:pt x="8" y="223"/>
                  </a:lnTo>
                  <a:lnTo>
                    <a:pt x="140" y="147"/>
                  </a:lnTo>
                  <a:lnTo>
                    <a:pt x="7" y="238"/>
                  </a:lnTo>
                  <a:lnTo>
                    <a:pt x="164" y="149"/>
                  </a:lnTo>
                  <a:lnTo>
                    <a:pt x="7" y="245"/>
                  </a:lnTo>
                  <a:lnTo>
                    <a:pt x="175" y="149"/>
                  </a:lnTo>
                  <a:lnTo>
                    <a:pt x="7" y="254"/>
                  </a:lnTo>
                  <a:lnTo>
                    <a:pt x="191" y="147"/>
                  </a:lnTo>
                  <a:lnTo>
                    <a:pt x="6" y="268"/>
                  </a:lnTo>
                  <a:lnTo>
                    <a:pt x="214" y="147"/>
                  </a:lnTo>
                  <a:lnTo>
                    <a:pt x="6" y="279"/>
                  </a:lnTo>
                  <a:lnTo>
                    <a:pt x="233" y="147"/>
                  </a:lnTo>
                  <a:lnTo>
                    <a:pt x="6" y="284"/>
                  </a:lnTo>
                  <a:lnTo>
                    <a:pt x="241" y="147"/>
                  </a:lnTo>
                  <a:lnTo>
                    <a:pt x="0" y="298"/>
                  </a:lnTo>
                  <a:lnTo>
                    <a:pt x="516" y="0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11">
              <a:extLst>
                <a:ext uri="{FF2B5EF4-FFF2-40B4-BE49-F238E27FC236}">
                  <a16:creationId xmlns="" xmlns:a16="http://schemas.microsoft.com/office/drawing/2014/main" id="{D4468FD2-2142-43EC-8C5C-E6B03B367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401" y="4206876"/>
              <a:ext cx="396875" cy="239713"/>
            </a:xfrm>
            <a:custGeom>
              <a:avLst/>
              <a:gdLst>
                <a:gd name="T0" fmla="*/ 11 w 250"/>
                <a:gd name="T1" fmla="*/ 4 h 151"/>
                <a:gd name="T2" fmla="*/ 15 w 250"/>
                <a:gd name="T3" fmla="*/ 1 h 151"/>
                <a:gd name="T4" fmla="*/ 8 w 250"/>
                <a:gd name="T5" fmla="*/ 11 h 151"/>
                <a:gd name="T6" fmla="*/ 27 w 250"/>
                <a:gd name="T7" fmla="*/ 0 h 151"/>
                <a:gd name="T8" fmla="*/ 7 w 250"/>
                <a:gd name="T9" fmla="*/ 22 h 151"/>
                <a:gd name="T10" fmla="*/ 42 w 250"/>
                <a:gd name="T11" fmla="*/ 0 h 151"/>
                <a:gd name="T12" fmla="*/ 5 w 250"/>
                <a:gd name="T13" fmla="*/ 32 h 151"/>
                <a:gd name="T14" fmla="*/ 61 w 250"/>
                <a:gd name="T15" fmla="*/ 1 h 151"/>
                <a:gd name="T16" fmla="*/ 5 w 250"/>
                <a:gd name="T17" fmla="*/ 32 h 151"/>
                <a:gd name="T18" fmla="*/ 62 w 250"/>
                <a:gd name="T19" fmla="*/ 1 h 151"/>
                <a:gd name="T20" fmla="*/ 5 w 250"/>
                <a:gd name="T21" fmla="*/ 35 h 151"/>
                <a:gd name="T22" fmla="*/ 66 w 250"/>
                <a:gd name="T23" fmla="*/ 1 h 151"/>
                <a:gd name="T24" fmla="*/ 5 w 250"/>
                <a:gd name="T25" fmla="*/ 49 h 151"/>
                <a:gd name="T26" fmla="*/ 88 w 250"/>
                <a:gd name="T27" fmla="*/ 1 h 151"/>
                <a:gd name="T28" fmla="*/ 7 w 250"/>
                <a:gd name="T29" fmla="*/ 54 h 151"/>
                <a:gd name="T30" fmla="*/ 95 w 250"/>
                <a:gd name="T31" fmla="*/ 1 h 151"/>
                <a:gd name="T32" fmla="*/ 7 w 250"/>
                <a:gd name="T33" fmla="*/ 54 h 151"/>
                <a:gd name="T34" fmla="*/ 96 w 250"/>
                <a:gd name="T35" fmla="*/ 1 h 151"/>
                <a:gd name="T36" fmla="*/ 7 w 250"/>
                <a:gd name="T37" fmla="*/ 61 h 151"/>
                <a:gd name="T38" fmla="*/ 107 w 250"/>
                <a:gd name="T39" fmla="*/ 3 h 151"/>
                <a:gd name="T40" fmla="*/ 7 w 250"/>
                <a:gd name="T41" fmla="*/ 68 h 151"/>
                <a:gd name="T42" fmla="*/ 119 w 250"/>
                <a:gd name="T43" fmla="*/ 3 h 151"/>
                <a:gd name="T44" fmla="*/ 7 w 250"/>
                <a:gd name="T45" fmla="*/ 77 h 151"/>
                <a:gd name="T46" fmla="*/ 135 w 250"/>
                <a:gd name="T47" fmla="*/ 3 h 151"/>
                <a:gd name="T48" fmla="*/ 5 w 250"/>
                <a:gd name="T49" fmla="*/ 84 h 151"/>
                <a:gd name="T50" fmla="*/ 146 w 250"/>
                <a:gd name="T51" fmla="*/ 4 h 151"/>
                <a:gd name="T52" fmla="*/ 5 w 250"/>
                <a:gd name="T53" fmla="*/ 100 h 151"/>
                <a:gd name="T54" fmla="*/ 171 w 250"/>
                <a:gd name="T55" fmla="*/ 4 h 151"/>
                <a:gd name="T56" fmla="*/ 5 w 250"/>
                <a:gd name="T57" fmla="*/ 104 h 151"/>
                <a:gd name="T58" fmla="*/ 180 w 250"/>
                <a:gd name="T59" fmla="*/ 4 h 151"/>
                <a:gd name="T60" fmla="*/ 5 w 250"/>
                <a:gd name="T61" fmla="*/ 110 h 151"/>
                <a:gd name="T62" fmla="*/ 187 w 250"/>
                <a:gd name="T63" fmla="*/ 4 h 151"/>
                <a:gd name="T64" fmla="*/ 5 w 250"/>
                <a:gd name="T65" fmla="*/ 118 h 151"/>
                <a:gd name="T66" fmla="*/ 202 w 250"/>
                <a:gd name="T67" fmla="*/ 5 h 151"/>
                <a:gd name="T68" fmla="*/ 5 w 250"/>
                <a:gd name="T69" fmla="*/ 131 h 151"/>
                <a:gd name="T70" fmla="*/ 225 w 250"/>
                <a:gd name="T71" fmla="*/ 5 h 151"/>
                <a:gd name="T72" fmla="*/ 5 w 250"/>
                <a:gd name="T73" fmla="*/ 134 h 151"/>
                <a:gd name="T74" fmla="*/ 229 w 250"/>
                <a:gd name="T75" fmla="*/ 5 h 151"/>
                <a:gd name="T76" fmla="*/ 0 w 250"/>
                <a:gd name="T77" fmla="*/ 151 h 151"/>
                <a:gd name="T78" fmla="*/ 250 w 250"/>
                <a:gd name="T79" fmla="*/ 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" h="151">
                  <a:moveTo>
                    <a:pt x="11" y="4"/>
                  </a:moveTo>
                  <a:lnTo>
                    <a:pt x="15" y="1"/>
                  </a:lnTo>
                  <a:lnTo>
                    <a:pt x="8" y="11"/>
                  </a:lnTo>
                  <a:lnTo>
                    <a:pt x="27" y="0"/>
                  </a:lnTo>
                  <a:lnTo>
                    <a:pt x="7" y="22"/>
                  </a:lnTo>
                  <a:lnTo>
                    <a:pt x="42" y="0"/>
                  </a:lnTo>
                  <a:lnTo>
                    <a:pt x="5" y="32"/>
                  </a:lnTo>
                  <a:lnTo>
                    <a:pt x="61" y="1"/>
                  </a:lnTo>
                  <a:lnTo>
                    <a:pt x="5" y="32"/>
                  </a:lnTo>
                  <a:lnTo>
                    <a:pt x="62" y="1"/>
                  </a:lnTo>
                  <a:lnTo>
                    <a:pt x="5" y="35"/>
                  </a:lnTo>
                  <a:lnTo>
                    <a:pt x="66" y="1"/>
                  </a:lnTo>
                  <a:lnTo>
                    <a:pt x="5" y="49"/>
                  </a:lnTo>
                  <a:lnTo>
                    <a:pt x="88" y="1"/>
                  </a:lnTo>
                  <a:lnTo>
                    <a:pt x="7" y="54"/>
                  </a:lnTo>
                  <a:lnTo>
                    <a:pt x="95" y="1"/>
                  </a:lnTo>
                  <a:lnTo>
                    <a:pt x="7" y="54"/>
                  </a:lnTo>
                  <a:lnTo>
                    <a:pt x="96" y="1"/>
                  </a:lnTo>
                  <a:lnTo>
                    <a:pt x="7" y="61"/>
                  </a:lnTo>
                  <a:lnTo>
                    <a:pt x="107" y="3"/>
                  </a:lnTo>
                  <a:lnTo>
                    <a:pt x="7" y="68"/>
                  </a:lnTo>
                  <a:lnTo>
                    <a:pt x="119" y="3"/>
                  </a:lnTo>
                  <a:lnTo>
                    <a:pt x="7" y="77"/>
                  </a:lnTo>
                  <a:lnTo>
                    <a:pt x="135" y="3"/>
                  </a:lnTo>
                  <a:lnTo>
                    <a:pt x="5" y="84"/>
                  </a:lnTo>
                  <a:lnTo>
                    <a:pt x="146" y="4"/>
                  </a:lnTo>
                  <a:lnTo>
                    <a:pt x="5" y="100"/>
                  </a:lnTo>
                  <a:lnTo>
                    <a:pt x="171" y="4"/>
                  </a:lnTo>
                  <a:lnTo>
                    <a:pt x="5" y="104"/>
                  </a:lnTo>
                  <a:lnTo>
                    <a:pt x="180" y="4"/>
                  </a:lnTo>
                  <a:lnTo>
                    <a:pt x="5" y="110"/>
                  </a:lnTo>
                  <a:lnTo>
                    <a:pt x="187" y="4"/>
                  </a:lnTo>
                  <a:lnTo>
                    <a:pt x="5" y="118"/>
                  </a:lnTo>
                  <a:lnTo>
                    <a:pt x="202" y="5"/>
                  </a:lnTo>
                  <a:lnTo>
                    <a:pt x="5" y="131"/>
                  </a:lnTo>
                  <a:lnTo>
                    <a:pt x="225" y="5"/>
                  </a:lnTo>
                  <a:lnTo>
                    <a:pt x="5" y="134"/>
                  </a:lnTo>
                  <a:lnTo>
                    <a:pt x="229" y="5"/>
                  </a:lnTo>
                  <a:lnTo>
                    <a:pt x="0" y="151"/>
                  </a:lnTo>
                  <a:lnTo>
                    <a:pt x="250" y="7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12">
              <a:extLst>
                <a:ext uri="{FF2B5EF4-FFF2-40B4-BE49-F238E27FC236}">
                  <a16:creationId xmlns="" xmlns:a16="http://schemas.microsoft.com/office/drawing/2014/main" id="{087B5101-FD4E-46CB-96E2-50853F6C0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1" y="2816226"/>
              <a:ext cx="4911725" cy="2225675"/>
            </a:xfrm>
            <a:custGeom>
              <a:avLst/>
              <a:gdLst>
                <a:gd name="T0" fmla="*/ 4 w 3094"/>
                <a:gd name="T1" fmla="*/ 1332 h 1402"/>
                <a:gd name="T2" fmla="*/ 32 w 3094"/>
                <a:gd name="T3" fmla="*/ 1324 h 1402"/>
                <a:gd name="T4" fmla="*/ 1 w 3094"/>
                <a:gd name="T5" fmla="*/ 1356 h 1402"/>
                <a:gd name="T6" fmla="*/ 76 w 3094"/>
                <a:gd name="T7" fmla="*/ 1323 h 1402"/>
                <a:gd name="T8" fmla="*/ 0 w 3094"/>
                <a:gd name="T9" fmla="*/ 1378 h 1402"/>
                <a:gd name="T10" fmla="*/ 120 w 3094"/>
                <a:gd name="T11" fmla="*/ 1321 h 1402"/>
                <a:gd name="T12" fmla="*/ 20 w 3094"/>
                <a:gd name="T13" fmla="*/ 1402 h 1402"/>
                <a:gd name="T14" fmla="*/ 180 w 3094"/>
                <a:gd name="T15" fmla="*/ 1321 h 1402"/>
                <a:gd name="T16" fmla="*/ 46 w 3094"/>
                <a:gd name="T17" fmla="*/ 1402 h 1402"/>
                <a:gd name="T18" fmla="*/ 198 w 3094"/>
                <a:gd name="T19" fmla="*/ 1320 h 1402"/>
                <a:gd name="T20" fmla="*/ 81 w 3094"/>
                <a:gd name="T21" fmla="*/ 1402 h 1402"/>
                <a:gd name="T22" fmla="*/ 240 w 3094"/>
                <a:gd name="T23" fmla="*/ 1320 h 1402"/>
                <a:gd name="T24" fmla="*/ 131 w 3094"/>
                <a:gd name="T25" fmla="*/ 1402 h 1402"/>
                <a:gd name="T26" fmla="*/ 284 w 3094"/>
                <a:gd name="T27" fmla="*/ 1320 h 1402"/>
                <a:gd name="T28" fmla="*/ 185 w 3094"/>
                <a:gd name="T29" fmla="*/ 1402 h 1402"/>
                <a:gd name="T30" fmla="*/ 614 w 3094"/>
                <a:gd name="T31" fmla="*/ 1170 h 1402"/>
                <a:gd name="T32" fmla="*/ 248 w 3094"/>
                <a:gd name="T33" fmla="*/ 1402 h 1402"/>
                <a:gd name="T34" fmla="*/ 954 w 3094"/>
                <a:gd name="T35" fmla="*/ 1010 h 1402"/>
                <a:gd name="T36" fmla="*/ 317 w 3094"/>
                <a:gd name="T37" fmla="*/ 1402 h 1402"/>
                <a:gd name="T38" fmla="*/ 982 w 3094"/>
                <a:gd name="T39" fmla="*/ 1030 h 1402"/>
                <a:gd name="T40" fmla="*/ 351 w 3094"/>
                <a:gd name="T41" fmla="*/ 1402 h 1402"/>
                <a:gd name="T42" fmla="*/ 1269 w 3094"/>
                <a:gd name="T43" fmla="*/ 883 h 1402"/>
                <a:gd name="T44" fmla="*/ 408 w 3094"/>
                <a:gd name="T45" fmla="*/ 1402 h 1402"/>
                <a:gd name="T46" fmla="*/ 1319 w 3094"/>
                <a:gd name="T47" fmla="*/ 884 h 1402"/>
                <a:gd name="T48" fmla="*/ 456 w 3094"/>
                <a:gd name="T49" fmla="*/ 1402 h 1402"/>
                <a:gd name="T50" fmla="*/ 2145 w 3094"/>
                <a:gd name="T51" fmla="*/ 432 h 1402"/>
                <a:gd name="T52" fmla="*/ 483 w 3094"/>
                <a:gd name="T53" fmla="*/ 1402 h 1402"/>
                <a:gd name="T54" fmla="*/ 2177 w 3094"/>
                <a:gd name="T55" fmla="*/ 431 h 1402"/>
                <a:gd name="T56" fmla="*/ 513 w 3094"/>
                <a:gd name="T57" fmla="*/ 1402 h 1402"/>
                <a:gd name="T58" fmla="*/ 2459 w 3094"/>
                <a:gd name="T59" fmla="*/ 286 h 1402"/>
                <a:gd name="T60" fmla="*/ 550 w 3094"/>
                <a:gd name="T61" fmla="*/ 1402 h 1402"/>
                <a:gd name="T62" fmla="*/ 2756 w 3094"/>
                <a:gd name="T63" fmla="*/ 140 h 1402"/>
                <a:gd name="T64" fmla="*/ 600 w 3094"/>
                <a:gd name="T65" fmla="*/ 1402 h 1402"/>
                <a:gd name="T66" fmla="*/ 3042 w 3094"/>
                <a:gd name="T67" fmla="*/ 7 h 1402"/>
                <a:gd name="T68" fmla="*/ 647 w 3094"/>
                <a:gd name="T69" fmla="*/ 1402 h 1402"/>
                <a:gd name="T70" fmla="*/ 3093 w 3094"/>
                <a:gd name="T71" fmla="*/ 7 h 1402"/>
                <a:gd name="T72" fmla="*/ 715 w 3094"/>
                <a:gd name="T73" fmla="*/ 1402 h 1402"/>
                <a:gd name="T74" fmla="*/ 3094 w 3094"/>
                <a:gd name="T75" fmla="*/ 44 h 1402"/>
                <a:gd name="T76" fmla="*/ 740 w 3094"/>
                <a:gd name="T77" fmla="*/ 1402 h 1402"/>
                <a:gd name="T78" fmla="*/ 3094 w 3094"/>
                <a:gd name="T79" fmla="*/ 58 h 1402"/>
                <a:gd name="T80" fmla="*/ 796 w 3094"/>
                <a:gd name="T81" fmla="*/ 1402 h 1402"/>
                <a:gd name="T82" fmla="*/ 3094 w 3094"/>
                <a:gd name="T83" fmla="*/ 91 h 1402"/>
                <a:gd name="T84" fmla="*/ 848 w 3094"/>
                <a:gd name="T85" fmla="*/ 1402 h 1402"/>
                <a:gd name="T86" fmla="*/ 853 w 3094"/>
                <a:gd name="T87" fmla="*/ 1401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94" h="1402">
                  <a:moveTo>
                    <a:pt x="8" y="1329"/>
                  </a:moveTo>
                  <a:lnTo>
                    <a:pt x="9" y="1328"/>
                  </a:lnTo>
                  <a:lnTo>
                    <a:pt x="4" y="1332"/>
                  </a:lnTo>
                  <a:lnTo>
                    <a:pt x="16" y="1325"/>
                  </a:lnTo>
                  <a:lnTo>
                    <a:pt x="1" y="1341"/>
                  </a:lnTo>
                  <a:lnTo>
                    <a:pt x="32" y="1324"/>
                  </a:lnTo>
                  <a:lnTo>
                    <a:pt x="1" y="1351"/>
                  </a:lnTo>
                  <a:lnTo>
                    <a:pt x="48" y="1324"/>
                  </a:lnTo>
                  <a:lnTo>
                    <a:pt x="1" y="1356"/>
                  </a:lnTo>
                  <a:lnTo>
                    <a:pt x="57" y="1324"/>
                  </a:lnTo>
                  <a:lnTo>
                    <a:pt x="0" y="1367"/>
                  </a:lnTo>
                  <a:lnTo>
                    <a:pt x="76" y="1323"/>
                  </a:lnTo>
                  <a:lnTo>
                    <a:pt x="0" y="1378"/>
                  </a:lnTo>
                  <a:lnTo>
                    <a:pt x="96" y="1323"/>
                  </a:lnTo>
                  <a:lnTo>
                    <a:pt x="0" y="1378"/>
                  </a:lnTo>
                  <a:lnTo>
                    <a:pt x="97" y="1323"/>
                  </a:lnTo>
                  <a:lnTo>
                    <a:pt x="0" y="1392"/>
                  </a:lnTo>
                  <a:lnTo>
                    <a:pt x="120" y="1321"/>
                  </a:lnTo>
                  <a:lnTo>
                    <a:pt x="6" y="1402"/>
                  </a:lnTo>
                  <a:lnTo>
                    <a:pt x="147" y="1321"/>
                  </a:lnTo>
                  <a:lnTo>
                    <a:pt x="20" y="1402"/>
                  </a:lnTo>
                  <a:lnTo>
                    <a:pt x="162" y="1321"/>
                  </a:lnTo>
                  <a:lnTo>
                    <a:pt x="39" y="1402"/>
                  </a:lnTo>
                  <a:lnTo>
                    <a:pt x="180" y="1321"/>
                  </a:lnTo>
                  <a:lnTo>
                    <a:pt x="39" y="1402"/>
                  </a:lnTo>
                  <a:lnTo>
                    <a:pt x="181" y="1321"/>
                  </a:lnTo>
                  <a:lnTo>
                    <a:pt x="46" y="1402"/>
                  </a:lnTo>
                  <a:lnTo>
                    <a:pt x="188" y="1320"/>
                  </a:lnTo>
                  <a:lnTo>
                    <a:pt x="55" y="1402"/>
                  </a:lnTo>
                  <a:lnTo>
                    <a:pt x="198" y="1320"/>
                  </a:lnTo>
                  <a:lnTo>
                    <a:pt x="78" y="1402"/>
                  </a:lnTo>
                  <a:lnTo>
                    <a:pt x="222" y="1320"/>
                  </a:lnTo>
                  <a:lnTo>
                    <a:pt x="81" y="1402"/>
                  </a:lnTo>
                  <a:lnTo>
                    <a:pt x="225" y="1320"/>
                  </a:lnTo>
                  <a:lnTo>
                    <a:pt x="96" y="1402"/>
                  </a:lnTo>
                  <a:lnTo>
                    <a:pt x="240" y="1320"/>
                  </a:lnTo>
                  <a:lnTo>
                    <a:pt x="108" y="1402"/>
                  </a:lnTo>
                  <a:lnTo>
                    <a:pt x="250" y="1320"/>
                  </a:lnTo>
                  <a:lnTo>
                    <a:pt x="131" y="1402"/>
                  </a:lnTo>
                  <a:lnTo>
                    <a:pt x="275" y="1320"/>
                  </a:lnTo>
                  <a:lnTo>
                    <a:pt x="141" y="1402"/>
                  </a:lnTo>
                  <a:lnTo>
                    <a:pt x="284" y="1320"/>
                  </a:lnTo>
                  <a:lnTo>
                    <a:pt x="166" y="1402"/>
                  </a:lnTo>
                  <a:lnTo>
                    <a:pt x="569" y="1171"/>
                  </a:lnTo>
                  <a:lnTo>
                    <a:pt x="185" y="1402"/>
                  </a:lnTo>
                  <a:lnTo>
                    <a:pt x="588" y="1170"/>
                  </a:lnTo>
                  <a:lnTo>
                    <a:pt x="210" y="1402"/>
                  </a:lnTo>
                  <a:lnTo>
                    <a:pt x="614" y="1170"/>
                  </a:lnTo>
                  <a:lnTo>
                    <a:pt x="227" y="1402"/>
                  </a:lnTo>
                  <a:lnTo>
                    <a:pt x="631" y="1168"/>
                  </a:lnTo>
                  <a:lnTo>
                    <a:pt x="248" y="1402"/>
                  </a:lnTo>
                  <a:lnTo>
                    <a:pt x="656" y="1168"/>
                  </a:lnTo>
                  <a:lnTo>
                    <a:pt x="273" y="1402"/>
                  </a:lnTo>
                  <a:lnTo>
                    <a:pt x="954" y="1010"/>
                  </a:lnTo>
                  <a:lnTo>
                    <a:pt x="299" y="1402"/>
                  </a:lnTo>
                  <a:lnTo>
                    <a:pt x="963" y="1019"/>
                  </a:lnTo>
                  <a:lnTo>
                    <a:pt x="317" y="1402"/>
                  </a:lnTo>
                  <a:lnTo>
                    <a:pt x="970" y="1026"/>
                  </a:lnTo>
                  <a:lnTo>
                    <a:pt x="338" y="1402"/>
                  </a:lnTo>
                  <a:lnTo>
                    <a:pt x="982" y="1030"/>
                  </a:lnTo>
                  <a:lnTo>
                    <a:pt x="345" y="1402"/>
                  </a:lnTo>
                  <a:lnTo>
                    <a:pt x="987" y="1032"/>
                  </a:lnTo>
                  <a:lnTo>
                    <a:pt x="351" y="1402"/>
                  </a:lnTo>
                  <a:lnTo>
                    <a:pt x="993" y="1032"/>
                  </a:lnTo>
                  <a:lnTo>
                    <a:pt x="368" y="1402"/>
                  </a:lnTo>
                  <a:lnTo>
                    <a:pt x="1269" y="883"/>
                  </a:lnTo>
                  <a:lnTo>
                    <a:pt x="386" y="1402"/>
                  </a:lnTo>
                  <a:lnTo>
                    <a:pt x="1286" y="883"/>
                  </a:lnTo>
                  <a:lnTo>
                    <a:pt x="408" y="1402"/>
                  </a:lnTo>
                  <a:lnTo>
                    <a:pt x="1307" y="884"/>
                  </a:lnTo>
                  <a:lnTo>
                    <a:pt x="420" y="1402"/>
                  </a:lnTo>
                  <a:lnTo>
                    <a:pt x="1319" y="884"/>
                  </a:lnTo>
                  <a:lnTo>
                    <a:pt x="437" y="1402"/>
                  </a:lnTo>
                  <a:lnTo>
                    <a:pt x="1863" y="581"/>
                  </a:lnTo>
                  <a:lnTo>
                    <a:pt x="456" y="1402"/>
                  </a:lnTo>
                  <a:lnTo>
                    <a:pt x="1883" y="580"/>
                  </a:lnTo>
                  <a:lnTo>
                    <a:pt x="463" y="1402"/>
                  </a:lnTo>
                  <a:lnTo>
                    <a:pt x="2145" y="432"/>
                  </a:lnTo>
                  <a:lnTo>
                    <a:pt x="467" y="1402"/>
                  </a:lnTo>
                  <a:lnTo>
                    <a:pt x="2150" y="432"/>
                  </a:lnTo>
                  <a:lnTo>
                    <a:pt x="483" y="1402"/>
                  </a:lnTo>
                  <a:lnTo>
                    <a:pt x="2166" y="432"/>
                  </a:lnTo>
                  <a:lnTo>
                    <a:pt x="493" y="1402"/>
                  </a:lnTo>
                  <a:lnTo>
                    <a:pt x="2177" y="431"/>
                  </a:lnTo>
                  <a:lnTo>
                    <a:pt x="501" y="1402"/>
                  </a:lnTo>
                  <a:lnTo>
                    <a:pt x="2192" y="427"/>
                  </a:lnTo>
                  <a:lnTo>
                    <a:pt x="513" y="1402"/>
                  </a:lnTo>
                  <a:lnTo>
                    <a:pt x="2450" y="286"/>
                  </a:lnTo>
                  <a:lnTo>
                    <a:pt x="524" y="1402"/>
                  </a:lnTo>
                  <a:lnTo>
                    <a:pt x="2459" y="286"/>
                  </a:lnTo>
                  <a:lnTo>
                    <a:pt x="525" y="1402"/>
                  </a:lnTo>
                  <a:lnTo>
                    <a:pt x="2462" y="286"/>
                  </a:lnTo>
                  <a:lnTo>
                    <a:pt x="550" y="1402"/>
                  </a:lnTo>
                  <a:lnTo>
                    <a:pt x="2486" y="286"/>
                  </a:lnTo>
                  <a:lnTo>
                    <a:pt x="565" y="1402"/>
                  </a:lnTo>
                  <a:lnTo>
                    <a:pt x="2756" y="140"/>
                  </a:lnTo>
                  <a:lnTo>
                    <a:pt x="585" y="1402"/>
                  </a:lnTo>
                  <a:lnTo>
                    <a:pt x="2775" y="140"/>
                  </a:lnTo>
                  <a:lnTo>
                    <a:pt x="600" y="1402"/>
                  </a:lnTo>
                  <a:lnTo>
                    <a:pt x="2794" y="138"/>
                  </a:lnTo>
                  <a:lnTo>
                    <a:pt x="622" y="1402"/>
                  </a:lnTo>
                  <a:lnTo>
                    <a:pt x="3042" y="7"/>
                  </a:lnTo>
                  <a:lnTo>
                    <a:pt x="634" y="1402"/>
                  </a:lnTo>
                  <a:lnTo>
                    <a:pt x="3058" y="4"/>
                  </a:lnTo>
                  <a:lnTo>
                    <a:pt x="647" y="1402"/>
                  </a:lnTo>
                  <a:lnTo>
                    <a:pt x="3078" y="0"/>
                  </a:lnTo>
                  <a:lnTo>
                    <a:pt x="674" y="1402"/>
                  </a:lnTo>
                  <a:lnTo>
                    <a:pt x="3093" y="7"/>
                  </a:lnTo>
                  <a:lnTo>
                    <a:pt x="700" y="1402"/>
                  </a:lnTo>
                  <a:lnTo>
                    <a:pt x="3094" y="21"/>
                  </a:lnTo>
                  <a:lnTo>
                    <a:pt x="715" y="1402"/>
                  </a:lnTo>
                  <a:lnTo>
                    <a:pt x="3094" y="30"/>
                  </a:lnTo>
                  <a:lnTo>
                    <a:pt x="738" y="1402"/>
                  </a:lnTo>
                  <a:lnTo>
                    <a:pt x="3094" y="44"/>
                  </a:lnTo>
                  <a:lnTo>
                    <a:pt x="738" y="1402"/>
                  </a:lnTo>
                  <a:lnTo>
                    <a:pt x="3094" y="44"/>
                  </a:lnTo>
                  <a:lnTo>
                    <a:pt x="740" y="1402"/>
                  </a:lnTo>
                  <a:lnTo>
                    <a:pt x="3094" y="44"/>
                  </a:lnTo>
                  <a:lnTo>
                    <a:pt x="765" y="1402"/>
                  </a:lnTo>
                  <a:lnTo>
                    <a:pt x="3094" y="58"/>
                  </a:lnTo>
                  <a:lnTo>
                    <a:pt x="791" y="1402"/>
                  </a:lnTo>
                  <a:lnTo>
                    <a:pt x="3094" y="73"/>
                  </a:lnTo>
                  <a:lnTo>
                    <a:pt x="796" y="1402"/>
                  </a:lnTo>
                  <a:lnTo>
                    <a:pt x="3094" y="76"/>
                  </a:lnTo>
                  <a:lnTo>
                    <a:pt x="822" y="1402"/>
                  </a:lnTo>
                  <a:lnTo>
                    <a:pt x="3094" y="91"/>
                  </a:lnTo>
                  <a:lnTo>
                    <a:pt x="840" y="1402"/>
                  </a:lnTo>
                  <a:lnTo>
                    <a:pt x="3094" y="102"/>
                  </a:lnTo>
                  <a:lnTo>
                    <a:pt x="848" y="1402"/>
                  </a:lnTo>
                  <a:lnTo>
                    <a:pt x="868" y="1390"/>
                  </a:lnTo>
                  <a:lnTo>
                    <a:pt x="852" y="1402"/>
                  </a:lnTo>
                  <a:lnTo>
                    <a:pt x="853" y="1401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13">
              <a:extLst>
                <a:ext uri="{FF2B5EF4-FFF2-40B4-BE49-F238E27FC236}">
                  <a16:creationId xmlns="" xmlns:a16="http://schemas.microsoft.com/office/drawing/2014/main" id="{4B5207C8-221D-4693-BD16-9DBD105A6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51" y="4395788"/>
              <a:ext cx="447675" cy="266700"/>
            </a:xfrm>
            <a:custGeom>
              <a:avLst/>
              <a:gdLst>
                <a:gd name="T0" fmla="*/ 17 w 282"/>
                <a:gd name="T1" fmla="*/ 37 h 168"/>
                <a:gd name="T2" fmla="*/ 19 w 282"/>
                <a:gd name="T3" fmla="*/ 35 h 168"/>
                <a:gd name="T4" fmla="*/ 11 w 282"/>
                <a:gd name="T5" fmla="*/ 54 h 168"/>
                <a:gd name="T6" fmla="*/ 47 w 282"/>
                <a:gd name="T7" fmla="*/ 32 h 168"/>
                <a:gd name="T8" fmla="*/ 11 w 282"/>
                <a:gd name="T9" fmla="*/ 61 h 168"/>
                <a:gd name="T10" fmla="*/ 59 w 282"/>
                <a:gd name="T11" fmla="*/ 32 h 168"/>
                <a:gd name="T12" fmla="*/ 11 w 282"/>
                <a:gd name="T13" fmla="*/ 66 h 168"/>
                <a:gd name="T14" fmla="*/ 69 w 282"/>
                <a:gd name="T15" fmla="*/ 32 h 168"/>
                <a:gd name="T16" fmla="*/ 9 w 282"/>
                <a:gd name="T17" fmla="*/ 77 h 168"/>
                <a:gd name="T18" fmla="*/ 86 w 282"/>
                <a:gd name="T19" fmla="*/ 32 h 168"/>
                <a:gd name="T20" fmla="*/ 9 w 282"/>
                <a:gd name="T21" fmla="*/ 78 h 168"/>
                <a:gd name="T22" fmla="*/ 89 w 282"/>
                <a:gd name="T23" fmla="*/ 32 h 168"/>
                <a:gd name="T24" fmla="*/ 9 w 282"/>
                <a:gd name="T25" fmla="*/ 88 h 168"/>
                <a:gd name="T26" fmla="*/ 104 w 282"/>
                <a:gd name="T27" fmla="*/ 32 h 168"/>
                <a:gd name="T28" fmla="*/ 9 w 282"/>
                <a:gd name="T29" fmla="*/ 100 h 168"/>
                <a:gd name="T30" fmla="*/ 127 w 282"/>
                <a:gd name="T31" fmla="*/ 32 h 168"/>
                <a:gd name="T32" fmla="*/ 9 w 282"/>
                <a:gd name="T33" fmla="*/ 111 h 168"/>
                <a:gd name="T34" fmla="*/ 143 w 282"/>
                <a:gd name="T35" fmla="*/ 32 h 168"/>
                <a:gd name="T36" fmla="*/ 9 w 282"/>
                <a:gd name="T37" fmla="*/ 118 h 168"/>
                <a:gd name="T38" fmla="*/ 156 w 282"/>
                <a:gd name="T39" fmla="*/ 32 h 168"/>
                <a:gd name="T40" fmla="*/ 8 w 282"/>
                <a:gd name="T41" fmla="*/ 127 h 168"/>
                <a:gd name="T42" fmla="*/ 172 w 282"/>
                <a:gd name="T43" fmla="*/ 32 h 168"/>
                <a:gd name="T44" fmla="*/ 8 w 282"/>
                <a:gd name="T45" fmla="*/ 138 h 168"/>
                <a:gd name="T46" fmla="*/ 191 w 282"/>
                <a:gd name="T47" fmla="*/ 32 h 168"/>
                <a:gd name="T48" fmla="*/ 6 w 282"/>
                <a:gd name="T49" fmla="*/ 149 h 168"/>
                <a:gd name="T50" fmla="*/ 211 w 282"/>
                <a:gd name="T51" fmla="*/ 31 h 168"/>
                <a:gd name="T52" fmla="*/ 5 w 282"/>
                <a:gd name="T53" fmla="*/ 158 h 168"/>
                <a:gd name="T54" fmla="*/ 280 w 282"/>
                <a:gd name="T55" fmla="*/ 0 h 168"/>
                <a:gd name="T56" fmla="*/ 2 w 282"/>
                <a:gd name="T57" fmla="*/ 166 h 168"/>
                <a:gd name="T58" fmla="*/ 282 w 282"/>
                <a:gd name="T59" fmla="*/ 5 h 168"/>
                <a:gd name="T60" fmla="*/ 0 w 282"/>
                <a:gd name="T61" fmla="*/ 168 h 168"/>
                <a:gd name="T62" fmla="*/ 282 w 282"/>
                <a:gd name="T63" fmla="*/ 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2" h="168">
                  <a:moveTo>
                    <a:pt x="17" y="37"/>
                  </a:moveTo>
                  <a:lnTo>
                    <a:pt x="19" y="35"/>
                  </a:lnTo>
                  <a:lnTo>
                    <a:pt x="11" y="54"/>
                  </a:lnTo>
                  <a:lnTo>
                    <a:pt x="47" y="32"/>
                  </a:lnTo>
                  <a:lnTo>
                    <a:pt x="11" y="61"/>
                  </a:lnTo>
                  <a:lnTo>
                    <a:pt x="59" y="32"/>
                  </a:lnTo>
                  <a:lnTo>
                    <a:pt x="11" y="66"/>
                  </a:lnTo>
                  <a:lnTo>
                    <a:pt x="69" y="32"/>
                  </a:lnTo>
                  <a:lnTo>
                    <a:pt x="9" y="77"/>
                  </a:lnTo>
                  <a:lnTo>
                    <a:pt x="86" y="32"/>
                  </a:lnTo>
                  <a:lnTo>
                    <a:pt x="9" y="78"/>
                  </a:lnTo>
                  <a:lnTo>
                    <a:pt x="89" y="32"/>
                  </a:lnTo>
                  <a:lnTo>
                    <a:pt x="9" y="88"/>
                  </a:lnTo>
                  <a:lnTo>
                    <a:pt x="104" y="32"/>
                  </a:lnTo>
                  <a:lnTo>
                    <a:pt x="9" y="100"/>
                  </a:lnTo>
                  <a:lnTo>
                    <a:pt x="127" y="32"/>
                  </a:lnTo>
                  <a:lnTo>
                    <a:pt x="9" y="111"/>
                  </a:lnTo>
                  <a:lnTo>
                    <a:pt x="143" y="32"/>
                  </a:lnTo>
                  <a:lnTo>
                    <a:pt x="9" y="118"/>
                  </a:lnTo>
                  <a:lnTo>
                    <a:pt x="156" y="32"/>
                  </a:lnTo>
                  <a:lnTo>
                    <a:pt x="8" y="127"/>
                  </a:lnTo>
                  <a:lnTo>
                    <a:pt x="172" y="32"/>
                  </a:lnTo>
                  <a:lnTo>
                    <a:pt x="8" y="138"/>
                  </a:lnTo>
                  <a:lnTo>
                    <a:pt x="191" y="32"/>
                  </a:lnTo>
                  <a:lnTo>
                    <a:pt x="6" y="149"/>
                  </a:lnTo>
                  <a:lnTo>
                    <a:pt x="211" y="31"/>
                  </a:lnTo>
                  <a:lnTo>
                    <a:pt x="5" y="158"/>
                  </a:lnTo>
                  <a:lnTo>
                    <a:pt x="280" y="0"/>
                  </a:lnTo>
                  <a:lnTo>
                    <a:pt x="2" y="166"/>
                  </a:lnTo>
                  <a:lnTo>
                    <a:pt x="282" y="5"/>
                  </a:lnTo>
                  <a:lnTo>
                    <a:pt x="0" y="168"/>
                  </a:lnTo>
                  <a:lnTo>
                    <a:pt x="282" y="5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14">
              <a:extLst>
                <a:ext uri="{FF2B5EF4-FFF2-40B4-BE49-F238E27FC236}">
                  <a16:creationId xmlns="" xmlns:a16="http://schemas.microsoft.com/office/drawing/2014/main" id="{EB7B1D56-D996-45D6-8BAD-1BF06ECA3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88" y="4108451"/>
              <a:ext cx="87313" cy="50800"/>
            </a:xfrm>
            <a:custGeom>
              <a:avLst/>
              <a:gdLst>
                <a:gd name="T0" fmla="*/ 0 w 55"/>
                <a:gd name="T1" fmla="*/ 32 h 32"/>
                <a:gd name="T2" fmla="*/ 55 w 55"/>
                <a:gd name="T3" fmla="*/ 0 h 32"/>
                <a:gd name="T4" fmla="*/ 19 w 55"/>
                <a:gd name="T5" fmla="*/ 32 h 32"/>
                <a:gd name="T6" fmla="*/ 43 w 55"/>
                <a:gd name="T7" fmla="*/ 19 h 32"/>
                <a:gd name="T8" fmla="*/ 27 w 55"/>
                <a:gd name="T9" fmla="*/ 32 h 32"/>
                <a:gd name="T10" fmla="*/ 34 w 55"/>
                <a:gd name="T11" fmla="*/ 29 h 32"/>
                <a:gd name="T12" fmla="*/ 30 w 55"/>
                <a:gd name="T13" fmla="*/ 32 h 32"/>
                <a:gd name="T14" fmla="*/ 32 w 55"/>
                <a:gd name="T1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0" y="32"/>
                  </a:moveTo>
                  <a:lnTo>
                    <a:pt x="55" y="0"/>
                  </a:lnTo>
                  <a:lnTo>
                    <a:pt x="19" y="32"/>
                  </a:lnTo>
                  <a:lnTo>
                    <a:pt x="43" y="19"/>
                  </a:lnTo>
                  <a:lnTo>
                    <a:pt x="27" y="32"/>
                  </a:lnTo>
                  <a:lnTo>
                    <a:pt x="34" y="29"/>
                  </a:lnTo>
                  <a:lnTo>
                    <a:pt x="30" y="32"/>
                  </a:lnTo>
                  <a:lnTo>
                    <a:pt x="32" y="31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15">
              <a:extLst>
                <a:ext uri="{FF2B5EF4-FFF2-40B4-BE49-F238E27FC236}">
                  <a16:creationId xmlns="" xmlns:a16="http://schemas.microsoft.com/office/drawing/2014/main" id="{6F361C0E-226D-4B28-B283-EEEF1C86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526" y="3889376"/>
              <a:ext cx="487363" cy="550863"/>
            </a:xfrm>
            <a:custGeom>
              <a:avLst/>
              <a:gdLst>
                <a:gd name="T0" fmla="*/ 17 w 307"/>
                <a:gd name="T1" fmla="*/ 159 h 347"/>
                <a:gd name="T2" fmla="*/ 21 w 307"/>
                <a:gd name="T3" fmla="*/ 157 h 347"/>
                <a:gd name="T4" fmla="*/ 3 w 307"/>
                <a:gd name="T5" fmla="*/ 174 h 347"/>
                <a:gd name="T6" fmla="*/ 307 w 307"/>
                <a:gd name="T7" fmla="*/ 0 h 347"/>
                <a:gd name="T8" fmla="*/ 0 w 307"/>
                <a:gd name="T9" fmla="*/ 180 h 347"/>
                <a:gd name="T10" fmla="*/ 303 w 307"/>
                <a:gd name="T11" fmla="*/ 6 h 347"/>
                <a:gd name="T12" fmla="*/ 2 w 307"/>
                <a:gd name="T13" fmla="*/ 194 h 347"/>
                <a:gd name="T14" fmla="*/ 285 w 307"/>
                <a:gd name="T15" fmla="*/ 32 h 347"/>
                <a:gd name="T16" fmla="*/ 2 w 307"/>
                <a:gd name="T17" fmla="*/ 199 h 347"/>
                <a:gd name="T18" fmla="*/ 281 w 307"/>
                <a:gd name="T19" fmla="*/ 38 h 347"/>
                <a:gd name="T20" fmla="*/ 3 w 307"/>
                <a:gd name="T21" fmla="*/ 200 h 347"/>
                <a:gd name="T22" fmla="*/ 278 w 307"/>
                <a:gd name="T23" fmla="*/ 40 h 347"/>
                <a:gd name="T24" fmla="*/ 5 w 307"/>
                <a:gd name="T25" fmla="*/ 203 h 347"/>
                <a:gd name="T26" fmla="*/ 274 w 307"/>
                <a:gd name="T27" fmla="*/ 47 h 347"/>
                <a:gd name="T28" fmla="*/ 6 w 307"/>
                <a:gd name="T29" fmla="*/ 207 h 347"/>
                <a:gd name="T30" fmla="*/ 269 w 307"/>
                <a:gd name="T31" fmla="*/ 55 h 347"/>
                <a:gd name="T32" fmla="*/ 7 w 307"/>
                <a:gd name="T33" fmla="*/ 209 h 347"/>
                <a:gd name="T34" fmla="*/ 265 w 307"/>
                <a:gd name="T35" fmla="*/ 61 h 347"/>
                <a:gd name="T36" fmla="*/ 10 w 307"/>
                <a:gd name="T37" fmla="*/ 215 h 347"/>
                <a:gd name="T38" fmla="*/ 257 w 307"/>
                <a:gd name="T39" fmla="*/ 73 h 347"/>
                <a:gd name="T40" fmla="*/ 17 w 307"/>
                <a:gd name="T41" fmla="*/ 222 h 347"/>
                <a:gd name="T42" fmla="*/ 244 w 307"/>
                <a:gd name="T43" fmla="*/ 90 h 347"/>
                <a:gd name="T44" fmla="*/ 25 w 307"/>
                <a:gd name="T45" fmla="*/ 230 h 347"/>
                <a:gd name="T46" fmla="*/ 229 w 307"/>
                <a:gd name="T47" fmla="*/ 111 h 347"/>
                <a:gd name="T48" fmla="*/ 32 w 307"/>
                <a:gd name="T49" fmla="*/ 238 h 347"/>
                <a:gd name="T50" fmla="*/ 215 w 307"/>
                <a:gd name="T51" fmla="*/ 134 h 347"/>
                <a:gd name="T52" fmla="*/ 33 w 307"/>
                <a:gd name="T53" fmla="*/ 242 h 347"/>
                <a:gd name="T54" fmla="*/ 151 w 307"/>
                <a:gd name="T55" fmla="*/ 173 h 347"/>
                <a:gd name="T56" fmla="*/ 34 w 307"/>
                <a:gd name="T57" fmla="*/ 246 h 347"/>
                <a:gd name="T58" fmla="*/ 147 w 307"/>
                <a:gd name="T59" fmla="*/ 181 h 347"/>
                <a:gd name="T60" fmla="*/ 34 w 307"/>
                <a:gd name="T61" fmla="*/ 253 h 347"/>
                <a:gd name="T62" fmla="*/ 144 w 307"/>
                <a:gd name="T63" fmla="*/ 190 h 347"/>
                <a:gd name="T64" fmla="*/ 37 w 307"/>
                <a:gd name="T65" fmla="*/ 265 h 347"/>
                <a:gd name="T66" fmla="*/ 137 w 307"/>
                <a:gd name="T67" fmla="*/ 207 h 347"/>
                <a:gd name="T68" fmla="*/ 38 w 307"/>
                <a:gd name="T69" fmla="*/ 272 h 347"/>
                <a:gd name="T70" fmla="*/ 133 w 307"/>
                <a:gd name="T71" fmla="*/ 217 h 347"/>
                <a:gd name="T72" fmla="*/ 38 w 307"/>
                <a:gd name="T73" fmla="*/ 274 h 347"/>
                <a:gd name="T74" fmla="*/ 133 w 307"/>
                <a:gd name="T75" fmla="*/ 219 h 347"/>
                <a:gd name="T76" fmla="*/ 41 w 307"/>
                <a:gd name="T77" fmla="*/ 287 h 347"/>
                <a:gd name="T78" fmla="*/ 128 w 307"/>
                <a:gd name="T79" fmla="*/ 236 h 347"/>
                <a:gd name="T80" fmla="*/ 41 w 307"/>
                <a:gd name="T81" fmla="*/ 288 h 347"/>
                <a:gd name="T82" fmla="*/ 126 w 307"/>
                <a:gd name="T83" fmla="*/ 238 h 347"/>
                <a:gd name="T84" fmla="*/ 42 w 307"/>
                <a:gd name="T85" fmla="*/ 299 h 347"/>
                <a:gd name="T86" fmla="*/ 122 w 307"/>
                <a:gd name="T87" fmla="*/ 253 h 347"/>
                <a:gd name="T88" fmla="*/ 45 w 307"/>
                <a:gd name="T89" fmla="*/ 312 h 347"/>
                <a:gd name="T90" fmla="*/ 116 w 307"/>
                <a:gd name="T91" fmla="*/ 272 h 347"/>
                <a:gd name="T92" fmla="*/ 47 w 307"/>
                <a:gd name="T93" fmla="*/ 323 h 347"/>
                <a:gd name="T94" fmla="*/ 113 w 307"/>
                <a:gd name="T95" fmla="*/ 285 h 347"/>
                <a:gd name="T96" fmla="*/ 47 w 307"/>
                <a:gd name="T97" fmla="*/ 324 h 347"/>
                <a:gd name="T98" fmla="*/ 112 w 307"/>
                <a:gd name="T99" fmla="*/ 287 h 347"/>
                <a:gd name="T100" fmla="*/ 48 w 307"/>
                <a:gd name="T101" fmla="*/ 334 h 347"/>
                <a:gd name="T102" fmla="*/ 110 w 307"/>
                <a:gd name="T103" fmla="*/ 297 h 347"/>
                <a:gd name="T104" fmla="*/ 49 w 307"/>
                <a:gd name="T105" fmla="*/ 337 h 347"/>
                <a:gd name="T106" fmla="*/ 110 w 307"/>
                <a:gd name="T107" fmla="*/ 301 h 347"/>
                <a:gd name="T108" fmla="*/ 51 w 307"/>
                <a:gd name="T109" fmla="*/ 347 h 347"/>
                <a:gd name="T110" fmla="*/ 109 w 307"/>
                <a:gd name="T111" fmla="*/ 31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7" h="347">
                  <a:moveTo>
                    <a:pt x="17" y="159"/>
                  </a:moveTo>
                  <a:lnTo>
                    <a:pt x="21" y="157"/>
                  </a:lnTo>
                  <a:lnTo>
                    <a:pt x="3" y="174"/>
                  </a:lnTo>
                  <a:lnTo>
                    <a:pt x="307" y="0"/>
                  </a:lnTo>
                  <a:lnTo>
                    <a:pt x="0" y="180"/>
                  </a:lnTo>
                  <a:lnTo>
                    <a:pt x="303" y="6"/>
                  </a:lnTo>
                  <a:lnTo>
                    <a:pt x="2" y="194"/>
                  </a:lnTo>
                  <a:lnTo>
                    <a:pt x="285" y="32"/>
                  </a:lnTo>
                  <a:lnTo>
                    <a:pt x="2" y="199"/>
                  </a:lnTo>
                  <a:lnTo>
                    <a:pt x="281" y="38"/>
                  </a:lnTo>
                  <a:lnTo>
                    <a:pt x="3" y="200"/>
                  </a:lnTo>
                  <a:lnTo>
                    <a:pt x="278" y="40"/>
                  </a:lnTo>
                  <a:lnTo>
                    <a:pt x="5" y="203"/>
                  </a:lnTo>
                  <a:lnTo>
                    <a:pt x="274" y="47"/>
                  </a:lnTo>
                  <a:lnTo>
                    <a:pt x="6" y="207"/>
                  </a:lnTo>
                  <a:lnTo>
                    <a:pt x="269" y="55"/>
                  </a:lnTo>
                  <a:lnTo>
                    <a:pt x="7" y="209"/>
                  </a:lnTo>
                  <a:lnTo>
                    <a:pt x="265" y="61"/>
                  </a:lnTo>
                  <a:lnTo>
                    <a:pt x="10" y="215"/>
                  </a:lnTo>
                  <a:lnTo>
                    <a:pt x="257" y="73"/>
                  </a:lnTo>
                  <a:lnTo>
                    <a:pt x="17" y="222"/>
                  </a:lnTo>
                  <a:lnTo>
                    <a:pt x="244" y="90"/>
                  </a:lnTo>
                  <a:lnTo>
                    <a:pt x="25" y="230"/>
                  </a:lnTo>
                  <a:lnTo>
                    <a:pt x="229" y="111"/>
                  </a:lnTo>
                  <a:lnTo>
                    <a:pt x="32" y="238"/>
                  </a:lnTo>
                  <a:lnTo>
                    <a:pt x="215" y="134"/>
                  </a:lnTo>
                  <a:lnTo>
                    <a:pt x="33" y="242"/>
                  </a:lnTo>
                  <a:lnTo>
                    <a:pt x="151" y="173"/>
                  </a:lnTo>
                  <a:lnTo>
                    <a:pt x="34" y="246"/>
                  </a:lnTo>
                  <a:lnTo>
                    <a:pt x="147" y="181"/>
                  </a:lnTo>
                  <a:lnTo>
                    <a:pt x="34" y="253"/>
                  </a:lnTo>
                  <a:lnTo>
                    <a:pt x="144" y="190"/>
                  </a:lnTo>
                  <a:lnTo>
                    <a:pt x="37" y="265"/>
                  </a:lnTo>
                  <a:lnTo>
                    <a:pt x="137" y="207"/>
                  </a:lnTo>
                  <a:lnTo>
                    <a:pt x="38" y="272"/>
                  </a:lnTo>
                  <a:lnTo>
                    <a:pt x="133" y="217"/>
                  </a:lnTo>
                  <a:lnTo>
                    <a:pt x="38" y="274"/>
                  </a:lnTo>
                  <a:lnTo>
                    <a:pt x="133" y="219"/>
                  </a:lnTo>
                  <a:lnTo>
                    <a:pt x="41" y="287"/>
                  </a:lnTo>
                  <a:lnTo>
                    <a:pt x="128" y="236"/>
                  </a:lnTo>
                  <a:lnTo>
                    <a:pt x="41" y="288"/>
                  </a:lnTo>
                  <a:lnTo>
                    <a:pt x="126" y="238"/>
                  </a:lnTo>
                  <a:lnTo>
                    <a:pt x="42" y="299"/>
                  </a:lnTo>
                  <a:lnTo>
                    <a:pt x="122" y="253"/>
                  </a:lnTo>
                  <a:lnTo>
                    <a:pt x="45" y="312"/>
                  </a:lnTo>
                  <a:lnTo>
                    <a:pt x="116" y="272"/>
                  </a:lnTo>
                  <a:lnTo>
                    <a:pt x="47" y="323"/>
                  </a:lnTo>
                  <a:lnTo>
                    <a:pt x="113" y="285"/>
                  </a:lnTo>
                  <a:lnTo>
                    <a:pt x="47" y="324"/>
                  </a:lnTo>
                  <a:lnTo>
                    <a:pt x="112" y="287"/>
                  </a:lnTo>
                  <a:lnTo>
                    <a:pt x="48" y="334"/>
                  </a:lnTo>
                  <a:lnTo>
                    <a:pt x="110" y="297"/>
                  </a:lnTo>
                  <a:lnTo>
                    <a:pt x="49" y="337"/>
                  </a:lnTo>
                  <a:lnTo>
                    <a:pt x="110" y="301"/>
                  </a:lnTo>
                  <a:lnTo>
                    <a:pt x="51" y="347"/>
                  </a:lnTo>
                  <a:lnTo>
                    <a:pt x="109" y="314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16">
              <a:extLst>
                <a:ext uri="{FF2B5EF4-FFF2-40B4-BE49-F238E27FC236}">
                  <a16:creationId xmlns="" xmlns:a16="http://schemas.microsoft.com/office/drawing/2014/main" id="{1C645087-2A84-417A-997F-B2416A0A2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2370138"/>
              <a:ext cx="322263" cy="215900"/>
            </a:xfrm>
            <a:custGeom>
              <a:avLst/>
              <a:gdLst>
                <a:gd name="T0" fmla="*/ 165 w 203"/>
                <a:gd name="T1" fmla="*/ 4 h 136"/>
                <a:gd name="T2" fmla="*/ 172 w 203"/>
                <a:gd name="T3" fmla="*/ 1 h 136"/>
                <a:gd name="T4" fmla="*/ 150 w 203"/>
                <a:gd name="T5" fmla="*/ 17 h 136"/>
                <a:gd name="T6" fmla="*/ 181 w 203"/>
                <a:gd name="T7" fmla="*/ 0 h 136"/>
                <a:gd name="T8" fmla="*/ 138 w 203"/>
                <a:gd name="T9" fmla="*/ 27 h 136"/>
                <a:gd name="T10" fmla="*/ 186 w 203"/>
                <a:gd name="T11" fmla="*/ 0 h 136"/>
                <a:gd name="T12" fmla="*/ 89 w 203"/>
                <a:gd name="T13" fmla="*/ 67 h 136"/>
                <a:gd name="T14" fmla="*/ 195 w 203"/>
                <a:gd name="T15" fmla="*/ 7 h 136"/>
                <a:gd name="T16" fmla="*/ 54 w 203"/>
                <a:gd name="T17" fmla="*/ 97 h 136"/>
                <a:gd name="T18" fmla="*/ 200 w 203"/>
                <a:gd name="T19" fmla="*/ 12 h 136"/>
                <a:gd name="T20" fmla="*/ 0 w 203"/>
                <a:gd name="T21" fmla="*/ 136 h 136"/>
                <a:gd name="T22" fmla="*/ 203 w 203"/>
                <a:gd name="T23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36">
                  <a:moveTo>
                    <a:pt x="165" y="4"/>
                  </a:moveTo>
                  <a:lnTo>
                    <a:pt x="172" y="1"/>
                  </a:lnTo>
                  <a:lnTo>
                    <a:pt x="150" y="17"/>
                  </a:lnTo>
                  <a:lnTo>
                    <a:pt x="181" y="0"/>
                  </a:lnTo>
                  <a:lnTo>
                    <a:pt x="138" y="27"/>
                  </a:lnTo>
                  <a:lnTo>
                    <a:pt x="186" y="0"/>
                  </a:lnTo>
                  <a:lnTo>
                    <a:pt x="89" y="67"/>
                  </a:lnTo>
                  <a:lnTo>
                    <a:pt x="195" y="7"/>
                  </a:lnTo>
                  <a:lnTo>
                    <a:pt x="54" y="97"/>
                  </a:lnTo>
                  <a:lnTo>
                    <a:pt x="200" y="12"/>
                  </a:lnTo>
                  <a:lnTo>
                    <a:pt x="0" y="136"/>
                  </a:lnTo>
                  <a:lnTo>
                    <a:pt x="203" y="20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17">
              <a:extLst>
                <a:ext uri="{FF2B5EF4-FFF2-40B4-BE49-F238E27FC236}">
                  <a16:creationId xmlns="" xmlns:a16="http://schemas.microsoft.com/office/drawing/2014/main" id="{86C22D18-FB35-4D78-9BF7-FC821D236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101" y="2413001"/>
              <a:ext cx="519113" cy="349250"/>
            </a:xfrm>
            <a:custGeom>
              <a:avLst/>
              <a:gdLst>
                <a:gd name="T0" fmla="*/ 0 w 327"/>
                <a:gd name="T1" fmla="*/ 164 h 220"/>
                <a:gd name="T2" fmla="*/ 84 w 327"/>
                <a:gd name="T3" fmla="*/ 115 h 220"/>
                <a:gd name="T4" fmla="*/ 0 w 327"/>
                <a:gd name="T5" fmla="*/ 164 h 220"/>
                <a:gd name="T6" fmla="*/ 85 w 327"/>
                <a:gd name="T7" fmla="*/ 115 h 220"/>
                <a:gd name="T8" fmla="*/ 1 w 327"/>
                <a:gd name="T9" fmla="*/ 166 h 220"/>
                <a:gd name="T10" fmla="*/ 86 w 327"/>
                <a:gd name="T11" fmla="*/ 116 h 220"/>
                <a:gd name="T12" fmla="*/ 6 w 327"/>
                <a:gd name="T13" fmla="*/ 172 h 220"/>
                <a:gd name="T14" fmla="*/ 96 w 327"/>
                <a:gd name="T15" fmla="*/ 120 h 220"/>
                <a:gd name="T16" fmla="*/ 16 w 327"/>
                <a:gd name="T17" fmla="*/ 180 h 220"/>
                <a:gd name="T18" fmla="*/ 327 w 327"/>
                <a:gd name="T19" fmla="*/ 0 h 220"/>
                <a:gd name="T20" fmla="*/ 16 w 327"/>
                <a:gd name="T21" fmla="*/ 181 h 220"/>
                <a:gd name="T22" fmla="*/ 327 w 327"/>
                <a:gd name="T23" fmla="*/ 1 h 220"/>
                <a:gd name="T24" fmla="*/ 25 w 327"/>
                <a:gd name="T25" fmla="*/ 191 h 220"/>
                <a:gd name="T26" fmla="*/ 326 w 327"/>
                <a:gd name="T27" fmla="*/ 16 h 220"/>
                <a:gd name="T28" fmla="*/ 33 w 327"/>
                <a:gd name="T29" fmla="*/ 199 h 220"/>
                <a:gd name="T30" fmla="*/ 318 w 327"/>
                <a:gd name="T31" fmla="*/ 35 h 220"/>
                <a:gd name="T32" fmla="*/ 42 w 327"/>
                <a:gd name="T33" fmla="*/ 207 h 220"/>
                <a:gd name="T34" fmla="*/ 291 w 327"/>
                <a:gd name="T35" fmla="*/ 62 h 220"/>
                <a:gd name="T36" fmla="*/ 47 w 327"/>
                <a:gd name="T37" fmla="*/ 211 h 220"/>
                <a:gd name="T38" fmla="*/ 285 w 327"/>
                <a:gd name="T39" fmla="*/ 73 h 220"/>
                <a:gd name="T40" fmla="*/ 56 w 327"/>
                <a:gd name="T41" fmla="*/ 218 h 220"/>
                <a:gd name="T42" fmla="*/ 285 w 327"/>
                <a:gd name="T43" fmla="*/ 85 h 220"/>
                <a:gd name="T44" fmla="*/ 75 w 327"/>
                <a:gd name="T45" fmla="*/ 220 h 220"/>
                <a:gd name="T46" fmla="*/ 288 w 327"/>
                <a:gd name="T47" fmla="*/ 99 h 220"/>
                <a:gd name="T48" fmla="*/ 75 w 327"/>
                <a:gd name="T49" fmla="*/ 220 h 220"/>
                <a:gd name="T50" fmla="*/ 287 w 327"/>
                <a:gd name="T51" fmla="*/ 99 h 220"/>
                <a:gd name="T52" fmla="*/ 169 w 327"/>
                <a:gd name="T53" fmla="*/ 174 h 220"/>
                <a:gd name="T54" fmla="*/ 214 w 327"/>
                <a:gd name="T55" fmla="*/ 14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7" h="220">
                  <a:moveTo>
                    <a:pt x="0" y="164"/>
                  </a:moveTo>
                  <a:lnTo>
                    <a:pt x="84" y="115"/>
                  </a:lnTo>
                  <a:lnTo>
                    <a:pt x="0" y="164"/>
                  </a:lnTo>
                  <a:lnTo>
                    <a:pt x="85" y="115"/>
                  </a:lnTo>
                  <a:lnTo>
                    <a:pt x="1" y="166"/>
                  </a:lnTo>
                  <a:lnTo>
                    <a:pt x="86" y="116"/>
                  </a:lnTo>
                  <a:lnTo>
                    <a:pt x="6" y="172"/>
                  </a:lnTo>
                  <a:lnTo>
                    <a:pt x="96" y="120"/>
                  </a:lnTo>
                  <a:lnTo>
                    <a:pt x="16" y="180"/>
                  </a:lnTo>
                  <a:lnTo>
                    <a:pt x="327" y="0"/>
                  </a:lnTo>
                  <a:lnTo>
                    <a:pt x="16" y="181"/>
                  </a:lnTo>
                  <a:lnTo>
                    <a:pt x="327" y="1"/>
                  </a:lnTo>
                  <a:lnTo>
                    <a:pt x="25" y="191"/>
                  </a:lnTo>
                  <a:lnTo>
                    <a:pt x="326" y="16"/>
                  </a:lnTo>
                  <a:lnTo>
                    <a:pt x="33" y="199"/>
                  </a:lnTo>
                  <a:lnTo>
                    <a:pt x="318" y="35"/>
                  </a:lnTo>
                  <a:lnTo>
                    <a:pt x="42" y="207"/>
                  </a:lnTo>
                  <a:lnTo>
                    <a:pt x="291" y="62"/>
                  </a:lnTo>
                  <a:lnTo>
                    <a:pt x="47" y="211"/>
                  </a:lnTo>
                  <a:lnTo>
                    <a:pt x="285" y="73"/>
                  </a:lnTo>
                  <a:lnTo>
                    <a:pt x="56" y="218"/>
                  </a:lnTo>
                  <a:lnTo>
                    <a:pt x="285" y="85"/>
                  </a:lnTo>
                  <a:lnTo>
                    <a:pt x="75" y="220"/>
                  </a:lnTo>
                  <a:lnTo>
                    <a:pt x="288" y="99"/>
                  </a:lnTo>
                  <a:lnTo>
                    <a:pt x="75" y="220"/>
                  </a:lnTo>
                  <a:lnTo>
                    <a:pt x="287" y="99"/>
                  </a:lnTo>
                  <a:lnTo>
                    <a:pt x="169" y="174"/>
                  </a:lnTo>
                  <a:lnTo>
                    <a:pt x="214" y="147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18">
              <a:extLst>
                <a:ext uri="{FF2B5EF4-FFF2-40B4-BE49-F238E27FC236}">
                  <a16:creationId xmlns="" xmlns:a16="http://schemas.microsoft.com/office/drawing/2014/main" id="{AB3F5CAD-BB85-42F4-8DB6-0606864AF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0126" y="2238376"/>
              <a:ext cx="1189038" cy="1871663"/>
            </a:xfrm>
            <a:custGeom>
              <a:avLst/>
              <a:gdLst>
                <a:gd name="T0" fmla="*/ 663 w 749"/>
                <a:gd name="T1" fmla="*/ 12 h 1179"/>
                <a:gd name="T2" fmla="*/ 664 w 749"/>
                <a:gd name="T3" fmla="*/ 19 h 1179"/>
                <a:gd name="T4" fmla="*/ 668 w 749"/>
                <a:gd name="T5" fmla="*/ 27 h 1179"/>
                <a:gd name="T6" fmla="*/ 678 w 749"/>
                <a:gd name="T7" fmla="*/ 44 h 1179"/>
                <a:gd name="T8" fmla="*/ 682 w 749"/>
                <a:gd name="T9" fmla="*/ 50 h 1179"/>
                <a:gd name="T10" fmla="*/ 691 w 749"/>
                <a:gd name="T11" fmla="*/ 72 h 1179"/>
                <a:gd name="T12" fmla="*/ 695 w 749"/>
                <a:gd name="T13" fmla="*/ 83 h 1179"/>
                <a:gd name="T14" fmla="*/ 698 w 749"/>
                <a:gd name="T15" fmla="*/ 90 h 1179"/>
                <a:gd name="T16" fmla="*/ 702 w 749"/>
                <a:gd name="T17" fmla="*/ 103 h 1179"/>
                <a:gd name="T18" fmla="*/ 709 w 749"/>
                <a:gd name="T19" fmla="*/ 125 h 1179"/>
                <a:gd name="T20" fmla="*/ 714 w 749"/>
                <a:gd name="T21" fmla="*/ 144 h 1179"/>
                <a:gd name="T22" fmla="*/ 718 w 749"/>
                <a:gd name="T23" fmla="*/ 155 h 1179"/>
                <a:gd name="T24" fmla="*/ 724 w 749"/>
                <a:gd name="T25" fmla="*/ 169 h 1179"/>
                <a:gd name="T26" fmla="*/ 729 w 749"/>
                <a:gd name="T27" fmla="*/ 183 h 1179"/>
                <a:gd name="T28" fmla="*/ 737 w 749"/>
                <a:gd name="T29" fmla="*/ 196 h 1179"/>
                <a:gd name="T30" fmla="*/ 739 w 749"/>
                <a:gd name="T31" fmla="*/ 199 h 1179"/>
                <a:gd name="T32" fmla="*/ 744 w 749"/>
                <a:gd name="T33" fmla="*/ 209 h 1179"/>
                <a:gd name="T34" fmla="*/ 674 w 749"/>
                <a:gd name="T35" fmla="*/ 274 h 1179"/>
                <a:gd name="T36" fmla="*/ 655 w 749"/>
                <a:gd name="T37" fmla="*/ 309 h 1179"/>
                <a:gd name="T38" fmla="*/ 649 w 749"/>
                <a:gd name="T39" fmla="*/ 322 h 1179"/>
                <a:gd name="T40" fmla="*/ 642 w 749"/>
                <a:gd name="T41" fmla="*/ 337 h 1179"/>
                <a:gd name="T42" fmla="*/ 632 w 749"/>
                <a:gd name="T43" fmla="*/ 360 h 1179"/>
                <a:gd name="T44" fmla="*/ 622 w 749"/>
                <a:gd name="T45" fmla="*/ 381 h 1179"/>
                <a:gd name="T46" fmla="*/ 617 w 749"/>
                <a:gd name="T47" fmla="*/ 401 h 1179"/>
                <a:gd name="T48" fmla="*/ 621 w 749"/>
                <a:gd name="T49" fmla="*/ 409 h 1179"/>
                <a:gd name="T50" fmla="*/ 634 w 749"/>
                <a:gd name="T51" fmla="*/ 422 h 1179"/>
                <a:gd name="T52" fmla="*/ 645 w 749"/>
                <a:gd name="T53" fmla="*/ 431 h 1179"/>
                <a:gd name="T54" fmla="*/ 646 w 749"/>
                <a:gd name="T55" fmla="*/ 432 h 1179"/>
                <a:gd name="T56" fmla="*/ 657 w 749"/>
                <a:gd name="T57" fmla="*/ 440 h 1179"/>
                <a:gd name="T58" fmla="*/ 671 w 749"/>
                <a:gd name="T59" fmla="*/ 450 h 1179"/>
                <a:gd name="T60" fmla="*/ 688 w 749"/>
                <a:gd name="T61" fmla="*/ 460 h 1179"/>
                <a:gd name="T62" fmla="*/ 706 w 749"/>
                <a:gd name="T63" fmla="*/ 470 h 1179"/>
                <a:gd name="T64" fmla="*/ 718 w 749"/>
                <a:gd name="T65" fmla="*/ 475 h 1179"/>
                <a:gd name="T66" fmla="*/ 726 w 749"/>
                <a:gd name="T67" fmla="*/ 479 h 1179"/>
                <a:gd name="T68" fmla="*/ 478 w 749"/>
                <a:gd name="T69" fmla="*/ 640 h 1179"/>
                <a:gd name="T70" fmla="*/ 466 w 749"/>
                <a:gd name="T71" fmla="*/ 663 h 1179"/>
                <a:gd name="T72" fmla="*/ 455 w 749"/>
                <a:gd name="T73" fmla="*/ 685 h 1179"/>
                <a:gd name="T74" fmla="*/ 453 w 749"/>
                <a:gd name="T75" fmla="*/ 690 h 1179"/>
                <a:gd name="T76" fmla="*/ 442 w 749"/>
                <a:gd name="T77" fmla="*/ 716 h 1179"/>
                <a:gd name="T78" fmla="*/ 427 w 749"/>
                <a:gd name="T79" fmla="*/ 743 h 1179"/>
                <a:gd name="T80" fmla="*/ 422 w 749"/>
                <a:gd name="T81" fmla="*/ 753 h 1179"/>
                <a:gd name="T82" fmla="*/ 405 w 749"/>
                <a:gd name="T83" fmla="*/ 782 h 1179"/>
                <a:gd name="T84" fmla="*/ 396 w 749"/>
                <a:gd name="T85" fmla="*/ 799 h 1179"/>
                <a:gd name="T86" fmla="*/ 386 w 749"/>
                <a:gd name="T87" fmla="*/ 814 h 1179"/>
                <a:gd name="T88" fmla="*/ 378 w 749"/>
                <a:gd name="T89" fmla="*/ 828 h 1179"/>
                <a:gd name="T90" fmla="*/ 370 w 749"/>
                <a:gd name="T91" fmla="*/ 841 h 1179"/>
                <a:gd name="T92" fmla="*/ 354 w 749"/>
                <a:gd name="T93" fmla="*/ 868 h 1179"/>
                <a:gd name="T94" fmla="*/ 339 w 749"/>
                <a:gd name="T95" fmla="*/ 892 h 1179"/>
                <a:gd name="T96" fmla="*/ 331 w 749"/>
                <a:gd name="T97" fmla="*/ 906 h 1179"/>
                <a:gd name="T98" fmla="*/ 312 w 749"/>
                <a:gd name="T99" fmla="*/ 934 h 1179"/>
                <a:gd name="T100" fmla="*/ 306 w 749"/>
                <a:gd name="T101" fmla="*/ 942 h 1179"/>
                <a:gd name="T102" fmla="*/ 285 w 749"/>
                <a:gd name="T103" fmla="*/ 976 h 1179"/>
                <a:gd name="T104" fmla="*/ 270 w 749"/>
                <a:gd name="T105" fmla="*/ 998 h 1179"/>
                <a:gd name="T106" fmla="*/ 244 w 749"/>
                <a:gd name="T107" fmla="*/ 1038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49" h="1179">
                  <a:moveTo>
                    <a:pt x="371" y="167"/>
                  </a:moveTo>
                  <a:lnTo>
                    <a:pt x="660" y="0"/>
                  </a:lnTo>
                  <a:lnTo>
                    <a:pt x="390" y="169"/>
                  </a:lnTo>
                  <a:lnTo>
                    <a:pt x="663" y="12"/>
                  </a:lnTo>
                  <a:lnTo>
                    <a:pt x="390" y="171"/>
                  </a:lnTo>
                  <a:lnTo>
                    <a:pt x="663" y="14"/>
                  </a:lnTo>
                  <a:lnTo>
                    <a:pt x="390" y="176"/>
                  </a:lnTo>
                  <a:lnTo>
                    <a:pt x="664" y="19"/>
                  </a:lnTo>
                  <a:lnTo>
                    <a:pt x="390" y="179"/>
                  </a:lnTo>
                  <a:lnTo>
                    <a:pt x="664" y="21"/>
                  </a:lnTo>
                  <a:lnTo>
                    <a:pt x="390" y="187"/>
                  </a:lnTo>
                  <a:lnTo>
                    <a:pt x="668" y="27"/>
                  </a:lnTo>
                  <a:lnTo>
                    <a:pt x="390" y="199"/>
                  </a:lnTo>
                  <a:lnTo>
                    <a:pt x="674" y="37"/>
                  </a:lnTo>
                  <a:lnTo>
                    <a:pt x="390" y="210"/>
                  </a:lnTo>
                  <a:lnTo>
                    <a:pt x="678" y="44"/>
                  </a:lnTo>
                  <a:lnTo>
                    <a:pt x="390" y="218"/>
                  </a:lnTo>
                  <a:lnTo>
                    <a:pt x="682" y="50"/>
                  </a:lnTo>
                  <a:lnTo>
                    <a:pt x="390" y="218"/>
                  </a:lnTo>
                  <a:lnTo>
                    <a:pt x="682" y="50"/>
                  </a:lnTo>
                  <a:lnTo>
                    <a:pt x="389" y="232"/>
                  </a:lnTo>
                  <a:lnTo>
                    <a:pt x="686" y="61"/>
                  </a:lnTo>
                  <a:lnTo>
                    <a:pt x="388" y="247"/>
                  </a:lnTo>
                  <a:lnTo>
                    <a:pt x="691" y="72"/>
                  </a:lnTo>
                  <a:lnTo>
                    <a:pt x="388" y="257"/>
                  </a:lnTo>
                  <a:lnTo>
                    <a:pt x="694" y="80"/>
                  </a:lnTo>
                  <a:lnTo>
                    <a:pt x="386" y="261"/>
                  </a:lnTo>
                  <a:lnTo>
                    <a:pt x="695" y="83"/>
                  </a:lnTo>
                  <a:lnTo>
                    <a:pt x="385" y="267"/>
                  </a:lnTo>
                  <a:lnTo>
                    <a:pt x="697" y="88"/>
                  </a:lnTo>
                  <a:lnTo>
                    <a:pt x="385" y="270"/>
                  </a:lnTo>
                  <a:lnTo>
                    <a:pt x="698" y="90"/>
                  </a:lnTo>
                  <a:lnTo>
                    <a:pt x="384" y="278"/>
                  </a:lnTo>
                  <a:lnTo>
                    <a:pt x="699" y="95"/>
                  </a:lnTo>
                  <a:lnTo>
                    <a:pt x="382" y="287"/>
                  </a:lnTo>
                  <a:lnTo>
                    <a:pt x="702" y="103"/>
                  </a:lnTo>
                  <a:lnTo>
                    <a:pt x="380" y="302"/>
                  </a:lnTo>
                  <a:lnTo>
                    <a:pt x="705" y="114"/>
                  </a:lnTo>
                  <a:lnTo>
                    <a:pt x="375" y="317"/>
                  </a:lnTo>
                  <a:lnTo>
                    <a:pt x="709" y="125"/>
                  </a:lnTo>
                  <a:lnTo>
                    <a:pt x="371" y="333"/>
                  </a:lnTo>
                  <a:lnTo>
                    <a:pt x="713" y="137"/>
                  </a:lnTo>
                  <a:lnTo>
                    <a:pt x="367" y="344"/>
                  </a:lnTo>
                  <a:lnTo>
                    <a:pt x="714" y="144"/>
                  </a:lnTo>
                  <a:lnTo>
                    <a:pt x="366" y="349"/>
                  </a:lnTo>
                  <a:lnTo>
                    <a:pt x="716" y="148"/>
                  </a:lnTo>
                  <a:lnTo>
                    <a:pt x="363" y="360"/>
                  </a:lnTo>
                  <a:lnTo>
                    <a:pt x="718" y="155"/>
                  </a:lnTo>
                  <a:lnTo>
                    <a:pt x="359" y="370"/>
                  </a:lnTo>
                  <a:lnTo>
                    <a:pt x="721" y="161"/>
                  </a:lnTo>
                  <a:lnTo>
                    <a:pt x="356" y="381"/>
                  </a:lnTo>
                  <a:lnTo>
                    <a:pt x="724" y="169"/>
                  </a:lnTo>
                  <a:lnTo>
                    <a:pt x="352" y="390"/>
                  </a:lnTo>
                  <a:lnTo>
                    <a:pt x="726" y="175"/>
                  </a:lnTo>
                  <a:lnTo>
                    <a:pt x="350" y="402"/>
                  </a:lnTo>
                  <a:lnTo>
                    <a:pt x="729" y="183"/>
                  </a:lnTo>
                  <a:lnTo>
                    <a:pt x="347" y="412"/>
                  </a:lnTo>
                  <a:lnTo>
                    <a:pt x="733" y="188"/>
                  </a:lnTo>
                  <a:lnTo>
                    <a:pt x="344" y="424"/>
                  </a:lnTo>
                  <a:lnTo>
                    <a:pt x="737" y="196"/>
                  </a:lnTo>
                  <a:lnTo>
                    <a:pt x="344" y="424"/>
                  </a:lnTo>
                  <a:lnTo>
                    <a:pt x="737" y="198"/>
                  </a:lnTo>
                  <a:lnTo>
                    <a:pt x="343" y="428"/>
                  </a:lnTo>
                  <a:lnTo>
                    <a:pt x="739" y="199"/>
                  </a:lnTo>
                  <a:lnTo>
                    <a:pt x="342" y="435"/>
                  </a:lnTo>
                  <a:lnTo>
                    <a:pt x="741" y="205"/>
                  </a:lnTo>
                  <a:lnTo>
                    <a:pt x="340" y="441"/>
                  </a:lnTo>
                  <a:lnTo>
                    <a:pt x="744" y="209"/>
                  </a:lnTo>
                  <a:lnTo>
                    <a:pt x="339" y="452"/>
                  </a:lnTo>
                  <a:lnTo>
                    <a:pt x="749" y="215"/>
                  </a:lnTo>
                  <a:lnTo>
                    <a:pt x="336" y="469"/>
                  </a:lnTo>
                  <a:lnTo>
                    <a:pt x="674" y="274"/>
                  </a:lnTo>
                  <a:lnTo>
                    <a:pt x="335" y="479"/>
                  </a:lnTo>
                  <a:lnTo>
                    <a:pt x="665" y="289"/>
                  </a:lnTo>
                  <a:lnTo>
                    <a:pt x="333" y="494"/>
                  </a:lnTo>
                  <a:lnTo>
                    <a:pt x="655" y="309"/>
                  </a:lnTo>
                  <a:lnTo>
                    <a:pt x="333" y="500"/>
                  </a:lnTo>
                  <a:lnTo>
                    <a:pt x="651" y="317"/>
                  </a:lnTo>
                  <a:lnTo>
                    <a:pt x="332" y="504"/>
                  </a:lnTo>
                  <a:lnTo>
                    <a:pt x="649" y="322"/>
                  </a:lnTo>
                  <a:lnTo>
                    <a:pt x="332" y="515"/>
                  </a:lnTo>
                  <a:lnTo>
                    <a:pt x="642" y="336"/>
                  </a:lnTo>
                  <a:lnTo>
                    <a:pt x="332" y="516"/>
                  </a:lnTo>
                  <a:lnTo>
                    <a:pt x="642" y="337"/>
                  </a:lnTo>
                  <a:lnTo>
                    <a:pt x="331" y="524"/>
                  </a:lnTo>
                  <a:lnTo>
                    <a:pt x="637" y="348"/>
                  </a:lnTo>
                  <a:lnTo>
                    <a:pt x="332" y="533"/>
                  </a:lnTo>
                  <a:lnTo>
                    <a:pt x="632" y="360"/>
                  </a:lnTo>
                  <a:lnTo>
                    <a:pt x="332" y="542"/>
                  </a:lnTo>
                  <a:lnTo>
                    <a:pt x="626" y="372"/>
                  </a:lnTo>
                  <a:lnTo>
                    <a:pt x="332" y="548"/>
                  </a:lnTo>
                  <a:lnTo>
                    <a:pt x="622" y="381"/>
                  </a:lnTo>
                  <a:lnTo>
                    <a:pt x="332" y="563"/>
                  </a:lnTo>
                  <a:lnTo>
                    <a:pt x="617" y="398"/>
                  </a:lnTo>
                  <a:lnTo>
                    <a:pt x="332" y="566"/>
                  </a:lnTo>
                  <a:lnTo>
                    <a:pt x="617" y="401"/>
                  </a:lnTo>
                  <a:lnTo>
                    <a:pt x="332" y="574"/>
                  </a:lnTo>
                  <a:lnTo>
                    <a:pt x="619" y="409"/>
                  </a:lnTo>
                  <a:lnTo>
                    <a:pt x="332" y="575"/>
                  </a:lnTo>
                  <a:lnTo>
                    <a:pt x="621" y="409"/>
                  </a:lnTo>
                  <a:lnTo>
                    <a:pt x="331" y="588"/>
                  </a:lnTo>
                  <a:lnTo>
                    <a:pt x="628" y="417"/>
                  </a:lnTo>
                  <a:lnTo>
                    <a:pt x="327" y="600"/>
                  </a:lnTo>
                  <a:lnTo>
                    <a:pt x="634" y="422"/>
                  </a:lnTo>
                  <a:lnTo>
                    <a:pt x="321" y="612"/>
                  </a:lnTo>
                  <a:lnTo>
                    <a:pt x="641" y="428"/>
                  </a:lnTo>
                  <a:lnTo>
                    <a:pt x="320" y="619"/>
                  </a:lnTo>
                  <a:lnTo>
                    <a:pt x="645" y="431"/>
                  </a:lnTo>
                  <a:lnTo>
                    <a:pt x="320" y="619"/>
                  </a:lnTo>
                  <a:lnTo>
                    <a:pt x="645" y="431"/>
                  </a:lnTo>
                  <a:lnTo>
                    <a:pt x="319" y="621"/>
                  </a:lnTo>
                  <a:lnTo>
                    <a:pt x="646" y="432"/>
                  </a:lnTo>
                  <a:lnTo>
                    <a:pt x="314" y="631"/>
                  </a:lnTo>
                  <a:lnTo>
                    <a:pt x="652" y="437"/>
                  </a:lnTo>
                  <a:lnTo>
                    <a:pt x="312" y="639"/>
                  </a:lnTo>
                  <a:lnTo>
                    <a:pt x="657" y="440"/>
                  </a:lnTo>
                  <a:lnTo>
                    <a:pt x="308" y="653"/>
                  </a:lnTo>
                  <a:lnTo>
                    <a:pt x="665" y="445"/>
                  </a:lnTo>
                  <a:lnTo>
                    <a:pt x="304" y="662"/>
                  </a:lnTo>
                  <a:lnTo>
                    <a:pt x="671" y="450"/>
                  </a:lnTo>
                  <a:lnTo>
                    <a:pt x="300" y="673"/>
                  </a:lnTo>
                  <a:lnTo>
                    <a:pt x="679" y="455"/>
                  </a:lnTo>
                  <a:lnTo>
                    <a:pt x="293" y="689"/>
                  </a:lnTo>
                  <a:lnTo>
                    <a:pt x="688" y="460"/>
                  </a:lnTo>
                  <a:lnTo>
                    <a:pt x="290" y="699"/>
                  </a:lnTo>
                  <a:lnTo>
                    <a:pt x="695" y="464"/>
                  </a:lnTo>
                  <a:lnTo>
                    <a:pt x="283" y="713"/>
                  </a:lnTo>
                  <a:lnTo>
                    <a:pt x="706" y="470"/>
                  </a:lnTo>
                  <a:lnTo>
                    <a:pt x="278" y="727"/>
                  </a:lnTo>
                  <a:lnTo>
                    <a:pt x="716" y="474"/>
                  </a:lnTo>
                  <a:lnTo>
                    <a:pt x="277" y="731"/>
                  </a:lnTo>
                  <a:lnTo>
                    <a:pt x="718" y="475"/>
                  </a:lnTo>
                  <a:lnTo>
                    <a:pt x="272" y="741"/>
                  </a:lnTo>
                  <a:lnTo>
                    <a:pt x="725" y="479"/>
                  </a:lnTo>
                  <a:lnTo>
                    <a:pt x="271" y="743"/>
                  </a:lnTo>
                  <a:lnTo>
                    <a:pt x="726" y="479"/>
                  </a:lnTo>
                  <a:lnTo>
                    <a:pt x="270" y="746"/>
                  </a:lnTo>
                  <a:lnTo>
                    <a:pt x="508" y="608"/>
                  </a:lnTo>
                  <a:lnTo>
                    <a:pt x="259" y="766"/>
                  </a:lnTo>
                  <a:lnTo>
                    <a:pt x="478" y="640"/>
                  </a:lnTo>
                  <a:lnTo>
                    <a:pt x="248" y="788"/>
                  </a:lnTo>
                  <a:lnTo>
                    <a:pt x="466" y="662"/>
                  </a:lnTo>
                  <a:lnTo>
                    <a:pt x="248" y="789"/>
                  </a:lnTo>
                  <a:lnTo>
                    <a:pt x="466" y="663"/>
                  </a:lnTo>
                  <a:lnTo>
                    <a:pt x="244" y="796"/>
                  </a:lnTo>
                  <a:lnTo>
                    <a:pt x="464" y="669"/>
                  </a:lnTo>
                  <a:lnTo>
                    <a:pt x="233" y="814"/>
                  </a:lnTo>
                  <a:lnTo>
                    <a:pt x="455" y="685"/>
                  </a:lnTo>
                  <a:lnTo>
                    <a:pt x="233" y="814"/>
                  </a:lnTo>
                  <a:lnTo>
                    <a:pt x="455" y="686"/>
                  </a:lnTo>
                  <a:lnTo>
                    <a:pt x="230" y="819"/>
                  </a:lnTo>
                  <a:lnTo>
                    <a:pt x="453" y="690"/>
                  </a:lnTo>
                  <a:lnTo>
                    <a:pt x="225" y="827"/>
                  </a:lnTo>
                  <a:lnTo>
                    <a:pt x="450" y="697"/>
                  </a:lnTo>
                  <a:lnTo>
                    <a:pt x="210" y="849"/>
                  </a:lnTo>
                  <a:lnTo>
                    <a:pt x="442" y="716"/>
                  </a:lnTo>
                  <a:lnTo>
                    <a:pt x="201" y="865"/>
                  </a:lnTo>
                  <a:lnTo>
                    <a:pt x="434" y="731"/>
                  </a:lnTo>
                  <a:lnTo>
                    <a:pt x="193" y="879"/>
                  </a:lnTo>
                  <a:lnTo>
                    <a:pt x="427" y="743"/>
                  </a:lnTo>
                  <a:lnTo>
                    <a:pt x="190" y="881"/>
                  </a:lnTo>
                  <a:lnTo>
                    <a:pt x="426" y="746"/>
                  </a:lnTo>
                  <a:lnTo>
                    <a:pt x="186" y="888"/>
                  </a:lnTo>
                  <a:lnTo>
                    <a:pt x="422" y="753"/>
                  </a:lnTo>
                  <a:lnTo>
                    <a:pt x="170" y="914"/>
                  </a:lnTo>
                  <a:lnTo>
                    <a:pt x="408" y="776"/>
                  </a:lnTo>
                  <a:lnTo>
                    <a:pt x="165" y="921"/>
                  </a:lnTo>
                  <a:lnTo>
                    <a:pt x="405" y="782"/>
                  </a:lnTo>
                  <a:lnTo>
                    <a:pt x="159" y="931"/>
                  </a:lnTo>
                  <a:lnTo>
                    <a:pt x="399" y="793"/>
                  </a:lnTo>
                  <a:lnTo>
                    <a:pt x="155" y="937"/>
                  </a:lnTo>
                  <a:lnTo>
                    <a:pt x="396" y="799"/>
                  </a:lnTo>
                  <a:lnTo>
                    <a:pt x="153" y="939"/>
                  </a:lnTo>
                  <a:lnTo>
                    <a:pt x="394" y="801"/>
                  </a:lnTo>
                  <a:lnTo>
                    <a:pt x="145" y="953"/>
                  </a:lnTo>
                  <a:lnTo>
                    <a:pt x="386" y="814"/>
                  </a:lnTo>
                  <a:lnTo>
                    <a:pt x="141" y="960"/>
                  </a:lnTo>
                  <a:lnTo>
                    <a:pt x="382" y="820"/>
                  </a:lnTo>
                  <a:lnTo>
                    <a:pt x="136" y="968"/>
                  </a:lnTo>
                  <a:lnTo>
                    <a:pt x="378" y="828"/>
                  </a:lnTo>
                  <a:lnTo>
                    <a:pt x="132" y="975"/>
                  </a:lnTo>
                  <a:lnTo>
                    <a:pt x="374" y="835"/>
                  </a:lnTo>
                  <a:lnTo>
                    <a:pt x="129" y="980"/>
                  </a:lnTo>
                  <a:lnTo>
                    <a:pt x="370" y="841"/>
                  </a:lnTo>
                  <a:lnTo>
                    <a:pt x="119" y="995"/>
                  </a:lnTo>
                  <a:lnTo>
                    <a:pt x="362" y="856"/>
                  </a:lnTo>
                  <a:lnTo>
                    <a:pt x="111" y="1007"/>
                  </a:lnTo>
                  <a:lnTo>
                    <a:pt x="354" y="868"/>
                  </a:lnTo>
                  <a:lnTo>
                    <a:pt x="111" y="1008"/>
                  </a:lnTo>
                  <a:lnTo>
                    <a:pt x="354" y="868"/>
                  </a:lnTo>
                  <a:lnTo>
                    <a:pt x="98" y="1031"/>
                  </a:lnTo>
                  <a:lnTo>
                    <a:pt x="339" y="892"/>
                  </a:lnTo>
                  <a:lnTo>
                    <a:pt x="91" y="1042"/>
                  </a:lnTo>
                  <a:lnTo>
                    <a:pt x="332" y="904"/>
                  </a:lnTo>
                  <a:lnTo>
                    <a:pt x="90" y="1045"/>
                  </a:lnTo>
                  <a:lnTo>
                    <a:pt x="331" y="906"/>
                  </a:lnTo>
                  <a:lnTo>
                    <a:pt x="80" y="1063"/>
                  </a:lnTo>
                  <a:lnTo>
                    <a:pt x="319" y="925"/>
                  </a:lnTo>
                  <a:lnTo>
                    <a:pt x="75" y="1071"/>
                  </a:lnTo>
                  <a:lnTo>
                    <a:pt x="312" y="934"/>
                  </a:lnTo>
                  <a:lnTo>
                    <a:pt x="73" y="1075"/>
                  </a:lnTo>
                  <a:lnTo>
                    <a:pt x="309" y="939"/>
                  </a:lnTo>
                  <a:lnTo>
                    <a:pt x="71" y="1079"/>
                  </a:lnTo>
                  <a:lnTo>
                    <a:pt x="306" y="942"/>
                  </a:lnTo>
                  <a:lnTo>
                    <a:pt x="64" y="1091"/>
                  </a:lnTo>
                  <a:lnTo>
                    <a:pt x="298" y="956"/>
                  </a:lnTo>
                  <a:lnTo>
                    <a:pt x="54" y="1110"/>
                  </a:lnTo>
                  <a:lnTo>
                    <a:pt x="285" y="976"/>
                  </a:lnTo>
                  <a:lnTo>
                    <a:pt x="46" y="1125"/>
                  </a:lnTo>
                  <a:lnTo>
                    <a:pt x="274" y="992"/>
                  </a:lnTo>
                  <a:lnTo>
                    <a:pt x="42" y="1129"/>
                  </a:lnTo>
                  <a:lnTo>
                    <a:pt x="270" y="998"/>
                  </a:lnTo>
                  <a:lnTo>
                    <a:pt x="30" y="1149"/>
                  </a:lnTo>
                  <a:lnTo>
                    <a:pt x="256" y="1019"/>
                  </a:lnTo>
                  <a:lnTo>
                    <a:pt x="0" y="1179"/>
                  </a:lnTo>
                  <a:lnTo>
                    <a:pt x="244" y="1038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19">
              <a:extLst>
                <a:ext uri="{FF2B5EF4-FFF2-40B4-BE49-F238E27FC236}">
                  <a16:creationId xmlns="" xmlns:a16="http://schemas.microsoft.com/office/drawing/2014/main" id="{669889A2-396D-452A-A959-78DB2BE2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788" y="2232026"/>
              <a:ext cx="1462088" cy="1112838"/>
            </a:xfrm>
            <a:custGeom>
              <a:avLst/>
              <a:gdLst>
                <a:gd name="T0" fmla="*/ 158 w 921"/>
                <a:gd name="T1" fmla="*/ 299 h 701"/>
                <a:gd name="T2" fmla="*/ 177 w 921"/>
                <a:gd name="T3" fmla="*/ 299 h 701"/>
                <a:gd name="T4" fmla="*/ 188 w 921"/>
                <a:gd name="T5" fmla="*/ 307 h 701"/>
                <a:gd name="T6" fmla="*/ 189 w 921"/>
                <a:gd name="T7" fmla="*/ 310 h 701"/>
                <a:gd name="T8" fmla="*/ 193 w 921"/>
                <a:gd name="T9" fmla="*/ 314 h 701"/>
                <a:gd name="T10" fmla="*/ 195 w 921"/>
                <a:gd name="T11" fmla="*/ 316 h 701"/>
                <a:gd name="T12" fmla="*/ 200 w 921"/>
                <a:gd name="T13" fmla="*/ 321 h 701"/>
                <a:gd name="T14" fmla="*/ 204 w 921"/>
                <a:gd name="T15" fmla="*/ 325 h 701"/>
                <a:gd name="T16" fmla="*/ 208 w 921"/>
                <a:gd name="T17" fmla="*/ 329 h 701"/>
                <a:gd name="T18" fmla="*/ 212 w 921"/>
                <a:gd name="T19" fmla="*/ 334 h 701"/>
                <a:gd name="T20" fmla="*/ 220 w 921"/>
                <a:gd name="T21" fmla="*/ 343 h 701"/>
                <a:gd name="T22" fmla="*/ 233 w 921"/>
                <a:gd name="T23" fmla="*/ 351 h 701"/>
                <a:gd name="T24" fmla="*/ 237 w 921"/>
                <a:gd name="T25" fmla="*/ 352 h 701"/>
                <a:gd name="T26" fmla="*/ 249 w 921"/>
                <a:gd name="T27" fmla="*/ 353 h 701"/>
                <a:gd name="T28" fmla="*/ 264 w 921"/>
                <a:gd name="T29" fmla="*/ 351 h 701"/>
                <a:gd name="T30" fmla="*/ 291 w 921"/>
                <a:gd name="T31" fmla="*/ 345 h 701"/>
                <a:gd name="T32" fmla="*/ 294 w 921"/>
                <a:gd name="T33" fmla="*/ 345 h 701"/>
                <a:gd name="T34" fmla="*/ 302 w 921"/>
                <a:gd name="T35" fmla="*/ 343 h 701"/>
                <a:gd name="T36" fmla="*/ 306 w 921"/>
                <a:gd name="T37" fmla="*/ 341 h 701"/>
                <a:gd name="T38" fmla="*/ 921 w 921"/>
                <a:gd name="T39" fmla="*/ 0 h 701"/>
                <a:gd name="T40" fmla="*/ 921 w 921"/>
                <a:gd name="T41" fmla="*/ 2 h 701"/>
                <a:gd name="T42" fmla="*/ 627 w 921"/>
                <a:gd name="T43" fmla="*/ 175 h 701"/>
                <a:gd name="T44" fmla="*/ 609 w 921"/>
                <a:gd name="T45" fmla="*/ 190 h 701"/>
                <a:gd name="T46" fmla="*/ 573 w 921"/>
                <a:gd name="T47" fmla="*/ 225 h 701"/>
                <a:gd name="T48" fmla="*/ 531 w 921"/>
                <a:gd name="T49" fmla="*/ 264 h 701"/>
                <a:gd name="T50" fmla="*/ 493 w 921"/>
                <a:gd name="T51" fmla="*/ 301 h 701"/>
                <a:gd name="T52" fmla="*/ 485 w 921"/>
                <a:gd name="T53" fmla="*/ 307 h 701"/>
                <a:gd name="T54" fmla="*/ 473 w 921"/>
                <a:gd name="T55" fmla="*/ 318 h 701"/>
                <a:gd name="T56" fmla="*/ 379 w 921"/>
                <a:gd name="T57" fmla="*/ 385 h 701"/>
                <a:gd name="T58" fmla="*/ 342 w 921"/>
                <a:gd name="T59" fmla="*/ 421 h 701"/>
                <a:gd name="T60" fmla="*/ 341 w 921"/>
                <a:gd name="T61" fmla="*/ 431 h 701"/>
                <a:gd name="T62" fmla="*/ 340 w 921"/>
                <a:gd name="T63" fmla="*/ 440 h 701"/>
                <a:gd name="T64" fmla="*/ 338 w 921"/>
                <a:gd name="T65" fmla="*/ 441 h 701"/>
                <a:gd name="T66" fmla="*/ 338 w 921"/>
                <a:gd name="T67" fmla="*/ 447 h 701"/>
                <a:gd name="T68" fmla="*/ 338 w 921"/>
                <a:gd name="T69" fmla="*/ 460 h 701"/>
                <a:gd name="T70" fmla="*/ 341 w 921"/>
                <a:gd name="T71" fmla="*/ 470 h 701"/>
                <a:gd name="T72" fmla="*/ 341 w 921"/>
                <a:gd name="T73" fmla="*/ 471 h 701"/>
                <a:gd name="T74" fmla="*/ 344 w 921"/>
                <a:gd name="T75" fmla="*/ 475 h 701"/>
                <a:gd name="T76" fmla="*/ 351 w 921"/>
                <a:gd name="T77" fmla="*/ 482 h 701"/>
                <a:gd name="T78" fmla="*/ 351 w 921"/>
                <a:gd name="T79" fmla="*/ 483 h 701"/>
                <a:gd name="T80" fmla="*/ 360 w 921"/>
                <a:gd name="T81" fmla="*/ 494 h 701"/>
                <a:gd name="T82" fmla="*/ 360 w 921"/>
                <a:gd name="T83" fmla="*/ 494 h 701"/>
                <a:gd name="T84" fmla="*/ 363 w 921"/>
                <a:gd name="T85" fmla="*/ 497 h 701"/>
                <a:gd name="T86" fmla="*/ 371 w 921"/>
                <a:gd name="T87" fmla="*/ 505 h 701"/>
                <a:gd name="T88" fmla="*/ 379 w 921"/>
                <a:gd name="T89" fmla="*/ 513 h 701"/>
                <a:gd name="T90" fmla="*/ 380 w 921"/>
                <a:gd name="T91" fmla="*/ 514 h 701"/>
                <a:gd name="T92" fmla="*/ 382 w 921"/>
                <a:gd name="T93" fmla="*/ 514 h 701"/>
                <a:gd name="T94" fmla="*/ 390 w 921"/>
                <a:gd name="T95" fmla="*/ 525 h 701"/>
                <a:gd name="T96" fmla="*/ 393 w 921"/>
                <a:gd name="T97" fmla="*/ 532 h 701"/>
                <a:gd name="T98" fmla="*/ 391 w 921"/>
                <a:gd name="T99" fmla="*/ 537 h 701"/>
                <a:gd name="T100" fmla="*/ 375 w 921"/>
                <a:gd name="T101" fmla="*/ 559 h 701"/>
                <a:gd name="T102" fmla="*/ 353 w 921"/>
                <a:gd name="T103" fmla="*/ 583 h 701"/>
                <a:gd name="T104" fmla="*/ 337 w 921"/>
                <a:gd name="T105" fmla="*/ 604 h 701"/>
                <a:gd name="T106" fmla="*/ 332 w 921"/>
                <a:gd name="T107" fmla="*/ 609 h 701"/>
                <a:gd name="T108" fmla="*/ 318 w 921"/>
                <a:gd name="T109" fmla="*/ 627 h 701"/>
                <a:gd name="T110" fmla="*/ 306 w 921"/>
                <a:gd name="T111" fmla="*/ 639 h 701"/>
                <a:gd name="T112" fmla="*/ 291 w 921"/>
                <a:gd name="T113" fmla="*/ 658 h 701"/>
                <a:gd name="T114" fmla="*/ 288 w 921"/>
                <a:gd name="T115" fmla="*/ 661 h 701"/>
                <a:gd name="T116" fmla="*/ 264 w 921"/>
                <a:gd name="T117" fmla="*/ 688 h 701"/>
                <a:gd name="T118" fmla="*/ 256 w 921"/>
                <a:gd name="T119" fmla="*/ 693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21" h="701">
                  <a:moveTo>
                    <a:pt x="153" y="302"/>
                  </a:moveTo>
                  <a:lnTo>
                    <a:pt x="158" y="299"/>
                  </a:lnTo>
                  <a:lnTo>
                    <a:pt x="127" y="328"/>
                  </a:lnTo>
                  <a:lnTo>
                    <a:pt x="177" y="299"/>
                  </a:lnTo>
                  <a:lnTo>
                    <a:pt x="90" y="364"/>
                  </a:lnTo>
                  <a:lnTo>
                    <a:pt x="188" y="307"/>
                  </a:lnTo>
                  <a:lnTo>
                    <a:pt x="84" y="371"/>
                  </a:lnTo>
                  <a:lnTo>
                    <a:pt x="189" y="310"/>
                  </a:lnTo>
                  <a:lnTo>
                    <a:pt x="67" y="387"/>
                  </a:lnTo>
                  <a:lnTo>
                    <a:pt x="193" y="314"/>
                  </a:lnTo>
                  <a:lnTo>
                    <a:pt x="65" y="390"/>
                  </a:lnTo>
                  <a:lnTo>
                    <a:pt x="195" y="316"/>
                  </a:lnTo>
                  <a:lnTo>
                    <a:pt x="43" y="412"/>
                  </a:lnTo>
                  <a:lnTo>
                    <a:pt x="200" y="321"/>
                  </a:lnTo>
                  <a:lnTo>
                    <a:pt x="27" y="428"/>
                  </a:lnTo>
                  <a:lnTo>
                    <a:pt x="204" y="325"/>
                  </a:lnTo>
                  <a:lnTo>
                    <a:pt x="16" y="439"/>
                  </a:lnTo>
                  <a:lnTo>
                    <a:pt x="208" y="329"/>
                  </a:lnTo>
                  <a:lnTo>
                    <a:pt x="2" y="455"/>
                  </a:lnTo>
                  <a:lnTo>
                    <a:pt x="212" y="334"/>
                  </a:lnTo>
                  <a:lnTo>
                    <a:pt x="0" y="470"/>
                  </a:lnTo>
                  <a:lnTo>
                    <a:pt x="220" y="343"/>
                  </a:lnTo>
                  <a:lnTo>
                    <a:pt x="8" y="481"/>
                  </a:lnTo>
                  <a:lnTo>
                    <a:pt x="233" y="351"/>
                  </a:lnTo>
                  <a:lnTo>
                    <a:pt x="9" y="483"/>
                  </a:lnTo>
                  <a:lnTo>
                    <a:pt x="237" y="352"/>
                  </a:lnTo>
                  <a:lnTo>
                    <a:pt x="13" y="489"/>
                  </a:lnTo>
                  <a:lnTo>
                    <a:pt x="249" y="353"/>
                  </a:lnTo>
                  <a:lnTo>
                    <a:pt x="17" y="493"/>
                  </a:lnTo>
                  <a:lnTo>
                    <a:pt x="264" y="351"/>
                  </a:lnTo>
                  <a:lnTo>
                    <a:pt x="24" y="500"/>
                  </a:lnTo>
                  <a:lnTo>
                    <a:pt x="291" y="345"/>
                  </a:lnTo>
                  <a:lnTo>
                    <a:pt x="24" y="500"/>
                  </a:lnTo>
                  <a:lnTo>
                    <a:pt x="294" y="345"/>
                  </a:lnTo>
                  <a:lnTo>
                    <a:pt x="25" y="502"/>
                  </a:lnTo>
                  <a:lnTo>
                    <a:pt x="302" y="343"/>
                  </a:lnTo>
                  <a:lnTo>
                    <a:pt x="27" y="502"/>
                  </a:lnTo>
                  <a:lnTo>
                    <a:pt x="306" y="341"/>
                  </a:lnTo>
                  <a:lnTo>
                    <a:pt x="35" y="512"/>
                  </a:lnTo>
                  <a:lnTo>
                    <a:pt x="921" y="0"/>
                  </a:lnTo>
                  <a:lnTo>
                    <a:pt x="35" y="513"/>
                  </a:lnTo>
                  <a:lnTo>
                    <a:pt x="921" y="2"/>
                  </a:lnTo>
                  <a:lnTo>
                    <a:pt x="38" y="514"/>
                  </a:lnTo>
                  <a:lnTo>
                    <a:pt x="627" y="175"/>
                  </a:lnTo>
                  <a:lnTo>
                    <a:pt x="40" y="517"/>
                  </a:lnTo>
                  <a:lnTo>
                    <a:pt x="609" y="190"/>
                  </a:lnTo>
                  <a:lnTo>
                    <a:pt x="48" y="527"/>
                  </a:lnTo>
                  <a:lnTo>
                    <a:pt x="573" y="225"/>
                  </a:lnTo>
                  <a:lnTo>
                    <a:pt x="58" y="537"/>
                  </a:lnTo>
                  <a:lnTo>
                    <a:pt x="531" y="264"/>
                  </a:lnTo>
                  <a:lnTo>
                    <a:pt x="66" y="546"/>
                  </a:lnTo>
                  <a:lnTo>
                    <a:pt x="493" y="301"/>
                  </a:lnTo>
                  <a:lnTo>
                    <a:pt x="67" y="548"/>
                  </a:lnTo>
                  <a:lnTo>
                    <a:pt x="485" y="307"/>
                  </a:lnTo>
                  <a:lnTo>
                    <a:pt x="70" y="551"/>
                  </a:lnTo>
                  <a:lnTo>
                    <a:pt x="473" y="318"/>
                  </a:lnTo>
                  <a:lnTo>
                    <a:pt x="78" y="559"/>
                  </a:lnTo>
                  <a:lnTo>
                    <a:pt x="379" y="385"/>
                  </a:lnTo>
                  <a:lnTo>
                    <a:pt x="86" y="569"/>
                  </a:lnTo>
                  <a:lnTo>
                    <a:pt x="342" y="421"/>
                  </a:lnTo>
                  <a:lnTo>
                    <a:pt x="92" y="574"/>
                  </a:lnTo>
                  <a:lnTo>
                    <a:pt x="341" y="431"/>
                  </a:lnTo>
                  <a:lnTo>
                    <a:pt x="97" y="579"/>
                  </a:lnTo>
                  <a:lnTo>
                    <a:pt x="340" y="440"/>
                  </a:lnTo>
                  <a:lnTo>
                    <a:pt x="97" y="581"/>
                  </a:lnTo>
                  <a:lnTo>
                    <a:pt x="338" y="441"/>
                  </a:lnTo>
                  <a:lnTo>
                    <a:pt x="100" y="583"/>
                  </a:lnTo>
                  <a:lnTo>
                    <a:pt x="338" y="447"/>
                  </a:lnTo>
                  <a:lnTo>
                    <a:pt x="109" y="593"/>
                  </a:lnTo>
                  <a:lnTo>
                    <a:pt x="338" y="460"/>
                  </a:lnTo>
                  <a:lnTo>
                    <a:pt x="116" y="600"/>
                  </a:lnTo>
                  <a:lnTo>
                    <a:pt x="341" y="470"/>
                  </a:lnTo>
                  <a:lnTo>
                    <a:pt x="116" y="601"/>
                  </a:lnTo>
                  <a:lnTo>
                    <a:pt x="341" y="471"/>
                  </a:lnTo>
                  <a:lnTo>
                    <a:pt x="119" y="604"/>
                  </a:lnTo>
                  <a:lnTo>
                    <a:pt x="344" y="475"/>
                  </a:lnTo>
                  <a:lnTo>
                    <a:pt x="126" y="611"/>
                  </a:lnTo>
                  <a:lnTo>
                    <a:pt x="351" y="482"/>
                  </a:lnTo>
                  <a:lnTo>
                    <a:pt x="127" y="612"/>
                  </a:lnTo>
                  <a:lnTo>
                    <a:pt x="351" y="483"/>
                  </a:lnTo>
                  <a:lnTo>
                    <a:pt x="136" y="623"/>
                  </a:lnTo>
                  <a:lnTo>
                    <a:pt x="360" y="494"/>
                  </a:lnTo>
                  <a:lnTo>
                    <a:pt x="136" y="623"/>
                  </a:lnTo>
                  <a:lnTo>
                    <a:pt x="360" y="494"/>
                  </a:lnTo>
                  <a:lnTo>
                    <a:pt x="139" y="625"/>
                  </a:lnTo>
                  <a:lnTo>
                    <a:pt x="363" y="497"/>
                  </a:lnTo>
                  <a:lnTo>
                    <a:pt x="147" y="634"/>
                  </a:lnTo>
                  <a:lnTo>
                    <a:pt x="371" y="505"/>
                  </a:lnTo>
                  <a:lnTo>
                    <a:pt x="155" y="642"/>
                  </a:lnTo>
                  <a:lnTo>
                    <a:pt x="379" y="513"/>
                  </a:lnTo>
                  <a:lnTo>
                    <a:pt x="155" y="643"/>
                  </a:lnTo>
                  <a:lnTo>
                    <a:pt x="380" y="514"/>
                  </a:lnTo>
                  <a:lnTo>
                    <a:pt x="157" y="644"/>
                  </a:lnTo>
                  <a:lnTo>
                    <a:pt x="382" y="514"/>
                  </a:lnTo>
                  <a:lnTo>
                    <a:pt x="166" y="654"/>
                  </a:lnTo>
                  <a:lnTo>
                    <a:pt x="390" y="525"/>
                  </a:lnTo>
                  <a:lnTo>
                    <a:pt x="172" y="659"/>
                  </a:lnTo>
                  <a:lnTo>
                    <a:pt x="393" y="532"/>
                  </a:lnTo>
                  <a:lnTo>
                    <a:pt x="174" y="662"/>
                  </a:lnTo>
                  <a:lnTo>
                    <a:pt x="391" y="537"/>
                  </a:lnTo>
                  <a:lnTo>
                    <a:pt x="181" y="670"/>
                  </a:lnTo>
                  <a:lnTo>
                    <a:pt x="375" y="559"/>
                  </a:lnTo>
                  <a:lnTo>
                    <a:pt x="189" y="678"/>
                  </a:lnTo>
                  <a:lnTo>
                    <a:pt x="353" y="583"/>
                  </a:lnTo>
                  <a:lnTo>
                    <a:pt x="196" y="685"/>
                  </a:lnTo>
                  <a:lnTo>
                    <a:pt x="337" y="604"/>
                  </a:lnTo>
                  <a:lnTo>
                    <a:pt x="197" y="686"/>
                  </a:lnTo>
                  <a:lnTo>
                    <a:pt x="332" y="609"/>
                  </a:lnTo>
                  <a:lnTo>
                    <a:pt x="203" y="692"/>
                  </a:lnTo>
                  <a:lnTo>
                    <a:pt x="318" y="627"/>
                  </a:lnTo>
                  <a:lnTo>
                    <a:pt x="208" y="696"/>
                  </a:lnTo>
                  <a:lnTo>
                    <a:pt x="306" y="639"/>
                  </a:lnTo>
                  <a:lnTo>
                    <a:pt x="218" y="700"/>
                  </a:lnTo>
                  <a:lnTo>
                    <a:pt x="291" y="658"/>
                  </a:lnTo>
                  <a:lnTo>
                    <a:pt x="219" y="700"/>
                  </a:lnTo>
                  <a:lnTo>
                    <a:pt x="288" y="661"/>
                  </a:lnTo>
                  <a:lnTo>
                    <a:pt x="239" y="701"/>
                  </a:lnTo>
                  <a:lnTo>
                    <a:pt x="264" y="688"/>
                  </a:lnTo>
                  <a:lnTo>
                    <a:pt x="248" y="699"/>
                  </a:lnTo>
                  <a:lnTo>
                    <a:pt x="256" y="693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0">
              <a:extLst>
                <a:ext uri="{FF2B5EF4-FFF2-40B4-BE49-F238E27FC236}">
                  <a16:creationId xmlns="" xmlns:a16="http://schemas.microsoft.com/office/drawing/2014/main" id="{A84DC904-85D9-4DF1-ADF0-C8E2FBBD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151" y="2105026"/>
              <a:ext cx="84138" cy="49213"/>
            </a:xfrm>
            <a:custGeom>
              <a:avLst/>
              <a:gdLst>
                <a:gd name="T0" fmla="*/ 0 w 53"/>
                <a:gd name="T1" fmla="*/ 31 h 31"/>
                <a:gd name="T2" fmla="*/ 53 w 53"/>
                <a:gd name="T3" fmla="*/ 0 h 31"/>
                <a:gd name="T4" fmla="*/ 20 w 53"/>
                <a:gd name="T5" fmla="*/ 26 h 31"/>
                <a:gd name="T6" fmla="*/ 53 w 53"/>
                <a:gd name="T7" fmla="*/ 7 h 31"/>
                <a:gd name="T8" fmla="*/ 42 w 53"/>
                <a:gd name="T9" fmla="*/ 22 h 31"/>
                <a:gd name="T10" fmla="*/ 44 w 53"/>
                <a:gd name="T11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31">
                  <a:moveTo>
                    <a:pt x="0" y="31"/>
                  </a:moveTo>
                  <a:lnTo>
                    <a:pt x="53" y="0"/>
                  </a:lnTo>
                  <a:lnTo>
                    <a:pt x="20" y="26"/>
                  </a:lnTo>
                  <a:lnTo>
                    <a:pt x="53" y="7"/>
                  </a:lnTo>
                  <a:lnTo>
                    <a:pt x="42" y="22"/>
                  </a:lnTo>
                  <a:lnTo>
                    <a:pt x="44" y="21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1">
              <a:extLst>
                <a:ext uri="{FF2B5EF4-FFF2-40B4-BE49-F238E27FC236}">
                  <a16:creationId xmlns="" xmlns:a16="http://schemas.microsoft.com/office/drawing/2014/main" id="{B0EDDE20-5F79-4558-B3A8-9AB7592F0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963" y="1974851"/>
              <a:ext cx="1084263" cy="787400"/>
            </a:xfrm>
            <a:custGeom>
              <a:avLst/>
              <a:gdLst>
                <a:gd name="T0" fmla="*/ 371 w 683"/>
                <a:gd name="T1" fmla="*/ 109 h 496"/>
                <a:gd name="T2" fmla="*/ 382 w 683"/>
                <a:gd name="T3" fmla="*/ 104 h 496"/>
                <a:gd name="T4" fmla="*/ 363 w 683"/>
                <a:gd name="T5" fmla="*/ 118 h 496"/>
                <a:gd name="T6" fmla="*/ 394 w 683"/>
                <a:gd name="T7" fmla="*/ 100 h 496"/>
                <a:gd name="T8" fmla="*/ 348 w 683"/>
                <a:gd name="T9" fmla="*/ 141 h 496"/>
                <a:gd name="T10" fmla="*/ 417 w 683"/>
                <a:gd name="T11" fmla="*/ 100 h 496"/>
                <a:gd name="T12" fmla="*/ 338 w 683"/>
                <a:gd name="T13" fmla="*/ 158 h 496"/>
                <a:gd name="T14" fmla="*/ 435 w 683"/>
                <a:gd name="T15" fmla="*/ 103 h 496"/>
                <a:gd name="T16" fmla="*/ 338 w 683"/>
                <a:gd name="T17" fmla="*/ 159 h 496"/>
                <a:gd name="T18" fmla="*/ 438 w 683"/>
                <a:gd name="T19" fmla="*/ 103 h 496"/>
                <a:gd name="T20" fmla="*/ 336 w 683"/>
                <a:gd name="T21" fmla="*/ 161 h 496"/>
                <a:gd name="T22" fmla="*/ 438 w 683"/>
                <a:gd name="T23" fmla="*/ 103 h 496"/>
                <a:gd name="T24" fmla="*/ 333 w 683"/>
                <a:gd name="T25" fmla="*/ 168 h 496"/>
                <a:gd name="T26" fmla="*/ 446 w 683"/>
                <a:gd name="T27" fmla="*/ 103 h 496"/>
                <a:gd name="T28" fmla="*/ 314 w 683"/>
                <a:gd name="T29" fmla="*/ 193 h 496"/>
                <a:gd name="T30" fmla="*/ 480 w 683"/>
                <a:gd name="T31" fmla="*/ 99 h 496"/>
                <a:gd name="T32" fmla="*/ 286 w 683"/>
                <a:gd name="T33" fmla="*/ 223 h 496"/>
                <a:gd name="T34" fmla="*/ 674 w 683"/>
                <a:gd name="T35" fmla="*/ 0 h 496"/>
                <a:gd name="T36" fmla="*/ 218 w 683"/>
                <a:gd name="T37" fmla="*/ 272 h 496"/>
                <a:gd name="T38" fmla="*/ 676 w 683"/>
                <a:gd name="T39" fmla="*/ 7 h 496"/>
                <a:gd name="T40" fmla="*/ 186 w 683"/>
                <a:gd name="T41" fmla="*/ 306 h 496"/>
                <a:gd name="T42" fmla="*/ 682 w 683"/>
                <a:gd name="T43" fmla="*/ 19 h 496"/>
                <a:gd name="T44" fmla="*/ 184 w 683"/>
                <a:gd name="T45" fmla="*/ 307 h 496"/>
                <a:gd name="T46" fmla="*/ 682 w 683"/>
                <a:gd name="T47" fmla="*/ 20 h 496"/>
                <a:gd name="T48" fmla="*/ 171 w 683"/>
                <a:gd name="T49" fmla="*/ 322 h 496"/>
                <a:gd name="T50" fmla="*/ 683 w 683"/>
                <a:gd name="T51" fmla="*/ 26 h 496"/>
                <a:gd name="T52" fmla="*/ 167 w 683"/>
                <a:gd name="T53" fmla="*/ 326 h 496"/>
                <a:gd name="T54" fmla="*/ 683 w 683"/>
                <a:gd name="T55" fmla="*/ 28 h 496"/>
                <a:gd name="T56" fmla="*/ 153 w 683"/>
                <a:gd name="T57" fmla="*/ 339 h 496"/>
                <a:gd name="T58" fmla="*/ 682 w 683"/>
                <a:gd name="T59" fmla="*/ 35 h 496"/>
                <a:gd name="T60" fmla="*/ 129 w 683"/>
                <a:gd name="T61" fmla="*/ 365 h 496"/>
                <a:gd name="T62" fmla="*/ 680 w 683"/>
                <a:gd name="T63" fmla="*/ 47 h 496"/>
                <a:gd name="T64" fmla="*/ 122 w 683"/>
                <a:gd name="T65" fmla="*/ 372 h 496"/>
                <a:gd name="T66" fmla="*/ 680 w 683"/>
                <a:gd name="T67" fmla="*/ 51 h 496"/>
                <a:gd name="T68" fmla="*/ 104 w 683"/>
                <a:gd name="T69" fmla="*/ 391 h 496"/>
                <a:gd name="T70" fmla="*/ 679 w 683"/>
                <a:gd name="T71" fmla="*/ 59 h 496"/>
                <a:gd name="T72" fmla="*/ 85 w 683"/>
                <a:gd name="T73" fmla="*/ 410 h 496"/>
                <a:gd name="T74" fmla="*/ 678 w 683"/>
                <a:gd name="T75" fmla="*/ 69 h 496"/>
                <a:gd name="T76" fmla="*/ 56 w 683"/>
                <a:gd name="T77" fmla="*/ 441 h 496"/>
                <a:gd name="T78" fmla="*/ 678 w 683"/>
                <a:gd name="T79" fmla="*/ 82 h 496"/>
                <a:gd name="T80" fmla="*/ 35 w 683"/>
                <a:gd name="T81" fmla="*/ 463 h 496"/>
                <a:gd name="T82" fmla="*/ 602 w 683"/>
                <a:gd name="T83" fmla="*/ 135 h 496"/>
                <a:gd name="T84" fmla="*/ 22 w 683"/>
                <a:gd name="T85" fmla="*/ 476 h 496"/>
                <a:gd name="T86" fmla="*/ 600 w 683"/>
                <a:gd name="T87" fmla="*/ 142 h 496"/>
                <a:gd name="T88" fmla="*/ 0 w 683"/>
                <a:gd name="T89" fmla="*/ 496 h 496"/>
                <a:gd name="T90" fmla="*/ 599 w 683"/>
                <a:gd name="T91" fmla="*/ 15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3" h="496">
                  <a:moveTo>
                    <a:pt x="371" y="109"/>
                  </a:moveTo>
                  <a:lnTo>
                    <a:pt x="382" y="104"/>
                  </a:lnTo>
                  <a:lnTo>
                    <a:pt x="363" y="118"/>
                  </a:lnTo>
                  <a:lnTo>
                    <a:pt x="394" y="100"/>
                  </a:lnTo>
                  <a:lnTo>
                    <a:pt x="348" y="141"/>
                  </a:lnTo>
                  <a:lnTo>
                    <a:pt x="417" y="100"/>
                  </a:lnTo>
                  <a:lnTo>
                    <a:pt x="338" y="158"/>
                  </a:lnTo>
                  <a:lnTo>
                    <a:pt x="435" y="103"/>
                  </a:lnTo>
                  <a:lnTo>
                    <a:pt x="338" y="159"/>
                  </a:lnTo>
                  <a:lnTo>
                    <a:pt x="438" y="103"/>
                  </a:lnTo>
                  <a:lnTo>
                    <a:pt x="336" y="161"/>
                  </a:lnTo>
                  <a:lnTo>
                    <a:pt x="438" y="103"/>
                  </a:lnTo>
                  <a:lnTo>
                    <a:pt x="333" y="168"/>
                  </a:lnTo>
                  <a:lnTo>
                    <a:pt x="446" y="103"/>
                  </a:lnTo>
                  <a:lnTo>
                    <a:pt x="314" y="193"/>
                  </a:lnTo>
                  <a:lnTo>
                    <a:pt x="480" y="99"/>
                  </a:lnTo>
                  <a:lnTo>
                    <a:pt x="286" y="223"/>
                  </a:lnTo>
                  <a:lnTo>
                    <a:pt x="674" y="0"/>
                  </a:lnTo>
                  <a:lnTo>
                    <a:pt x="218" y="272"/>
                  </a:lnTo>
                  <a:lnTo>
                    <a:pt x="676" y="7"/>
                  </a:lnTo>
                  <a:lnTo>
                    <a:pt x="186" y="306"/>
                  </a:lnTo>
                  <a:lnTo>
                    <a:pt x="682" y="19"/>
                  </a:lnTo>
                  <a:lnTo>
                    <a:pt x="184" y="307"/>
                  </a:lnTo>
                  <a:lnTo>
                    <a:pt x="682" y="20"/>
                  </a:lnTo>
                  <a:lnTo>
                    <a:pt x="171" y="322"/>
                  </a:lnTo>
                  <a:lnTo>
                    <a:pt x="683" y="26"/>
                  </a:lnTo>
                  <a:lnTo>
                    <a:pt x="167" y="326"/>
                  </a:lnTo>
                  <a:lnTo>
                    <a:pt x="683" y="28"/>
                  </a:lnTo>
                  <a:lnTo>
                    <a:pt x="153" y="339"/>
                  </a:lnTo>
                  <a:lnTo>
                    <a:pt x="682" y="35"/>
                  </a:lnTo>
                  <a:lnTo>
                    <a:pt x="129" y="365"/>
                  </a:lnTo>
                  <a:lnTo>
                    <a:pt x="680" y="47"/>
                  </a:lnTo>
                  <a:lnTo>
                    <a:pt x="122" y="372"/>
                  </a:lnTo>
                  <a:lnTo>
                    <a:pt x="680" y="51"/>
                  </a:lnTo>
                  <a:lnTo>
                    <a:pt x="104" y="391"/>
                  </a:lnTo>
                  <a:lnTo>
                    <a:pt x="679" y="59"/>
                  </a:lnTo>
                  <a:lnTo>
                    <a:pt x="85" y="410"/>
                  </a:lnTo>
                  <a:lnTo>
                    <a:pt x="678" y="69"/>
                  </a:lnTo>
                  <a:lnTo>
                    <a:pt x="56" y="441"/>
                  </a:lnTo>
                  <a:lnTo>
                    <a:pt x="678" y="82"/>
                  </a:lnTo>
                  <a:lnTo>
                    <a:pt x="35" y="463"/>
                  </a:lnTo>
                  <a:lnTo>
                    <a:pt x="602" y="135"/>
                  </a:lnTo>
                  <a:lnTo>
                    <a:pt x="22" y="476"/>
                  </a:lnTo>
                  <a:lnTo>
                    <a:pt x="600" y="142"/>
                  </a:lnTo>
                  <a:lnTo>
                    <a:pt x="0" y="496"/>
                  </a:lnTo>
                  <a:lnTo>
                    <a:pt x="599" y="150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22">
              <a:extLst>
                <a:ext uri="{FF2B5EF4-FFF2-40B4-BE49-F238E27FC236}">
                  <a16:creationId xmlns="" xmlns:a16="http://schemas.microsoft.com/office/drawing/2014/main" id="{0E37347B-98B8-4E5A-8B27-B1DF007B6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263" y="1822451"/>
              <a:ext cx="312738" cy="304800"/>
            </a:xfrm>
            <a:custGeom>
              <a:avLst/>
              <a:gdLst>
                <a:gd name="T0" fmla="*/ 36 w 197"/>
                <a:gd name="T1" fmla="*/ 16 h 192"/>
                <a:gd name="T2" fmla="*/ 51 w 197"/>
                <a:gd name="T3" fmla="*/ 8 h 192"/>
                <a:gd name="T4" fmla="*/ 9 w 197"/>
                <a:gd name="T5" fmla="*/ 47 h 192"/>
                <a:gd name="T6" fmla="*/ 92 w 197"/>
                <a:gd name="T7" fmla="*/ 0 h 192"/>
                <a:gd name="T8" fmla="*/ 2 w 197"/>
                <a:gd name="T9" fmla="*/ 63 h 192"/>
                <a:gd name="T10" fmla="*/ 112 w 197"/>
                <a:gd name="T11" fmla="*/ 0 h 192"/>
                <a:gd name="T12" fmla="*/ 1 w 197"/>
                <a:gd name="T13" fmla="*/ 73 h 192"/>
                <a:gd name="T14" fmla="*/ 124 w 197"/>
                <a:gd name="T15" fmla="*/ 2 h 192"/>
                <a:gd name="T16" fmla="*/ 0 w 197"/>
                <a:gd name="T17" fmla="*/ 80 h 192"/>
                <a:gd name="T18" fmla="*/ 132 w 197"/>
                <a:gd name="T19" fmla="*/ 4 h 192"/>
                <a:gd name="T20" fmla="*/ 0 w 197"/>
                <a:gd name="T21" fmla="*/ 89 h 192"/>
                <a:gd name="T22" fmla="*/ 142 w 197"/>
                <a:gd name="T23" fmla="*/ 6 h 192"/>
                <a:gd name="T24" fmla="*/ 0 w 197"/>
                <a:gd name="T25" fmla="*/ 90 h 192"/>
                <a:gd name="T26" fmla="*/ 145 w 197"/>
                <a:gd name="T27" fmla="*/ 6 h 192"/>
                <a:gd name="T28" fmla="*/ 0 w 197"/>
                <a:gd name="T29" fmla="*/ 101 h 192"/>
                <a:gd name="T30" fmla="*/ 155 w 197"/>
                <a:gd name="T31" fmla="*/ 12 h 192"/>
                <a:gd name="T32" fmla="*/ 2 w 197"/>
                <a:gd name="T33" fmla="*/ 111 h 192"/>
                <a:gd name="T34" fmla="*/ 164 w 197"/>
                <a:gd name="T35" fmla="*/ 17 h 192"/>
                <a:gd name="T36" fmla="*/ 2 w 197"/>
                <a:gd name="T37" fmla="*/ 112 h 192"/>
                <a:gd name="T38" fmla="*/ 164 w 197"/>
                <a:gd name="T39" fmla="*/ 19 h 192"/>
                <a:gd name="T40" fmla="*/ 6 w 197"/>
                <a:gd name="T41" fmla="*/ 126 h 192"/>
                <a:gd name="T42" fmla="*/ 173 w 197"/>
                <a:gd name="T43" fmla="*/ 29 h 192"/>
                <a:gd name="T44" fmla="*/ 8 w 197"/>
                <a:gd name="T45" fmla="*/ 126 h 192"/>
                <a:gd name="T46" fmla="*/ 174 w 197"/>
                <a:gd name="T47" fmla="*/ 29 h 192"/>
                <a:gd name="T48" fmla="*/ 8 w 197"/>
                <a:gd name="T49" fmla="*/ 127 h 192"/>
                <a:gd name="T50" fmla="*/ 174 w 197"/>
                <a:gd name="T51" fmla="*/ 31 h 192"/>
                <a:gd name="T52" fmla="*/ 10 w 197"/>
                <a:gd name="T53" fmla="*/ 132 h 192"/>
                <a:gd name="T54" fmla="*/ 177 w 197"/>
                <a:gd name="T55" fmla="*/ 36 h 192"/>
                <a:gd name="T56" fmla="*/ 12 w 197"/>
                <a:gd name="T57" fmla="*/ 138 h 192"/>
                <a:gd name="T58" fmla="*/ 180 w 197"/>
                <a:gd name="T59" fmla="*/ 42 h 192"/>
                <a:gd name="T60" fmla="*/ 15 w 197"/>
                <a:gd name="T61" fmla="*/ 140 h 192"/>
                <a:gd name="T62" fmla="*/ 181 w 197"/>
                <a:gd name="T63" fmla="*/ 44 h 192"/>
                <a:gd name="T64" fmla="*/ 19 w 197"/>
                <a:gd name="T65" fmla="*/ 150 h 192"/>
                <a:gd name="T66" fmla="*/ 185 w 197"/>
                <a:gd name="T67" fmla="*/ 54 h 192"/>
                <a:gd name="T68" fmla="*/ 19 w 197"/>
                <a:gd name="T69" fmla="*/ 153 h 192"/>
                <a:gd name="T70" fmla="*/ 185 w 197"/>
                <a:gd name="T71" fmla="*/ 57 h 192"/>
                <a:gd name="T72" fmla="*/ 21 w 197"/>
                <a:gd name="T73" fmla="*/ 163 h 192"/>
                <a:gd name="T74" fmla="*/ 189 w 197"/>
                <a:gd name="T75" fmla="*/ 66 h 192"/>
                <a:gd name="T76" fmla="*/ 21 w 197"/>
                <a:gd name="T77" fmla="*/ 177 h 192"/>
                <a:gd name="T78" fmla="*/ 193 w 197"/>
                <a:gd name="T79" fmla="*/ 77 h 192"/>
                <a:gd name="T80" fmla="*/ 10 w 197"/>
                <a:gd name="T81" fmla="*/ 192 h 192"/>
                <a:gd name="T82" fmla="*/ 197 w 197"/>
                <a:gd name="T83" fmla="*/ 8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7" h="192">
                  <a:moveTo>
                    <a:pt x="36" y="16"/>
                  </a:moveTo>
                  <a:lnTo>
                    <a:pt x="51" y="8"/>
                  </a:lnTo>
                  <a:lnTo>
                    <a:pt x="9" y="47"/>
                  </a:lnTo>
                  <a:lnTo>
                    <a:pt x="92" y="0"/>
                  </a:lnTo>
                  <a:lnTo>
                    <a:pt x="2" y="63"/>
                  </a:lnTo>
                  <a:lnTo>
                    <a:pt x="112" y="0"/>
                  </a:lnTo>
                  <a:lnTo>
                    <a:pt x="1" y="73"/>
                  </a:lnTo>
                  <a:lnTo>
                    <a:pt x="124" y="2"/>
                  </a:lnTo>
                  <a:lnTo>
                    <a:pt x="0" y="80"/>
                  </a:lnTo>
                  <a:lnTo>
                    <a:pt x="132" y="4"/>
                  </a:lnTo>
                  <a:lnTo>
                    <a:pt x="0" y="89"/>
                  </a:lnTo>
                  <a:lnTo>
                    <a:pt x="142" y="6"/>
                  </a:lnTo>
                  <a:lnTo>
                    <a:pt x="0" y="90"/>
                  </a:lnTo>
                  <a:lnTo>
                    <a:pt x="145" y="6"/>
                  </a:lnTo>
                  <a:lnTo>
                    <a:pt x="0" y="101"/>
                  </a:lnTo>
                  <a:lnTo>
                    <a:pt x="155" y="12"/>
                  </a:lnTo>
                  <a:lnTo>
                    <a:pt x="2" y="111"/>
                  </a:lnTo>
                  <a:lnTo>
                    <a:pt x="164" y="17"/>
                  </a:lnTo>
                  <a:lnTo>
                    <a:pt x="2" y="112"/>
                  </a:lnTo>
                  <a:lnTo>
                    <a:pt x="164" y="19"/>
                  </a:lnTo>
                  <a:lnTo>
                    <a:pt x="6" y="126"/>
                  </a:lnTo>
                  <a:lnTo>
                    <a:pt x="173" y="29"/>
                  </a:lnTo>
                  <a:lnTo>
                    <a:pt x="8" y="126"/>
                  </a:lnTo>
                  <a:lnTo>
                    <a:pt x="174" y="29"/>
                  </a:lnTo>
                  <a:lnTo>
                    <a:pt x="8" y="127"/>
                  </a:lnTo>
                  <a:lnTo>
                    <a:pt x="174" y="31"/>
                  </a:lnTo>
                  <a:lnTo>
                    <a:pt x="10" y="132"/>
                  </a:lnTo>
                  <a:lnTo>
                    <a:pt x="177" y="36"/>
                  </a:lnTo>
                  <a:lnTo>
                    <a:pt x="12" y="138"/>
                  </a:lnTo>
                  <a:lnTo>
                    <a:pt x="180" y="42"/>
                  </a:lnTo>
                  <a:lnTo>
                    <a:pt x="15" y="140"/>
                  </a:lnTo>
                  <a:lnTo>
                    <a:pt x="181" y="44"/>
                  </a:lnTo>
                  <a:lnTo>
                    <a:pt x="19" y="150"/>
                  </a:lnTo>
                  <a:lnTo>
                    <a:pt x="185" y="54"/>
                  </a:lnTo>
                  <a:lnTo>
                    <a:pt x="19" y="153"/>
                  </a:lnTo>
                  <a:lnTo>
                    <a:pt x="185" y="57"/>
                  </a:lnTo>
                  <a:lnTo>
                    <a:pt x="21" y="163"/>
                  </a:lnTo>
                  <a:lnTo>
                    <a:pt x="189" y="66"/>
                  </a:lnTo>
                  <a:lnTo>
                    <a:pt x="21" y="177"/>
                  </a:lnTo>
                  <a:lnTo>
                    <a:pt x="193" y="77"/>
                  </a:lnTo>
                  <a:lnTo>
                    <a:pt x="10" y="192"/>
                  </a:lnTo>
                  <a:lnTo>
                    <a:pt x="197" y="85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1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538D2CB1-0FF1-4709-B189-01E31AAB0E67}"/>
              </a:ext>
            </a:extLst>
          </p:cNvPr>
          <p:cNvGrpSpPr/>
          <p:nvPr/>
        </p:nvGrpSpPr>
        <p:grpSpPr>
          <a:xfrm>
            <a:off x="4103143" y="2320728"/>
            <a:ext cx="755650" cy="1035050"/>
            <a:chOff x="2237661" y="2909888"/>
            <a:chExt cx="755650" cy="1035050"/>
          </a:xfrm>
        </p:grpSpPr>
        <p:sp>
          <p:nvSpPr>
            <p:cNvPr id="37" name="Freeform 53">
              <a:extLst>
                <a:ext uri="{FF2B5EF4-FFF2-40B4-BE49-F238E27FC236}">
                  <a16:creationId xmlns="" xmlns:a16="http://schemas.microsoft.com/office/drawing/2014/main" id="{94487E95-AF85-4100-ADF1-70DB5572C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661" y="3179763"/>
              <a:ext cx="336550" cy="334963"/>
            </a:xfrm>
            <a:custGeom>
              <a:avLst/>
              <a:gdLst>
                <a:gd name="T0" fmla="*/ 51 w 212"/>
                <a:gd name="T1" fmla="*/ 16 h 211"/>
                <a:gd name="T2" fmla="*/ 55 w 212"/>
                <a:gd name="T3" fmla="*/ 14 h 211"/>
                <a:gd name="T4" fmla="*/ 19 w 212"/>
                <a:gd name="T5" fmla="*/ 46 h 211"/>
                <a:gd name="T6" fmla="*/ 99 w 212"/>
                <a:gd name="T7" fmla="*/ 0 h 211"/>
                <a:gd name="T8" fmla="*/ 14 w 212"/>
                <a:gd name="T9" fmla="*/ 53 h 211"/>
                <a:gd name="T10" fmla="*/ 107 w 212"/>
                <a:gd name="T11" fmla="*/ 0 h 211"/>
                <a:gd name="T12" fmla="*/ 7 w 212"/>
                <a:gd name="T13" fmla="*/ 68 h 211"/>
                <a:gd name="T14" fmla="*/ 122 w 212"/>
                <a:gd name="T15" fmla="*/ 1 h 211"/>
                <a:gd name="T16" fmla="*/ 6 w 212"/>
                <a:gd name="T17" fmla="*/ 75 h 211"/>
                <a:gd name="T18" fmla="*/ 129 w 212"/>
                <a:gd name="T19" fmla="*/ 3 h 211"/>
                <a:gd name="T20" fmla="*/ 3 w 212"/>
                <a:gd name="T21" fmla="*/ 82 h 211"/>
                <a:gd name="T22" fmla="*/ 136 w 212"/>
                <a:gd name="T23" fmla="*/ 4 h 211"/>
                <a:gd name="T24" fmla="*/ 2 w 212"/>
                <a:gd name="T25" fmla="*/ 87 h 211"/>
                <a:gd name="T26" fmla="*/ 143 w 212"/>
                <a:gd name="T27" fmla="*/ 7 h 211"/>
                <a:gd name="T28" fmla="*/ 2 w 212"/>
                <a:gd name="T29" fmla="*/ 91 h 211"/>
                <a:gd name="T30" fmla="*/ 147 w 212"/>
                <a:gd name="T31" fmla="*/ 8 h 211"/>
                <a:gd name="T32" fmla="*/ 0 w 212"/>
                <a:gd name="T33" fmla="*/ 106 h 211"/>
                <a:gd name="T34" fmla="*/ 160 w 212"/>
                <a:gd name="T35" fmla="*/ 15 h 211"/>
                <a:gd name="T36" fmla="*/ 2 w 212"/>
                <a:gd name="T37" fmla="*/ 120 h 211"/>
                <a:gd name="T38" fmla="*/ 171 w 212"/>
                <a:gd name="T39" fmla="*/ 22 h 211"/>
                <a:gd name="T40" fmla="*/ 2 w 212"/>
                <a:gd name="T41" fmla="*/ 124 h 211"/>
                <a:gd name="T42" fmla="*/ 174 w 212"/>
                <a:gd name="T43" fmla="*/ 25 h 211"/>
                <a:gd name="T44" fmla="*/ 4 w 212"/>
                <a:gd name="T45" fmla="*/ 135 h 211"/>
                <a:gd name="T46" fmla="*/ 182 w 212"/>
                <a:gd name="T47" fmla="*/ 33 h 211"/>
                <a:gd name="T48" fmla="*/ 4 w 212"/>
                <a:gd name="T49" fmla="*/ 135 h 211"/>
                <a:gd name="T50" fmla="*/ 182 w 212"/>
                <a:gd name="T51" fmla="*/ 33 h 211"/>
                <a:gd name="T52" fmla="*/ 7 w 212"/>
                <a:gd name="T53" fmla="*/ 143 h 211"/>
                <a:gd name="T54" fmla="*/ 188 w 212"/>
                <a:gd name="T55" fmla="*/ 38 h 211"/>
                <a:gd name="T56" fmla="*/ 10 w 212"/>
                <a:gd name="T57" fmla="*/ 148 h 211"/>
                <a:gd name="T58" fmla="*/ 192 w 212"/>
                <a:gd name="T59" fmla="*/ 44 h 211"/>
                <a:gd name="T60" fmla="*/ 11 w 212"/>
                <a:gd name="T61" fmla="*/ 152 h 211"/>
                <a:gd name="T62" fmla="*/ 194 w 212"/>
                <a:gd name="T63" fmla="*/ 48 h 211"/>
                <a:gd name="T64" fmla="*/ 18 w 212"/>
                <a:gd name="T65" fmla="*/ 163 h 211"/>
                <a:gd name="T66" fmla="*/ 200 w 212"/>
                <a:gd name="T67" fmla="*/ 59 h 211"/>
                <a:gd name="T68" fmla="*/ 24 w 212"/>
                <a:gd name="T69" fmla="*/ 171 h 211"/>
                <a:gd name="T70" fmla="*/ 205 w 212"/>
                <a:gd name="T71" fmla="*/ 68 h 211"/>
                <a:gd name="T72" fmla="*/ 28 w 212"/>
                <a:gd name="T73" fmla="*/ 177 h 211"/>
                <a:gd name="T74" fmla="*/ 207 w 212"/>
                <a:gd name="T75" fmla="*/ 73 h 211"/>
                <a:gd name="T76" fmla="*/ 39 w 212"/>
                <a:gd name="T77" fmla="*/ 186 h 211"/>
                <a:gd name="T78" fmla="*/ 211 w 212"/>
                <a:gd name="T79" fmla="*/ 87 h 211"/>
                <a:gd name="T80" fmla="*/ 41 w 212"/>
                <a:gd name="T81" fmla="*/ 189 h 211"/>
                <a:gd name="T82" fmla="*/ 211 w 212"/>
                <a:gd name="T83" fmla="*/ 91 h 211"/>
                <a:gd name="T84" fmla="*/ 54 w 212"/>
                <a:gd name="T85" fmla="*/ 197 h 211"/>
                <a:gd name="T86" fmla="*/ 212 w 212"/>
                <a:gd name="T87" fmla="*/ 105 h 211"/>
                <a:gd name="T88" fmla="*/ 63 w 212"/>
                <a:gd name="T89" fmla="*/ 201 h 211"/>
                <a:gd name="T90" fmla="*/ 211 w 212"/>
                <a:gd name="T91" fmla="*/ 116 h 211"/>
                <a:gd name="T92" fmla="*/ 78 w 212"/>
                <a:gd name="T93" fmla="*/ 207 h 211"/>
                <a:gd name="T94" fmla="*/ 208 w 212"/>
                <a:gd name="T95" fmla="*/ 132 h 211"/>
                <a:gd name="T96" fmla="*/ 93 w 212"/>
                <a:gd name="T97" fmla="*/ 209 h 211"/>
                <a:gd name="T98" fmla="*/ 204 w 212"/>
                <a:gd name="T99" fmla="*/ 145 h 211"/>
                <a:gd name="T100" fmla="*/ 110 w 212"/>
                <a:gd name="T101" fmla="*/ 211 h 211"/>
                <a:gd name="T102" fmla="*/ 196 w 212"/>
                <a:gd name="T103" fmla="*/ 160 h 211"/>
                <a:gd name="T104" fmla="*/ 119 w 212"/>
                <a:gd name="T105" fmla="*/ 209 h 211"/>
                <a:gd name="T106" fmla="*/ 190 w 212"/>
                <a:gd name="T107" fmla="*/ 169 h 211"/>
                <a:gd name="T108" fmla="*/ 149 w 212"/>
                <a:gd name="T109" fmla="*/ 201 h 211"/>
                <a:gd name="T110" fmla="*/ 167 w 212"/>
                <a:gd name="T111" fmla="*/ 190 h 211"/>
                <a:gd name="T112" fmla="*/ 158 w 212"/>
                <a:gd name="T113" fmla="*/ 197 h 211"/>
                <a:gd name="T114" fmla="*/ 162 w 212"/>
                <a:gd name="T115" fmla="*/ 19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" h="211">
                  <a:moveTo>
                    <a:pt x="51" y="16"/>
                  </a:moveTo>
                  <a:lnTo>
                    <a:pt x="55" y="14"/>
                  </a:lnTo>
                  <a:lnTo>
                    <a:pt x="19" y="46"/>
                  </a:lnTo>
                  <a:lnTo>
                    <a:pt x="99" y="0"/>
                  </a:lnTo>
                  <a:lnTo>
                    <a:pt x="14" y="53"/>
                  </a:lnTo>
                  <a:lnTo>
                    <a:pt x="107" y="0"/>
                  </a:lnTo>
                  <a:lnTo>
                    <a:pt x="7" y="68"/>
                  </a:lnTo>
                  <a:lnTo>
                    <a:pt x="122" y="1"/>
                  </a:lnTo>
                  <a:lnTo>
                    <a:pt x="6" y="75"/>
                  </a:lnTo>
                  <a:lnTo>
                    <a:pt x="129" y="3"/>
                  </a:lnTo>
                  <a:lnTo>
                    <a:pt x="3" y="82"/>
                  </a:lnTo>
                  <a:lnTo>
                    <a:pt x="136" y="4"/>
                  </a:lnTo>
                  <a:lnTo>
                    <a:pt x="2" y="87"/>
                  </a:lnTo>
                  <a:lnTo>
                    <a:pt x="143" y="7"/>
                  </a:lnTo>
                  <a:lnTo>
                    <a:pt x="2" y="91"/>
                  </a:lnTo>
                  <a:lnTo>
                    <a:pt x="147" y="8"/>
                  </a:lnTo>
                  <a:lnTo>
                    <a:pt x="0" y="106"/>
                  </a:lnTo>
                  <a:lnTo>
                    <a:pt x="160" y="15"/>
                  </a:lnTo>
                  <a:lnTo>
                    <a:pt x="2" y="120"/>
                  </a:lnTo>
                  <a:lnTo>
                    <a:pt x="171" y="22"/>
                  </a:lnTo>
                  <a:lnTo>
                    <a:pt x="2" y="124"/>
                  </a:lnTo>
                  <a:lnTo>
                    <a:pt x="174" y="25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7" y="143"/>
                  </a:lnTo>
                  <a:lnTo>
                    <a:pt x="188" y="38"/>
                  </a:lnTo>
                  <a:lnTo>
                    <a:pt x="10" y="148"/>
                  </a:lnTo>
                  <a:lnTo>
                    <a:pt x="192" y="44"/>
                  </a:lnTo>
                  <a:lnTo>
                    <a:pt x="11" y="152"/>
                  </a:lnTo>
                  <a:lnTo>
                    <a:pt x="194" y="48"/>
                  </a:lnTo>
                  <a:lnTo>
                    <a:pt x="18" y="163"/>
                  </a:lnTo>
                  <a:lnTo>
                    <a:pt x="200" y="59"/>
                  </a:lnTo>
                  <a:lnTo>
                    <a:pt x="24" y="171"/>
                  </a:lnTo>
                  <a:lnTo>
                    <a:pt x="205" y="68"/>
                  </a:lnTo>
                  <a:lnTo>
                    <a:pt x="28" y="177"/>
                  </a:lnTo>
                  <a:lnTo>
                    <a:pt x="207" y="73"/>
                  </a:lnTo>
                  <a:lnTo>
                    <a:pt x="39" y="186"/>
                  </a:lnTo>
                  <a:lnTo>
                    <a:pt x="211" y="87"/>
                  </a:lnTo>
                  <a:lnTo>
                    <a:pt x="41" y="189"/>
                  </a:lnTo>
                  <a:lnTo>
                    <a:pt x="211" y="91"/>
                  </a:lnTo>
                  <a:lnTo>
                    <a:pt x="54" y="197"/>
                  </a:lnTo>
                  <a:lnTo>
                    <a:pt x="212" y="105"/>
                  </a:lnTo>
                  <a:lnTo>
                    <a:pt x="63" y="201"/>
                  </a:lnTo>
                  <a:lnTo>
                    <a:pt x="211" y="116"/>
                  </a:lnTo>
                  <a:lnTo>
                    <a:pt x="78" y="207"/>
                  </a:lnTo>
                  <a:lnTo>
                    <a:pt x="208" y="132"/>
                  </a:lnTo>
                  <a:lnTo>
                    <a:pt x="93" y="209"/>
                  </a:lnTo>
                  <a:lnTo>
                    <a:pt x="204" y="145"/>
                  </a:lnTo>
                  <a:lnTo>
                    <a:pt x="110" y="211"/>
                  </a:lnTo>
                  <a:lnTo>
                    <a:pt x="196" y="160"/>
                  </a:lnTo>
                  <a:lnTo>
                    <a:pt x="119" y="209"/>
                  </a:lnTo>
                  <a:lnTo>
                    <a:pt x="190" y="169"/>
                  </a:lnTo>
                  <a:lnTo>
                    <a:pt x="149" y="201"/>
                  </a:lnTo>
                  <a:lnTo>
                    <a:pt x="167" y="190"/>
                  </a:lnTo>
                  <a:lnTo>
                    <a:pt x="158" y="197"/>
                  </a:lnTo>
                  <a:lnTo>
                    <a:pt x="162" y="194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4">
              <a:extLst>
                <a:ext uri="{FF2B5EF4-FFF2-40B4-BE49-F238E27FC236}">
                  <a16:creationId xmlns="" xmlns:a16="http://schemas.microsoft.com/office/drawing/2014/main" id="{350CF618-76DC-4F2A-BC2D-742C08A48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923" y="3046413"/>
              <a:ext cx="268288" cy="265113"/>
            </a:xfrm>
            <a:custGeom>
              <a:avLst/>
              <a:gdLst>
                <a:gd name="T0" fmla="*/ 40 w 169"/>
                <a:gd name="T1" fmla="*/ 12 h 167"/>
                <a:gd name="T2" fmla="*/ 44 w 169"/>
                <a:gd name="T3" fmla="*/ 9 h 167"/>
                <a:gd name="T4" fmla="*/ 22 w 169"/>
                <a:gd name="T5" fmla="*/ 27 h 167"/>
                <a:gd name="T6" fmla="*/ 67 w 169"/>
                <a:gd name="T7" fmla="*/ 1 h 167"/>
                <a:gd name="T8" fmla="*/ 7 w 169"/>
                <a:gd name="T9" fmla="*/ 50 h 167"/>
                <a:gd name="T10" fmla="*/ 93 w 169"/>
                <a:gd name="T11" fmla="*/ 0 h 167"/>
                <a:gd name="T12" fmla="*/ 4 w 169"/>
                <a:gd name="T13" fmla="*/ 57 h 167"/>
                <a:gd name="T14" fmla="*/ 102 w 169"/>
                <a:gd name="T15" fmla="*/ 1 h 167"/>
                <a:gd name="T16" fmla="*/ 0 w 169"/>
                <a:gd name="T17" fmla="*/ 73 h 167"/>
                <a:gd name="T18" fmla="*/ 117 w 169"/>
                <a:gd name="T19" fmla="*/ 7 h 167"/>
                <a:gd name="T20" fmla="*/ 0 w 169"/>
                <a:gd name="T21" fmla="*/ 80 h 167"/>
                <a:gd name="T22" fmla="*/ 123 w 169"/>
                <a:gd name="T23" fmla="*/ 9 h 167"/>
                <a:gd name="T24" fmla="*/ 0 w 169"/>
                <a:gd name="T25" fmla="*/ 81 h 167"/>
                <a:gd name="T26" fmla="*/ 125 w 169"/>
                <a:gd name="T27" fmla="*/ 9 h 167"/>
                <a:gd name="T28" fmla="*/ 0 w 169"/>
                <a:gd name="T29" fmla="*/ 87 h 167"/>
                <a:gd name="T30" fmla="*/ 129 w 169"/>
                <a:gd name="T31" fmla="*/ 12 h 167"/>
                <a:gd name="T32" fmla="*/ 0 w 169"/>
                <a:gd name="T33" fmla="*/ 90 h 167"/>
                <a:gd name="T34" fmla="*/ 132 w 169"/>
                <a:gd name="T35" fmla="*/ 15 h 167"/>
                <a:gd name="T36" fmla="*/ 0 w 169"/>
                <a:gd name="T37" fmla="*/ 90 h 167"/>
                <a:gd name="T38" fmla="*/ 132 w 169"/>
                <a:gd name="T39" fmla="*/ 15 h 167"/>
                <a:gd name="T40" fmla="*/ 0 w 169"/>
                <a:gd name="T41" fmla="*/ 90 h 167"/>
                <a:gd name="T42" fmla="*/ 132 w 169"/>
                <a:gd name="T43" fmla="*/ 15 h 167"/>
                <a:gd name="T44" fmla="*/ 2 w 169"/>
                <a:gd name="T45" fmla="*/ 103 h 167"/>
                <a:gd name="T46" fmla="*/ 141 w 169"/>
                <a:gd name="T47" fmla="*/ 23 h 167"/>
                <a:gd name="T48" fmla="*/ 4 w 169"/>
                <a:gd name="T49" fmla="*/ 109 h 167"/>
                <a:gd name="T50" fmla="*/ 147 w 169"/>
                <a:gd name="T51" fmla="*/ 27 h 167"/>
                <a:gd name="T52" fmla="*/ 7 w 169"/>
                <a:gd name="T53" fmla="*/ 118 h 167"/>
                <a:gd name="T54" fmla="*/ 152 w 169"/>
                <a:gd name="T55" fmla="*/ 34 h 167"/>
                <a:gd name="T56" fmla="*/ 13 w 169"/>
                <a:gd name="T57" fmla="*/ 128 h 167"/>
                <a:gd name="T58" fmla="*/ 159 w 169"/>
                <a:gd name="T59" fmla="*/ 43 h 167"/>
                <a:gd name="T60" fmla="*/ 18 w 169"/>
                <a:gd name="T61" fmla="*/ 136 h 167"/>
                <a:gd name="T62" fmla="*/ 163 w 169"/>
                <a:gd name="T63" fmla="*/ 53 h 167"/>
                <a:gd name="T64" fmla="*/ 24 w 169"/>
                <a:gd name="T65" fmla="*/ 141 h 167"/>
                <a:gd name="T66" fmla="*/ 166 w 169"/>
                <a:gd name="T67" fmla="*/ 60 h 167"/>
                <a:gd name="T68" fmla="*/ 25 w 169"/>
                <a:gd name="T69" fmla="*/ 144 h 167"/>
                <a:gd name="T70" fmla="*/ 166 w 169"/>
                <a:gd name="T71" fmla="*/ 64 h 167"/>
                <a:gd name="T72" fmla="*/ 28 w 169"/>
                <a:gd name="T73" fmla="*/ 147 h 167"/>
                <a:gd name="T74" fmla="*/ 167 w 169"/>
                <a:gd name="T75" fmla="*/ 66 h 167"/>
                <a:gd name="T76" fmla="*/ 32 w 169"/>
                <a:gd name="T77" fmla="*/ 149 h 167"/>
                <a:gd name="T78" fmla="*/ 169 w 169"/>
                <a:gd name="T79" fmla="*/ 72 h 167"/>
                <a:gd name="T80" fmla="*/ 36 w 169"/>
                <a:gd name="T81" fmla="*/ 152 h 167"/>
                <a:gd name="T82" fmla="*/ 169 w 169"/>
                <a:gd name="T83" fmla="*/ 76 h 167"/>
                <a:gd name="T84" fmla="*/ 37 w 169"/>
                <a:gd name="T85" fmla="*/ 153 h 167"/>
                <a:gd name="T86" fmla="*/ 169 w 169"/>
                <a:gd name="T87" fmla="*/ 77 h 167"/>
                <a:gd name="T88" fmla="*/ 44 w 169"/>
                <a:gd name="T89" fmla="*/ 157 h 167"/>
                <a:gd name="T90" fmla="*/ 169 w 169"/>
                <a:gd name="T91" fmla="*/ 87 h 167"/>
                <a:gd name="T92" fmla="*/ 48 w 169"/>
                <a:gd name="T93" fmla="*/ 159 h 167"/>
                <a:gd name="T94" fmla="*/ 169 w 169"/>
                <a:gd name="T95" fmla="*/ 90 h 167"/>
                <a:gd name="T96" fmla="*/ 48 w 169"/>
                <a:gd name="T97" fmla="*/ 160 h 167"/>
                <a:gd name="T98" fmla="*/ 169 w 169"/>
                <a:gd name="T99" fmla="*/ 91 h 167"/>
                <a:gd name="T100" fmla="*/ 65 w 169"/>
                <a:gd name="T101" fmla="*/ 166 h 167"/>
                <a:gd name="T102" fmla="*/ 166 w 169"/>
                <a:gd name="T103" fmla="*/ 107 h 167"/>
                <a:gd name="T104" fmla="*/ 77 w 169"/>
                <a:gd name="T105" fmla="*/ 167 h 167"/>
                <a:gd name="T106" fmla="*/ 162 w 169"/>
                <a:gd name="T107" fmla="*/ 118 h 167"/>
                <a:gd name="T108" fmla="*/ 102 w 169"/>
                <a:gd name="T109" fmla="*/ 166 h 167"/>
                <a:gd name="T110" fmla="*/ 147 w 169"/>
                <a:gd name="T111" fmla="*/ 140 h 167"/>
                <a:gd name="T112" fmla="*/ 125 w 169"/>
                <a:gd name="T113" fmla="*/ 157 h 167"/>
                <a:gd name="T114" fmla="*/ 129 w 169"/>
                <a:gd name="T115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9" h="167">
                  <a:moveTo>
                    <a:pt x="40" y="12"/>
                  </a:moveTo>
                  <a:lnTo>
                    <a:pt x="44" y="9"/>
                  </a:lnTo>
                  <a:lnTo>
                    <a:pt x="22" y="27"/>
                  </a:lnTo>
                  <a:lnTo>
                    <a:pt x="67" y="1"/>
                  </a:lnTo>
                  <a:lnTo>
                    <a:pt x="7" y="50"/>
                  </a:lnTo>
                  <a:lnTo>
                    <a:pt x="93" y="0"/>
                  </a:lnTo>
                  <a:lnTo>
                    <a:pt x="4" y="57"/>
                  </a:lnTo>
                  <a:lnTo>
                    <a:pt x="102" y="1"/>
                  </a:lnTo>
                  <a:lnTo>
                    <a:pt x="0" y="73"/>
                  </a:lnTo>
                  <a:lnTo>
                    <a:pt x="117" y="7"/>
                  </a:lnTo>
                  <a:lnTo>
                    <a:pt x="0" y="80"/>
                  </a:lnTo>
                  <a:lnTo>
                    <a:pt x="123" y="9"/>
                  </a:lnTo>
                  <a:lnTo>
                    <a:pt x="0" y="81"/>
                  </a:lnTo>
                  <a:lnTo>
                    <a:pt x="125" y="9"/>
                  </a:lnTo>
                  <a:lnTo>
                    <a:pt x="0" y="87"/>
                  </a:lnTo>
                  <a:lnTo>
                    <a:pt x="129" y="12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2" y="103"/>
                  </a:lnTo>
                  <a:lnTo>
                    <a:pt x="141" y="23"/>
                  </a:lnTo>
                  <a:lnTo>
                    <a:pt x="4" y="109"/>
                  </a:lnTo>
                  <a:lnTo>
                    <a:pt x="147" y="27"/>
                  </a:lnTo>
                  <a:lnTo>
                    <a:pt x="7" y="118"/>
                  </a:lnTo>
                  <a:lnTo>
                    <a:pt x="152" y="34"/>
                  </a:lnTo>
                  <a:lnTo>
                    <a:pt x="13" y="128"/>
                  </a:lnTo>
                  <a:lnTo>
                    <a:pt x="159" y="43"/>
                  </a:lnTo>
                  <a:lnTo>
                    <a:pt x="18" y="136"/>
                  </a:lnTo>
                  <a:lnTo>
                    <a:pt x="163" y="53"/>
                  </a:lnTo>
                  <a:lnTo>
                    <a:pt x="24" y="141"/>
                  </a:lnTo>
                  <a:lnTo>
                    <a:pt x="166" y="60"/>
                  </a:lnTo>
                  <a:lnTo>
                    <a:pt x="25" y="144"/>
                  </a:lnTo>
                  <a:lnTo>
                    <a:pt x="166" y="64"/>
                  </a:lnTo>
                  <a:lnTo>
                    <a:pt x="28" y="147"/>
                  </a:lnTo>
                  <a:lnTo>
                    <a:pt x="167" y="66"/>
                  </a:lnTo>
                  <a:lnTo>
                    <a:pt x="32" y="149"/>
                  </a:lnTo>
                  <a:lnTo>
                    <a:pt x="169" y="72"/>
                  </a:lnTo>
                  <a:lnTo>
                    <a:pt x="36" y="152"/>
                  </a:lnTo>
                  <a:lnTo>
                    <a:pt x="169" y="76"/>
                  </a:lnTo>
                  <a:lnTo>
                    <a:pt x="37" y="153"/>
                  </a:lnTo>
                  <a:lnTo>
                    <a:pt x="169" y="77"/>
                  </a:lnTo>
                  <a:lnTo>
                    <a:pt x="44" y="157"/>
                  </a:lnTo>
                  <a:lnTo>
                    <a:pt x="169" y="87"/>
                  </a:lnTo>
                  <a:lnTo>
                    <a:pt x="48" y="159"/>
                  </a:lnTo>
                  <a:lnTo>
                    <a:pt x="169" y="90"/>
                  </a:lnTo>
                  <a:lnTo>
                    <a:pt x="48" y="160"/>
                  </a:lnTo>
                  <a:lnTo>
                    <a:pt x="169" y="91"/>
                  </a:lnTo>
                  <a:lnTo>
                    <a:pt x="65" y="166"/>
                  </a:lnTo>
                  <a:lnTo>
                    <a:pt x="166" y="107"/>
                  </a:lnTo>
                  <a:lnTo>
                    <a:pt x="77" y="167"/>
                  </a:lnTo>
                  <a:lnTo>
                    <a:pt x="162" y="118"/>
                  </a:lnTo>
                  <a:lnTo>
                    <a:pt x="102" y="166"/>
                  </a:lnTo>
                  <a:lnTo>
                    <a:pt x="147" y="140"/>
                  </a:lnTo>
                  <a:lnTo>
                    <a:pt x="125" y="157"/>
                  </a:lnTo>
                  <a:lnTo>
                    <a:pt x="129" y="155"/>
                  </a:lnTo>
                </a:path>
              </a:pathLst>
            </a:cu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5">
              <a:extLst>
                <a:ext uri="{FF2B5EF4-FFF2-40B4-BE49-F238E27FC236}">
                  <a16:creationId xmlns="" xmlns:a16="http://schemas.microsoft.com/office/drawing/2014/main" id="{FF99A911-7E8B-4B19-866B-6526C4886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211" y="2909888"/>
              <a:ext cx="171450" cy="171450"/>
            </a:xfrm>
            <a:custGeom>
              <a:avLst/>
              <a:gdLst>
                <a:gd name="T0" fmla="*/ 25 w 108"/>
                <a:gd name="T1" fmla="*/ 8 h 108"/>
                <a:gd name="T2" fmla="*/ 32 w 108"/>
                <a:gd name="T3" fmla="*/ 4 h 108"/>
                <a:gd name="T4" fmla="*/ 15 w 108"/>
                <a:gd name="T5" fmla="*/ 17 h 108"/>
                <a:gd name="T6" fmla="*/ 43 w 108"/>
                <a:gd name="T7" fmla="*/ 2 h 108"/>
                <a:gd name="T8" fmla="*/ 4 w 108"/>
                <a:gd name="T9" fmla="*/ 32 h 108"/>
                <a:gd name="T10" fmla="*/ 59 w 108"/>
                <a:gd name="T11" fmla="*/ 0 h 108"/>
                <a:gd name="T12" fmla="*/ 2 w 108"/>
                <a:gd name="T13" fmla="*/ 41 h 108"/>
                <a:gd name="T14" fmla="*/ 70 w 108"/>
                <a:gd name="T15" fmla="*/ 2 h 108"/>
                <a:gd name="T16" fmla="*/ 0 w 108"/>
                <a:gd name="T17" fmla="*/ 57 h 108"/>
                <a:gd name="T18" fmla="*/ 84 w 108"/>
                <a:gd name="T19" fmla="*/ 8 h 108"/>
                <a:gd name="T20" fmla="*/ 0 w 108"/>
                <a:gd name="T21" fmla="*/ 60 h 108"/>
                <a:gd name="T22" fmla="*/ 86 w 108"/>
                <a:gd name="T23" fmla="*/ 10 h 108"/>
                <a:gd name="T24" fmla="*/ 3 w 108"/>
                <a:gd name="T25" fmla="*/ 71 h 108"/>
                <a:gd name="T26" fmla="*/ 95 w 108"/>
                <a:gd name="T27" fmla="*/ 18 h 108"/>
                <a:gd name="T28" fmla="*/ 3 w 108"/>
                <a:gd name="T29" fmla="*/ 72 h 108"/>
                <a:gd name="T30" fmla="*/ 96 w 108"/>
                <a:gd name="T31" fmla="*/ 19 h 108"/>
                <a:gd name="T32" fmla="*/ 10 w 108"/>
                <a:gd name="T33" fmla="*/ 85 h 108"/>
                <a:gd name="T34" fmla="*/ 103 w 108"/>
                <a:gd name="T35" fmla="*/ 30 h 108"/>
                <a:gd name="T36" fmla="*/ 14 w 108"/>
                <a:gd name="T37" fmla="*/ 91 h 108"/>
                <a:gd name="T38" fmla="*/ 106 w 108"/>
                <a:gd name="T39" fmla="*/ 38 h 108"/>
                <a:gd name="T40" fmla="*/ 17 w 108"/>
                <a:gd name="T41" fmla="*/ 93 h 108"/>
                <a:gd name="T42" fmla="*/ 107 w 108"/>
                <a:gd name="T43" fmla="*/ 41 h 108"/>
                <a:gd name="T44" fmla="*/ 26 w 108"/>
                <a:gd name="T45" fmla="*/ 99 h 108"/>
                <a:gd name="T46" fmla="*/ 108 w 108"/>
                <a:gd name="T47" fmla="*/ 53 h 108"/>
                <a:gd name="T48" fmla="*/ 29 w 108"/>
                <a:gd name="T49" fmla="*/ 102 h 108"/>
                <a:gd name="T50" fmla="*/ 108 w 108"/>
                <a:gd name="T51" fmla="*/ 56 h 108"/>
                <a:gd name="T52" fmla="*/ 33 w 108"/>
                <a:gd name="T53" fmla="*/ 104 h 108"/>
                <a:gd name="T54" fmla="*/ 108 w 108"/>
                <a:gd name="T55" fmla="*/ 61 h 108"/>
                <a:gd name="T56" fmla="*/ 34 w 108"/>
                <a:gd name="T57" fmla="*/ 105 h 108"/>
                <a:gd name="T58" fmla="*/ 108 w 108"/>
                <a:gd name="T59" fmla="*/ 63 h 108"/>
                <a:gd name="T60" fmla="*/ 45 w 108"/>
                <a:gd name="T61" fmla="*/ 108 h 108"/>
                <a:gd name="T62" fmla="*/ 106 w 108"/>
                <a:gd name="T63" fmla="*/ 72 h 108"/>
                <a:gd name="T64" fmla="*/ 56 w 108"/>
                <a:gd name="T65" fmla="*/ 108 h 108"/>
                <a:gd name="T66" fmla="*/ 100 w 108"/>
                <a:gd name="T67" fmla="*/ 83 h 108"/>
                <a:gd name="T68" fmla="*/ 77 w 108"/>
                <a:gd name="T69" fmla="*/ 104 h 108"/>
                <a:gd name="T70" fmla="*/ 82 w 108"/>
                <a:gd name="T71" fmla="*/ 9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108">
                  <a:moveTo>
                    <a:pt x="25" y="8"/>
                  </a:moveTo>
                  <a:lnTo>
                    <a:pt x="32" y="4"/>
                  </a:lnTo>
                  <a:lnTo>
                    <a:pt x="15" y="17"/>
                  </a:lnTo>
                  <a:lnTo>
                    <a:pt x="43" y="2"/>
                  </a:lnTo>
                  <a:lnTo>
                    <a:pt x="4" y="32"/>
                  </a:lnTo>
                  <a:lnTo>
                    <a:pt x="59" y="0"/>
                  </a:lnTo>
                  <a:lnTo>
                    <a:pt x="2" y="41"/>
                  </a:lnTo>
                  <a:lnTo>
                    <a:pt x="70" y="2"/>
                  </a:lnTo>
                  <a:lnTo>
                    <a:pt x="0" y="57"/>
                  </a:lnTo>
                  <a:lnTo>
                    <a:pt x="84" y="8"/>
                  </a:lnTo>
                  <a:lnTo>
                    <a:pt x="0" y="60"/>
                  </a:lnTo>
                  <a:lnTo>
                    <a:pt x="86" y="10"/>
                  </a:lnTo>
                  <a:lnTo>
                    <a:pt x="3" y="71"/>
                  </a:lnTo>
                  <a:lnTo>
                    <a:pt x="95" y="18"/>
                  </a:lnTo>
                  <a:lnTo>
                    <a:pt x="3" y="72"/>
                  </a:lnTo>
                  <a:lnTo>
                    <a:pt x="96" y="19"/>
                  </a:lnTo>
                  <a:lnTo>
                    <a:pt x="10" y="85"/>
                  </a:lnTo>
                  <a:lnTo>
                    <a:pt x="103" y="30"/>
                  </a:lnTo>
                  <a:lnTo>
                    <a:pt x="14" y="91"/>
                  </a:lnTo>
                  <a:lnTo>
                    <a:pt x="106" y="38"/>
                  </a:lnTo>
                  <a:lnTo>
                    <a:pt x="17" y="93"/>
                  </a:lnTo>
                  <a:lnTo>
                    <a:pt x="107" y="41"/>
                  </a:lnTo>
                  <a:lnTo>
                    <a:pt x="26" y="99"/>
                  </a:lnTo>
                  <a:lnTo>
                    <a:pt x="108" y="53"/>
                  </a:lnTo>
                  <a:lnTo>
                    <a:pt x="29" y="102"/>
                  </a:lnTo>
                  <a:lnTo>
                    <a:pt x="108" y="56"/>
                  </a:lnTo>
                  <a:lnTo>
                    <a:pt x="33" y="104"/>
                  </a:lnTo>
                  <a:lnTo>
                    <a:pt x="108" y="61"/>
                  </a:lnTo>
                  <a:lnTo>
                    <a:pt x="34" y="105"/>
                  </a:lnTo>
                  <a:lnTo>
                    <a:pt x="108" y="63"/>
                  </a:lnTo>
                  <a:lnTo>
                    <a:pt x="45" y="108"/>
                  </a:lnTo>
                  <a:lnTo>
                    <a:pt x="106" y="72"/>
                  </a:lnTo>
                  <a:lnTo>
                    <a:pt x="56" y="108"/>
                  </a:lnTo>
                  <a:lnTo>
                    <a:pt x="100" y="83"/>
                  </a:lnTo>
                  <a:lnTo>
                    <a:pt x="77" y="104"/>
                  </a:lnTo>
                  <a:lnTo>
                    <a:pt x="82" y="99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6">
              <a:extLst>
                <a:ext uri="{FF2B5EF4-FFF2-40B4-BE49-F238E27FC236}">
                  <a16:creationId xmlns="" xmlns:a16="http://schemas.microsoft.com/office/drawing/2014/main" id="{F969F15D-8415-4B99-94E5-DF453D9FC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11" y="3529013"/>
              <a:ext cx="419100" cy="415925"/>
            </a:xfrm>
            <a:custGeom>
              <a:avLst/>
              <a:gdLst>
                <a:gd name="T0" fmla="*/ 74 w 264"/>
                <a:gd name="T1" fmla="*/ 14 h 262"/>
                <a:gd name="T2" fmla="*/ 118 w 264"/>
                <a:gd name="T3" fmla="*/ 2 h 262"/>
                <a:gd name="T4" fmla="*/ 119 w 264"/>
                <a:gd name="T5" fmla="*/ 2 h 262"/>
                <a:gd name="T6" fmla="*/ 138 w 264"/>
                <a:gd name="T7" fmla="*/ 0 h 262"/>
                <a:gd name="T8" fmla="*/ 158 w 264"/>
                <a:gd name="T9" fmla="*/ 3 h 262"/>
                <a:gd name="T10" fmla="*/ 166 w 264"/>
                <a:gd name="T11" fmla="*/ 4 h 262"/>
                <a:gd name="T12" fmla="*/ 184 w 264"/>
                <a:gd name="T13" fmla="*/ 11 h 262"/>
                <a:gd name="T14" fmla="*/ 192 w 264"/>
                <a:gd name="T15" fmla="*/ 14 h 262"/>
                <a:gd name="T16" fmla="*/ 192 w 264"/>
                <a:gd name="T17" fmla="*/ 14 h 262"/>
                <a:gd name="T18" fmla="*/ 201 w 264"/>
                <a:gd name="T19" fmla="*/ 19 h 262"/>
                <a:gd name="T20" fmla="*/ 207 w 264"/>
                <a:gd name="T21" fmla="*/ 23 h 262"/>
                <a:gd name="T22" fmla="*/ 211 w 264"/>
                <a:gd name="T23" fmla="*/ 25 h 262"/>
                <a:gd name="T24" fmla="*/ 212 w 264"/>
                <a:gd name="T25" fmla="*/ 26 h 262"/>
                <a:gd name="T26" fmla="*/ 215 w 264"/>
                <a:gd name="T27" fmla="*/ 29 h 262"/>
                <a:gd name="T28" fmla="*/ 219 w 264"/>
                <a:gd name="T29" fmla="*/ 31 h 262"/>
                <a:gd name="T30" fmla="*/ 227 w 264"/>
                <a:gd name="T31" fmla="*/ 40 h 262"/>
                <a:gd name="T32" fmla="*/ 231 w 264"/>
                <a:gd name="T33" fmla="*/ 45 h 262"/>
                <a:gd name="T34" fmla="*/ 240 w 264"/>
                <a:gd name="T35" fmla="*/ 54 h 262"/>
                <a:gd name="T36" fmla="*/ 244 w 264"/>
                <a:gd name="T37" fmla="*/ 59 h 262"/>
                <a:gd name="T38" fmla="*/ 249 w 264"/>
                <a:gd name="T39" fmla="*/ 68 h 262"/>
                <a:gd name="T40" fmla="*/ 251 w 264"/>
                <a:gd name="T41" fmla="*/ 71 h 262"/>
                <a:gd name="T42" fmla="*/ 253 w 264"/>
                <a:gd name="T43" fmla="*/ 79 h 262"/>
                <a:gd name="T44" fmla="*/ 255 w 264"/>
                <a:gd name="T45" fmla="*/ 80 h 262"/>
                <a:gd name="T46" fmla="*/ 259 w 264"/>
                <a:gd name="T47" fmla="*/ 93 h 262"/>
                <a:gd name="T48" fmla="*/ 261 w 264"/>
                <a:gd name="T49" fmla="*/ 102 h 262"/>
                <a:gd name="T50" fmla="*/ 264 w 264"/>
                <a:gd name="T51" fmla="*/ 110 h 262"/>
                <a:gd name="T52" fmla="*/ 264 w 264"/>
                <a:gd name="T53" fmla="*/ 121 h 262"/>
                <a:gd name="T54" fmla="*/ 264 w 264"/>
                <a:gd name="T55" fmla="*/ 121 h 262"/>
                <a:gd name="T56" fmla="*/ 264 w 264"/>
                <a:gd name="T57" fmla="*/ 124 h 262"/>
                <a:gd name="T58" fmla="*/ 264 w 264"/>
                <a:gd name="T59" fmla="*/ 137 h 262"/>
                <a:gd name="T60" fmla="*/ 264 w 264"/>
                <a:gd name="T61" fmla="*/ 143 h 262"/>
                <a:gd name="T62" fmla="*/ 264 w 264"/>
                <a:gd name="T63" fmla="*/ 150 h 262"/>
                <a:gd name="T64" fmla="*/ 260 w 264"/>
                <a:gd name="T65" fmla="*/ 167 h 262"/>
                <a:gd name="T66" fmla="*/ 253 w 264"/>
                <a:gd name="T67" fmla="*/ 185 h 262"/>
                <a:gd name="T68" fmla="*/ 245 w 264"/>
                <a:gd name="T69" fmla="*/ 201 h 262"/>
                <a:gd name="T70" fmla="*/ 241 w 264"/>
                <a:gd name="T71" fmla="*/ 207 h 262"/>
                <a:gd name="T72" fmla="*/ 237 w 264"/>
                <a:gd name="T73" fmla="*/ 212 h 262"/>
                <a:gd name="T74" fmla="*/ 233 w 264"/>
                <a:gd name="T75" fmla="*/ 216 h 262"/>
                <a:gd name="T76" fmla="*/ 233 w 264"/>
                <a:gd name="T77" fmla="*/ 217 h 262"/>
                <a:gd name="T78" fmla="*/ 230 w 264"/>
                <a:gd name="T79" fmla="*/ 220 h 262"/>
                <a:gd name="T80" fmla="*/ 226 w 264"/>
                <a:gd name="T81" fmla="*/ 224 h 262"/>
                <a:gd name="T82" fmla="*/ 220 w 264"/>
                <a:gd name="T83" fmla="*/ 230 h 262"/>
                <a:gd name="T84" fmla="*/ 200 w 264"/>
                <a:gd name="T85" fmla="*/ 2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4" h="262">
                  <a:moveTo>
                    <a:pt x="66" y="19"/>
                  </a:moveTo>
                  <a:lnTo>
                    <a:pt x="74" y="14"/>
                  </a:lnTo>
                  <a:lnTo>
                    <a:pt x="26" y="53"/>
                  </a:lnTo>
                  <a:lnTo>
                    <a:pt x="118" y="2"/>
                  </a:lnTo>
                  <a:lnTo>
                    <a:pt x="25" y="54"/>
                  </a:lnTo>
                  <a:lnTo>
                    <a:pt x="119" y="2"/>
                  </a:lnTo>
                  <a:lnTo>
                    <a:pt x="15" y="71"/>
                  </a:lnTo>
                  <a:lnTo>
                    <a:pt x="138" y="0"/>
                  </a:lnTo>
                  <a:lnTo>
                    <a:pt x="8" y="87"/>
                  </a:lnTo>
                  <a:lnTo>
                    <a:pt x="158" y="3"/>
                  </a:lnTo>
                  <a:lnTo>
                    <a:pt x="6" y="97"/>
                  </a:lnTo>
                  <a:lnTo>
                    <a:pt x="166" y="4"/>
                  </a:lnTo>
                  <a:lnTo>
                    <a:pt x="2" y="114"/>
                  </a:lnTo>
                  <a:lnTo>
                    <a:pt x="184" y="11"/>
                  </a:lnTo>
                  <a:lnTo>
                    <a:pt x="2" y="122"/>
                  </a:lnTo>
                  <a:lnTo>
                    <a:pt x="192" y="14"/>
                  </a:lnTo>
                  <a:lnTo>
                    <a:pt x="2" y="124"/>
                  </a:lnTo>
                  <a:lnTo>
                    <a:pt x="192" y="14"/>
                  </a:lnTo>
                  <a:lnTo>
                    <a:pt x="0" y="135"/>
                  </a:lnTo>
                  <a:lnTo>
                    <a:pt x="201" y="19"/>
                  </a:lnTo>
                  <a:lnTo>
                    <a:pt x="2" y="140"/>
                  </a:lnTo>
                  <a:lnTo>
                    <a:pt x="207" y="23"/>
                  </a:lnTo>
                  <a:lnTo>
                    <a:pt x="2" y="144"/>
                  </a:lnTo>
                  <a:lnTo>
                    <a:pt x="211" y="25"/>
                  </a:lnTo>
                  <a:lnTo>
                    <a:pt x="2" y="145"/>
                  </a:lnTo>
                  <a:lnTo>
                    <a:pt x="212" y="26"/>
                  </a:lnTo>
                  <a:lnTo>
                    <a:pt x="2" y="151"/>
                  </a:lnTo>
                  <a:lnTo>
                    <a:pt x="215" y="29"/>
                  </a:lnTo>
                  <a:lnTo>
                    <a:pt x="3" y="155"/>
                  </a:lnTo>
                  <a:lnTo>
                    <a:pt x="219" y="31"/>
                  </a:lnTo>
                  <a:lnTo>
                    <a:pt x="6" y="167"/>
                  </a:lnTo>
                  <a:lnTo>
                    <a:pt x="227" y="40"/>
                  </a:lnTo>
                  <a:lnTo>
                    <a:pt x="7" y="173"/>
                  </a:lnTo>
                  <a:lnTo>
                    <a:pt x="231" y="45"/>
                  </a:lnTo>
                  <a:lnTo>
                    <a:pt x="13" y="185"/>
                  </a:lnTo>
                  <a:lnTo>
                    <a:pt x="240" y="54"/>
                  </a:lnTo>
                  <a:lnTo>
                    <a:pt x="14" y="190"/>
                  </a:lnTo>
                  <a:lnTo>
                    <a:pt x="244" y="59"/>
                  </a:lnTo>
                  <a:lnTo>
                    <a:pt x="21" y="200"/>
                  </a:lnTo>
                  <a:lnTo>
                    <a:pt x="249" y="68"/>
                  </a:lnTo>
                  <a:lnTo>
                    <a:pt x="22" y="203"/>
                  </a:lnTo>
                  <a:lnTo>
                    <a:pt x="251" y="71"/>
                  </a:lnTo>
                  <a:lnTo>
                    <a:pt x="26" y="209"/>
                  </a:lnTo>
                  <a:lnTo>
                    <a:pt x="253" y="79"/>
                  </a:lnTo>
                  <a:lnTo>
                    <a:pt x="28" y="211"/>
                  </a:lnTo>
                  <a:lnTo>
                    <a:pt x="255" y="80"/>
                  </a:lnTo>
                  <a:lnTo>
                    <a:pt x="36" y="220"/>
                  </a:lnTo>
                  <a:lnTo>
                    <a:pt x="259" y="93"/>
                  </a:lnTo>
                  <a:lnTo>
                    <a:pt x="43" y="228"/>
                  </a:lnTo>
                  <a:lnTo>
                    <a:pt x="261" y="102"/>
                  </a:lnTo>
                  <a:lnTo>
                    <a:pt x="49" y="234"/>
                  </a:lnTo>
                  <a:lnTo>
                    <a:pt x="264" y="110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60" y="241"/>
                  </a:lnTo>
                  <a:lnTo>
                    <a:pt x="264" y="124"/>
                  </a:lnTo>
                  <a:lnTo>
                    <a:pt x="71" y="247"/>
                  </a:lnTo>
                  <a:lnTo>
                    <a:pt x="264" y="137"/>
                  </a:lnTo>
                  <a:lnTo>
                    <a:pt x="77" y="250"/>
                  </a:lnTo>
                  <a:lnTo>
                    <a:pt x="264" y="143"/>
                  </a:lnTo>
                  <a:lnTo>
                    <a:pt x="84" y="253"/>
                  </a:lnTo>
                  <a:lnTo>
                    <a:pt x="264" y="150"/>
                  </a:lnTo>
                  <a:lnTo>
                    <a:pt x="100" y="258"/>
                  </a:lnTo>
                  <a:lnTo>
                    <a:pt x="260" y="167"/>
                  </a:lnTo>
                  <a:lnTo>
                    <a:pt x="121" y="262"/>
                  </a:lnTo>
                  <a:lnTo>
                    <a:pt x="253" y="185"/>
                  </a:lnTo>
                  <a:lnTo>
                    <a:pt x="137" y="262"/>
                  </a:lnTo>
                  <a:lnTo>
                    <a:pt x="245" y="201"/>
                  </a:lnTo>
                  <a:lnTo>
                    <a:pt x="144" y="262"/>
                  </a:lnTo>
                  <a:lnTo>
                    <a:pt x="241" y="207"/>
                  </a:lnTo>
                  <a:lnTo>
                    <a:pt x="152" y="261"/>
                  </a:lnTo>
                  <a:lnTo>
                    <a:pt x="237" y="212"/>
                  </a:lnTo>
                  <a:lnTo>
                    <a:pt x="156" y="261"/>
                  </a:lnTo>
                  <a:lnTo>
                    <a:pt x="233" y="216"/>
                  </a:lnTo>
                  <a:lnTo>
                    <a:pt x="159" y="260"/>
                  </a:lnTo>
                  <a:lnTo>
                    <a:pt x="233" y="217"/>
                  </a:lnTo>
                  <a:lnTo>
                    <a:pt x="162" y="260"/>
                  </a:lnTo>
                  <a:lnTo>
                    <a:pt x="230" y="220"/>
                  </a:lnTo>
                  <a:lnTo>
                    <a:pt x="168" y="258"/>
                  </a:lnTo>
                  <a:lnTo>
                    <a:pt x="226" y="224"/>
                  </a:lnTo>
                  <a:lnTo>
                    <a:pt x="173" y="257"/>
                  </a:lnTo>
                  <a:lnTo>
                    <a:pt x="220" y="230"/>
                  </a:lnTo>
                  <a:lnTo>
                    <a:pt x="192" y="249"/>
                  </a:lnTo>
                  <a:lnTo>
                    <a:pt x="200" y="245"/>
                  </a:lnTo>
                </a:path>
              </a:pathLst>
            </a:custGeom>
            <a:noFill/>
            <a:ln w="3175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07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: 形状 65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4684F930-BE33-4D70-8F50-1F52DE3A1416}"/>
              </a:ext>
            </a:extLst>
          </p:cNvPr>
          <p:cNvSpPr>
            <a:spLocks/>
          </p:cNvSpPr>
          <p:nvPr/>
        </p:nvSpPr>
        <p:spPr bwMode="auto">
          <a:xfrm>
            <a:off x="814395" y="532690"/>
            <a:ext cx="963091" cy="722627"/>
          </a:xfrm>
          <a:custGeom>
            <a:avLst/>
            <a:gdLst>
              <a:gd name="connsiteX0" fmla="*/ 261938 w 547688"/>
              <a:gd name="connsiteY0" fmla="*/ 375795 h 410942"/>
              <a:gd name="connsiteX1" fmla="*/ 266172 w 547688"/>
              <a:gd name="connsiteY1" fmla="*/ 378177 h 410942"/>
              <a:gd name="connsiteX2" fmla="*/ 261938 w 547688"/>
              <a:gd name="connsiteY2" fmla="*/ 380558 h 410942"/>
              <a:gd name="connsiteX3" fmla="*/ 257705 w 547688"/>
              <a:gd name="connsiteY3" fmla="*/ 378177 h 410942"/>
              <a:gd name="connsiteX4" fmla="*/ 261938 w 547688"/>
              <a:gd name="connsiteY4" fmla="*/ 375795 h 410942"/>
              <a:gd name="connsiteX5" fmla="*/ 243898 w 547688"/>
              <a:gd name="connsiteY5" fmla="*/ 367762 h 410942"/>
              <a:gd name="connsiteX6" fmla="*/ 243898 w 547688"/>
              <a:gd name="connsiteY6" fmla="*/ 369286 h 410942"/>
              <a:gd name="connsiteX7" fmla="*/ 234584 w 547688"/>
              <a:gd name="connsiteY7" fmla="*/ 382037 h 410942"/>
              <a:gd name="connsiteX8" fmla="*/ 239025 w 547688"/>
              <a:gd name="connsiteY8" fmla="*/ 382259 h 410942"/>
              <a:gd name="connsiteX9" fmla="*/ 244872 w 547688"/>
              <a:gd name="connsiteY9" fmla="*/ 376589 h 410942"/>
              <a:gd name="connsiteX10" fmla="*/ 244872 w 547688"/>
              <a:gd name="connsiteY10" fmla="*/ 378706 h 410942"/>
              <a:gd name="connsiteX11" fmla="*/ 241101 w 547688"/>
              <a:gd name="connsiteY11" fmla="*/ 382362 h 410942"/>
              <a:gd name="connsiteX12" fmla="*/ 281521 w 547688"/>
              <a:gd name="connsiteY12" fmla="*/ 384381 h 410942"/>
              <a:gd name="connsiteX13" fmla="*/ 328358 w 547688"/>
              <a:gd name="connsiteY13" fmla="*/ 375817 h 410942"/>
              <a:gd name="connsiteX14" fmla="*/ 334031 w 547688"/>
              <a:gd name="connsiteY14" fmla="*/ 367762 h 410942"/>
              <a:gd name="connsiteX15" fmla="*/ 232991 w 547688"/>
              <a:gd name="connsiteY15" fmla="*/ 367762 h 410942"/>
              <a:gd name="connsiteX16" fmla="*/ 235961 w 547688"/>
              <a:gd name="connsiteY16" fmla="*/ 369286 h 410942"/>
              <a:gd name="connsiteX17" fmla="*/ 225481 w 547688"/>
              <a:gd name="connsiteY17" fmla="*/ 381582 h 410942"/>
              <a:gd name="connsiteX18" fmla="*/ 228457 w 547688"/>
              <a:gd name="connsiteY18" fmla="*/ 381731 h 410942"/>
              <a:gd name="connsiteX19" fmla="*/ 239039 w 547688"/>
              <a:gd name="connsiteY19" fmla="*/ 367762 h 410942"/>
              <a:gd name="connsiteX20" fmla="*/ 222653 w 547688"/>
              <a:gd name="connsiteY20" fmla="*/ 367762 h 410942"/>
              <a:gd name="connsiteX21" fmla="*/ 222427 w 547688"/>
              <a:gd name="connsiteY21" fmla="*/ 369332 h 410942"/>
              <a:gd name="connsiteX22" fmla="*/ 214225 w 547688"/>
              <a:gd name="connsiteY22" fmla="*/ 379471 h 410942"/>
              <a:gd name="connsiteX23" fmla="*/ 219647 w 547688"/>
              <a:gd name="connsiteY23" fmla="*/ 380906 h 410942"/>
              <a:gd name="connsiteX24" fmla="*/ 231027 w 547688"/>
              <a:gd name="connsiteY24" fmla="*/ 367762 h 410942"/>
              <a:gd name="connsiteX25" fmla="*/ 207168 w 547688"/>
              <a:gd name="connsiteY25" fmla="*/ 367762 h 410942"/>
              <a:gd name="connsiteX26" fmla="*/ 200173 w 547688"/>
              <a:gd name="connsiteY26" fmla="*/ 375752 h 410942"/>
              <a:gd name="connsiteX27" fmla="*/ 209737 w 547688"/>
              <a:gd name="connsiteY27" fmla="*/ 378283 h 410942"/>
              <a:gd name="connsiteX28" fmla="*/ 217336 w 547688"/>
              <a:gd name="connsiteY28" fmla="*/ 367762 h 410942"/>
              <a:gd name="connsiteX29" fmla="*/ 189478 w 547688"/>
              <a:gd name="connsiteY29" fmla="*/ 367762 h 410942"/>
              <a:gd name="connsiteX30" fmla="*/ 194423 w 547688"/>
              <a:gd name="connsiteY30" fmla="*/ 374231 h 410942"/>
              <a:gd name="connsiteX31" fmla="*/ 196449 w 547688"/>
              <a:gd name="connsiteY31" fmla="*/ 374767 h 410942"/>
              <a:gd name="connsiteX32" fmla="*/ 202581 w 547688"/>
              <a:gd name="connsiteY32" fmla="*/ 367762 h 410942"/>
              <a:gd name="connsiteX33" fmla="*/ 92581 w 547688"/>
              <a:gd name="connsiteY33" fmla="*/ 367762 h 410942"/>
              <a:gd name="connsiteX34" fmla="*/ 65271 w 547688"/>
              <a:gd name="connsiteY34" fmla="*/ 402306 h 410942"/>
              <a:gd name="connsiteX35" fmla="*/ 69716 w 547688"/>
              <a:gd name="connsiteY35" fmla="*/ 402306 h 410942"/>
              <a:gd name="connsiteX36" fmla="*/ 98164 w 547688"/>
              <a:gd name="connsiteY36" fmla="*/ 367762 h 410942"/>
              <a:gd name="connsiteX37" fmla="*/ 73538 w 547688"/>
              <a:gd name="connsiteY37" fmla="*/ 367424 h 410942"/>
              <a:gd name="connsiteX38" fmla="*/ 73501 w 547688"/>
              <a:gd name="connsiteY38" fmla="*/ 367648 h 410942"/>
              <a:gd name="connsiteX39" fmla="*/ 44629 w 547688"/>
              <a:gd name="connsiteY39" fmla="*/ 400817 h 410942"/>
              <a:gd name="connsiteX40" fmla="*/ 48004 w 547688"/>
              <a:gd name="connsiteY40" fmla="*/ 402306 h 410942"/>
              <a:gd name="connsiteX41" fmla="*/ 48993 w 547688"/>
              <a:gd name="connsiteY41" fmla="*/ 402306 h 410942"/>
              <a:gd name="connsiteX42" fmla="*/ 48243 w 547688"/>
              <a:gd name="connsiteY42" fmla="*/ 401429 h 410942"/>
              <a:gd name="connsiteX43" fmla="*/ 76906 w 547688"/>
              <a:gd name="connsiteY43" fmla="*/ 369212 h 410942"/>
              <a:gd name="connsiteX44" fmla="*/ 83521 w 547688"/>
              <a:gd name="connsiteY44" fmla="*/ 371360 h 410942"/>
              <a:gd name="connsiteX45" fmla="*/ 52652 w 547688"/>
              <a:gd name="connsiteY45" fmla="*/ 401429 h 410942"/>
              <a:gd name="connsiteX46" fmla="*/ 51002 w 547688"/>
              <a:gd name="connsiteY46" fmla="*/ 402306 h 410942"/>
              <a:gd name="connsiteX47" fmla="*/ 59048 w 547688"/>
              <a:gd name="connsiteY47" fmla="*/ 402306 h 410942"/>
              <a:gd name="connsiteX48" fmla="*/ 88309 w 547688"/>
              <a:gd name="connsiteY48" fmla="*/ 367762 h 410942"/>
              <a:gd name="connsiteX49" fmla="*/ 78553 w 547688"/>
              <a:gd name="connsiteY49" fmla="*/ 367762 h 410942"/>
              <a:gd name="connsiteX50" fmla="*/ 65362 w 547688"/>
              <a:gd name="connsiteY50" fmla="*/ 366872 h 410942"/>
              <a:gd name="connsiteX51" fmla="*/ 35841 w 547688"/>
              <a:gd name="connsiteY51" fmla="*/ 396940 h 410942"/>
              <a:gd name="connsiteX52" fmla="*/ 40223 w 547688"/>
              <a:gd name="connsiteY52" fmla="*/ 398873 h 410942"/>
              <a:gd name="connsiteX53" fmla="*/ 69215 w 547688"/>
              <a:gd name="connsiteY53" fmla="*/ 367648 h 410942"/>
              <a:gd name="connsiteX54" fmla="*/ 70429 w 547688"/>
              <a:gd name="connsiteY54" fmla="*/ 367214 h 410942"/>
              <a:gd name="connsiteX55" fmla="*/ 26832 w 547688"/>
              <a:gd name="connsiteY55" fmla="*/ 366393 h 410942"/>
              <a:gd name="connsiteX56" fmla="*/ 6546 w 547688"/>
              <a:gd name="connsiteY56" fmla="*/ 367762 h 410942"/>
              <a:gd name="connsiteX57" fmla="*/ 8421 w 547688"/>
              <a:gd name="connsiteY57" fmla="*/ 374678 h 410942"/>
              <a:gd name="connsiteX58" fmla="*/ 16318 w 547688"/>
              <a:gd name="connsiteY58" fmla="*/ 382352 h 410942"/>
              <a:gd name="connsiteX59" fmla="*/ 42549 w 547688"/>
              <a:gd name="connsiteY59" fmla="*/ 365333 h 410942"/>
              <a:gd name="connsiteX60" fmla="*/ 33898 w 547688"/>
              <a:gd name="connsiteY60" fmla="*/ 365917 h 410942"/>
              <a:gd name="connsiteX61" fmla="*/ 34396 w 547688"/>
              <a:gd name="connsiteY61" fmla="*/ 366799 h 410942"/>
              <a:gd name="connsiteX62" fmla="*/ 19113 w 547688"/>
              <a:gd name="connsiteY62" fmla="*/ 385068 h 410942"/>
              <a:gd name="connsiteX63" fmla="*/ 19911 w 547688"/>
              <a:gd name="connsiteY63" fmla="*/ 385844 h 410942"/>
              <a:gd name="connsiteX64" fmla="*/ 24261 w 547688"/>
              <a:gd name="connsiteY64" fmla="*/ 388929 h 410942"/>
              <a:gd name="connsiteX65" fmla="*/ 45839 w 547688"/>
              <a:gd name="connsiteY65" fmla="*/ 367630 h 410942"/>
              <a:gd name="connsiteX66" fmla="*/ 50205 w 547688"/>
              <a:gd name="connsiteY66" fmla="*/ 367630 h 410942"/>
              <a:gd name="connsiteX67" fmla="*/ 27977 w 547688"/>
              <a:gd name="connsiteY67" fmla="*/ 391565 h 410942"/>
              <a:gd name="connsiteX68" fmla="*/ 30733 w 547688"/>
              <a:gd name="connsiteY68" fmla="*/ 393520 h 410942"/>
              <a:gd name="connsiteX69" fmla="*/ 59203 w 547688"/>
              <a:gd name="connsiteY69" fmla="*/ 366457 h 410942"/>
              <a:gd name="connsiteX70" fmla="*/ 47409 w 547688"/>
              <a:gd name="connsiteY70" fmla="*/ 331949 h 410942"/>
              <a:gd name="connsiteX71" fmla="*/ 95351 w 547688"/>
              <a:gd name="connsiteY71" fmla="*/ 331949 h 410942"/>
              <a:gd name="connsiteX72" fmla="*/ 47409 w 547688"/>
              <a:gd name="connsiteY72" fmla="*/ 331949 h 410942"/>
              <a:gd name="connsiteX73" fmla="*/ 53129 w 547688"/>
              <a:gd name="connsiteY73" fmla="*/ 34648 h 410942"/>
              <a:gd name="connsiteX74" fmla="*/ 62663 w 547688"/>
              <a:gd name="connsiteY74" fmla="*/ 35466 h 410942"/>
              <a:gd name="connsiteX75" fmla="*/ 45230 w 547688"/>
              <a:gd name="connsiteY75" fmla="*/ 35466 h 410942"/>
              <a:gd name="connsiteX76" fmla="*/ 53129 w 547688"/>
              <a:gd name="connsiteY76" fmla="*/ 34648 h 410942"/>
              <a:gd name="connsiteX77" fmla="*/ 44412 w 547688"/>
              <a:gd name="connsiteY77" fmla="*/ 34103 h 410942"/>
              <a:gd name="connsiteX78" fmla="*/ 45230 w 547688"/>
              <a:gd name="connsiteY78" fmla="*/ 35466 h 410942"/>
              <a:gd name="connsiteX79" fmla="*/ 44696 w 547688"/>
              <a:gd name="connsiteY79" fmla="*/ 35332 h 410942"/>
              <a:gd name="connsiteX80" fmla="*/ 471264 w 547688"/>
              <a:gd name="connsiteY80" fmla="*/ 33831 h 410942"/>
              <a:gd name="connsiteX81" fmla="*/ 500684 w 547688"/>
              <a:gd name="connsiteY81" fmla="*/ 35466 h 410942"/>
              <a:gd name="connsiteX82" fmla="*/ 441845 w 547688"/>
              <a:gd name="connsiteY82" fmla="*/ 35466 h 410942"/>
              <a:gd name="connsiteX83" fmla="*/ 471264 w 547688"/>
              <a:gd name="connsiteY83" fmla="*/ 33831 h 410942"/>
              <a:gd name="connsiteX84" fmla="*/ 515938 w 547688"/>
              <a:gd name="connsiteY84" fmla="*/ 33286 h 410942"/>
              <a:gd name="connsiteX85" fmla="*/ 515938 w 547688"/>
              <a:gd name="connsiteY85" fmla="*/ 334129 h 410942"/>
              <a:gd name="connsiteX86" fmla="*/ 507221 w 547688"/>
              <a:gd name="connsiteY86" fmla="*/ 336309 h 410942"/>
              <a:gd name="connsiteX87" fmla="*/ 507221 w 547688"/>
              <a:gd name="connsiteY87" fmla="*/ 331949 h 410942"/>
              <a:gd name="connsiteX88" fmla="*/ 507221 w 547688"/>
              <a:gd name="connsiteY88" fmla="*/ 159727 h 410942"/>
              <a:gd name="connsiteX89" fmla="*/ 507221 w 547688"/>
              <a:gd name="connsiteY89" fmla="*/ 57266 h 410942"/>
              <a:gd name="connsiteX90" fmla="*/ 500684 w 547688"/>
              <a:gd name="connsiteY90" fmla="*/ 35466 h 410942"/>
              <a:gd name="connsiteX91" fmla="*/ 511580 w 547688"/>
              <a:gd name="connsiteY91" fmla="*/ 35466 h 410942"/>
              <a:gd name="connsiteX92" fmla="*/ 515938 w 547688"/>
              <a:gd name="connsiteY92" fmla="*/ 33286 h 410942"/>
              <a:gd name="connsiteX93" fmla="*/ 36513 w 547688"/>
              <a:gd name="connsiteY93" fmla="*/ 33286 h 410942"/>
              <a:gd name="connsiteX94" fmla="*/ 44696 w 547688"/>
              <a:gd name="connsiteY94" fmla="*/ 35332 h 410942"/>
              <a:gd name="connsiteX95" fmla="*/ 45230 w 547688"/>
              <a:gd name="connsiteY95" fmla="*/ 37646 h 410942"/>
              <a:gd name="connsiteX96" fmla="*/ 45230 w 547688"/>
              <a:gd name="connsiteY96" fmla="*/ 105227 h 410942"/>
              <a:gd name="connsiteX97" fmla="*/ 45230 w 547688"/>
              <a:gd name="connsiteY97" fmla="*/ 207688 h 410942"/>
              <a:gd name="connsiteX98" fmla="*/ 47409 w 547688"/>
              <a:gd name="connsiteY98" fmla="*/ 331949 h 410942"/>
              <a:gd name="connsiteX99" fmla="*/ 43050 w 547688"/>
              <a:gd name="connsiteY99" fmla="*/ 331949 h 410942"/>
              <a:gd name="connsiteX100" fmla="*/ 36513 w 547688"/>
              <a:gd name="connsiteY100" fmla="*/ 336309 h 410942"/>
              <a:gd name="connsiteX101" fmla="*/ 36513 w 547688"/>
              <a:gd name="connsiteY101" fmla="*/ 33286 h 410942"/>
              <a:gd name="connsiteX102" fmla="*/ 340255 w 547688"/>
              <a:gd name="connsiteY102" fmla="*/ 17284 h 410942"/>
              <a:gd name="connsiteX103" fmla="*/ 342372 w 547688"/>
              <a:gd name="connsiteY103" fmla="*/ 17284 h 410942"/>
              <a:gd name="connsiteX104" fmla="*/ 341162 w 547688"/>
              <a:gd name="connsiteY104" fmla="*/ 17889 h 410942"/>
              <a:gd name="connsiteX105" fmla="*/ 280931 w 547688"/>
              <a:gd name="connsiteY105" fmla="*/ 16226 h 410942"/>
              <a:gd name="connsiteX106" fmla="*/ 322944 w 547688"/>
              <a:gd name="connsiteY106" fmla="*/ 16226 h 410942"/>
              <a:gd name="connsiteX107" fmla="*/ 320732 w 547688"/>
              <a:gd name="connsiteY107" fmla="*/ 22576 h 410942"/>
              <a:gd name="connsiteX108" fmla="*/ 274298 w 547688"/>
              <a:gd name="connsiteY108" fmla="*/ 22576 h 410942"/>
              <a:gd name="connsiteX109" fmla="*/ 272086 w 547688"/>
              <a:gd name="connsiteY109" fmla="*/ 18343 h 410942"/>
              <a:gd name="connsiteX110" fmla="*/ 280931 w 547688"/>
              <a:gd name="connsiteY110" fmla="*/ 16226 h 410942"/>
              <a:gd name="connsiteX111" fmla="*/ 338827 w 547688"/>
              <a:gd name="connsiteY111" fmla="*/ 16162 h 410942"/>
              <a:gd name="connsiteX112" fmla="*/ 336022 w 547688"/>
              <a:gd name="connsiteY112" fmla="*/ 21518 h 410942"/>
              <a:gd name="connsiteX113" fmla="*/ 338138 w 547688"/>
              <a:gd name="connsiteY113" fmla="*/ 19401 h 410942"/>
              <a:gd name="connsiteX114" fmla="*/ 341162 w 547688"/>
              <a:gd name="connsiteY114" fmla="*/ 17889 h 410942"/>
              <a:gd name="connsiteX115" fmla="*/ 345925 w 547688"/>
              <a:gd name="connsiteY115" fmla="*/ 21064 h 410942"/>
              <a:gd name="connsiteX116" fmla="*/ 345811 w 547688"/>
              <a:gd name="connsiteY116" fmla="*/ 22047 h 410942"/>
              <a:gd name="connsiteX117" fmla="*/ 340255 w 547688"/>
              <a:gd name="connsiteY117" fmla="*/ 25751 h 410942"/>
              <a:gd name="connsiteX118" fmla="*/ 333905 w 547688"/>
              <a:gd name="connsiteY118" fmla="*/ 21518 h 410942"/>
              <a:gd name="connsiteX119" fmla="*/ 336022 w 547688"/>
              <a:gd name="connsiteY119" fmla="*/ 17284 h 410942"/>
              <a:gd name="connsiteX120" fmla="*/ 339467 w 547688"/>
              <a:gd name="connsiteY120" fmla="*/ 15906 h 410942"/>
              <a:gd name="connsiteX121" fmla="*/ 338827 w 547688"/>
              <a:gd name="connsiteY121" fmla="*/ 16162 h 410942"/>
              <a:gd name="connsiteX122" fmla="*/ 338932 w 547688"/>
              <a:gd name="connsiteY122" fmla="*/ 15961 h 410942"/>
              <a:gd name="connsiteX123" fmla="*/ 346529 w 547688"/>
              <a:gd name="connsiteY123" fmla="*/ 15823 h 410942"/>
              <a:gd name="connsiteX124" fmla="*/ 348722 w 547688"/>
              <a:gd name="connsiteY124" fmla="*/ 17284 h 410942"/>
              <a:gd name="connsiteX125" fmla="*/ 346605 w 547688"/>
              <a:gd name="connsiteY125" fmla="*/ 21518 h 410942"/>
              <a:gd name="connsiteX126" fmla="*/ 345925 w 547688"/>
              <a:gd name="connsiteY126" fmla="*/ 21064 h 410942"/>
              <a:gd name="connsiteX127" fmla="*/ 346605 w 547688"/>
              <a:gd name="connsiteY127" fmla="*/ 15168 h 410942"/>
              <a:gd name="connsiteX128" fmla="*/ 346529 w 547688"/>
              <a:gd name="connsiteY128" fmla="*/ 15823 h 410942"/>
              <a:gd name="connsiteX129" fmla="*/ 345689 w 547688"/>
              <a:gd name="connsiteY129" fmla="*/ 15262 h 410942"/>
              <a:gd name="connsiteX130" fmla="*/ 343959 w 547688"/>
              <a:gd name="connsiteY130" fmla="*/ 14109 h 410942"/>
              <a:gd name="connsiteX131" fmla="*/ 345689 w 547688"/>
              <a:gd name="connsiteY131" fmla="*/ 15262 h 410942"/>
              <a:gd name="connsiteX132" fmla="*/ 339467 w 547688"/>
              <a:gd name="connsiteY132" fmla="*/ 15906 h 410942"/>
              <a:gd name="connsiteX133" fmla="*/ 419100 w 547688"/>
              <a:gd name="connsiteY133" fmla="*/ 6818 h 410942"/>
              <a:gd name="connsiteX134" fmla="*/ 344885 w 547688"/>
              <a:gd name="connsiteY134" fmla="*/ 9272 h 410942"/>
              <a:gd name="connsiteX135" fmla="*/ 139700 w 547688"/>
              <a:gd name="connsiteY135" fmla="*/ 9272 h 410942"/>
              <a:gd name="connsiteX136" fmla="*/ 19645 w 547688"/>
              <a:gd name="connsiteY136" fmla="*/ 44179 h 410942"/>
              <a:gd name="connsiteX137" fmla="*/ 19645 w 547688"/>
              <a:gd name="connsiteY137" fmla="*/ 109629 h 410942"/>
              <a:gd name="connsiteX138" fmla="*/ 19645 w 547688"/>
              <a:gd name="connsiteY138" fmla="*/ 212166 h 410942"/>
              <a:gd name="connsiteX139" fmla="*/ 54570 w 547688"/>
              <a:gd name="connsiteY139" fmla="*/ 358337 h 410942"/>
              <a:gd name="connsiteX140" fmla="*/ 74908 w 547688"/>
              <a:gd name="connsiteY140" fmla="*/ 359126 h 410942"/>
              <a:gd name="connsiteX141" fmla="*/ 160836 w 547688"/>
              <a:gd name="connsiteY141" fmla="*/ 359126 h 410942"/>
              <a:gd name="connsiteX142" fmla="*/ 181173 w 547688"/>
              <a:gd name="connsiteY142" fmla="*/ 358337 h 410942"/>
              <a:gd name="connsiteX143" fmla="*/ 502047 w 547688"/>
              <a:gd name="connsiteY143" fmla="*/ 358337 h 410942"/>
              <a:gd name="connsiteX144" fmla="*/ 502540 w 547688"/>
              <a:gd name="connsiteY144" fmla="*/ 359126 h 410942"/>
              <a:gd name="connsiteX145" fmla="*/ 502959 w 547688"/>
              <a:gd name="connsiteY145" fmla="*/ 359126 h 410942"/>
              <a:gd name="connsiteX146" fmla="*/ 504230 w 547688"/>
              <a:gd name="connsiteY146" fmla="*/ 358337 h 410942"/>
              <a:gd name="connsiteX147" fmla="*/ 534789 w 547688"/>
              <a:gd name="connsiteY147" fmla="*/ 275434 h 410942"/>
              <a:gd name="connsiteX148" fmla="*/ 534789 w 547688"/>
              <a:gd name="connsiteY148" fmla="*/ 157625 h 410942"/>
              <a:gd name="connsiteX149" fmla="*/ 532606 w 547688"/>
              <a:gd name="connsiteY149" fmla="*/ 61632 h 410942"/>
              <a:gd name="connsiteX150" fmla="*/ 493316 w 547688"/>
              <a:gd name="connsiteY150" fmla="*/ 9272 h 410942"/>
              <a:gd name="connsiteX151" fmla="*/ 419100 w 547688"/>
              <a:gd name="connsiteY151" fmla="*/ 6818 h 410942"/>
              <a:gd name="connsiteX152" fmla="*/ 139700 w 547688"/>
              <a:gd name="connsiteY152" fmla="*/ 0 h 410942"/>
              <a:gd name="connsiteX153" fmla="*/ 222647 w 547688"/>
              <a:gd name="connsiteY153" fmla="*/ 546 h 410942"/>
              <a:gd name="connsiteX154" fmla="*/ 454025 w 547688"/>
              <a:gd name="connsiteY154" fmla="*/ 546 h 410942"/>
              <a:gd name="connsiteX155" fmla="*/ 543521 w 547688"/>
              <a:gd name="connsiteY155" fmla="*/ 44179 h 410942"/>
              <a:gd name="connsiteX156" fmla="*/ 543521 w 547688"/>
              <a:gd name="connsiteY156" fmla="*/ 249254 h 410942"/>
              <a:gd name="connsiteX157" fmla="*/ 531549 w 547688"/>
              <a:gd name="connsiteY157" fmla="*/ 350190 h 410942"/>
              <a:gd name="connsiteX158" fmla="*/ 512278 w 547688"/>
              <a:gd name="connsiteY158" fmla="*/ 359126 h 410942"/>
              <a:gd name="connsiteX159" fmla="*/ 545506 w 547688"/>
              <a:gd name="connsiteY159" fmla="*/ 359126 h 410942"/>
              <a:gd name="connsiteX160" fmla="*/ 547688 w 547688"/>
              <a:gd name="connsiteY160" fmla="*/ 363444 h 410942"/>
              <a:gd name="connsiteX161" fmla="*/ 499684 w 547688"/>
              <a:gd name="connsiteY161" fmla="*/ 410942 h 410942"/>
              <a:gd name="connsiteX162" fmla="*/ 498480 w 547688"/>
              <a:gd name="connsiteY162" fmla="*/ 410347 h 410942"/>
              <a:gd name="connsiteX163" fmla="*/ 504593 w 547688"/>
              <a:gd name="connsiteY163" fmla="*/ 406624 h 410942"/>
              <a:gd name="connsiteX164" fmla="*/ 502461 w 547688"/>
              <a:gd name="connsiteY164" fmla="*/ 403249 h 410942"/>
              <a:gd name="connsiteX165" fmla="*/ 516867 w 547688"/>
              <a:gd name="connsiteY165" fmla="*/ 396942 h 410942"/>
              <a:gd name="connsiteX166" fmla="*/ 538960 w 547688"/>
              <a:gd name="connsiteY166" fmla="*/ 369921 h 410942"/>
              <a:gd name="connsiteX167" fmla="*/ 528050 w 547688"/>
              <a:gd name="connsiteY167" fmla="*/ 367762 h 410942"/>
              <a:gd name="connsiteX168" fmla="*/ 488774 w 547688"/>
              <a:gd name="connsiteY168" fmla="*/ 367762 h 410942"/>
              <a:gd name="connsiteX169" fmla="*/ 355670 w 547688"/>
              <a:gd name="connsiteY169" fmla="*/ 367762 h 410942"/>
              <a:gd name="connsiteX170" fmla="*/ 340651 w 547688"/>
              <a:gd name="connsiteY170" fmla="*/ 367762 h 410942"/>
              <a:gd name="connsiteX171" fmla="*/ 334813 w 547688"/>
              <a:gd name="connsiteY171" fmla="*/ 382088 h 410942"/>
              <a:gd name="connsiteX172" fmla="*/ 279297 w 547688"/>
              <a:gd name="connsiteY172" fmla="*/ 384807 h 410942"/>
              <a:gd name="connsiteX173" fmla="*/ 182793 w 547688"/>
              <a:gd name="connsiteY173" fmla="*/ 369772 h 410942"/>
              <a:gd name="connsiteX174" fmla="*/ 188949 w 547688"/>
              <a:gd name="connsiteY174" fmla="*/ 367762 h 410942"/>
              <a:gd name="connsiteX175" fmla="*/ 98485 w 547688"/>
              <a:gd name="connsiteY175" fmla="*/ 367762 h 410942"/>
              <a:gd name="connsiteX176" fmla="*/ 102602 w 547688"/>
              <a:gd name="connsiteY176" fmla="*/ 369821 h 410942"/>
              <a:gd name="connsiteX177" fmla="*/ 75850 w 547688"/>
              <a:gd name="connsiteY177" fmla="*/ 402306 h 410942"/>
              <a:gd name="connsiteX178" fmla="*/ 78229 w 547688"/>
              <a:gd name="connsiteY178" fmla="*/ 402306 h 410942"/>
              <a:gd name="connsiteX179" fmla="*/ 97896 w 547688"/>
              <a:gd name="connsiteY179" fmla="*/ 378706 h 410942"/>
              <a:gd name="connsiteX180" fmla="*/ 104246 w 547688"/>
              <a:gd name="connsiteY180" fmla="*/ 380822 h 410942"/>
              <a:gd name="connsiteX181" fmla="*/ 86343 w 547688"/>
              <a:gd name="connsiteY181" fmla="*/ 402306 h 410942"/>
              <a:gd name="connsiteX182" fmla="*/ 89323 w 547688"/>
              <a:gd name="connsiteY182" fmla="*/ 402306 h 410942"/>
              <a:gd name="connsiteX183" fmla="*/ 107270 w 547688"/>
              <a:gd name="connsiteY183" fmla="*/ 381962 h 410942"/>
              <a:gd name="connsiteX184" fmla="*/ 113733 w 547688"/>
              <a:gd name="connsiteY184" fmla="*/ 381962 h 410942"/>
              <a:gd name="connsiteX185" fmla="*/ 95605 w 547688"/>
              <a:gd name="connsiteY185" fmla="*/ 402306 h 410942"/>
              <a:gd name="connsiteX186" fmla="*/ 101115 w 547688"/>
              <a:gd name="connsiteY186" fmla="*/ 402306 h 410942"/>
              <a:gd name="connsiteX187" fmla="*/ 120196 w 547688"/>
              <a:gd name="connsiteY187" fmla="*/ 381962 h 410942"/>
              <a:gd name="connsiteX188" fmla="*/ 124732 w 547688"/>
              <a:gd name="connsiteY188" fmla="*/ 381962 h 410942"/>
              <a:gd name="connsiteX189" fmla="*/ 105650 w 547688"/>
              <a:gd name="connsiteY189" fmla="*/ 402306 h 410942"/>
              <a:gd name="connsiteX190" fmla="*/ 111752 w 547688"/>
              <a:gd name="connsiteY190" fmla="*/ 402306 h 410942"/>
              <a:gd name="connsiteX191" fmla="*/ 111654 w 547688"/>
              <a:gd name="connsiteY191" fmla="*/ 402254 h 410942"/>
              <a:gd name="connsiteX192" fmla="*/ 126471 w 547688"/>
              <a:gd name="connsiteY192" fmla="*/ 382013 h 410942"/>
              <a:gd name="connsiteX193" fmla="*/ 132821 w 547688"/>
              <a:gd name="connsiteY193" fmla="*/ 384262 h 410942"/>
              <a:gd name="connsiteX194" fmla="*/ 117726 w 547688"/>
              <a:gd name="connsiteY194" fmla="*/ 402306 h 410942"/>
              <a:gd name="connsiteX195" fmla="*/ 124589 w 547688"/>
              <a:gd name="connsiteY195" fmla="*/ 402306 h 410942"/>
              <a:gd name="connsiteX196" fmla="*/ 137968 w 547688"/>
              <a:gd name="connsiteY196" fmla="*/ 385104 h 410942"/>
              <a:gd name="connsiteX197" fmla="*/ 142298 w 547688"/>
              <a:gd name="connsiteY197" fmla="*/ 382939 h 410942"/>
              <a:gd name="connsiteX198" fmla="*/ 142298 w 547688"/>
              <a:gd name="connsiteY198" fmla="*/ 385104 h 410942"/>
              <a:gd name="connsiteX199" fmla="*/ 128919 w 547688"/>
              <a:gd name="connsiteY199" fmla="*/ 402306 h 410942"/>
              <a:gd name="connsiteX200" fmla="*/ 136614 w 547688"/>
              <a:gd name="connsiteY200" fmla="*/ 402306 h 410942"/>
              <a:gd name="connsiteX201" fmla="*/ 143669 w 547688"/>
              <a:gd name="connsiteY201" fmla="*/ 393144 h 410942"/>
              <a:gd name="connsiteX202" fmla="*/ 150218 w 547688"/>
              <a:gd name="connsiteY202" fmla="*/ 393144 h 410942"/>
              <a:gd name="connsiteX203" fmla="*/ 143163 w 547688"/>
              <a:gd name="connsiteY203" fmla="*/ 402306 h 410942"/>
              <a:gd name="connsiteX204" fmla="*/ 149006 w 547688"/>
              <a:gd name="connsiteY204" fmla="*/ 402306 h 410942"/>
              <a:gd name="connsiteX205" fmla="*/ 150585 w 547688"/>
              <a:gd name="connsiteY205" fmla="*/ 400175 h 410942"/>
              <a:gd name="connsiteX206" fmla="*/ 155121 w 547688"/>
              <a:gd name="connsiteY206" fmla="*/ 394051 h 410942"/>
              <a:gd name="connsiteX207" fmla="*/ 159657 w 547688"/>
              <a:gd name="connsiteY207" fmla="*/ 394051 h 410942"/>
              <a:gd name="connsiteX208" fmla="*/ 161925 w 547688"/>
              <a:gd name="connsiteY208" fmla="*/ 394051 h 410942"/>
              <a:gd name="connsiteX209" fmla="*/ 157389 w 547688"/>
              <a:gd name="connsiteY209" fmla="*/ 400175 h 410942"/>
              <a:gd name="connsiteX210" fmla="*/ 155810 w 547688"/>
              <a:gd name="connsiteY210" fmla="*/ 402306 h 410942"/>
              <a:gd name="connsiteX211" fmla="*/ 160565 w 547688"/>
              <a:gd name="connsiteY211" fmla="*/ 402306 h 410942"/>
              <a:gd name="connsiteX212" fmla="*/ 163966 w 547688"/>
              <a:gd name="connsiteY212" fmla="*/ 397862 h 410942"/>
              <a:gd name="connsiteX213" fmla="*/ 170770 w 547688"/>
              <a:gd name="connsiteY213" fmla="*/ 397862 h 410942"/>
              <a:gd name="connsiteX214" fmla="*/ 166235 w 547688"/>
              <a:gd name="connsiteY214" fmla="*/ 402306 h 410942"/>
              <a:gd name="connsiteX215" fmla="*/ 177911 w 547688"/>
              <a:gd name="connsiteY215" fmla="*/ 402306 h 410942"/>
              <a:gd name="connsiteX216" fmla="*/ 181202 w 547688"/>
              <a:gd name="connsiteY216" fmla="*/ 397756 h 410942"/>
              <a:gd name="connsiteX217" fmla="*/ 183243 w 547688"/>
              <a:gd name="connsiteY217" fmla="*/ 397756 h 410942"/>
              <a:gd name="connsiteX218" fmla="*/ 185285 w 547688"/>
              <a:gd name="connsiteY218" fmla="*/ 397756 h 410942"/>
              <a:gd name="connsiteX219" fmla="*/ 183091 w 547688"/>
              <a:gd name="connsiteY219" fmla="*/ 402306 h 410942"/>
              <a:gd name="connsiteX220" fmla="*/ 201105 w 547688"/>
              <a:gd name="connsiteY220" fmla="*/ 402306 h 410942"/>
              <a:gd name="connsiteX221" fmla="*/ 200660 w 547688"/>
              <a:gd name="connsiteY221" fmla="*/ 401989 h 410942"/>
              <a:gd name="connsiteX222" fmla="*/ 205106 w 547688"/>
              <a:gd name="connsiteY222" fmla="*/ 400401 h 410942"/>
              <a:gd name="connsiteX223" fmla="*/ 206495 w 547688"/>
              <a:gd name="connsiteY223" fmla="*/ 401989 h 410942"/>
              <a:gd name="connsiteX224" fmla="*/ 205772 w 547688"/>
              <a:gd name="connsiteY224" fmla="*/ 402306 h 410942"/>
              <a:gd name="connsiteX225" fmla="*/ 501866 w 547688"/>
              <a:gd name="connsiteY225" fmla="*/ 402306 h 410942"/>
              <a:gd name="connsiteX226" fmla="*/ 502461 w 547688"/>
              <a:gd name="connsiteY226" fmla="*/ 403249 h 410942"/>
              <a:gd name="connsiteX227" fmla="*/ 499684 w 547688"/>
              <a:gd name="connsiteY227" fmla="*/ 404465 h 410942"/>
              <a:gd name="connsiteX228" fmla="*/ 494774 w 547688"/>
              <a:gd name="connsiteY228" fmla="*/ 408513 h 410942"/>
              <a:gd name="connsiteX229" fmla="*/ 498480 w 547688"/>
              <a:gd name="connsiteY229" fmla="*/ 410347 h 410942"/>
              <a:gd name="connsiteX230" fmla="*/ 497502 w 547688"/>
              <a:gd name="connsiteY230" fmla="*/ 410942 h 410942"/>
              <a:gd name="connsiteX231" fmla="*/ 218202 w 547688"/>
              <a:gd name="connsiteY231" fmla="*/ 410942 h 410942"/>
              <a:gd name="connsiteX232" fmla="*/ 67642 w 547688"/>
              <a:gd name="connsiteY232" fmla="*/ 410942 h 410942"/>
              <a:gd name="connsiteX233" fmla="*/ 0 w 547688"/>
              <a:gd name="connsiteY233" fmla="*/ 365603 h 410942"/>
              <a:gd name="connsiteX234" fmla="*/ 8728 w 547688"/>
              <a:gd name="connsiteY234" fmla="*/ 359126 h 410942"/>
              <a:gd name="connsiteX235" fmla="*/ 34640 w 547688"/>
              <a:gd name="connsiteY235" fmla="*/ 359126 h 410942"/>
              <a:gd name="connsiteX236" fmla="*/ 28103 w 547688"/>
              <a:gd name="connsiteY236" fmla="*/ 356428 h 410942"/>
              <a:gd name="connsiteX237" fmla="*/ 10914 w 547688"/>
              <a:gd name="connsiteY237" fmla="*/ 308159 h 410942"/>
              <a:gd name="connsiteX238" fmla="*/ 10914 w 547688"/>
              <a:gd name="connsiteY238" fmla="*/ 87812 h 410942"/>
              <a:gd name="connsiteX239" fmla="*/ 56753 w 547688"/>
              <a:gd name="connsiteY239" fmla="*/ 2727 h 410942"/>
              <a:gd name="connsiteX240" fmla="*/ 139700 w 547688"/>
              <a:gd name="connsiteY240" fmla="*/ 0 h 41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688" h="410942">
                <a:moveTo>
                  <a:pt x="261938" y="375795"/>
                </a:moveTo>
                <a:cubicBezTo>
                  <a:pt x="266172" y="373414"/>
                  <a:pt x="268288" y="378177"/>
                  <a:pt x="266172" y="378177"/>
                </a:cubicBezTo>
                <a:cubicBezTo>
                  <a:pt x="264055" y="380558"/>
                  <a:pt x="261938" y="380558"/>
                  <a:pt x="261938" y="380558"/>
                </a:cubicBezTo>
                <a:cubicBezTo>
                  <a:pt x="257705" y="382939"/>
                  <a:pt x="255588" y="380558"/>
                  <a:pt x="257705" y="378177"/>
                </a:cubicBezTo>
                <a:cubicBezTo>
                  <a:pt x="259822" y="378177"/>
                  <a:pt x="261938" y="375795"/>
                  <a:pt x="261938" y="375795"/>
                </a:cubicBezTo>
                <a:close/>
                <a:moveTo>
                  <a:pt x="243898" y="367762"/>
                </a:moveTo>
                <a:lnTo>
                  <a:pt x="243898" y="369286"/>
                </a:lnTo>
                <a:lnTo>
                  <a:pt x="234584" y="382037"/>
                </a:lnTo>
                <a:lnTo>
                  <a:pt x="239025" y="382259"/>
                </a:lnTo>
                <a:lnTo>
                  <a:pt x="244872" y="376589"/>
                </a:lnTo>
                <a:cubicBezTo>
                  <a:pt x="249238" y="376589"/>
                  <a:pt x="249238" y="378706"/>
                  <a:pt x="244872" y="378706"/>
                </a:cubicBezTo>
                <a:lnTo>
                  <a:pt x="241101" y="382362"/>
                </a:lnTo>
                <a:lnTo>
                  <a:pt x="281521" y="384381"/>
                </a:lnTo>
                <a:cubicBezTo>
                  <a:pt x="301633" y="383597"/>
                  <a:pt x="319539" y="380885"/>
                  <a:pt x="328358" y="375817"/>
                </a:cubicBezTo>
                <a:lnTo>
                  <a:pt x="334031" y="367762"/>
                </a:lnTo>
                <a:close/>
                <a:moveTo>
                  <a:pt x="232991" y="367762"/>
                </a:moveTo>
                <a:lnTo>
                  <a:pt x="235961" y="369286"/>
                </a:lnTo>
                <a:lnTo>
                  <a:pt x="225481" y="381582"/>
                </a:lnTo>
                <a:lnTo>
                  <a:pt x="228457" y="381731"/>
                </a:lnTo>
                <a:lnTo>
                  <a:pt x="239039" y="367762"/>
                </a:lnTo>
                <a:close/>
                <a:moveTo>
                  <a:pt x="222653" y="367762"/>
                </a:moveTo>
                <a:lnTo>
                  <a:pt x="222427" y="369332"/>
                </a:lnTo>
                <a:lnTo>
                  <a:pt x="214225" y="379471"/>
                </a:lnTo>
                <a:lnTo>
                  <a:pt x="219647" y="380906"/>
                </a:lnTo>
                <a:lnTo>
                  <a:pt x="231027" y="367762"/>
                </a:lnTo>
                <a:close/>
                <a:moveTo>
                  <a:pt x="207168" y="367762"/>
                </a:moveTo>
                <a:lnTo>
                  <a:pt x="200173" y="375752"/>
                </a:lnTo>
                <a:lnTo>
                  <a:pt x="209737" y="378283"/>
                </a:lnTo>
                <a:lnTo>
                  <a:pt x="217336" y="367762"/>
                </a:lnTo>
                <a:close/>
                <a:moveTo>
                  <a:pt x="189478" y="367762"/>
                </a:moveTo>
                <a:lnTo>
                  <a:pt x="194423" y="374231"/>
                </a:lnTo>
                <a:lnTo>
                  <a:pt x="196449" y="374767"/>
                </a:lnTo>
                <a:lnTo>
                  <a:pt x="202581" y="367762"/>
                </a:lnTo>
                <a:close/>
                <a:moveTo>
                  <a:pt x="92581" y="367762"/>
                </a:moveTo>
                <a:lnTo>
                  <a:pt x="65271" y="402306"/>
                </a:lnTo>
                <a:lnTo>
                  <a:pt x="69716" y="402306"/>
                </a:lnTo>
                <a:lnTo>
                  <a:pt x="98164" y="367762"/>
                </a:lnTo>
                <a:close/>
                <a:moveTo>
                  <a:pt x="73538" y="367424"/>
                </a:moveTo>
                <a:lnTo>
                  <a:pt x="73501" y="367648"/>
                </a:lnTo>
                <a:lnTo>
                  <a:pt x="44629" y="400817"/>
                </a:lnTo>
                <a:lnTo>
                  <a:pt x="48004" y="402306"/>
                </a:lnTo>
                <a:lnTo>
                  <a:pt x="48993" y="402306"/>
                </a:lnTo>
                <a:lnTo>
                  <a:pt x="48243" y="401429"/>
                </a:lnTo>
                <a:cubicBezTo>
                  <a:pt x="57062" y="390690"/>
                  <a:pt x="65882" y="379951"/>
                  <a:pt x="76906" y="369212"/>
                </a:cubicBezTo>
                <a:cubicBezTo>
                  <a:pt x="79111" y="367064"/>
                  <a:pt x="85726" y="367064"/>
                  <a:pt x="83521" y="371360"/>
                </a:cubicBezTo>
                <a:cubicBezTo>
                  <a:pt x="72496" y="379951"/>
                  <a:pt x="63677" y="390690"/>
                  <a:pt x="52652" y="401429"/>
                </a:cubicBezTo>
                <a:lnTo>
                  <a:pt x="51002" y="402306"/>
                </a:lnTo>
                <a:lnTo>
                  <a:pt x="59048" y="402306"/>
                </a:lnTo>
                <a:lnTo>
                  <a:pt x="88309" y="367762"/>
                </a:lnTo>
                <a:lnTo>
                  <a:pt x="78553" y="367762"/>
                </a:lnTo>
                <a:close/>
                <a:moveTo>
                  <a:pt x="65362" y="366872"/>
                </a:moveTo>
                <a:lnTo>
                  <a:pt x="35841" y="396940"/>
                </a:lnTo>
                <a:lnTo>
                  <a:pt x="40223" y="398873"/>
                </a:lnTo>
                <a:lnTo>
                  <a:pt x="69215" y="367648"/>
                </a:lnTo>
                <a:lnTo>
                  <a:pt x="70429" y="367214"/>
                </a:lnTo>
                <a:close/>
                <a:moveTo>
                  <a:pt x="26832" y="366393"/>
                </a:moveTo>
                <a:lnTo>
                  <a:pt x="6546" y="367762"/>
                </a:lnTo>
                <a:cubicBezTo>
                  <a:pt x="4909" y="368841"/>
                  <a:pt x="5864" y="371405"/>
                  <a:pt x="8421" y="374678"/>
                </a:cubicBezTo>
                <a:lnTo>
                  <a:pt x="16318" y="382352"/>
                </a:lnTo>
                <a:close/>
                <a:moveTo>
                  <a:pt x="42549" y="365333"/>
                </a:moveTo>
                <a:lnTo>
                  <a:pt x="33898" y="365917"/>
                </a:lnTo>
                <a:lnTo>
                  <a:pt x="34396" y="366799"/>
                </a:lnTo>
                <a:lnTo>
                  <a:pt x="19113" y="385068"/>
                </a:lnTo>
                <a:lnTo>
                  <a:pt x="19911" y="385844"/>
                </a:lnTo>
                <a:lnTo>
                  <a:pt x="24261" y="388929"/>
                </a:lnTo>
                <a:lnTo>
                  <a:pt x="45839" y="367630"/>
                </a:lnTo>
                <a:cubicBezTo>
                  <a:pt x="45839" y="365476"/>
                  <a:pt x="52388" y="365476"/>
                  <a:pt x="50205" y="367630"/>
                </a:cubicBezTo>
                <a:lnTo>
                  <a:pt x="27977" y="391565"/>
                </a:lnTo>
                <a:lnTo>
                  <a:pt x="30733" y="393520"/>
                </a:lnTo>
                <a:lnTo>
                  <a:pt x="59203" y="366457"/>
                </a:lnTo>
                <a:close/>
                <a:moveTo>
                  <a:pt x="47409" y="331949"/>
                </a:moveTo>
                <a:lnTo>
                  <a:pt x="95351" y="331949"/>
                </a:lnTo>
                <a:cubicBezTo>
                  <a:pt x="86634" y="331949"/>
                  <a:pt x="53946" y="338489"/>
                  <a:pt x="47409" y="331949"/>
                </a:cubicBezTo>
                <a:close/>
                <a:moveTo>
                  <a:pt x="53129" y="34648"/>
                </a:moveTo>
                <a:cubicBezTo>
                  <a:pt x="56670" y="34921"/>
                  <a:pt x="60484" y="35466"/>
                  <a:pt x="62663" y="35466"/>
                </a:cubicBezTo>
                <a:lnTo>
                  <a:pt x="45230" y="35466"/>
                </a:lnTo>
                <a:cubicBezTo>
                  <a:pt x="46319" y="34376"/>
                  <a:pt x="49588" y="34376"/>
                  <a:pt x="53129" y="34648"/>
                </a:cubicBezTo>
                <a:close/>
                <a:moveTo>
                  <a:pt x="44412" y="34103"/>
                </a:moveTo>
                <a:cubicBezTo>
                  <a:pt x="43595" y="34921"/>
                  <a:pt x="43051" y="36556"/>
                  <a:pt x="45230" y="35466"/>
                </a:cubicBezTo>
                <a:lnTo>
                  <a:pt x="44696" y="35332"/>
                </a:lnTo>
                <a:close/>
                <a:moveTo>
                  <a:pt x="471264" y="33831"/>
                </a:moveTo>
                <a:cubicBezTo>
                  <a:pt x="482160" y="33286"/>
                  <a:pt x="493056" y="33286"/>
                  <a:pt x="500684" y="35466"/>
                </a:cubicBezTo>
                <a:lnTo>
                  <a:pt x="441845" y="35466"/>
                </a:lnTo>
                <a:cubicBezTo>
                  <a:pt x="449473" y="35466"/>
                  <a:pt x="460369" y="34376"/>
                  <a:pt x="471264" y="33831"/>
                </a:cubicBezTo>
                <a:close/>
                <a:moveTo>
                  <a:pt x="515938" y="33286"/>
                </a:moveTo>
                <a:cubicBezTo>
                  <a:pt x="515938" y="133567"/>
                  <a:pt x="515938" y="233848"/>
                  <a:pt x="515938" y="334129"/>
                </a:cubicBezTo>
                <a:cubicBezTo>
                  <a:pt x="515938" y="336309"/>
                  <a:pt x="507221" y="336309"/>
                  <a:pt x="507221" y="336309"/>
                </a:cubicBezTo>
                <a:lnTo>
                  <a:pt x="507221" y="331949"/>
                </a:lnTo>
                <a:lnTo>
                  <a:pt x="507221" y="159727"/>
                </a:lnTo>
                <a:cubicBezTo>
                  <a:pt x="507221" y="124847"/>
                  <a:pt x="507221" y="92146"/>
                  <a:pt x="507221" y="57266"/>
                </a:cubicBezTo>
                <a:cubicBezTo>
                  <a:pt x="507221" y="39826"/>
                  <a:pt x="511580" y="39826"/>
                  <a:pt x="500684" y="35466"/>
                </a:cubicBezTo>
                <a:lnTo>
                  <a:pt x="511580" y="35466"/>
                </a:lnTo>
                <a:cubicBezTo>
                  <a:pt x="511580" y="35466"/>
                  <a:pt x="515938" y="31106"/>
                  <a:pt x="515938" y="33286"/>
                </a:cubicBezTo>
                <a:close/>
                <a:moveTo>
                  <a:pt x="36513" y="33286"/>
                </a:moveTo>
                <a:lnTo>
                  <a:pt x="44696" y="35332"/>
                </a:lnTo>
                <a:lnTo>
                  <a:pt x="45230" y="37646"/>
                </a:lnTo>
                <a:cubicBezTo>
                  <a:pt x="40871" y="57266"/>
                  <a:pt x="45230" y="85606"/>
                  <a:pt x="45230" y="105227"/>
                </a:cubicBezTo>
                <a:cubicBezTo>
                  <a:pt x="45230" y="140107"/>
                  <a:pt x="45230" y="174987"/>
                  <a:pt x="45230" y="207688"/>
                </a:cubicBezTo>
                <a:cubicBezTo>
                  <a:pt x="45230" y="227308"/>
                  <a:pt x="36513" y="325409"/>
                  <a:pt x="47409" y="331949"/>
                </a:cubicBezTo>
                <a:lnTo>
                  <a:pt x="43050" y="331949"/>
                </a:lnTo>
                <a:cubicBezTo>
                  <a:pt x="43050" y="331949"/>
                  <a:pt x="36513" y="336309"/>
                  <a:pt x="36513" y="336309"/>
                </a:cubicBezTo>
                <a:cubicBezTo>
                  <a:pt x="36513" y="236028"/>
                  <a:pt x="36513" y="135747"/>
                  <a:pt x="36513" y="33286"/>
                </a:cubicBezTo>
                <a:close/>
                <a:moveTo>
                  <a:pt x="340255" y="17284"/>
                </a:moveTo>
                <a:cubicBezTo>
                  <a:pt x="342372" y="17284"/>
                  <a:pt x="342372" y="17284"/>
                  <a:pt x="342372" y="17284"/>
                </a:cubicBezTo>
                <a:lnTo>
                  <a:pt x="341162" y="17889"/>
                </a:lnTo>
                <a:close/>
                <a:moveTo>
                  <a:pt x="280931" y="16226"/>
                </a:moveTo>
                <a:cubicBezTo>
                  <a:pt x="294198" y="18343"/>
                  <a:pt x="307465" y="18343"/>
                  <a:pt x="322944" y="16226"/>
                </a:cubicBezTo>
                <a:cubicBezTo>
                  <a:pt x="331788" y="16226"/>
                  <a:pt x="325155" y="22576"/>
                  <a:pt x="320732" y="22576"/>
                </a:cubicBezTo>
                <a:cubicBezTo>
                  <a:pt x="305254" y="22576"/>
                  <a:pt x="289776" y="22576"/>
                  <a:pt x="274298" y="22576"/>
                </a:cubicBezTo>
                <a:cubicBezTo>
                  <a:pt x="269875" y="22576"/>
                  <a:pt x="272086" y="20459"/>
                  <a:pt x="272086" y="18343"/>
                </a:cubicBezTo>
                <a:cubicBezTo>
                  <a:pt x="274298" y="16226"/>
                  <a:pt x="278720" y="16226"/>
                  <a:pt x="280931" y="16226"/>
                </a:cubicBezTo>
                <a:close/>
                <a:moveTo>
                  <a:pt x="338827" y="16162"/>
                </a:moveTo>
                <a:lnTo>
                  <a:pt x="336022" y="21518"/>
                </a:lnTo>
                <a:cubicBezTo>
                  <a:pt x="336022" y="19401"/>
                  <a:pt x="336022" y="19401"/>
                  <a:pt x="338138" y="19401"/>
                </a:cubicBezTo>
                <a:lnTo>
                  <a:pt x="341162" y="17889"/>
                </a:lnTo>
                <a:lnTo>
                  <a:pt x="345925" y="21064"/>
                </a:lnTo>
                <a:lnTo>
                  <a:pt x="345811" y="22047"/>
                </a:lnTo>
                <a:cubicBezTo>
                  <a:pt x="343959" y="24163"/>
                  <a:pt x="341313" y="25751"/>
                  <a:pt x="340255" y="25751"/>
                </a:cubicBezTo>
                <a:cubicBezTo>
                  <a:pt x="338138" y="25751"/>
                  <a:pt x="333905" y="23634"/>
                  <a:pt x="333905" y="21518"/>
                </a:cubicBezTo>
                <a:cubicBezTo>
                  <a:pt x="336022" y="19401"/>
                  <a:pt x="336022" y="19401"/>
                  <a:pt x="336022" y="17284"/>
                </a:cubicBezTo>
                <a:close/>
                <a:moveTo>
                  <a:pt x="339467" y="15906"/>
                </a:moveTo>
                <a:lnTo>
                  <a:pt x="338827" y="16162"/>
                </a:lnTo>
                <a:lnTo>
                  <a:pt x="338932" y="15961"/>
                </a:lnTo>
                <a:close/>
                <a:moveTo>
                  <a:pt x="346529" y="15823"/>
                </a:moveTo>
                <a:lnTo>
                  <a:pt x="348722" y="17284"/>
                </a:lnTo>
                <a:cubicBezTo>
                  <a:pt x="346605" y="19401"/>
                  <a:pt x="346605" y="19401"/>
                  <a:pt x="346605" y="21518"/>
                </a:cubicBezTo>
                <a:lnTo>
                  <a:pt x="345925" y="21064"/>
                </a:lnTo>
                <a:close/>
                <a:moveTo>
                  <a:pt x="346605" y="15168"/>
                </a:moveTo>
                <a:lnTo>
                  <a:pt x="346529" y="15823"/>
                </a:lnTo>
                <a:lnTo>
                  <a:pt x="345689" y="15262"/>
                </a:lnTo>
                <a:close/>
                <a:moveTo>
                  <a:pt x="343959" y="14109"/>
                </a:moveTo>
                <a:lnTo>
                  <a:pt x="345689" y="15262"/>
                </a:lnTo>
                <a:lnTo>
                  <a:pt x="339467" y="15906"/>
                </a:lnTo>
                <a:close/>
                <a:moveTo>
                  <a:pt x="419100" y="6818"/>
                </a:moveTo>
                <a:cubicBezTo>
                  <a:pt x="393998" y="7636"/>
                  <a:pt x="368896" y="9272"/>
                  <a:pt x="344885" y="9272"/>
                </a:cubicBezTo>
                <a:cubicBezTo>
                  <a:pt x="277217" y="9272"/>
                  <a:pt x="207367" y="9272"/>
                  <a:pt x="139700" y="9272"/>
                </a:cubicBezTo>
                <a:cubicBezTo>
                  <a:pt x="100409" y="9272"/>
                  <a:pt x="30559" y="-5999"/>
                  <a:pt x="19645" y="44179"/>
                </a:cubicBezTo>
                <a:cubicBezTo>
                  <a:pt x="15279" y="63814"/>
                  <a:pt x="19645" y="89994"/>
                  <a:pt x="19645" y="109629"/>
                </a:cubicBezTo>
                <a:cubicBezTo>
                  <a:pt x="19645" y="144535"/>
                  <a:pt x="19645" y="179442"/>
                  <a:pt x="19645" y="212166"/>
                </a:cubicBezTo>
                <a:cubicBezTo>
                  <a:pt x="19645" y="251436"/>
                  <a:pt x="0" y="349611"/>
                  <a:pt x="54570" y="358337"/>
                </a:cubicBezTo>
                <a:lnTo>
                  <a:pt x="74908" y="359126"/>
                </a:lnTo>
                <a:lnTo>
                  <a:pt x="160836" y="359126"/>
                </a:lnTo>
                <a:lnTo>
                  <a:pt x="181173" y="358337"/>
                </a:lnTo>
                <a:cubicBezTo>
                  <a:pt x="288131" y="358337"/>
                  <a:pt x="395089" y="358337"/>
                  <a:pt x="502047" y="358337"/>
                </a:cubicBezTo>
                <a:lnTo>
                  <a:pt x="502540" y="359126"/>
                </a:lnTo>
                <a:lnTo>
                  <a:pt x="502959" y="359126"/>
                </a:lnTo>
                <a:lnTo>
                  <a:pt x="504230" y="358337"/>
                </a:lnTo>
                <a:cubicBezTo>
                  <a:pt x="543521" y="353974"/>
                  <a:pt x="534789" y="301614"/>
                  <a:pt x="534789" y="275434"/>
                </a:cubicBezTo>
                <a:cubicBezTo>
                  <a:pt x="534789" y="236165"/>
                  <a:pt x="534789" y="196895"/>
                  <a:pt x="534789" y="157625"/>
                </a:cubicBezTo>
                <a:cubicBezTo>
                  <a:pt x="534789" y="124900"/>
                  <a:pt x="532606" y="92175"/>
                  <a:pt x="532606" y="61632"/>
                </a:cubicBezTo>
                <a:cubicBezTo>
                  <a:pt x="532606" y="35452"/>
                  <a:pt x="523875" y="13636"/>
                  <a:pt x="493316" y="9272"/>
                </a:cubicBezTo>
                <a:cubicBezTo>
                  <a:pt x="469305" y="6000"/>
                  <a:pt x="444203" y="6000"/>
                  <a:pt x="419100" y="6818"/>
                </a:cubicBezTo>
                <a:close/>
                <a:moveTo>
                  <a:pt x="139700" y="0"/>
                </a:moveTo>
                <a:cubicBezTo>
                  <a:pt x="167531" y="0"/>
                  <a:pt x="195362" y="546"/>
                  <a:pt x="222647" y="546"/>
                </a:cubicBezTo>
                <a:cubicBezTo>
                  <a:pt x="299046" y="546"/>
                  <a:pt x="377627" y="546"/>
                  <a:pt x="454025" y="546"/>
                </a:cubicBezTo>
                <a:cubicBezTo>
                  <a:pt x="491133" y="546"/>
                  <a:pt x="539155" y="-5999"/>
                  <a:pt x="543521" y="44179"/>
                </a:cubicBezTo>
                <a:cubicBezTo>
                  <a:pt x="550069" y="109629"/>
                  <a:pt x="543521" y="181623"/>
                  <a:pt x="543521" y="249254"/>
                </a:cubicBezTo>
                <a:cubicBezTo>
                  <a:pt x="543521" y="281979"/>
                  <a:pt x="552115" y="326976"/>
                  <a:pt x="531549" y="350190"/>
                </a:cubicBezTo>
                <a:lnTo>
                  <a:pt x="512278" y="359126"/>
                </a:lnTo>
                <a:lnTo>
                  <a:pt x="545506" y="359126"/>
                </a:lnTo>
                <a:cubicBezTo>
                  <a:pt x="545506" y="359126"/>
                  <a:pt x="547688" y="361285"/>
                  <a:pt x="547688" y="363444"/>
                </a:cubicBezTo>
                <a:cubicBezTo>
                  <a:pt x="547688" y="391511"/>
                  <a:pt x="523686" y="406624"/>
                  <a:pt x="499684" y="410942"/>
                </a:cubicBezTo>
                <a:lnTo>
                  <a:pt x="498480" y="410347"/>
                </a:lnTo>
                <a:lnTo>
                  <a:pt x="504593" y="406624"/>
                </a:lnTo>
                <a:lnTo>
                  <a:pt x="502461" y="403249"/>
                </a:lnTo>
                <a:lnTo>
                  <a:pt x="516867" y="396942"/>
                </a:lnTo>
                <a:cubicBezTo>
                  <a:pt x="530369" y="386114"/>
                  <a:pt x="534051" y="368302"/>
                  <a:pt x="538960" y="369921"/>
                </a:cubicBezTo>
                <a:cubicBezTo>
                  <a:pt x="536778" y="367762"/>
                  <a:pt x="530232" y="369921"/>
                  <a:pt x="528050" y="367762"/>
                </a:cubicBezTo>
                <a:cubicBezTo>
                  <a:pt x="517140" y="367762"/>
                  <a:pt x="501866" y="367762"/>
                  <a:pt x="488774" y="367762"/>
                </a:cubicBezTo>
                <a:cubicBezTo>
                  <a:pt x="445133" y="367762"/>
                  <a:pt x="401493" y="367762"/>
                  <a:pt x="355670" y="367762"/>
                </a:cubicBezTo>
                <a:lnTo>
                  <a:pt x="340651" y="367762"/>
                </a:lnTo>
                <a:lnTo>
                  <a:pt x="334813" y="382088"/>
                </a:lnTo>
                <a:cubicBezTo>
                  <a:pt x="322476" y="390847"/>
                  <a:pt x="294101" y="384807"/>
                  <a:pt x="279297" y="384807"/>
                </a:cubicBezTo>
                <a:cubicBezTo>
                  <a:pt x="263944" y="386954"/>
                  <a:pt x="176213" y="401989"/>
                  <a:pt x="182793" y="369772"/>
                </a:cubicBezTo>
                <a:lnTo>
                  <a:pt x="188949" y="367762"/>
                </a:lnTo>
                <a:lnTo>
                  <a:pt x="98485" y="367762"/>
                </a:lnTo>
                <a:lnTo>
                  <a:pt x="102602" y="369821"/>
                </a:lnTo>
                <a:lnTo>
                  <a:pt x="75850" y="402306"/>
                </a:lnTo>
                <a:lnTo>
                  <a:pt x="78229" y="402306"/>
                </a:lnTo>
                <a:lnTo>
                  <a:pt x="97896" y="378706"/>
                </a:lnTo>
                <a:cubicBezTo>
                  <a:pt x="100013" y="376589"/>
                  <a:pt x="106363" y="376589"/>
                  <a:pt x="104246" y="380822"/>
                </a:cubicBezTo>
                <a:lnTo>
                  <a:pt x="86343" y="402306"/>
                </a:lnTo>
                <a:lnTo>
                  <a:pt x="89323" y="402306"/>
                </a:lnTo>
                <a:lnTo>
                  <a:pt x="107270" y="381962"/>
                </a:lnTo>
                <a:cubicBezTo>
                  <a:pt x="109424" y="379764"/>
                  <a:pt x="115888" y="379764"/>
                  <a:pt x="113733" y="381962"/>
                </a:cubicBezTo>
                <a:lnTo>
                  <a:pt x="95605" y="402306"/>
                </a:lnTo>
                <a:lnTo>
                  <a:pt x="101115" y="402306"/>
                </a:lnTo>
                <a:lnTo>
                  <a:pt x="120196" y="381962"/>
                </a:lnTo>
                <a:cubicBezTo>
                  <a:pt x="120196" y="379764"/>
                  <a:pt x="127000" y="379764"/>
                  <a:pt x="124732" y="381962"/>
                </a:cubicBezTo>
                <a:lnTo>
                  <a:pt x="105650" y="402306"/>
                </a:lnTo>
                <a:lnTo>
                  <a:pt x="111752" y="402306"/>
                </a:lnTo>
                <a:lnTo>
                  <a:pt x="111654" y="402254"/>
                </a:lnTo>
                <a:cubicBezTo>
                  <a:pt x="115888" y="395507"/>
                  <a:pt x="122238" y="388760"/>
                  <a:pt x="126471" y="382013"/>
                </a:cubicBezTo>
                <a:cubicBezTo>
                  <a:pt x="128588" y="379764"/>
                  <a:pt x="134938" y="382013"/>
                  <a:pt x="132821" y="384262"/>
                </a:cubicBezTo>
                <a:lnTo>
                  <a:pt x="117726" y="402306"/>
                </a:lnTo>
                <a:lnTo>
                  <a:pt x="124589" y="402306"/>
                </a:lnTo>
                <a:lnTo>
                  <a:pt x="137968" y="385104"/>
                </a:lnTo>
                <a:cubicBezTo>
                  <a:pt x="137968" y="385104"/>
                  <a:pt x="140133" y="382939"/>
                  <a:pt x="142298" y="382939"/>
                </a:cubicBezTo>
                <a:cubicBezTo>
                  <a:pt x="142298" y="382939"/>
                  <a:pt x="144463" y="385104"/>
                  <a:pt x="142298" y="385104"/>
                </a:cubicBezTo>
                <a:lnTo>
                  <a:pt x="128919" y="402306"/>
                </a:lnTo>
                <a:lnTo>
                  <a:pt x="136614" y="402306"/>
                </a:lnTo>
                <a:lnTo>
                  <a:pt x="143669" y="393144"/>
                </a:lnTo>
                <a:cubicBezTo>
                  <a:pt x="145852" y="390876"/>
                  <a:pt x="152401" y="390876"/>
                  <a:pt x="150218" y="393144"/>
                </a:cubicBezTo>
                <a:lnTo>
                  <a:pt x="143163" y="402306"/>
                </a:lnTo>
                <a:lnTo>
                  <a:pt x="149006" y="402306"/>
                </a:lnTo>
                <a:lnTo>
                  <a:pt x="150585" y="400175"/>
                </a:lnTo>
                <a:cubicBezTo>
                  <a:pt x="152853" y="398133"/>
                  <a:pt x="155121" y="396092"/>
                  <a:pt x="155121" y="394051"/>
                </a:cubicBezTo>
                <a:cubicBezTo>
                  <a:pt x="157389" y="394051"/>
                  <a:pt x="157389" y="394051"/>
                  <a:pt x="159657" y="394051"/>
                </a:cubicBezTo>
                <a:cubicBezTo>
                  <a:pt x="159657" y="394051"/>
                  <a:pt x="161925" y="394051"/>
                  <a:pt x="161925" y="394051"/>
                </a:cubicBezTo>
                <a:cubicBezTo>
                  <a:pt x="161925" y="394051"/>
                  <a:pt x="159657" y="397113"/>
                  <a:pt x="157389" y="400175"/>
                </a:cubicBezTo>
                <a:lnTo>
                  <a:pt x="155810" y="402306"/>
                </a:lnTo>
                <a:lnTo>
                  <a:pt x="160565" y="402306"/>
                </a:lnTo>
                <a:lnTo>
                  <a:pt x="163966" y="397862"/>
                </a:lnTo>
                <a:cubicBezTo>
                  <a:pt x="166234" y="395639"/>
                  <a:pt x="173038" y="395639"/>
                  <a:pt x="170770" y="397862"/>
                </a:cubicBezTo>
                <a:lnTo>
                  <a:pt x="166235" y="402306"/>
                </a:lnTo>
                <a:lnTo>
                  <a:pt x="177911" y="402306"/>
                </a:lnTo>
                <a:lnTo>
                  <a:pt x="181202" y="397756"/>
                </a:lnTo>
                <a:cubicBezTo>
                  <a:pt x="181202" y="397756"/>
                  <a:pt x="183243" y="397756"/>
                  <a:pt x="183243" y="397756"/>
                </a:cubicBezTo>
                <a:cubicBezTo>
                  <a:pt x="183243" y="397756"/>
                  <a:pt x="187326" y="395639"/>
                  <a:pt x="185285" y="397756"/>
                </a:cubicBezTo>
                <a:lnTo>
                  <a:pt x="183091" y="402306"/>
                </a:lnTo>
                <a:lnTo>
                  <a:pt x="201105" y="402306"/>
                </a:lnTo>
                <a:lnTo>
                  <a:pt x="200660" y="401989"/>
                </a:lnTo>
                <a:cubicBezTo>
                  <a:pt x="201216" y="401195"/>
                  <a:pt x="202883" y="400401"/>
                  <a:pt x="205106" y="400401"/>
                </a:cubicBezTo>
                <a:cubicBezTo>
                  <a:pt x="207328" y="400401"/>
                  <a:pt x="207328" y="401195"/>
                  <a:pt x="206495" y="401989"/>
                </a:cubicBezTo>
                <a:lnTo>
                  <a:pt x="205772" y="402306"/>
                </a:lnTo>
                <a:lnTo>
                  <a:pt x="501866" y="402306"/>
                </a:lnTo>
                <a:lnTo>
                  <a:pt x="502461" y="403249"/>
                </a:lnTo>
                <a:lnTo>
                  <a:pt x="499684" y="404465"/>
                </a:lnTo>
                <a:cubicBezTo>
                  <a:pt x="497502" y="404465"/>
                  <a:pt x="495320" y="406624"/>
                  <a:pt x="494774" y="408513"/>
                </a:cubicBezTo>
                <a:lnTo>
                  <a:pt x="498480" y="410347"/>
                </a:lnTo>
                <a:lnTo>
                  <a:pt x="497502" y="410942"/>
                </a:lnTo>
                <a:cubicBezTo>
                  <a:pt x="403675" y="410942"/>
                  <a:pt x="312030" y="410942"/>
                  <a:pt x="218202" y="410942"/>
                </a:cubicBezTo>
                <a:cubicBezTo>
                  <a:pt x="168016" y="410942"/>
                  <a:pt x="117829" y="410942"/>
                  <a:pt x="67642" y="410942"/>
                </a:cubicBezTo>
                <a:cubicBezTo>
                  <a:pt x="34912" y="410942"/>
                  <a:pt x="0" y="406624"/>
                  <a:pt x="0" y="365603"/>
                </a:cubicBezTo>
                <a:cubicBezTo>
                  <a:pt x="0" y="361285"/>
                  <a:pt x="6546" y="359126"/>
                  <a:pt x="8728" y="359126"/>
                </a:cubicBezTo>
                <a:lnTo>
                  <a:pt x="34640" y="359126"/>
                </a:lnTo>
                <a:lnTo>
                  <a:pt x="28103" y="356428"/>
                </a:lnTo>
                <a:cubicBezTo>
                  <a:pt x="16917" y="347974"/>
                  <a:pt x="10914" y="333248"/>
                  <a:pt x="10914" y="308159"/>
                </a:cubicBezTo>
                <a:cubicBezTo>
                  <a:pt x="10914" y="236165"/>
                  <a:pt x="10914" y="161988"/>
                  <a:pt x="10914" y="87812"/>
                </a:cubicBezTo>
                <a:cubicBezTo>
                  <a:pt x="10914" y="48542"/>
                  <a:pt x="6548" y="7091"/>
                  <a:pt x="56753" y="2727"/>
                </a:cubicBezTo>
                <a:cubicBezTo>
                  <a:pt x="84038" y="546"/>
                  <a:pt x="111869" y="0"/>
                  <a:pt x="139700" y="0"/>
                </a:cubicBezTo>
                <a:close/>
              </a:path>
            </a:pathLst>
          </a:custGeom>
          <a:solidFill>
            <a:srgbClr val="ED91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67" name="组合 6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56DF29DA-B078-4861-9417-D42D5A670472}"/>
              </a:ext>
            </a:extLst>
          </p:cNvPr>
          <p:cNvGrpSpPr/>
          <p:nvPr/>
        </p:nvGrpSpPr>
        <p:grpSpPr>
          <a:xfrm>
            <a:off x="2085271" y="532420"/>
            <a:ext cx="5078028" cy="709198"/>
            <a:chOff x="1488142" y="329217"/>
            <a:chExt cx="5078028" cy="709198"/>
          </a:xfrm>
        </p:grpSpPr>
        <p:sp>
          <p:nvSpPr>
            <p:cNvPr id="68" name="文本框 67">
              <a:extLst>
                <a:ext uri="{FF2B5EF4-FFF2-40B4-BE49-F238E27FC236}">
                  <a16:creationId xmlns="" xmlns:a16="http://schemas.microsoft.com/office/drawing/2014/main" id="{F7EC7AB1-9729-4221-A1D0-612B8AF388CC}"/>
                </a:ext>
              </a:extLst>
            </p:cNvPr>
            <p:cNvSpPr txBox="1"/>
            <p:nvPr/>
          </p:nvSpPr>
          <p:spPr>
            <a:xfrm>
              <a:off x="1488142" y="329217"/>
              <a:ext cx="5078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前端工程师的职场晋升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="" xmlns:a16="http://schemas.microsoft.com/office/drawing/2014/main" id="{ED432753-568F-4667-969C-275693775514}"/>
                </a:ext>
              </a:extLst>
            </p:cNvPr>
            <p:cNvSpPr txBox="1"/>
            <p:nvPr/>
          </p:nvSpPr>
          <p:spPr>
            <a:xfrm>
              <a:off x="1488142" y="776805"/>
              <a:ext cx="5043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自我表达和评委评审的一般原则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2" name="组合 151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E76B353C-83B8-447A-B729-67D51C361C46}"/>
              </a:ext>
            </a:extLst>
          </p:cNvPr>
          <p:cNvGrpSpPr/>
          <p:nvPr/>
        </p:nvGrpSpPr>
        <p:grpSpPr>
          <a:xfrm>
            <a:off x="5553067" y="1862365"/>
            <a:ext cx="1085866" cy="3384364"/>
            <a:chOff x="5756276" y="2379663"/>
            <a:chExt cx="720725" cy="2246313"/>
          </a:xfrm>
        </p:grpSpPr>
        <p:sp>
          <p:nvSpPr>
            <p:cNvPr id="74" name="Freeform 69">
              <a:extLst>
                <a:ext uri="{FF2B5EF4-FFF2-40B4-BE49-F238E27FC236}">
                  <a16:creationId xmlns="" xmlns:a16="http://schemas.microsoft.com/office/drawing/2014/main" id="{B43736AB-3436-4D45-9A9F-435CCB1F7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3930650"/>
              <a:ext cx="223838" cy="657225"/>
            </a:xfrm>
            <a:custGeom>
              <a:avLst/>
              <a:gdLst>
                <a:gd name="T0" fmla="*/ 141 w 141"/>
                <a:gd name="T1" fmla="*/ 0 h 414"/>
                <a:gd name="T2" fmla="*/ 139 w 141"/>
                <a:gd name="T3" fmla="*/ 13 h 414"/>
                <a:gd name="T4" fmla="*/ 138 w 141"/>
                <a:gd name="T5" fmla="*/ 15 h 414"/>
                <a:gd name="T6" fmla="*/ 138 w 141"/>
                <a:gd name="T7" fmla="*/ 25 h 414"/>
                <a:gd name="T8" fmla="*/ 137 w 141"/>
                <a:gd name="T9" fmla="*/ 32 h 414"/>
                <a:gd name="T10" fmla="*/ 135 w 141"/>
                <a:gd name="T11" fmla="*/ 38 h 414"/>
                <a:gd name="T12" fmla="*/ 135 w 141"/>
                <a:gd name="T13" fmla="*/ 45 h 414"/>
                <a:gd name="T14" fmla="*/ 134 w 141"/>
                <a:gd name="T15" fmla="*/ 48 h 414"/>
                <a:gd name="T16" fmla="*/ 134 w 141"/>
                <a:gd name="T17" fmla="*/ 52 h 414"/>
                <a:gd name="T18" fmla="*/ 133 w 141"/>
                <a:gd name="T19" fmla="*/ 60 h 414"/>
                <a:gd name="T20" fmla="*/ 131 w 141"/>
                <a:gd name="T21" fmla="*/ 78 h 414"/>
                <a:gd name="T22" fmla="*/ 129 w 141"/>
                <a:gd name="T23" fmla="*/ 94 h 414"/>
                <a:gd name="T24" fmla="*/ 129 w 141"/>
                <a:gd name="T25" fmla="*/ 101 h 414"/>
                <a:gd name="T26" fmla="*/ 126 w 141"/>
                <a:gd name="T27" fmla="*/ 116 h 414"/>
                <a:gd name="T28" fmla="*/ 126 w 141"/>
                <a:gd name="T29" fmla="*/ 117 h 414"/>
                <a:gd name="T30" fmla="*/ 126 w 141"/>
                <a:gd name="T31" fmla="*/ 128 h 414"/>
                <a:gd name="T32" fmla="*/ 126 w 141"/>
                <a:gd name="T33" fmla="*/ 129 h 414"/>
                <a:gd name="T34" fmla="*/ 125 w 141"/>
                <a:gd name="T35" fmla="*/ 136 h 414"/>
                <a:gd name="T36" fmla="*/ 125 w 141"/>
                <a:gd name="T37" fmla="*/ 139 h 414"/>
                <a:gd name="T38" fmla="*/ 125 w 141"/>
                <a:gd name="T39" fmla="*/ 144 h 414"/>
                <a:gd name="T40" fmla="*/ 125 w 141"/>
                <a:gd name="T41" fmla="*/ 145 h 414"/>
                <a:gd name="T42" fmla="*/ 125 w 141"/>
                <a:gd name="T43" fmla="*/ 145 h 414"/>
                <a:gd name="T44" fmla="*/ 125 w 141"/>
                <a:gd name="T45" fmla="*/ 160 h 414"/>
                <a:gd name="T46" fmla="*/ 126 w 141"/>
                <a:gd name="T47" fmla="*/ 175 h 414"/>
                <a:gd name="T48" fmla="*/ 126 w 141"/>
                <a:gd name="T49" fmla="*/ 183 h 414"/>
                <a:gd name="T50" fmla="*/ 127 w 141"/>
                <a:gd name="T51" fmla="*/ 189 h 414"/>
                <a:gd name="T52" fmla="*/ 129 w 141"/>
                <a:gd name="T53" fmla="*/ 202 h 414"/>
                <a:gd name="T54" fmla="*/ 129 w 141"/>
                <a:gd name="T55" fmla="*/ 210 h 414"/>
                <a:gd name="T56" fmla="*/ 130 w 141"/>
                <a:gd name="T57" fmla="*/ 221 h 414"/>
                <a:gd name="T58" fmla="*/ 130 w 141"/>
                <a:gd name="T59" fmla="*/ 227 h 414"/>
                <a:gd name="T60" fmla="*/ 130 w 141"/>
                <a:gd name="T61" fmla="*/ 235 h 414"/>
                <a:gd name="T62" fmla="*/ 130 w 141"/>
                <a:gd name="T63" fmla="*/ 242 h 414"/>
                <a:gd name="T64" fmla="*/ 129 w 141"/>
                <a:gd name="T65" fmla="*/ 256 h 414"/>
                <a:gd name="T66" fmla="*/ 129 w 141"/>
                <a:gd name="T67" fmla="*/ 265 h 414"/>
                <a:gd name="T68" fmla="*/ 130 w 141"/>
                <a:gd name="T69" fmla="*/ 266 h 414"/>
                <a:gd name="T70" fmla="*/ 131 w 141"/>
                <a:gd name="T71" fmla="*/ 271 h 414"/>
                <a:gd name="T72" fmla="*/ 133 w 141"/>
                <a:gd name="T73" fmla="*/ 280 h 414"/>
                <a:gd name="T74" fmla="*/ 125 w 141"/>
                <a:gd name="T75" fmla="*/ 298 h 414"/>
                <a:gd name="T76" fmla="*/ 119 w 141"/>
                <a:gd name="T77" fmla="*/ 315 h 414"/>
                <a:gd name="T78" fmla="*/ 119 w 141"/>
                <a:gd name="T79" fmla="*/ 319 h 414"/>
                <a:gd name="T80" fmla="*/ 119 w 141"/>
                <a:gd name="T81" fmla="*/ 323 h 414"/>
                <a:gd name="T82" fmla="*/ 119 w 141"/>
                <a:gd name="T83" fmla="*/ 327 h 414"/>
                <a:gd name="T84" fmla="*/ 118 w 141"/>
                <a:gd name="T85" fmla="*/ 339 h 414"/>
                <a:gd name="T86" fmla="*/ 111 w 141"/>
                <a:gd name="T87" fmla="*/ 355 h 414"/>
                <a:gd name="T88" fmla="*/ 111 w 141"/>
                <a:gd name="T89" fmla="*/ 361 h 414"/>
                <a:gd name="T90" fmla="*/ 111 w 141"/>
                <a:gd name="T91" fmla="*/ 362 h 414"/>
                <a:gd name="T92" fmla="*/ 111 w 141"/>
                <a:gd name="T93" fmla="*/ 366 h 414"/>
                <a:gd name="T94" fmla="*/ 111 w 141"/>
                <a:gd name="T95" fmla="*/ 374 h 414"/>
                <a:gd name="T96" fmla="*/ 111 w 141"/>
                <a:gd name="T97" fmla="*/ 385 h 414"/>
                <a:gd name="T98" fmla="*/ 108 w 141"/>
                <a:gd name="T99" fmla="*/ 396 h 414"/>
                <a:gd name="T100" fmla="*/ 100 w 141"/>
                <a:gd name="T101" fmla="*/ 40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1" h="414">
                  <a:moveTo>
                    <a:pt x="0" y="80"/>
                  </a:moveTo>
                  <a:lnTo>
                    <a:pt x="141" y="0"/>
                  </a:lnTo>
                  <a:lnTo>
                    <a:pt x="27" y="76"/>
                  </a:lnTo>
                  <a:lnTo>
                    <a:pt x="139" y="13"/>
                  </a:lnTo>
                  <a:lnTo>
                    <a:pt x="32" y="78"/>
                  </a:lnTo>
                  <a:lnTo>
                    <a:pt x="138" y="15"/>
                  </a:lnTo>
                  <a:lnTo>
                    <a:pt x="38" y="82"/>
                  </a:lnTo>
                  <a:lnTo>
                    <a:pt x="138" y="25"/>
                  </a:lnTo>
                  <a:lnTo>
                    <a:pt x="36" y="90"/>
                  </a:lnTo>
                  <a:lnTo>
                    <a:pt x="137" y="32"/>
                  </a:lnTo>
                  <a:lnTo>
                    <a:pt x="36" y="97"/>
                  </a:lnTo>
                  <a:lnTo>
                    <a:pt x="135" y="38"/>
                  </a:lnTo>
                  <a:lnTo>
                    <a:pt x="36" y="102"/>
                  </a:lnTo>
                  <a:lnTo>
                    <a:pt x="135" y="45"/>
                  </a:lnTo>
                  <a:lnTo>
                    <a:pt x="36" y="105"/>
                  </a:lnTo>
                  <a:lnTo>
                    <a:pt x="134" y="48"/>
                  </a:lnTo>
                  <a:lnTo>
                    <a:pt x="36" y="107"/>
                  </a:lnTo>
                  <a:lnTo>
                    <a:pt x="134" y="52"/>
                  </a:lnTo>
                  <a:lnTo>
                    <a:pt x="35" y="117"/>
                  </a:lnTo>
                  <a:lnTo>
                    <a:pt x="133" y="60"/>
                  </a:lnTo>
                  <a:lnTo>
                    <a:pt x="35" y="133"/>
                  </a:lnTo>
                  <a:lnTo>
                    <a:pt x="131" y="78"/>
                  </a:lnTo>
                  <a:lnTo>
                    <a:pt x="34" y="148"/>
                  </a:lnTo>
                  <a:lnTo>
                    <a:pt x="129" y="94"/>
                  </a:lnTo>
                  <a:lnTo>
                    <a:pt x="34" y="155"/>
                  </a:lnTo>
                  <a:lnTo>
                    <a:pt x="129" y="101"/>
                  </a:lnTo>
                  <a:lnTo>
                    <a:pt x="34" y="168"/>
                  </a:lnTo>
                  <a:lnTo>
                    <a:pt x="126" y="116"/>
                  </a:lnTo>
                  <a:lnTo>
                    <a:pt x="34" y="170"/>
                  </a:lnTo>
                  <a:lnTo>
                    <a:pt x="126" y="117"/>
                  </a:lnTo>
                  <a:lnTo>
                    <a:pt x="34" y="181"/>
                  </a:lnTo>
                  <a:lnTo>
                    <a:pt x="126" y="128"/>
                  </a:lnTo>
                  <a:lnTo>
                    <a:pt x="34" y="182"/>
                  </a:lnTo>
                  <a:lnTo>
                    <a:pt x="126" y="129"/>
                  </a:lnTo>
                  <a:lnTo>
                    <a:pt x="34" y="187"/>
                  </a:lnTo>
                  <a:lnTo>
                    <a:pt x="125" y="136"/>
                  </a:lnTo>
                  <a:lnTo>
                    <a:pt x="35" y="190"/>
                  </a:lnTo>
                  <a:lnTo>
                    <a:pt x="125" y="139"/>
                  </a:lnTo>
                  <a:lnTo>
                    <a:pt x="35" y="196"/>
                  </a:lnTo>
                  <a:lnTo>
                    <a:pt x="125" y="144"/>
                  </a:lnTo>
                  <a:lnTo>
                    <a:pt x="35" y="197"/>
                  </a:lnTo>
                  <a:lnTo>
                    <a:pt x="125" y="145"/>
                  </a:lnTo>
                  <a:lnTo>
                    <a:pt x="35" y="198"/>
                  </a:lnTo>
                  <a:lnTo>
                    <a:pt x="125" y="145"/>
                  </a:lnTo>
                  <a:lnTo>
                    <a:pt x="36" y="212"/>
                  </a:lnTo>
                  <a:lnTo>
                    <a:pt x="125" y="160"/>
                  </a:lnTo>
                  <a:lnTo>
                    <a:pt x="38" y="225"/>
                  </a:lnTo>
                  <a:lnTo>
                    <a:pt x="126" y="175"/>
                  </a:lnTo>
                  <a:lnTo>
                    <a:pt x="40" y="233"/>
                  </a:lnTo>
                  <a:lnTo>
                    <a:pt x="126" y="183"/>
                  </a:lnTo>
                  <a:lnTo>
                    <a:pt x="40" y="239"/>
                  </a:lnTo>
                  <a:lnTo>
                    <a:pt x="127" y="189"/>
                  </a:lnTo>
                  <a:lnTo>
                    <a:pt x="46" y="251"/>
                  </a:lnTo>
                  <a:lnTo>
                    <a:pt x="129" y="202"/>
                  </a:lnTo>
                  <a:lnTo>
                    <a:pt x="49" y="256"/>
                  </a:lnTo>
                  <a:lnTo>
                    <a:pt x="129" y="210"/>
                  </a:lnTo>
                  <a:lnTo>
                    <a:pt x="53" y="265"/>
                  </a:lnTo>
                  <a:lnTo>
                    <a:pt x="130" y="221"/>
                  </a:lnTo>
                  <a:lnTo>
                    <a:pt x="55" y="270"/>
                  </a:lnTo>
                  <a:lnTo>
                    <a:pt x="130" y="227"/>
                  </a:lnTo>
                  <a:lnTo>
                    <a:pt x="58" y="277"/>
                  </a:lnTo>
                  <a:lnTo>
                    <a:pt x="130" y="235"/>
                  </a:lnTo>
                  <a:lnTo>
                    <a:pt x="59" y="282"/>
                  </a:lnTo>
                  <a:lnTo>
                    <a:pt x="130" y="242"/>
                  </a:lnTo>
                  <a:lnTo>
                    <a:pt x="61" y="296"/>
                  </a:lnTo>
                  <a:lnTo>
                    <a:pt x="129" y="256"/>
                  </a:lnTo>
                  <a:lnTo>
                    <a:pt x="61" y="305"/>
                  </a:lnTo>
                  <a:lnTo>
                    <a:pt x="129" y="265"/>
                  </a:lnTo>
                  <a:lnTo>
                    <a:pt x="59" y="307"/>
                  </a:lnTo>
                  <a:lnTo>
                    <a:pt x="130" y="266"/>
                  </a:lnTo>
                  <a:lnTo>
                    <a:pt x="58" y="315"/>
                  </a:lnTo>
                  <a:lnTo>
                    <a:pt x="131" y="271"/>
                  </a:lnTo>
                  <a:lnTo>
                    <a:pt x="54" y="326"/>
                  </a:lnTo>
                  <a:lnTo>
                    <a:pt x="133" y="280"/>
                  </a:lnTo>
                  <a:lnTo>
                    <a:pt x="46" y="345"/>
                  </a:lnTo>
                  <a:lnTo>
                    <a:pt x="125" y="298"/>
                  </a:lnTo>
                  <a:lnTo>
                    <a:pt x="40" y="361"/>
                  </a:lnTo>
                  <a:lnTo>
                    <a:pt x="119" y="315"/>
                  </a:lnTo>
                  <a:lnTo>
                    <a:pt x="39" y="365"/>
                  </a:lnTo>
                  <a:lnTo>
                    <a:pt x="119" y="319"/>
                  </a:lnTo>
                  <a:lnTo>
                    <a:pt x="38" y="370"/>
                  </a:lnTo>
                  <a:lnTo>
                    <a:pt x="119" y="323"/>
                  </a:lnTo>
                  <a:lnTo>
                    <a:pt x="38" y="374"/>
                  </a:lnTo>
                  <a:lnTo>
                    <a:pt x="119" y="327"/>
                  </a:lnTo>
                  <a:lnTo>
                    <a:pt x="38" y="385"/>
                  </a:lnTo>
                  <a:lnTo>
                    <a:pt x="118" y="339"/>
                  </a:lnTo>
                  <a:lnTo>
                    <a:pt x="40" y="396"/>
                  </a:lnTo>
                  <a:lnTo>
                    <a:pt x="111" y="355"/>
                  </a:lnTo>
                  <a:lnTo>
                    <a:pt x="42" y="400"/>
                  </a:lnTo>
                  <a:lnTo>
                    <a:pt x="111" y="361"/>
                  </a:lnTo>
                  <a:lnTo>
                    <a:pt x="43" y="401"/>
                  </a:lnTo>
                  <a:lnTo>
                    <a:pt x="111" y="362"/>
                  </a:lnTo>
                  <a:lnTo>
                    <a:pt x="44" y="404"/>
                  </a:lnTo>
                  <a:lnTo>
                    <a:pt x="111" y="366"/>
                  </a:lnTo>
                  <a:lnTo>
                    <a:pt x="50" y="410"/>
                  </a:lnTo>
                  <a:lnTo>
                    <a:pt x="111" y="374"/>
                  </a:lnTo>
                  <a:lnTo>
                    <a:pt x="62" y="414"/>
                  </a:lnTo>
                  <a:lnTo>
                    <a:pt x="111" y="385"/>
                  </a:lnTo>
                  <a:lnTo>
                    <a:pt x="77" y="414"/>
                  </a:lnTo>
                  <a:lnTo>
                    <a:pt x="108" y="396"/>
                  </a:lnTo>
                  <a:lnTo>
                    <a:pt x="96" y="407"/>
                  </a:lnTo>
                  <a:lnTo>
                    <a:pt x="100" y="404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0">
              <a:extLst>
                <a:ext uri="{FF2B5EF4-FFF2-40B4-BE49-F238E27FC236}">
                  <a16:creationId xmlns="" xmlns:a16="http://schemas.microsoft.com/office/drawing/2014/main" id="{2E9316B2-9F56-49EA-A338-0F6F4934C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3026" y="34909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0 w 14"/>
                <a:gd name="T5" fmla="*/ 9 h 9"/>
                <a:gd name="T6" fmla="*/ 11 w 14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0" y="9"/>
                  </a:lnTo>
                  <a:lnTo>
                    <a:pt x="11" y="8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1">
              <a:extLst>
                <a:ext uri="{FF2B5EF4-FFF2-40B4-BE49-F238E27FC236}">
                  <a16:creationId xmlns="" xmlns:a16="http://schemas.microsoft.com/office/drawing/2014/main" id="{6F3F95C4-EAE2-44B0-A909-D0EC3440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076" y="3484563"/>
              <a:ext cx="263525" cy="1141413"/>
            </a:xfrm>
            <a:custGeom>
              <a:avLst/>
              <a:gdLst>
                <a:gd name="T0" fmla="*/ 147 w 166"/>
                <a:gd name="T1" fmla="*/ 12 h 719"/>
                <a:gd name="T2" fmla="*/ 147 w 166"/>
                <a:gd name="T3" fmla="*/ 14 h 719"/>
                <a:gd name="T4" fmla="*/ 147 w 166"/>
                <a:gd name="T5" fmla="*/ 23 h 719"/>
                <a:gd name="T6" fmla="*/ 146 w 166"/>
                <a:gd name="T7" fmla="*/ 35 h 719"/>
                <a:gd name="T8" fmla="*/ 147 w 166"/>
                <a:gd name="T9" fmla="*/ 55 h 719"/>
                <a:gd name="T10" fmla="*/ 147 w 166"/>
                <a:gd name="T11" fmla="*/ 58 h 719"/>
                <a:gd name="T12" fmla="*/ 148 w 166"/>
                <a:gd name="T13" fmla="*/ 74 h 719"/>
                <a:gd name="T14" fmla="*/ 150 w 166"/>
                <a:gd name="T15" fmla="*/ 86 h 719"/>
                <a:gd name="T16" fmla="*/ 151 w 166"/>
                <a:gd name="T17" fmla="*/ 101 h 719"/>
                <a:gd name="T18" fmla="*/ 151 w 166"/>
                <a:gd name="T19" fmla="*/ 116 h 719"/>
                <a:gd name="T20" fmla="*/ 152 w 166"/>
                <a:gd name="T21" fmla="*/ 130 h 719"/>
                <a:gd name="T22" fmla="*/ 152 w 166"/>
                <a:gd name="T23" fmla="*/ 139 h 719"/>
                <a:gd name="T24" fmla="*/ 152 w 166"/>
                <a:gd name="T25" fmla="*/ 162 h 719"/>
                <a:gd name="T26" fmla="*/ 152 w 166"/>
                <a:gd name="T27" fmla="*/ 181 h 719"/>
                <a:gd name="T28" fmla="*/ 152 w 166"/>
                <a:gd name="T29" fmla="*/ 187 h 719"/>
                <a:gd name="T30" fmla="*/ 152 w 166"/>
                <a:gd name="T31" fmla="*/ 195 h 719"/>
                <a:gd name="T32" fmla="*/ 151 w 166"/>
                <a:gd name="T33" fmla="*/ 204 h 719"/>
                <a:gd name="T34" fmla="*/ 151 w 166"/>
                <a:gd name="T35" fmla="*/ 230 h 719"/>
                <a:gd name="T36" fmla="*/ 151 w 166"/>
                <a:gd name="T37" fmla="*/ 249 h 719"/>
                <a:gd name="T38" fmla="*/ 150 w 166"/>
                <a:gd name="T39" fmla="*/ 272 h 719"/>
                <a:gd name="T40" fmla="*/ 150 w 166"/>
                <a:gd name="T41" fmla="*/ 291 h 719"/>
                <a:gd name="T42" fmla="*/ 150 w 166"/>
                <a:gd name="T43" fmla="*/ 299 h 719"/>
                <a:gd name="T44" fmla="*/ 150 w 166"/>
                <a:gd name="T45" fmla="*/ 319 h 719"/>
                <a:gd name="T46" fmla="*/ 150 w 166"/>
                <a:gd name="T47" fmla="*/ 332 h 719"/>
                <a:gd name="T48" fmla="*/ 150 w 166"/>
                <a:gd name="T49" fmla="*/ 341 h 719"/>
                <a:gd name="T50" fmla="*/ 150 w 166"/>
                <a:gd name="T51" fmla="*/ 359 h 719"/>
                <a:gd name="T52" fmla="*/ 150 w 166"/>
                <a:gd name="T53" fmla="*/ 371 h 719"/>
                <a:gd name="T54" fmla="*/ 150 w 166"/>
                <a:gd name="T55" fmla="*/ 388 h 719"/>
                <a:gd name="T56" fmla="*/ 150 w 166"/>
                <a:gd name="T57" fmla="*/ 409 h 719"/>
                <a:gd name="T58" fmla="*/ 150 w 166"/>
                <a:gd name="T59" fmla="*/ 413 h 719"/>
                <a:gd name="T60" fmla="*/ 150 w 166"/>
                <a:gd name="T61" fmla="*/ 426 h 719"/>
                <a:gd name="T62" fmla="*/ 150 w 166"/>
                <a:gd name="T63" fmla="*/ 437 h 719"/>
                <a:gd name="T64" fmla="*/ 150 w 166"/>
                <a:gd name="T65" fmla="*/ 453 h 719"/>
                <a:gd name="T66" fmla="*/ 150 w 166"/>
                <a:gd name="T67" fmla="*/ 460 h 719"/>
                <a:gd name="T68" fmla="*/ 150 w 166"/>
                <a:gd name="T69" fmla="*/ 485 h 719"/>
                <a:gd name="T70" fmla="*/ 150 w 166"/>
                <a:gd name="T71" fmla="*/ 506 h 719"/>
                <a:gd name="T72" fmla="*/ 146 w 166"/>
                <a:gd name="T73" fmla="*/ 528 h 719"/>
                <a:gd name="T74" fmla="*/ 141 w 166"/>
                <a:gd name="T75" fmla="*/ 535 h 719"/>
                <a:gd name="T76" fmla="*/ 133 w 166"/>
                <a:gd name="T77" fmla="*/ 548 h 719"/>
                <a:gd name="T78" fmla="*/ 137 w 166"/>
                <a:gd name="T79" fmla="*/ 563 h 719"/>
                <a:gd name="T80" fmla="*/ 143 w 166"/>
                <a:gd name="T81" fmla="*/ 577 h 719"/>
                <a:gd name="T82" fmla="*/ 139 w 166"/>
                <a:gd name="T83" fmla="*/ 604 h 719"/>
                <a:gd name="T84" fmla="*/ 141 w 166"/>
                <a:gd name="T85" fmla="*/ 617 h 719"/>
                <a:gd name="T86" fmla="*/ 147 w 166"/>
                <a:gd name="T87" fmla="*/ 627 h 719"/>
                <a:gd name="T88" fmla="*/ 151 w 166"/>
                <a:gd name="T89" fmla="*/ 636 h 719"/>
                <a:gd name="T90" fmla="*/ 152 w 166"/>
                <a:gd name="T91" fmla="*/ 640 h 719"/>
                <a:gd name="T92" fmla="*/ 159 w 166"/>
                <a:gd name="T93" fmla="*/ 655 h 719"/>
                <a:gd name="T94" fmla="*/ 166 w 166"/>
                <a:gd name="T95" fmla="*/ 680 h 719"/>
                <a:gd name="T96" fmla="*/ 163 w 166"/>
                <a:gd name="T97" fmla="*/ 703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6" h="719">
                  <a:moveTo>
                    <a:pt x="0" y="93"/>
                  </a:moveTo>
                  <a:lnTo>
                    <a:pt x="162" y="0"/>
                  </a:lnTo>
                  <a:lnTo>
                    <a:pt x="0" y="97"/>
                  </a:lnTo>
                  <a:lnTo>
                    <a:pt x="147" y="12"/>
                  </a:lnTo>
                  <a:lnTo>
                    <a:pt x="0" y="97"/>
                  </a:lnTo>
                  <a:lnTo>
                    <a:pt x="147" y="13"/>
                  </a:lnTo>
                  <a:lnTo>
                    <a:pt x="2" y="98"/>
                  </a:lnTo>
                  <a:lnTo>
                    <a:pt x="147" y="14"/>
                  </a:lnTo>
                  <a:lnTo>
                    <a:pt x="2" y="100"/>
                  </a:lnTo>
                  <a:lnTo>
                    <a:pt x="147" y="16"/>
                  </a:lnTo>
                  <a:lnTo>
                    <a:pt x="2" y="105"/>
                  </a:lnTo>
                  <a:lnTo>
                    <a:pt x="147" y="23"/>
                  </a:lnTo>
                  <a:lnTo>
                    <a:pt x="2" y="105"/>
                  </a:lnTo>
                  <a:lnTo>
                    <a:pt x="147" y="23"/>
                  </a:lnTo>
                  <a:lnTo>
                    <a:pt x="4" y="116"/>
                  </a:lnTo>
                  <a:lnTo>
                    <a:pt x="146" y="35"/>
                  </a:lnTo>
                  <a:lnTo>
                    <a:pt x="7" y="127"/>
                  </a:lnTo>
                  <a:lnTo>
                    <a:pt x="146" y="47"/>
                  </a:lnTo>
                  <a:lnTo>
                    <a:pt x="8" y="135"/>
                  </a:lnTo>
                  <a:lnTo>
                    <a:pt x="147" y="55"/>
                  </a:lnTo>
                  <a:lnTo>
                    <a:pt x="8" y="136"/>
                  </a:lnTo>
                  <a:lnTo>
                    <a:pt x="147" y="56"/>
                  </a:lnTo>
                  <a:lnTo>
                    <a:pt x="8" y="138"/>
                  </a:lnTo>
                  <a:lnTo>
                    <a:pt x="147" y="58"/>
                  </a:lnTo>
                  <a:lnTo>
                    <a:pt x="11" y="146"/>
                  </a:lnTo>
                  <a:lnTo>
                    <a:pt x="148" y="67"/>
                  </a:lnTo>
                  <a:lnTo>
                    <a:pt x="13" y="153"/>
                  </a:lnTo>
                  <a:lnTo>
                    <a:pt x="148" y="74"/>
                  </a:lnTo>
                  <a:lnTo>
                    <a:pt x="13" y="154"/>
                  </a:lnTo>
                  <a:lnTo>
                    <a:pt x="150" y="75"/>
                  </a:lnTo>
                  <a:lnTo>
                    <a:pt x="15" y="165"/>
                  </a:lnTo>
                  <a:lnTo>
                    <a:pt x="150" y="86"/>
                  </a:lnTo>
                  <a:lnTo>
                    <a:pt x="15" y="168"/>
                  </a:lnTo>
                  <a:lnTo>
                    <a:pt x="151" y="89"/>
                  </a:lnTo>
                  <a:lnTo>
                    <a:pt x="18" y="177"/>
                  </a:lnTo>
                  <a:lnTo>
                    <a:pt x="151" y="101"/>
                  </a:lnTo>
                  <a:lnTo>
                    <a:pt x="21" y="185"/>
                  </a:lnTo>
                  <a:lnTo>
                    <a:pt x="151" y="111"/>
                  </a:lnTo>
                  <a:lnTo>
                    <a:pt x="22" y="191"/>
                  </a:lnTo>
                  <a:lnTo>
                    <a:pt x="151" y="116"/>
                  </a:lnTo>
                  <a:lnTo>
                    <a:pt x="25" y="197"/>
                  </a:lnTo>
                  <a:lnTo>
                    <a:pt x="152" y="124"/>
                  </a:lnTo>
                  <a:lnTo>
                    <a:pt x="26" y="201"/>
                  </a:lnTo>
                  <a:lnTo>
                    <a:pt x="152" y="130"/>
                  </a:lnTo>
                  <a:lnTo>
                    <a:pt x="27" y="203"/>
                  </a:lnTo>
                  <a:lnTo>
                    <a:pt x="152" y="131"/>
                  </a:lnTo>
                  <a:lnTo>
                    <a:pt x="30" y="210"/>
                  </a:lnTo>
                  <a:lnTo>
                    <a:pt x="152" y="139"/>
                  </a:lnTo>
                  <a:lnTo>
                    <a:pt x="32" y="216"/>
                  </a:lnTo>
                  <a:lnTo>
                    <a:pt x="152" y="147"/>
                  </a:lnTo>
                  <a:lnTo>
                    <a:pt x="36" y="230"/>
                  </a:lnTo>
                  <a:lnTo>
                    <a:pt x="152" y="162"/>
                  </a:lnTo>
                  <a:lnTo>
                    <a:pt x="37" y="235"/>
                  </a:lnTo>
                  <a:lnTo>
                    <a:pt x="152" y="169"/>
                  </a:lnTo>
                  <a:lnTo>
                    <a:pt x="38" y="246"/>
                  </a:lnTo>
                  <a:lnTo>
                    <a:pt x="152" y="181"/>
                  </a:lnTo>
                  <a:lnTo>
                    <a:pt x="40" y="250"/>
                  </a:lnTo>
                  <a:lnTo>
                    <a:pt x="152" y="185"/>
                  </a:lnTo>
                  <a:lnTo>
                    <a:pt x="40" y="250"/>
                  </a:lnTo>
                  <a:lnTo>
                    <a:pt x="152" y="187"/>
                  </a:lnTo>
                  <a:lnTo>
                    <a:pt x="41" y="257"/>
                  </a:lnTo>
                  <a:lnTo>
                    <a:pt x="152" y="193"/>
                  </a:lnTo>
                  <a:lnTo>
                    <a:pt x="41" y="258"/>
                  </a:lnTo>
                  <a:lnTo>
                    <a:pt x="152" y="195"/>
                  </a:lnTo>
                  <a:lnTo>
                    <a:pt x="41" y="261"/>
                  </a:lnTo>
                  <a:lnTo>
                    <a:pt x="152" y="197"/>
                  </a:lnTo>
                  <a:lnTo>
                    <a:pt x="42" y="266"/>
                  </a:lnTo>
                  <a:lnTo>
                    <a:pt x="151" y="204"/>
                  </a:lnTo>
                  <a:lnTo>
                    <a:pt x="44" y="277"/>
                  </a:lnTo>
                  <a:lnTo>
                    <a:pt x="151" y="215"/>
                  </a:lnTo>
                  <a:lnTo>
                    <a:pt x="46" y="291"/>
                  </a:lnTo>
                  <a:lnTo>
                    <a:pt x="151" y="230"/>
                  </a:lnTo>
                  <a:lnTo>
                    <a:pt x="48" y="299"/>
                  </a:lnTo>
                  <a:lnTo>
                    <a:pt x="151" y="239"/>
                  </a:lnTo>
                  <a:lnTo>
                    <a:pt x="49" y="307"/>
                  </a:lnTo>
                  <a:lnTo>
                    <a:pt x="151" y="249"/>
                  </a:lnTo>
                  <a:lnTo>
                    <a:pt x="51" y="315"/>
                  </a:lnTo>
                  <a:lnTo>
                    <a:pt x="151" y="257"/>
                  </a:lnTo>
                  <a:lnTo>
                    <a:pt x="52" y="329"/>
                  </a:lnTo>
                  <a:lnTo>
                    <a:pt x="150" y="272"/>
                  </a:lnTo>
                  <a:lnTo>
                    <a:pt x="53" y="344"/>
                  </a:lnTo>
                  <a:lnTo>
                    <a:pt x="150" y="288"/>
                  </a:lnTo>
                  <a:lnTo>
                    <a:pt x="55" y="346"/>
                  </a:lnTo>
                  <a:lnTo>
                    <a:pt x="150" y="291"/>
                  </a:lnTo>
                  <a:lnTo>
                    <a:pt x="55" y="348"/>
                  </a:lnTo>
                  <a:lnTo>
                    <a:pt x="150" y="294"/>
                  </a:lnTo>
                  <a:lnTo>
                    <a:pt x="55" y="353"/>
                  </a:lnTo>
                  <a:lnTo>
                    <a:pt x="150" y="299"/>
                  </a:lnTo>
                  <a:lnTo>
                    <a:pt x="56" y="364"/>
                  </a:lnTo>
                  <a:lnTo>
                    <a:pt x="150" y="311"/>
                  </a:lnTo>
                  <a:lnTo>
                    <a:pt x="57" y="372"/>
                  </a:lnTo>
                  <a:lnTo>
                    <a:pt x="150" y="319"/>
                  </a:lnTo>
                  <a:lnTo>
                    <a:pt x="57" y="383"/>
                  </a:lnTo>
                  <a:lnTo>
                    <a:pt x="150" y="330"/>
                  </a:lnTo>
                  <a:lnTo>
                    <a:pt x="57" y="384"/>
                  </a:lnTo>
                  <a:lnTo>
                    <a:pt x="150" y="332"/>
                  </a:lnTo>
                  <a:lnTo>
                    <a:pt x="59" y="392"/>
                  </a:lnTo>
                  <a:lnTo>
                    <a:pt x="150" y="341"/>
                  </a:lnTo>
                  <a:lnTo>
                    <a:pt x="59" y="394"/>
                  </a:lnTo>
                  <a:lnTo>
                    <a:pt x="150" y="341"/>
                  </a:lnTo>
                  <a:lnTo>
                    <a:pt x="59" y="403"/>
                  </a:lnTo>
                  <a:lnTo>
                    <a:pt x="150" y="350"/>
                  </a:lnTo>
                  <a:lnTo>
                    <a:pt x="59" y="410"/>
                  </a:lnTo>
                  <a:lnTo>
                    <a:pt x="150" y="359"/>
                  </a:lnTo>
                  <a:lnTo>
                    <a:pt x="59" y="414"/>
                  </a:lnTo>
                  <a:lnTo>
                    <a:pt x="150" y="363"/>
                  </a:lnTo>
                  <a:lnTo>
                    <a:pt x="59" y="422"/>
                  </a:lnTo>
                  <a:lnTo>
                    <a:pt x="150" y="371"/>
                  </a:lnTo>
                  <a:lnTo>
                    <a:pt x="60" y="430"/>
                  </a:lnTo>
                  <a:lnTo>
                    <a:pt x="150" y="378"/>
                  </a:lnTo>
                  <a:lnTo>
                    <a:pt x="60" y="441"/>
                  </a:lnTo>
                  <a:lnTo>
                    <a:pt x="150" y="388"/>
                  </a:lnTo>
                  <a:lnTo>
                    <a:pt x="60" y="445"/>
                  </a:lnTo>
                  <a:lnTo>
                    <a:pt x="150" y="394"/>
                  </a:lnTo>
                  <a:lnTo>
                    <a:pt x="60" y="460"/>
                  </a:lnTo>
                  <a:lnTo>
                    <a:pt x="150" y="409"/>
                  </a:lnTo>
                  <a:lnTo>
                    <a:pt x="60" y="463"/>
                  </a:lnTo>
                  <a:lnTo>
                    <a:pt x="150" y="411"/>
                  </a:lnTo>
                  <a:lnTo>
                    <a:pt x="60" y="464"/>
                  </a:lnTo>
                  <a:lnTo>
                    <a:pt x="150" y="413"/>
                  </a:lnTo>
                  <a:lnTo>
                    <a:pt x="61" y="474"/>
                  </a:lnTo>
                  <a:lnTo>
                    <a:pt x="150" y="422"/>
                  </a:lnTo>
                  <a:lnTo>
                    <a:pt x="61" y="478"/>
                  </a:lnTo>
                  <a:lnTo>
                    <a:pt x="150" y="426"/>
                  </a:lnTo>
                  <a:lnTo>
                    <a:pt x="61" y="483"/>
                  </a:lnTo>
                  <a:lnTo>
                    <a:pt x="150" y="432"/>
                  </a:lnTo>
                  <a:lnTo>
                    <a:pt x="63" y="487"/>
                  </a:lnTo>
                  <a:lnTo>
                    <a:pt x="150" y="437"/>
                  </a:lnTo>
                  <a:lnTo>
                    <a:pt x="64" y="498"/>
                  </a:lnTo>
                  <a:lnTo>
                    <a:pt x="150" y="448"/>
                  </a:lnTo>
                  <a:lnTo>
                    <a:pt x="65" y="502"/>
                  </a:lnTo>
                  <a:lnTo>
                    <a:pt x="150" y="453"/>
                  </a:lnTo>
                  <a:lnTo>
                    <a:pt x="65" y="504"/>
                  </a:lnTo>
                  <a:lnTo>
                    <a:pt x="150" y="455"/>
                  </a:lnTo>
                  <a:lnTo>
                    <a:pt x="68" y="508"/>
                  </a:lnTo>
                  <a:lnTo>
                    <a:pt x="150" y="460"/>
                  </a:lnTo>
                  <a:lnTo>
                    <a:pt x="72" y="516"/>
                  </a:lnTo>
                  <a:lnTo>
                    <a:pt x="150" y="471"/>
                  </a:lnTo>
                  <a:lnTo>
                    <a:pt x="76" y="527"/>
                  </a:lnTo>
                  <a:lnTo>
                    <a:pt x="150" y="485"/>
                  </a:lnTo>
                  <a:lnTo>
                    <a:pt x="59" y="548"/>
                  </a:lnTo>
                  <a:lnTo>
                    <a:pt x="150" y="495"/>
                  </a:lnTo>
                  <a:lnTo>
                    <a:pt x="57" y="559"/>
                  </a:lnTo>
                  <a:lnTo>
                    <a:pt x="150" y="506"/>
                  </a:lnTo>
                  <a:lnTo>
                    <a:pt x="61" y="573"/>
                  </a:lnTo>
                  <a:lnTo>
                    <a:pt x="147" y="523"/>
                  </a:lnTo>
                  <a:lnTo>
                    <a:pt x="63" y="575"/>
                  </a:lnTo>
                  <a:lnTo>
                    <a:pt x="146" y="528"/>
                  </a:lnTo>
                  <a:lnTo>
                    <a:pt x="64" y="577"/>
                  </a:lnTo>
                  <a:lnTo>
                    <a:pt x="144" y="531"/>
                  </a:lnTo>
                  <a:lnTo>
                    <a:pt x="64" y="579"/>
                  </a:lnTo>
                  <a:lnTo>
                    <a:pt x="141" y="535"/>
                  </a:lnTo>
                  <a:lnTo>
                    <a:pt x="65" y="581"/>
                  </a:lnTo>
                  <a:lnTo>
                    <a:pt x="139" y="539"/>
                  </a:lnTo>
                  <a:lnTo>
                    <a:pt x="68" y="586"/>
                  </a:lnTo>
                  <a:lnTo>
                    <a:pt x="133" y="548"/>
                  </a:lnTo>
                  <a:lnTo>
                    <a:pt x="71" y="600"/>
                  </a:lnTo>
                  <a:lnTo>
                    <a:pt x="136" y="562"/>
                  </a:lnTo>
                  <a:lnTo>
                    <a:pt x="71" y="601"/>
                  </a:lnTo>
                  <a:lnTo>
                    <a:pt x="137" y="563"/>
                  </a:lnTo>
                  <a:lnTo>
                    <a:pt x="71" y="613"/>
                  </a:lnTo>
                  <a:lnTo>
                    <a:pt x="143" y="573"/>
                  </a:lnTo>
                  <a:lnTo>
                    <a:pt x="71" y="619"/>
                  </a:lnTo>
                  <a:lnTo>
                    <a:pt x="143" y="577"/>
                  </a:lnTo>
                  <a:lnTo>
                    <a:pt x="74" y="632"/>
                  </a:lnTo>
                  <a:lnTo>
                    <a:pt x="141" y="593"/>
                  </a:lnTo>
                  <a:lnTo>
                    <a:pt x="75" y="640"/>
                  </a:lnTo>
                  <a:lnTo>
                    <a:pt x="139" y="604"/>
                  </a:lnTo>
                  <a:lnTo>
                    <a:pt x="75" y="640"/>
                  </a:lnTo>
                  <a:lnTo>
                    <a:pt x="139" y="604"/>
                  </a:lnTo>
                  <a:lnTo>
                    <a:pt x="83" y="651"/>
                  </a:lnTo>
                  <a:lnTo>
                    <a:pt x="141" y="617"/>
                  </a:lnTo>
                  <a:lnTo>
                    <a:pt x="87" y="661"/>
                  </a:lnTo>
                  <a:lnTo>
                    <a:pt x="146" y="627"/>
                  </a:lnTo>
                  <a:lnTo>
                    <a:pt x="87" y="661"/>
                  </a:lnTo>
                  <a:lnTo>
                    <a:pt x="147" y="627"/>
                  </a:lnTo>
                  <a:lnTo>
                    <a:pt x="89" y="668"/>
                  </a:lnTo>
                  <a:lnTo>
                    <a:pt x="150" y="632"/>
                  </a:lnTo>
                  <a:lnTo>
                    <a:pt x="90" y="672"/>
                  </a:lnTo>
                  <a:lnTo>
                    <a:pt x="151" y="636"/>
                  </a:lnTo>
                  <a:lnTo>
                    <a:pt x="90" y="674"/>
                  </a:lnTo>
                  <a:lnTo>
                    <a:pt x="152" y="639"/>
                  </a:lnTo>
                  <a:lnTo>
                    <a:pt x="91" y="677"/>
                  </a:lnTo>
                  <a:lnTo>
                    <a:pt x="152" y="640"/>
                  </a:lnTo>
                  <a:lnTo>
                    <a:pt x="93" y="684"/>
                  </a:lnTo>
                  <a:lnTo>
                    <a:pt x="156" y="647"/>
                  </a:lnTo>
                  <a:lnTo>
                    <a:pt x="95" y="693"/>
                  </a:lnTo>
                  <a:lnTo>
                    <a:pt x="159" y="655"/>
                  </a:lnTo>
                  <a:lnTo>
                    <a:pt x="101" y="703"/>
                  </a:lnTo>
                  <a:lnTo>
                    <a:pt x="163" y="668"/>
                  </a:lnTo>
                  <a:lnTo>
                    <a:pt x="112" y="711"/>
                  </a:lnTo>
                  <a:lnTo>
                    <a:pt x="166" y="680"/>
                  </a:lnTo>
                  <a:lnTo>
                    <a:pt x="124" y="718"/>
                  </a:lnTo>
                  <a:lnTo>
                    <a:pt x="166" y="693"/>
                  </a:lnTo>
                  <a:lnTo>
                    <a:pt x="136" y="719"/>
                  </a:lnTo>
                  <a:lnTo>
                    <a:pt x="163" y="703"/>
                  </a:lnTo>
                  <a:lnTo>
                    <a:pt x="150" y="718"/>
                  </a:lnTo>
                  <a:lnTo>
                    <a:pt x="158" y="712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2">
              <a:extLst>
                <a:ext uri="{FF2B5EF4-FFF2-40B4-BE49-F238E27FC236}">
                  <a16:creationId xmlns="" xmlns:a16="http://schemas.microsoft.com/office/drawing/2014/main" id="{28E37744-08D2-4E07-A344-E300FF727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76" y="3360738"/>
              <a:ext cx="80963" cy="109538"/>
            </a:xfrm>
            <a:custGeom>
              <a:avLst/>
              <a:gdLst>
                <a:gd name="T0" fmla="*/ 0 w 51"/>
                <a:gd name="T1" fmla="*/ 31 h 69"/>
                <a:gd name="T2" fmla="*/ 51 w 51"/>
                <a:gd name="T3" fmla="*/ 0 h 69"/>
                <a:gd name="T4" fmla="*/ 4 w 51"/>
                <a:gd name="T5" fmla="*/ 30 h 69"/>
                <a:gd name="T6" fmla="*/ 51 w 51"/>
                <a:gd name="T7" fmla="*/ 3 h 69"/>
                <a:gd name="T8" fmla="*/ 30 w 51"/>
                <a:gd name="T9" fmla="*/ 31 h 69"/>
                <a:gd name="T10" fmla="*/ 49 w 51"/>
                <a:gd name="T11" fmla="*/ 21 h 69"/>
                <a:gd name="T12" fmla="*/ 38 w 51"/>
                <a:gd name="T13" fmla="*/ 41 h 69"/>
                <a:gd name="T14" fmla="*/ 45 w 51"/>
                <a:gd name="T15" fmla="*/ 37 h 69"/>
                <a:gd name="T16" fmla="*/ 39 w 51"/>
                <a:gd name="T17" fmla="*/ 45 h 69"/>
                <a:gd name="T18" fmla="*/ 43 w 51"/>
                <a:gd name="T19" fmla="*/ 44 h 69"/>
                <a:gd name="T20" fmla="*/ 39 w 51"/>
                <a:gd name="T21" fmla="*/ 60 h 69"/>
                <a:gd name="T22" fmla="*/ 40 w 51"/>
                <a:gd name="T23" fmla="*/ 59 h 69"/>
                <a:gd name="T24" fmla="*/ 35 w 51"/>
                <a:gd name="T25" fmla="*/ 69 h 69"/>
                <a:gd name="T26" fmla="*/ 40 w 51"/>
                <a:gd name="T2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9">
                  <a:moveTo>
                    <a:pt x="0" y="31"/>
                  </a:moveTo>
                  <a:lnTo>
                    <a:pt x="51" y="0"/>
                  </a:lnTo>
                  <a:lnTo>
                    <a:pt x="4" y="30"/>
                  </a:lnTo>
                  <a:lnTo>
                    <a:pt x="51" y="3"/>
                  </a:lnTo>
                  <a:lnTo>
                    <a:pt x="30" y="31"/>
                  </a:lnTo>
                  <a:lnTo>
                    <a:pt x="49" y="21"/>
                  </a:lnTo>
                  <a:lnTo>
                    <a:pt x="38" y="41"/>
                  </a:lnTo>
                  <a:lnTo>
                    <a:pt x="45" y="37"/>
                  </a:lnTo>
                  <a:lnTo>
                    <a:pt x="39" y="45"/>
                  </a:lnTo>
                  <a:lnTo>
                    <a:pt x="43" y="44"/>
                  </a:lnTo>
                  <a:lnTo>
                    <a:pt x="39" y="60"/>
                  </a:lnTo>
                  <a:lnTo>
                    <a:pt x="40" y="59"/>
                  </a:lnTo>
                  <a:lnTo>
                    <a:pt x="35" y="69"/>
                  </a:lnTo>
                  <a:lnTo>
                    <a:pt x="40" y="67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3">
              <a:extLst>
                <a:ext uri="{FF2B5EF4-FFF2-40B4-BE49-F238E27FC236}">
                  <a16:creationId xmlns="" xmlns:a16="http://schemas.microsoft.com/office/drawing/2014/main" id="{83C2B012-75F2-4BDF-97C6-DE884A41C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138" y="3219450"/>
              <a:ext cx="550863" cy="406400"/>
            </a:xfrm>
            <a:custGeom>
              <a:avLst/>
              <a:gdLst>
                <a:gd name="T0" fmla="*/ 0 w 347"/>
                <a:gd name="T1" fmla="*/ 195 h 256"/>
                <a:gd name="T2" fmla="*/ 339 w 347"/>
                <a:gd name="T3" fmla="*/ 0 h 256"/>
                <a:gd name="T4" fmla="*/ 4 w 347"/>
                <a:gd name="T5" fmla="*/ 203 h 256"/>
                <a:gd name="T6" fmla="*/ 340 w 347"/>
                <a:gd name="T7" fmla="*/ 9 h 256"/>
                <a:gd name="T8" fmla="*/ 20 w 347"/>
                <a:gd name="T9" fmla="*/ 209 h 256"/>
                <a:gd name="T10" fmla="*/ 344 w 347"/>
                <a:gd name="T11" fmla="*/ 20 h 256"/>
                <a:gd name="T12" fmla="*/ 24 w 347"/>
                <a:gd name="T13" fmla="*/ 214 h 256"/>
                <a:gd name="T14" fmla="*/ 347 w 347"/>
                <a:gd name="T15" fmla="*/ 27 h 256"/>
                <a:gd name="T16" fmla="*/ 22 w 347"/>
                <a:gd name="T17" fmla="*/ 230 h 256"/>
                <a:gd name="T18" fmla="*/ 347 w 347"/>
                <a:gd name="T19" fmla="*/ 43 h 256"/>
                <a:gd name="T20" fmla="*/ 22 w 347"/>
                <a:gd name="T21" fmla="*/ 244 h 256"/>
                <a:gd name="T22" fmla="*/ 346 w 347"/>
                <a:gd name="T23" fmla="*/ 57 h 256"/>
                <a:gd name="T24" fmla="*/ 23 w 347"/>
                <a:gd name="T25" fmla="*/ 252 h 256"/>
                <a:gd name="T26" fmla="*/ 343 w 347"/>
                <a:gd name="T27" fmla="*/ 66 h 256"/>
                <a:gd name="T28" fmla="*/ 23 w 347"/>
                <a:gd name="T29" fmla="*/ 252 h 256"/>
                <a:gd name="T30" fmla="*/ 343 w 347"/>
                <a:gd name="T31" fmla="*/ 68 h 256"/>
                <a:gd name="T32" fmla="*/ 23 w 347"/>
                <a:gd name="T33" fmla="*/ 255 h 256"/>
                <a:gd name="T34" fmla="*/ 343 w 347"/>
                <a:gd name="T35" fmla="*/ 70 h 256"/>
                <a:gd name="T36" fmla="*/ 23 w 347"/>
                <a:gd name="T37" fmla="*/ 256 h 256"/>
                <a:gd name="T38" fmla="*/ 342 w 347"/>
                <a:gd name="T39" fmla="*/ 7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7" h="256">
                  <a:moveTo>
                    <a:pt x="0" y="195"/>
                  </a:moveTo>
                  <a:lnTo>
                    <a:pt x="339" y="0"/>
                  </a:lnTo>
                  <a:lnTo>
                    <a:pt x="4" y="203"/>
                  </a:lnTo>
                  <a:lnTo>
                    <a:pt x="340" y="9"/>
                  </a:lnTo>
                  <a:lnTo>
                    <a:pt x="20" y="209"/>
                  </a:lnTo>
                  <a:lnTo>
                    <a:pt x="344" y="20"/>
                  </a:lnTo>
                  <a:lnTo>
                    <a:pt x="24" y="214"/>
                  </a:lnTo>
                  <a:lnTo>
                    <a:pt x="347" y="27"/>
                  </a:lnTo>
                  <a:lnTo>
                    <a:pt x="22" y="230"/>
                  </a:lnTo>
                  <a:lnTo>
                    <a:pt x="347" y="43"/>
                  </a:lnTo>
                  <a:lnTo>
                    <a:pt x="22" y="244"/>
                  </a:lnTo>
                  <a:lnTo>
                    <a:pt x="346" y="57"/>
                  </a:lnTo>
                  <a:lnTo>
                    <a:pt x="23" y="252"/>
                  </a:lnTo>
                  <a:lnTo>
                    <a:pt x="343" y="66"/>
                  </a:lnTo>
                  <a:lnTo>
                    <a:pt x="23" y="252"/>
                  </a:lnTo>
                  <a:lnTo>
                    <a:pt x="343" y="68"/>
                  </a:lnTo>
                  <a:lnTo>
                    <a:pt x="23" y="255"/>
                  </a:lnTo>
                  <a:lnTo>
                    <a:pt x="343" y="70"/>
                  </a:lnTo>
                  <a:lnTo>
                    <a:pt x="23" y="256"/>
                  </a:lnTo>
                  <a:lnTo>
                    <a:pt x="342" y="72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4">
              <a:extLst>
                <a:ext uri="{FF2B5EF4-FFF2-40B4-BE49-F238E27FC236}">
                  <a16:creationId xmlns="" xmlns:a16="http://schemas.microsoft.com/office/drawing/2014/main" id="{1D7B82BB-BE75-4E0B-9DF9-E41B62D62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276" y="3335338"/>
              <a:ext cx="712788" cy="733425"/>
            </a:xfrm>
            <a:custGeom>
              <a:avLst/>
              <a:gdLst>
                <a:gd name="T0" fmla="*/ 1 w 449"/>
                <a:gd name="T1" fmla="*/ 173 h 462"/>
                <a:gd name="T2" fmla="*/ 12 w 449"/>
                <a:gd name="T3" fmla="*/ 173 h 462"/>
                <a:gd name="T4" fmla="*/ 32 w 449"/>
                <a:gd name="T5" fmla="*/ 173 h 462"/>
                <a:gd name="T6" fmla="*/ 40 w 449"/>
                <a:gd name="T7" fmla="*/ 175 h 462"/>
                <a:gd name="T8" fmla="*/ 48 w 449"/>
                <a:gd name="T9" fmla="*/ 175 h 462"/>
                <a:gd name="T10" fmla="*/ 105 w 449"/>
                <a:gd name="T11" fmla="*/ 146 h 462"/>
                <a:gd name="T12" fmla="*/ 107 w 449"/>
                <a:gd name="T13" fmla="*/ 152 h 462"/>
                <a:gd name="T14" fmla="*/ 108 w 449"/>
                <a:gd name="T15" fmla="*/ 164 h 462"/>
                <a:gd name="T16" fmla="*/ 108 w 449"/>
                <a:gd name="T17" fmla="*/ 179 h 462"/>
                <a:gd name="T18" fmla="*/ 119 w 449"/>
                <a:gd name="T19" fmla="*/ 182 h 462"/>
                <a:gd name="T20" fmla="*/ 126 w 449"/>
                <a:gd name="T21" fmla="*/ 183 h 462"/>
                <a:gd name="T22" fmla="*/ 449 w 449"/>
                <a:gd name="T23" fmla="*/ 0 h 462"/>
                <a:gd name="T24" fmla="*/ 449 w 449"/>
                <a:gd name="T25" fmla="*/ 1 h 462"/>
                <a:gd name="T26" fmla="*/ 445 w 449"/>
                <a:gd name="T27" fmla="*/ 15 h 462"/>
                <a:gd name="T28" fmla="*/ 389 w 449"/>
                <a:gd name="T29" fmla="*/ 49 h 462"/>
                <a:gd name="T30" fmla="*/ 409 w 449"/>
                <a:gd name="T31" fmla="*/ 52 h 462"/>
                <a:gd name="T32" fmla="*/ 416 w 449"/>
                <a:gd name="T33" fmla="*/ 56 h 462"/>
                <a:gd name="T34" fmla="*/ 420 w 449"/>
                <a:gd name="T35" fmla="*/ 60 h 462"/>
                <a:gd name="T36" fmla="*/ 424 w 449"/>
                <a:gd name="T37" fmla="*/ 65 h 462"/>
                <a:gd name="T38" fmla="*/ 426 w 449"/>
                <a:gd name="T39" fmla="*/ 71 h 462"/>
                <a:gd name="T40" fmla="*/ 426 w 449"/>
                <a:gd name="T41" fmla="*/ 79 h 462"/>
                <a:gd name="T42" fmla="*/ 432 w 449"/>
                <a:gd name="T43" fmla="*/ 87 h 462"/>
                <a:gd name="T44" fmla="*/ 271 w 449"/>
                <a:gd name="T45" fmla="*/ 187 h 462"/>
                <a:gd name="T46" fmla="*/ 270 w 449"/>
                <a:gd name="T47" fmla="*/ 199 h 462"/>
                <a:gd name="T48" fmla="*/ 268 w 449"/>
                <a:gd name="T49" fmla="*/ 206 h 462"/>
                <a:gd name="T50" fmla="*/ 267 w 449"/>
                <a:gd name="T51" fmla="*/ 209 h 462"/>
                <a:gd name="T52" fmla="*/ 266 w 449"/>
                <a:gd name="T53" fmla="*/ 217 h 462"/>
                <a:gd name="T54" fmla="*/ 266 w 449"/>
                <a:gd name="T55" fmla="*/ 221 h 462"/>
                <a:gd name="T56" fmla="*/ 264 w 449"/>
                <a:gd name="T57" fmla="*/ 229 h 462"/>
                <a:gd name="T58" fmla="*/ 263 w 449"/>
                <a:gd name="T59" fmla="*/ 234 h 462"/>
                <a:gd name="T60" fmla="*/ 261 w 449"/>
                <a:gd name="T61" fmla="*/ 240 h 462"/>
                <a:gd name="T62" fmla="*/ 260 w 449"/>
                <a:gd name="T63" fmla="*/ 248 h 462"/>
                <a:gd name="T64" fmla="*/ 259 w 449"/>
                <a:gd name="T65" fmla="*/ 259 h 462"/>
                <a:gd name="T66" fmla="*/ 257 w 449"/>
                <a:gd name="T67" fmla="*/ 264 h 462"/>
                <a:gd name="T68" fmla="*/ 256 w 449"/>
                <a:gd name="T69" fmla="*/ 279 h 462"/>
                <a:gd name="T70" fmla="*/ 253 w 449"/>
                <a:gd name="T71" fmla="*/ 295 h 462"/>
                <a:gd name="T72" fmla="*/ 252 w 449"/>
                <a:gd name="T73" fmla="*/ 305 h 462"/>
                <a:gd name="T74" fmla="*/ 252 w 449"/>
                <a:gd name="T75" fmla="*/ 306 h 462"/>
                <a:gd name="T76" fmla="*/ 249 w 449"/>
                <a:gd name="T77" fmla="*/ 323 h 462"/>
                <a:gd name="T78" fmla="*/ 249 w 449"/>
                <a:gd name="T79" fmla="*/ 328 h 462"/>
                <a:gd name="T80" fmla="*/ 248 w 449"/>
                <a:gd name="T81" fmla="*/ 333 h 462"/>
                <a:gd name="T82" fmla="*/ 248 w 449"/>
                <a:gd name="T83" fmla="*/ 333 h 462"/>
                <a:gd name="T84" fmla="*/ 247 w 449"/>
                <a:gd name="T85" fmla="*/ 350 h 462"/>
                <a:gd name="T86" fmla="*/ 245 w 449"/>
                <a:gd name="T87" fmla="*/ 363 h 462"/>
                <a:gd name="T88" fmla="*/ 244 w 449"/>
                <a:gd name="T89" fmla="*/ 373 h 462"/>
                <a:gd name="T90" fmla="*/ 95 w 449"/>
                <a:gd name="T91" fmla="*/ 461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9" h="462">
                  <a:moveTo>
                    <a:pt x="0" y="173"/>
                  </a:moveTo>
                  <a:lnTo>
                    <a:pt x="1" y="173"/>
                  </a:lnTo>
                  <a:lnTo>
                    <a:pt x="1" y="180"/>
                  </a:lnTo>
                  <a:lnTo>
                    <a:pt x="12" y="173"/>
                  </a:lnTo>
                  <a:lnTo>
                    <a:pt x="1" y="192"/>
                  </a:lnTo>
                  <a:lnTo>
                    <a:pt x="32" y="173"/>
                  </a:lnTo>
                  <a:lnTo>
                    <a:pt x="1" y="198"/>
                  </a:lnTo>
                  <a:lnTo>
                    <a:pt x="40" y="175"/>
                  </a:lnTo>
                  <a:lnTo>
                    <a:pt x="1" y="202"/>
                  </a:lnTo>
                  <a:lnTo>
                    <a:pt x="48" y="175"/>
                  </a:lnTo>
                  <a:lnTo>
                    <a:pt x="1" y="207"/>
                  </a:lnTo>
                  <a:lnTo>
                    <a:pt x="105" y="146"/>
                  </a:lnTo>
                  <a:lnTo>
                    <a:pt x="1" y="213"/>
                  </a:lnTo>
                  <a:lnTo>
                    <a:pt x="107" y="152"/>
                  </a:lnTo>
                  <a:lnTo>
                    <a:pt x="1" y="225"/>
                  </a:lnTo>
                  <a:lnTo>
                    <a:pt x="108" y="164"/>
                  </a:lnTo>
                  <a:lnTo>
                    <a:pt x="1" y="240"/>
                  </a:lnTo>
                  <a:lnTo>
                    <a:pt x="108" y="179"/>
                  </a:lnTo>
                  <a:lnTo>
                    <a:pt x="2" y="249"/>
                  </a:lnTo>
                  <a:lnTo>
                    <a:pt x="119" y="182"/>
                  </a:lnTo>
                  <a:lnTo>
                    <a:pt x="2" y="253"/>
                  </a:lnTo>
                  <a:lnTo>
                    <a:pt x="126" y="183"/>
                  </a:lnTo>
                  <a:lnTo>
                    <a:pt x="2" y="258"/>
                  </a:lnTo>
                  <a:lnTo>
                    <a:pt x="449" y="0"/>
                  </a:lnTo>
                  <a:lnTo>
                    <a:pt x="2" y="259"/>
                  </a:lnTo>
                  <a:lnTo>
                    <a:pt x="449" y="1"/>
                  </a:lnTo>
                  <a:lnTo>
                    <a:pt x="2" y="270"/>
                  </a:lnTo>
                  <a:lnTo>
                    <a:pt x="445" y="15"/>
                  </a:lnTo>
                  <a:lnTo>
                    <a:pt x="2" y="272"/>
                  </a:lnTo>
                  <a:lnTo>
                    <a:pt x="389" y="49"/>
                  </a:lnTo>
                  <a:lnTo>
                    <a:pt x="2" y="286"/>
                  </a:lnTo>
                  <a:lnTo>
                    <a:pt x="409" y="52"/>
                  </a:lnTo>
                  <a:lnTo>
                    <a:pt x="2" y="294"/>
                  </a:lnTo>
                  <a:lnTo>
                    <a:pt x="416" y="56"/>
                  </a:lnTo>
                  <a:lnTo>
                    <a:pt x="2" y="300"/>
                  </a:lnTo>
                  <a:lnTo>
                    <a:pt x="420" y="60"/>
                  </a:lnTo>
                  <a:lnTo>
                    <a:pt x="2" y="309"/>
                  </a:lnTo>
                  <a:lnTo>
                    <a:pt x="424" y="65"/>
                  </a:lnTo>
                  <a:lnTo>
                    <a:pt x="2" y="314"/>
                  </a:lnTo>
                  <a:lnTo>
                    <a:pt x="426" y="71"/>
                  </a:lnTo>
                  <a:lnTo>
                    <a:pt x="2" y="323"/>
                  </a:lnTo>
                  <a:lnTo>
                    <a:pt x="426" y="79"/>
                  </a:lnTo>
                  <a:lnTo>
                    <a:pt x="4" y="333"/>
                  </a:lnTo>
                  <a:lnTo>
                    <a:pt x="432" y="87"/>
                  </a:lnTo>
                  <a:lnTo>
                    <a:pt x="4" y="342"/>
                  </a:lnTo>
                  <a:lnTo>
                    <a:pt x="271" y="187"/>
                  </a:lnTo>
                  <a:lnTo>
                    <a:pt x="4" y="352"/>
                  </a:lnTo>
                  <a:lnTo>
                    <a:pt x="270" y="199"/>
                  </a:lnTo>
                  <a:lnTo>
                    <a:pt x="4" y="359"/>
                  </a:lnTo>
                  <a:lnTo>
                    <a:pt x="268" y="206"/>
                  </a:lnTo>
                  <a:lnTo>
                    <a:pt x="4" y="360"/>
                  </a:lnTo>
                  <a:lnTo>
                    <a:pt x="267" y="209"/>
                  </a:lnTo>
                  <a:lnTo>
                    <a:pt x="4" y="369"/>
                  </a:lnTo>
                  <a:lnTo>
                    <a:pt x="266" y="217"/>
                  </a:lnTo>
                  <a:lnTo>
                    <a:pt x="4" y="371"/>
                  </a:lnTo>
                  <a:lnTo>
                    <a:pt x="266" y="221"/>
                  </a:lnTo>
                  <a:lnTo>
                    <a:pt x="4" y="379"/>
                  </a:lnTo>
                  <a:lnTo>
                    <a:pt x="264" y="229"/>
                  </a:lnTo>
                  <a:lnTo>
                    <a:pt x="4" y="384"/>
                  </a:lnTo>
                  <a:lnTo>
                    <a:pt x="263" y="234"/>
                  </a:lnTo>
                  <a:lnTo>
                    <a:pt x="4" y="389"/>
                  </a:lnTo>
                  <a:lnTo>
                    <a:pt x="261" y="240"/>
                  </a:lnTo>
                  <a:lnTo>
                    <a:pt x="5" y="396"/>
                  </a:lnTo>
                  <a:lnTo>
                    <a:pt x="260" y="248"/>
                  </a:lnTo>
                  <a:lnTo>
                    <a:pt x="13" y="401"/>
                  </a:lnTo>
                  <a:lnTo>
                    <a:pt x="259" y="259"/>
                  </a:lnTo>
                  <a:lnTo>
                    <a:pt x="16" y="404"/>
                  </a:lnTo>
                  <a:lnTo>
                    <a:pt x="257" y="264"/>
                  </a:lnTo>
                  <a:lnTo>
                    <a:pt x="27" y="412"/>
                  </a:lnTo>
                  <a:lnTo>
                    <a:pt x="256" y="279"/>
                  </a:lnTo>
                  <a:lnTo>
                    <a:pt x="38" y="420"/>
                  </a:lnTo>
                  <a:lnTo>
                    <a:pt x="253" y="295"/>
                  </a:lnTo>
                  <a:lnTo>
                    <a:pt x="44" y="424"/>
                  </a:lnTo>
                  <a:lnTo>
                    <a:pt x="252" y="305"/>
                  </a:lnTo>
                  <a:lnTo>
                    <a:pt x="46" y="426"/>
                  </a:lnTo>
                  <a:lnTo>
                    <a:pt x="252" y="306"/>
                  </a:lnTo>
                  <a:lnTo>
                    <a:pt x="57" y="434"/>
                  </a:lnTo>
                  <a:lnTo>
                    <a:pt x="249" y="323"/>
                  </a:lnTo>
                  <a:lnTo>
                    <a:pt x="59" y="436"/>
                  </a:lnTo>
                  <a:lnTo>
                    <a:pt x="249" y="328"/>
                  </a:lnTo>
                  <a:lnTo>
                    <a:pt x="65" y="440"/>
                  </a:lnTo>
                  <a:lnTo>
                    <a:pt x="248" y="333"/>
                  </a:lnTo>
                  <a:lnTo>
                    <a:pt x="65" y="440"/>
                  </a:lnTo>
                  <a:lnTo>
                    <a:pt x="248" y="333"/>
                  </a:lnTo>
                  <a:lnTo>
                    <a:pt x="76" y="449"/>
                  </a:lnTo>
                  <a:lnTo>
                    <a:pt x="247" y="350"/>
                  </a:lnTo>
                  <a:lnTo>
                    <a:pt x="85" y="455"/>
                  </a:lnTo>
                  <a:lnTo>
                    <a:pt x="245" y="363"/>
                  </a:lnTo>
                  <a:lnTo>
                    <a:pt x="91" y="461"/>
                  </a:lnTo>
                  <a:lnTo>
                    <a:pt x="244" y="373"/>
                  </a:lnTo>
                  <a:lnTo>
                    <a:pt x="93" y="462"/>
                  </a:lnTo>
                  <a:lnTo>
                    <a:pt x="95" y="461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5">
              <a:extLst>
                <a:ext uri="{FF2B5EF4-FFF2-40B4-BE49-F238E27FC236}">
                  <a16:creationId xmlns="" xmlns:a16="http://schemas.microsoft.com/office/drawing/2014/main" id="{8449ADC0-629E-46CA-B6B2-9DA014510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2476" y="3511550"/>
              <a:ext cx="90488" cy="101600"/>
            </a:xfrm>
            <a:custGeom>
              <a:avLst/>
              <a:gdLst>
                <a:gd name="T0" fmla="*/ 3 w 57"/>
                <a:gd name="T1" fmla="*/ 8 h 64"/>
                <a:gd name="T2" fmla="*/ 10 w 57"/>
                <a:gd name="T3" fmla="*/ 4 h 64"/>
                <a:gd name="T4" fmla="*/ 2 w 57"/>
                <a:gd name="T5" fmla="*/ 10 h 64"/>
                <a:gd name="T6" fmla="*/ 13 w 57"/>
                <a:gd name="T7" fmla="*/ 3 h 64"/>
                <a:gd name="T8" fmla="*/ 0 w 57"/>
                <a:gd name="T9" fmla="*/ 20 h 64"/>
                <a:gd name="T10" fmla="*/ 36 w 57"/>
                <a:gd name="T11" fmla="*/ 0 h 64"/>
                <a:gd name="T12" fmla="*/ 0 w 57"/>
                <a:gd name="T13" fmla="*/ 35 h 64"/>
                <a:gd name="T14" fmla="*/ 55 w 57"/>
                <a:gd name="T15" fmla="*/ 4 h 64"/>
                <a:gd name="T16" fmla="*/ 6 w 57"/>
                <a:gd name="T17" fmla="*/ 46 h 64"/>
                <a:gd name="T18" fmla="*/ 57 w 57"/>
                <a:gd name="T19" fmla="*/ 16 h 64"/>
                <a:gd name="T20" fmla="*/ 9 w 57"/>
                <a:gd name="T21" fmla="*/ 50 h 64"/>
                <a:gd name="T22" fmla="*/ 57 w 57"/>
                <a:gd name="T23" fmla="*/ 22 h 64"/>
                <a:gd name="T24" fmla="*/ 9 w 57"/>
                <a:gd name="T25" fmla="*/ 50 h 64"/>
                <a:gd name="T26" fmla="*/ 56 w 57"/>
                <a:gd name="T27" fmla="*/ 23 h 64"/>
                <a:gd name="T28" fmla="*/ 9 w 57"/>
                <a:gd name="T29" fmla="*/ 56 h 64"/>
                <a:gd name="T30" fmla="*/ 56 w 57"/>
                <a:gd name="T31" fmla="*/ 27 h 64"/>
                <a:gd name="T32" fmla="*/ 9 w 57"/>
                <a:gd name="T33" fmla="*/ 64 h 64"/>
                <a:gd name="T34" fmla="*/ 57 w 57"/>
                <a:gd name="T35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64">
                  <a:moveTo>
                    <a:pt x="3" y="8"/>
                  </a:moveTo>
                  <a:lnTo>
                    <a:pt x="10" y="4"/>
                  </a:lnTo>
                  <a:lnTo>
                    <a:pt x="2" y="10"/>
                  </a:lnTo>
                  <a:lnTo>
                    <a:pt x="13" y="3"/>
                  </a:lnTo>
                  <a:lnTo>
                    <a:pt x="0" y="20"/>
                  </a:lnTo>
                  <a:lnTo>
                    <a:pt x="36" y="0"/>
                  </a:lnTo>
                  <a:lnTo>
                    <a:pt x="0" y="35"/>
                  </a:lnTo>
                  <a:lnTo>
                    <a:pt x="55" y="4"/>
                  </a:lnTo>
                  <a:lnTo>
                    <a:pt x="6" y="46"/>
                  </a:lnTo>
                  <a:lnTo>
                    <a:pt x="57" y="16"/>
                  </a:lnTo>
                  <a:lnTo>
                    <a:pt x="9" y="50"/>
                  </a:lnTo>
                  <a:lnTo>
                    <a:pt x="57" y="22"/>
                  </a:lnTo>
                  <a:lnTo>
                    <a:pt x="9" y="50"/>
                  </a:lnTo>
                  <a:lnTo>
                    <a:pt x="56" y="23"/>
                  </a:lnTo>
                  <a:lnTo>
                    <a:pt x="9" y="56"/>
                  </a:lnTo>
                  <a:lnTo>
                    <a:pt x="56" y="27"/>
                  </a:lnTo>
                  <a:lnTo>
                    <a:pt x="9" y="64"/>
                  </a:lnTo>
                  <a:lnTo>
                    <a:pt x="57" y="35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6">
              <a:extLst>
                <a:ext uri="{FF2B5EF4-FFF2-40B4-BE49-F238E27FC236}">
                  <a16:creationId xmlns="" xmlns:a16="http://schemas.microsoft.com/office/drawing/2014/main" id="{633E0818-8B33-4904-B96A-9949902FA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1" y="2627313"/>
              <a:ext cx="139700" cy="130175"/>
            </a:xfrm>
            <a:custGeom>
              <a:avLst/>
              <a:gdLst>
                <a:gd name="T0" fmla="*/ 0 w 88"/>
                <a:gd name="T1" fmla="*/ 49 h 82"/>
                <a:gd name="T2" fmla="*/ 85 w 88"/>
                <a:gd name="T3" fmla="*/ 0 h 82"/>
                <a:gd name="T4" fmla="*/ 7 w 88"/>
                <a:gd name="T5" fmla="*/ 59 h 82"/>
                <a:gd name="T6" fmla="*/ 83 w 88"/>
                <a:gd name="T7" fmla="*/ 14 h 82"/>
                <a:gd name="T8" fmla="*/ 12 w 88"/>
                <a:gd name="T9" fmla="*/ 64 h 82"/>
                <a:gd name="T10" fmla="*/ 84 w 88"/>
                <a:gd name="T11" fmla="*/ 23 h 82"/>
                <a:gd name="T12" fmla="*/ 19 w 88"/>
                <a:gd name="T13" fmla="*/ 72 h 82"/>
                <a:gd name="T14" fmla="*/ 84 w 88"/>
                <a:gd name="T15" fmla="*/ 34 h 82"/>
                <a:gd name="T16" fmla="*/ 22 w 88"/>
                <a:gd name="T17" fmla="*/ 73 h 82"/>
                <a:gd name="T18" fmla="*/ 84 w 88"/>
                <a:gd name="T19" fmla="*/ 38 h 82"/>
                <a:gd name="T20" fmla="*/ 31 w 88"/>
                <a:gd name="T21" fmla="*/ 82 h 82"/>
                <a:gd name="T22" fmla="*/ 88 w 88"/>
                <a:gd name="T23" fmla="*/ 48 h 82"/>
                <a:gd name="T24" fmla="*/ 52 w 88"/>
                <a:gd name="T25" fmla="*/ 79 h 82"/>
                <a:gd name="T26" fmla="*/ 57 w 88"/>
                <a:gd name="T27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82">
                  <a:moveTo>
                    <a:pt x="0" y="49"/>
                  </a:moveTo>
                  <a:lnTo>
                    <a:pt x="85" y="0"/>
                  </a:lnTo>
                  <a:lnTo>
                    <a:pt x="7" y="59"/>
                  </a:lnTo>
                  <a:lnTo>
                    <a:pt x="83" y="14"/>
                  </a:lnTo>
                  <a:lnTo>
                    <a:pt x="12" y="64"/>
                  </a:lnTo>
                  <a:lnTo>
                    <a:pt x="84" y="23"/>
                  </a:lnTo>
                  <a:lnTo>
                    <a:pt x="19" y="72"/>
                  </a:lnTo>
                  <a:lnTo>
                    <a:pt x="84" y="34"/>
                  </a:lnTo>
                  <a:lnTo>
                    <a:pt x="22" y="73"/>
                  </a:lnTo>
                  <a:lnTo>
                    <a:pt x="84" y="38"/>
                  </a:lnTo>
                  <a:lnTo>
                    <a:pt x="31" y="82"/>
                  </a:lnTo>
                  <a:lnTo>
                    <a:pt x="88" y="48"/>
                  </a:lnTo>
                  <a:lnTo>
                    <a:pt x="52" y="79"/>
                  </a:lnTo>
                  <a:lnTo>
                    <a:pt x="57" y="76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7">
              <a:extLst>
                <a:ext uri="{FF2B5EF4-FFF2-40B4-BE49-F238E27FC236}">
                  <a16:creationId xmlns="" xmlns:a16="http://schemas.microsoft.com/office/drawing/2014/main" id="{B284205A-1784-4623-A8D3-91696798D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001" y="2705100"/>
              <a:ext cx="246063" cy="582613"/>
            </a:xfrm>
            <a:custGeom>
              <a:avLst/>
              <a:gdLst>
                <a:gd name="T0" fmla="*/ 8 w 155"/>
                <a:gd name="T1" fmla="*/ 0 h 367"/>
                <a:gd name="T2" fmla="*/ 14 w 155"/>
                <a:gd name="T3" fmla="*/ 7 h 367"/>
                <a:gd name="T4" fmla="*/ 18 w 155"/>
                <a:gd name="T5" fmla="*/ 12 h 367"/>
                <a:gd name="T6" fmla="*/ 23 w 155"/>
                <a:gd name="T7" fmla="*/ 18 h 367"/>
                <a:gd name="T8" fmla="*/ 30 w 155"/>
                <a:gd name="T9" fmla="*/ 22 h 367"/>
                <a:gd name="T10" fmla="*/ 34 w 155"/>
                <a:gd name="T11" fmla="*/ 23 h 367"/>
                <a:gd name="T12" fmla="*/ 48 w 155"/>
                <a:gd name="T13" fmla="*/ 28 h 367"/>
                <a:gd name="T14" fmla="*/ 62 w 155"/>
                <a:gd name="T15" fmla="*/ 34 h 367"/>
                <a:gd name="T16" fmla="*/ 64 w 155"/>
                <a:gd name="T17" fmla="*/ 34 h 367"/>
                <a:gd name="T18" fmla="*/ 76 w 155"/>
                <a:gd name="T19" fmla="*/ 38 h 367"/>
                <a:gd name="T20" fmla="*/ 84 w 155"/>
                <a:gd name="T21" fmla="*/ 39 h 367"/>
                <a:gd name="T22" fmla="*/ 92 w 155"/>
                <a:gd name="T23" fmla="*/ 42 h 367"/>
                <a:gd name="T24" fmla="*/ 100 w 155"/>
                <a:gd name="T25" fmla="*/ 45 h 367"/>
                <a:gd name="T26" fmla="*/ 100 w 155"/>
                <a:gd name="T27" fmla="*/ 45 h 367"/>
                <a:gd name="T28" fmla="*/ 103 w 155"/>
                <a:gd name="T29" fmla="*/ 45 h 367"/>
                <a:gd name="T30" fmla="*/ 105 w 155"/>
                <a:gd name="T31" fmla="*/ 46 h 367"/>
                <a:gd name="T32" fmla="*/ 115 w 155"/>
                <a:gd name="T33" fmla="*/ 52 h 367"/>
                <a:gd name="T34" fmla="*/ 115 w 155"/>
                <a:gd name="T35" fmla="*/ 52 h 367"/>
                <a:gd name="T36" fmla="*/ 122 w 155"/>
                <a:gd name="T37" fmla="*/ 56 h 367"/>
                <a:gd name="T38" fmla="*/ 126 w 155"/>
                <a:gd name="T39" fmla="*/ 60 h 367"/>
                <a:gd name="T40" fmla="*/ 130 w 155"/>
                <a:gd name="T41" fmla="*/ 66 h 367"/>
                <a:gd name="T42" fmla="*/ 130 w 155"/>
                <a:gd name="T43" fmla="*/ 66 h 367"/>
                <a:gd name="T44" fmla="*/ 134 w 155"/>
                <a:gd name="T45" fmla="*/ 79 h 367"/>
                <a:gd name="T46" fmla="*/ 137 w 155"/>
                <a:gd name="T47" fmla="*/ 89 h 367"/>
                <a:gd name="T48" fmla="*/ 137 w 155"/>
                <a:gd name="T49" fmla="*/ 95 h 367"/>
                <a:gd name="T50" fmla="*/ 137 w 155"/>
                <a:gd name="T51" fmla="*/ 100 h 367"/>
                <a:gd name="T52" fmla="*/ 137 w 155"/>
                <a:gd name="T53" fmla="*/ 107 h 367"/>
                <a:gd name="T54" fmla="*/ 138 w 155"/>
                <a:gd name="T55" fmla="*/ 118 h 367"/>
                <a:gd name="T56" fmla="*/ 138 w 155"/>
                <a:gd name="T57" fmla="*/ 130 h 367"/>
                <a:gd name="T58" fmla="*/ 140 w 155"/>
                <a:gd name="T59" fmla="*/ 138 h 367"/>
                <a:gd name="T60" fmla="*/ 140 w 155"/>
                <a:gd name="T61" fmla="*/ 141 h 367"/>
                <a:gd name="T62" fmla="*/ 140 w 155"/>
                <a:gd name="T63" fmla="*/ 153 h 367"/>
                <a:gd name="T64" fmla="*/ 141 w 155"/>
                <a:gd name="T65" fmla="*/ 155 h 367"/>
                <a:gd name="T66" fmla="*/ 141 w 155"/>
                <a:gd name="T67" fmla="*/ 156 h 367"/>
                <a:gd name="T68" fmla="*/ 141 w 155"/>
                <a:gd name="T69" fmla="*/ 159 h 367"/>
                <a:gd name="T70" fmla="*/ 143 w 155"/>
                <a:gd name="T71" fmla="*/ 172 h 367"/>
                <a:gd name="T72" fmla="*/ 143 w 155"/>
                <a:gd name="T73" fmla="*/ 179 h 367"/>
                <a:gd name="T74" fmla="*/ 144 w 155"/>
                <a:gd name="T75" fmla="*/ 188 h 367"/>
                <a:gd name="T76" fmla="*/ 145 w 155"/>
                <a:gd name="T77" fmla="*/ 192 h 367"/>
                <a:gd name="T78" fmla="*/ 145 w 155"/>
                <a:gd name="T79" fmla="*/ 203 h 367"/>
                <a:gd name="T80" fmla="*/ 148 w 155"/>
                <a:gd name="T81" fmla="*/ 214 h 367"/>
                <a:gd name="T82" fmla="*/ 149 w 155"/>
                <a:gd name="T83" fmla="*/ 226 h 367"/>
                <a:gd name="T84" fmla="*/ 151 w 155"/>
                <a:gd name="T85" fmla="*/ 237 h 367"/>
                <a:gd name="T86" fmla="*/ 152 w 155"/>
                <a:gd name="T87" fmla="*/ 240 h 367"/>
                <a:gd name="T88" fmla="*/ 152 w 155"/>
                <a:gd name="T89" fmla="*/ 244 h 367"/>
                <a:gd name="T90" fmla="*/ 153 w 155"/>
                <a:gd name="T91" fmla="*/ 248 h 367"/>
                <a:gd name="T92" fmla="*/ 153 w 155"/>
                <a:gd name="T93" fmla="*/ 249 h 367"/>
                <a:gd name="T94" fmla="*/ 153 w 155"/>
                <a:gd name="T95" fmla="*/ 253 h 367"/>
                <a:gd name="T96" fmla="*/ 153 w 155"/>
                <a:gd name="T97" fmla="*/ 259 h 367"/>
                <a:gd name="T98" fmla="*/ 153 w 155"/>
                <a:gd name="T99" fmla="*/ 259 h 367"/>
                <a:gd name="T100" fmla="*/ 155 w 155"/>
                <a:gd name="T101" fmla="*/ 267 h 367"/>
                <a:gd name="T102" fmla="*/ 155 w 155"/>
                <a:gd name="T103" fmla="*/ 268 h 367"/>
                <a:gd name="T104" fmla="*/ 155 w 155"/>
                <a:gd name="T105" fmla="*/ 276 h 367"/>
                <a:gd name="T106" fmla="*/ 155 w 155"/>
                <a:gd name="T107" fmla="*/ 285 h 367"/>
                <a:gd name="T108" fmla="*/ 153 w 155"/>
                <a:gd name="T109" fmla="*/ 294 h 367"/>
                <a:gd name="T110" fmla="*/ 153 w 155"/>
                <a:gd name="T111" fmla="*/ 308 h 367"/>
                <a:gd name="T112" fmla="*/ 153 w 155"/>
                <a:gd name="T113" fmla="*/ 310 h 367"/>
                <a:gd name="T114" fmla="*/ 152 w 155"/>
                <a:gd name="T115" fmla="*/ 31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5" h="367">
                  <a:moveTo>
                    <a:pt x="0" y="5"/>
                  </a:moveTo>
                  <a:lnTo>
                    <a:pt x="8" y="0"/>
                  </a:lnTo>
                  <a:lnTo>
                    <a:pt x="8" y="11"/>
                  </a:lnTo>
                  <a:lnTo>
                    <a:pt x="14" y="7"/>
                  </a:lnTo>
                  <a:lnTo>
                    <a:pt x="11" y="16"/>
                  </a:lnTo>
                  <a:lnTo>
                    <a:pt x="18" y="12"/>
                  </a:lnTo>
                  <a:lnTo>
                    <a:pt x="14" y="23"/>
                  </a:lnTo>
                  <a:lnTo>
                    <a:pt x="23" y="18"/>
                  </a:lnTo>
                  <a:lnTo>
                    <a:pt x="12" y="33"/>
                  </a:lnTo>
                  <a:lnTo>
                    <a:pt x="30" y="22"/>
                  </a:lnTo>
                  <a:lnTo>
                    <a:pt x="12" y="37"/>
                  </a:lnTo>
                  <a:lnTo>
                    <a:pt x="34" y="23"/>
                  </a:lnTo>
                  <a:lnTo>
                    <a:pt x="12" y="49"/>
                  </a:lnTo>
                  <a:lnTo>
                    <a:pt x="48" y="28"/>
                  </a:lnTo>
                  <a:lnTo>
                    <a:pt x="12" y="62"/>
                  </a:lnTo>
                  <a:lnTo>
                    <a:pt x="62" y="34"/>
                  </a:lnTo>
                  <a:lnTo>
                    <a:pt x="12" y="62"/>
                  </a:lnTo>
                  <a:lnTo>
                    <a:pt x="64" y="34"/>
                  </a:lnTo>
                  <a:lnTo>
                    <a:pt x="14" y="73"/>
                  </a:lnTo>
                  <a:lnTo>
                    <a:pt x="76" y="38"/>
                  </a:lnTo>
                  <a:lnTo>
                    <a:pt x="14" y="80"/>
                  </a:lnTo>
                  <a:lnTo>
                    <a:pt x="84" y="39"/>
                  </a:lnTo>
                  <a:lnTo>
                    <a:pt x="14" y="87"/>
                  </a:lnTo>
                  <a:lnTo>
                    <a:pt x="92" y="42"/>
                  </a:lnTo>
                  <a:lnTo>
                    <a:pt x="15" y="94"/>
                  </a:lnTo>
                  <a:lnTo>
                    <a:pt x="100" y="45"/>
                  </a:lnTo>
                  <a:lnTo>
                    <a:pt x="15" y="94"/>
                  </a:lnTo>
                  <a:lnTo>
                    <a:pt x="100" y="45"/>
                  </a:lnTo>
                  <a:lnTo>
                    <a:pt x="15" y="96"/>
                  </a:lnTo>
                  <a:lnTo>
                    <a:pt x="103" y="45"/>
                  </a:lnTo>
                  <a:lnTo>
                    <a:pt x="15" y="98"/>
                  </a:lnTo>
                  <a:lnTo>
                    <a:pt x="105" y="46"/>
                  </a:lnTo>
                  <a:lnTo>
                    <a:pt x="15" y="108"/>
                  </a:lnTo>
                  <a:lnTo>
                    <a:pt x="115" y="52"/>
                  </a:lnTo>
                  <a:lnTo>
                    <a:pt x="15" y="110"/>
                  </a:lnTo>
                  <a:lnTo>
                    <a:pt x="115" y="52"/>
                  </a:lnTo>
                  <a:lnTo>
                    <a:pt x="16" y="118"/>
                  </a:lnTo>
                  <a:lnTo>
                    <a:pt x="122" y="56"/>
                  </a:lnTo>
                  <a:lnTo>
                    <a:pt x="16" y="123"/>
                  </a:lnTo>
                  <a:lnTo>
                    <a:pt x="126" y="60"/>
                  </a:lnTo>
                  <a:lnTo>
                    <a:pt x="16" y="131"/>
                  </a:lnTo>
                  <a:lnTo>
                    <a:pt x="130" y="66"/>
                  </a:lnTo>
                  <a:lnTo>
                    <a:pt x="16" y="133"/>
                  </a:lnTo>
                  <a:lnTo>
                    <a:pt x="130" y="66"/>
                  </a:lnTo>
                  <a:lnTo>
                    <a:pt x="18" y="146"/>
                  </a:lnTo>
                  <a:lnTo>
                    <a:pt x="134" y="79"/>
                  </a:lnTo>
                  <a:lnTo>
                    <a:pt x="19" y="159"/>
                  </a:lnTo>
                  <a:lnTo>
                    <a:pt x="137" y="89"/>
                  </a:lnTo>
                  <a:lnTo>
                    <a:pt x="19" y="164"/>
                  </a:lnTo>
                  <a:lnTo>
                    <a:pt x="137" y="95"/>
                  </a:lnTo>
                  <a:lnTo>
                    <a:pt x="19" y="168"/>
                  </a:lnTo>
                  <a:lnTo>
                    <a:pt x="137" y="100"/>
                  </a:lnTo>
                  <a:lnTo>
                    <a:pt x="20" y="175"/>
                  </a:lnTo>
                  <a:lnTo>
                    <a:pt x="137" y="107"/>
                  </a:lnTo>
                  <a:lnTo>
                    <a:pt x="22" y="186"/>
                  </a:lnTo>
                  <a:lnTo>
                    <a:pt x="138" y="118"/>
                  </a:lnTo>
                  <a:lnTo>
                    <a:pt x="23" y="197"/>
                  </a:lnTo>
                  <a:lnTo>
                    <a:pt x="138" y="130"/>
                  </a:lnTo>
                  <a:lnTo>
                    <a:pt x="23" y="205"/>
                  </a:lnTo>
                  <a:lnTo>
                    <a:pt x="140" y="138"/>
                  </a:lnTo>
                  <a:lnTo>
                    <a:pt x="24" y="207"/>
                  </a:lnTo>
                  <a:lnTo>
                    <a:pt x="140" y="141"/>
                  </a:lnTo>
                  <a:lnTo>
                    <a:pt x="26" y="220"/>
                  </a:lnTo>
                  <a:lnTo>
                    <a:pt x="140" y="153"/>
                  </a:lnTo>
                  <a:lnTo>
                    <a:pt x="26" y="221"/>
                  </a:lnTo>
                  <a:lnTo>
                    <a:pt x="141" y="155"/>
                  </a:lnTo>
                  <a:lnTo>
                    <a:pt x="26" y="222"/>
                  </a:lnTo>
                  <a:lnTo>
                    <a:pt x="141" y="156"/>
                  </a:lnTo>
                  <a:lnTo>
                    <a:pt x="26" y="225"/>
                  </a:lnTo>
                  <a:lnTo>
                    <a:pt x="141" y="159"/>
                  </a:lnTo>
                  <a:lnTo>
                    <a:pt x="27" y="237"/>
                  </a:lnTo>
                  <a:lnTo>
                    <a:pt x="143" y="172"/>
                  </a:lnTo>
                  <a:lnTo>
                    <a:pt x="29" y="244"/>
                  </a:lnTo>
                  <a:lnTo>
                    <a:pt x="143" y="179"/>
                  </a:lnTo>
                  <a:lnTo>
                    <a:pt x="30" y="253"/>
                  </a:lnTo>
                  <a:lnTo>
                    <a:pt x="144" y="188"/>
                  </a:lnTo>
                  <a:lnTo>
                    <a:pt x="30" y="259"/>
                  </a:lnTo>
                  <a:lnTo>
                    <a:pt x="145" y="192"/>
                  </a:lnTo>
                  <a:lnTo>
                    <a:pt x="33" y="268"/>
                  </a:lnTo>
                  <a:lnTo>
                    <a:pt x="145" y="203"/>
                  </a:lnTo>
                  <a:lnTo>
                    <a:pt x="34" y="279"/>
                  </a:lnTo>
                  <a:lnTo>
                    <a:pt x="148" y="214"/>
                  </a:lnTo>
                  <a:lnTo>
                    <a:pt x="35" y="291"/>
                  </a:lnTo>
                  <a:lnTo>
                    <a:pt x="149" y="226"/>
                  </a:lnTo>
                  <a:lnTo>
                    <a:pt x="38" y="302"/>
                  </a:lnTo>
                  <a:lnTo>
                    <a:pt x="151" y="237"/>
                  </a:lnTo>
                  <a:lnTo>
                    <a:pt x="38" y="305"/>
                  </a:lnTo>
                  <a:lnTo>
                    <a:pt x="152" y="240"/>
                  </a:lnTo>
                  <a:lnTo>
                    <a:pt x="39" y="309"/>
                  </a:lnTo>
                  <a:lnTo>
                    <a:pt x="152" y="244"/>
                  </a:lnTo>
                  <a:lnTo>
                    <a:pt x="41" y="313"/>
                  </a:lnTo>
                  <a:lnTo>
                    <a:pt x="153" y="248"/>
                  </a:lnTo>
                  <a:lnTo>
                    <a:pt x="41" y="314"/>
                  </a:lnTo>
                  <a:lnTo>
                    <a:pt x="153" y="249"/>
                  </a:lnTo>
                  <a:lnTo>
                    <a:pt x="42" y="317"/>
                  </a:lnTo>
                  <a:lnTo>
                    <a:pt x="153" y="253"/>
                  </a:lnTo>
                  <a:lnTo>
                    <a:pt x="43" y="323"/>
                  </a:lnTo>
                  <a:lnTo>
                    <a:pt x="153" y="259"/>
                  </a:lnTo>
                  <a:lnTo>
                    <a:pt x="43" y="323"/>
                  </a:lnTo>
                  <a:lnTo>
                    <a:pt x="153" y="259"/>
                  </a:lnTo>
                  <a:lnTo>
                    <a:pt x="46" y="331"/>
                  </a:lnTo>
                  <a:lnTo>
                    <a:pt x="155" y="267"/>
                  </a:lnTo>
                  <a:lnTo>
                    <a:pt x="46" y="331"/>
                  </a:lnTo>
                  <a:lnTo>
                    <a:pt x="155" y="268"/>
                  </a:lnTo>
                  <a:lnTo>
                    <a:pt x="49" y="337"/>
                  </a:lnTo>
                  <a:lnTo>
                    <a:pt x="155" y="276"/>
                  </a:lnTo>
                  <a:lnTo>
                    <a:pt x="52" y="344"/>
                  </a:lnTo>
                  <a:lnTo>
                    <a:pt x="155" y="285"/>
                  </a:lnTo>
                  <a:lnTo>
                    <a:pt x="56" y="351"/>
                  </a:lnTo>
                  <a:lnTo>
                    <a:pt x="153" y="294"/>
                  </a:lnTo>
                  <a:lnTo>
                    <a:pt x="60" y="362"/>
                  </a:lnTo>
                  <a:lnTo>
                    <a:pt x="153" y="308"/>
                  </a:lnTo>
                  <a:lnTo>
                    <a:pt x="61" y="363"/>
                  </a:lnTo>
                  <a:lnTo>
                    <a:pt x="153" y="310"/>
                  </a:lnTo>
                  <a:lnTo>
                    <a:pt x="64" y="367"/>
                  </a:lnTo>
                  <a:lnTo>
                    <a:pt x="152" y="316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8">
              <a:extLst>
                <a:ext uri="{FF2B5EF4-FFF2-40B4-BE49-F238E27FC236}">
                  <a16:creationId xmlns="" xmlns:a16="http://schemas.microsoft.com/office/drawing/2014/main" id="{91A796F3-13E3-43B8-B67D-8E731D41A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3214688"/>
              <a:ext cx="608013" cy="309563"/>
            </a:xfrm>
            <a:custGeom>
              <a:avLst/>
              <a:gdLst>
                <a:gd name="T0" fmla="*/ 0 w 383"/>
                <a:gd name="T1" fmla="*/ 179 h 195"/>
                <a:gd name="T2" fmla="*/ 201 w 383"/>
                <a:gd name="T3" fmla="*/ 64 h 195"/>
                <a:gd name="T4" fmla="*/ 18 w 383"/>
                <a:gd name="T5" fmla="*/ 175 h 195"/>
                <a:gd name="T6" fmla="*/ 207 w 383"/>
                <a:gd name="T7" fmla="*/ 67 h 195"/>
                <a:gd name="T8" fmla="*/ 28 w 383"/>
                <a:gd name="T9" fmla="*/ 176 h 195"/>
                <a:gd name="T10" fmla="*/ 222 w 383"/>
                <a:gd name="T11" fmla="*/ 65 h 195"/>
                <a:gd name="T12" fmla="*/ 33 w 383"/>
                <a:gd name="T13" fmla="*/ 179 h 195"/>
                <a:gd name="T14" fmla="*/ 235 w 383"/>
                <a:gd name="T15" fmla="*/ 63 h 195"/>
                <a:gd name="T16" fmla="*/ 42 w 383"/>
                <a:gd name="T17" fmla="*/ 187 h 195"/>
                <a:gd name="T18" fmla="*/ 274 w 383"/>
                <a:gd name="T19" fmla="*/ 53 h 195"/>
                <a:gd name="T20" fmla="*/ 44 w 383"/>
                <a:gd name="T21" fmla="*/ 195 h 195"/>
                <a:gd name="T22" fmla="*/ 383 w 383"/>
                <a:gd name="T2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3" h="195">
                  <a:moveTo>
                    <a:pt x="0" y="179"/>
                  </a:moveTo>
                  <a:lnTo>
                    <a:pt x="201" y="64"/>
                  </a:lnTo>
                  <a:lnTo>
                    <a:pt x="18" y="175"/>
                  </a:lnTo>
                  <a:lnTo>
                    <a:pt x="207" y="67"/>
                  </a:lnTo>
                  <a:lnTo>
                    <a:pt x="28" y="176"/>
                  </a:lnTo>
                  <a:lnTo>
                    <a:pt x="222" y="65"/>
                  </a:lnTo>
                  <a:lnTo>
                    <a:pt x="33" y="179"/>
                  </a:lnTo>
                  <a:lnTo>
                    <a:pt x="235" y="63"/>
                  </a:lnTo>
                  <a:lnTo>
                    <a:pt x="42" y="187"/>
                  </a:lnTo>
                  <a:lnTo>
                    <a:pt x="274" y="53"/>
                  </a:lnTo>
                  <a:lnTo>
                    <a:pt x="44" y="195"/>
                  </a:lnTo>
                  <a:lnTo>
                    <a:pt x="383" y="0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79">
              <a:extLst>
                <a:ext uri="{FF2B5EF4-FFF2-40B4-BE49-F238E27FC236}">
                  <a16:creationId xmlns="" xmlns:a16="http://schemas.microsoft.com/office/drawing/2014/main" id="{4BFAB56C-DFBA-4592-8111-27CDF65D9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1" y="2787650"/>
              <a:ext cx="17463" cy="6350"/>
            </a:xfrm>
            <a:custGeom>
              <a:avLst/>
              <a:gdLst>
                <a:gd name="T0" fmla="*/ 0 w 11"/>
                <a:gd name="T1" fmla="*/ 4 h 4"/>
                <a:gd name="T2" fmla="*/ 6 w 11"/>
                <a:gd name="T3" fmla="*/ 0 h 4"/>
                <a:gd name="T4" fmla="*/ 5 w 11"/>
                <a:gd name="T5" fmla="*/ 2 h 4"/>
                <a:gd name="T6" fmla="*/ 8 w 11"/>
                <a:gd name="T7" fmla="*/ 1 h 4"/>
                <a:gd name="T8" fmla="*/ 11 w 11"/>
                <a:gd name="T9" fmla="*/ 4 h 4"/>
                <a:gd name="T10" fmla="*/ 11 w 11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4">
                  <a:moveTo>
                    <a:pt x="0" y="4"/>
                  </a:moveTo>
                  <a:lnTo>
                    <a:pt x="6" y="0"/>
                  </a:lnTo>
                  <a:lnTo>
                    <a:pt x="5" y="2"/>
                  </a:lnTo>
                  <a:lnTo>
                    <a:pt x="8" y="1"/>
                  </a:lnTo>
                  <a:lnTo>
                    <a:pt x="11" y="4"/>
                  </a:lnTo>
                  <a:lnTo>
                    <a:pt x="11" y="4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0">
              <a:extLst>
                <a:ext uri="{FF2B5EF4-FFF2-40B4-BE49-F238E27FC236}">
                  <a16:creationId xmlns="" xmlns:a16="http://schemas.microsoft.com/office/drawing/2014/main" id="{77C6BD92-0C93-4208-B160-7BD521571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3" y="2771775"/>
              <a:ext cx="61913" cy="549275"/>
            </a:xfrm>
            <a:custGeom>
              <a:avLst/>
              <a:gdLst>
                <a:gd name="T0" fmla="*/ 8 w 39"/>
                <a:gd name="T1" fmla="*/ 0 h 346"/>
                <a:gd name="T2" fmla="*/ 35 w 39"/>
                <a:gd name="T3" fmla="*/ 0 h 346"/>
                <a:gd name="T4" fmla="*/ 39 w 39"/>
                <a:gd name="T5" fmla="*/ 3 h 346"/>
                <a:gd name="T6" fmla="*/ 30 w 39"/>
                <a:gd name="T7" fmla="*/ 23 h 346"/>
                <a:gd name="T8" fmla="*/ 28 w 39"/>
                <a:gd name="T9" fmla="*/ 31 h 346"/>
                <a:gd name="T10" fmla="*/ 27 w 39"/>
                <a:gd name="T11" fmla="*/ 43 h 346"/>
                <a:gd name="T12" fmla="*/ 28 w 39"/>
                <a:gd name="T13" fmla="*/ 47 h 346"/>
                <a:gd name="T14" fmla="*/ 28 w 39"/>
                <a:gd name="T15" fmla="*/ 50 h 346"/>
                <a:gd name="T16" fmla="*/ 28 w 39"/>
                <a:gd name="T17" fmla="*/ 57 h 346"/>
                <a:gd name="T18" fmla="*/ 28 w 39"/>
                <a:gd name="T19" fmla="*/ 60 h 346"/>
                <a:gd name="T20" fmla="*/ 28 w 39"/>
                <a:gd name="T21" fmla="*/ 69 h 346"/>
                <a:gd name="T22" fmla="*/ 28 w 39"/>
                <a:gd name="T23" fmla="*/ 77 h 346"/>
                <a:gd name="T24" fmla="*/ 30 w 39"/>
                <a:gd name="T25" fmla="*/ 81 h 346"/>
                <a:gd name="T26" fmla="*/ 30 w 39"/>
                <a:gd name="T27" fmla="*/ 96 h 346"/>
                <a:gd name="T28" fmla="*/ 30 w 39"/>
                <a:gd name="T29" fmla="*/ 99 h 346"/>
                <a:gd name="T30" fmla="*/ 31 w 39"/>
                <a:gd name="T31" fmla="*/ 111 h 346"/>
                <a:gd name="T32" fmla="*/ 31 w 39"/>
                <a:gd name="T33" fmla="*/ 117 h 346"/>
                <a:gd name="T34" fmla="*/ 31 w 39"/>
                <a:gd name="T35" fmla="*/ 118 h 346"/>
                <a:gd name="T36" fmla="*/ 31 w 39"/>
                <a:gd name="T37" fmla="*/ 121 h 346"/>
                <a:gd name="T38" fmla="*/ 31 w 39"/>
                <a:gd name="T39" fmla="*/ 126 h 346"/>
                <a:gd name="T40" fmla="*/ 31 w 39"/>
                <a:gd name="T41" fmla="*/ 131 h 346"/>
                <a:gd name="T42" fmla="*/ 31 w 39"/>
                <a:gd name="T43" fmla="*/ 145 h 346"/>
                <a:gd name="T44" fmla="*/ 31 w 39"/>
                <a:gd name="T45" fmla="*/ 148 h 346"/>
                <a:gd name="T46" fmla="*/ 31 w 39"/>
                <a:gd name="T47" fmla="*/ 157 h 346"/>
                <a:gd name="T48" fmla="*/ 33 w 39"/>
                <a:gd name="T49" fmla="*/ 171 h 346"/>
                <a:gd name="T50" fmla="*/ 33 w 39"/>
                <a:gd name="T51" fmla="*/ 173 h 346"/>
                <a:gd name="T52" fmla="*/ 33 w 39"/>
                <a:gd name="T53" fmla="*/ 186 h 346"/>
                <a:gd name="T54" fmla="*/ 33 w 39"/>
                <a:gd name="T55" fmla="*/ 194 h 346"/>
                <a:gd name="T56" fmla="*/ 33 w 39"/>
                <a:gd name="T57" fmla="*/ 203 h 346"/>
                <a:gd name="T58" fmla="*/ 33 w 39"/>
                <a:gd name="T59" fmla="*/ 211 h 346"/>
                <a:gd name="T60" fmla="*/ 33 w 39"/>
                <a:gd name="T61" fmla="*/ 221 h 346"/>
                <a:gd name="T62" fmla="*/ 33 w 39"/>
                <a:gd name="T63" fmla="*/ 233 h 346"/>
                <a:gd name="T64" fmla="*/ 33 w 39"/>
                <a:gd name="T65" fmla="*/ 249 h 346"/>
                <a:gd name="T66" fmla="*/ 33 w 39"/>
                <a:gd name="T67" fmla="*/ 264 h 346"/>
                <a:gd name="T68" fmla="*/ 33 w 39"/>
                <a:gd name="T69" fmla="*/ 266 h 346"/>
                <a:gd name="T70" fmla="*/ 33 w 39"/>
                <a:gd name="T71" fmla="*/ 268 h 346"/>
                <a:gd name="T72" fmla="*/ 33 w 39"/>
                <a:gd name="T73" fmla="*/ 283 h 346"/>
                <a:gd name="T74" fmla="*/ 33 w 39"/>
                <a:gd name="T75" fmla="*/ 294 h 346"/>
                <a:gd name="T76" fmla="*/ 33 w 39"/>
                <a:gd name="T77" fmla="*/ 301 h 346"/>
                <a:gd name="T78" fmla="*/ 33 w 39"/>
                <a:gd name="T79" fmla="*/ 305 h 346"/>
                <a:gd name="T80" fmla="*/ 33 w 39"/>
                <a:gd name="T81" fmla="*/ 317 h 346"/>
                <a:gd name="T82" fmla="*/ 31 w 39"/>
                <a:gd name="T83" fmla="*/ 328 h 346"/>
                <a:gd name="T84" fmla="*/ 31 w 39"/>
                <a:gd name="T85" fmla="*/ 32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" h="346">
                  <a:moveTo>
                    <a:pt x="0" y="5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35" y="0"/>
                  </a:lnTo>
                  <a:lnTo>
                    <a:pt x="9" y="20"/>
                  </a:lnTo>
                  <a:lnTo>
                    <a:pt x="39" y="3"/>
                  </a:lnTo>
                  <a:lnTo>
                    <a:pt x="9" y="34"/>
                  </a:lnTo>
                  <a:lnTo>
                    <a:pt x="30" y="23"/>
                  </a:lnTo>
                  <a:lnTo>
                    <a:pt x="9" y="42"/>
                  </a:lnTo>
                  <a:lnTo>
                    <a:pt x="28" y="31"/>
                  </a:lnTo>
                  <a:lnTo>
                    <a:pt x="8" y="54"/>
                  </a:lnTo>
                  <a:lnTo>
                    <a:pt x="27" y="43"/>
                  </a:lnTo>
                  <a:lnTo>
                    <a:pt x="8" y="58"/>
                  </a:lnTo>
                  <a:lnTo>
                    <a:pt x="28" y="47"/>
                  </a:lnTo>
                  <a:lnTo>
                    <a:pt x="8" y="61"/>
                  </a:lnTo>
                  <a:lnTo>
                    <a:pt x="28" y="50"/>
                  </a:lnTo>
                  <a:lnTo>
                    <a:pt x="8" y="69"/>
                  </a:lnTo>
                  <a:lnTo>
                    <a:pt x="28" y="57"/>
                  </a:lnTo>
                  <a:lnTo>
                    <a:pt x="8" y="72"/>
                  </a:lnTo>
                  <a:lnTo>
                    <a:pt x="28" y="60"/>
                  </a:lnTo>
                  <a:lnTo>
                    <a:pt x="7" y="81"/>
                  </a:lnTo>
                  <a:lnTo>
                    <a:pt x="28" y="69"/>
                  </a:lnTo>
                  <a:lnTo>
                    <a:pt x="7" y="91"/>
                  </a:lnTo>
                  <a:lnTo>
                    <a:pt x="28" y="77"/>
                  </a:lnTo>
                  <a:lnTo>
                    <a:pt x="5" y="95"/>
                  </a:lnTo>
                  <a:lnTo>
                    <a:pt x="30" y="81"/>
                  </a:lnTo>
                  <a:lnTo>
                    <a:pt x="5" y="111"/>
                  </a:lnTo>
                  <a:lnTo>
                    <a:pt x="30" y="96"/>
                  </a:lnTo>
                  <a:lnTo>
                    <a:pt x="5" y="114"/>
                  </a:lnTo>
                  <a:lnTo>
                    <a:pt x="30" y="99"/>
                  </a:lnTo>
                  <a:lnTo>
                    <a:pt x="4" y="126"/>
                  </a:lnTo>
                  <a:lnTo>
                    <a:pt x="31" y="111"/>
                  </a:lnTo>
                  <a:lnTo>
                    <a:pt x="4" y="133"/>
                  </a:lnTo>
                  <a:lnTo>
                    <a:pt x="31" y="117"/>
                  </a:lnTo>
                  <a:lnTo>
                    <a:pt x="4" y="133"/>
                  </a:lnTo>
                  <a:lnTo>
                    <a:pt x="31" y="118"/>
                  </a:lnTo>
                  <a:lnTo>
                    <a:pt x="4" y="137"/>
                  </a:lnTo>
                  <a:lnTo>
                    <a:pt x="31" y="121"/>
                  </a:lnTo>
                  <a:lnTo>
                    <a:pt x="4" y="142"/>
                  </a:lnTo>
                  <a:lnTo>
                    <a:pt x="31" y="126"/>
                  </a:lnTo>
                  <a:lnTo>
                    <a:pt x="4" y="148"/>
                  </a:lnTo>
                  <a:lnTo>
                    <a:pt x="31" y="131"/>
                  </a:lnTo>
                  <a:lnTo>
                    <a:pt x="4" y="161"/>
                  </a:lnTo>
                  <a:lnTo>
                    <a:pt x="31" y="145"/>
                  </a:lnTo>
                  <a:lnTo>
                    <a:pt x="4" y="164"/>
                  </a:lnTo>
                  <a:lnTo>
                    <a:pt x="31" y="148"/>
                  </a:lnTo>
                  <a:lnTo>
                    <a:pt x="3" y="175"/>
                  </a:lnTo>
                  <a:lnTo>
                    <a:pt x="31" y="157"/>
                  </a:lnTo>
                  <a:lnTo>
                    <a:pt x="3" y="187"/>
                  </a:lnTo>
                  <a:lnTo>
                    <a:pt x="33" y="171"/>
                  </a:lnTo>
                  <a:lnTo>
                    <a:pt x="3" y="191"/>
                  </a:lnTo>
                  <a:lnTo>
                    <a:pt x="33" y="173"/>
                  </a:lnTo>
                  <a:lnTo>
                    <a:pt x="3" y="202"/>
                  </a:lnTo>
                  <a:lnTo>
                    <a:pt x="33" y="186"/>
                  </a:lnTo>
                  <a:lnTo>
                    <a:pt x="3" y="211"/>
                  </a:lnTo>
                  <a:lnTo>
                    <a:pt x="33" y="194"/>
                  </a:lnTo>
                  <a:lnTo>
                    <a:pt x="3" y="221"/>
                  </a:lnTo>
                  <a:lnTo>
                    <a:pt x="33" y="203"/>
                  </a:lnTo>
                  <a:lnTo>
                    <a:pt x="3" y="229"/>
                  </a:lnTo>
                  <a:lnTo>
                    <a:pt x="33" y="211"/>
                  </a:lnTo>
                  <a:lnTo>
                    <a:pt x="3" y="239"/>
                  </a:lnTo>
                  <a:lnTo>
                    <a:pt x="33" y="221"/>
                  </a:lnTo>
                  <a:lnTo>
                    <a:pt x="3" y="251"/>
                  </a:lnTo>
                  <a:lnTo>
                    <a:pt x="33" y="233"/>
                  </a:lnTo>
                  <a:lnTo>
                    <a:pt x="1" y="267"/>
                  </a:lnTo>
                  <a:lnTo>
                    <a:pt x="33" y="249"/>
                  </a:lnTo>
                  <a:lnTo>
                    <a:pt x="1" y="283"/>
                  </a:lnTo>
                  <a:lnTo>
                    <a:pt x="33" y="264"/>
                  </a:lnTo>
                  <a:lnTo>
                    <a:pt x="1" y="283"/>
                  </a:lnTo>
                  <a:lnTo>
                    <a:pt x="33" y="266"/>
                  </a:lnTo>
                  <a:lnTo>
                    <a:pt x="1" y="286"/>
                  </a:lnTo>
                  <a:lnTo>
                    <a:pt x="33" y="268"/>
                  </a:lnTo>
                  <a:lnTo>
                    <a:pt x="1" y="301"/>
                  </a:lnTo>
                  <a:lnTo>
                    <a:pt x="33" y="283"/>
                  </a:lnTo>
                  <a:lnTo>
                    <a:pt x="1" y="312"/>
                  </a:lnTo>
                  <a:lnTo>
                    <a:pt x="33" y="294"/>
                  </a:lnTo>
                  <a:lnTo>
                    <a:pt x="3" y="318"/>
                  </a:lnTo>
                  <a:lnTo>
                    <a:pt x="33" y="301"/>
                  </a:lnTo>
                  <a:lnTo>
                    <a:pt x="3" y="323"/>
                  </a:lnTo>
                  <a:lnTo>
                    <a:pt x="33" y="305"/>
                  </a:lnTo>
                  <a:lnTo>
                    <a:pt x="3" y="333"/>
                  </a:lnTo>
                  <a:lnTo>
                    <a:pt x="33" y="317"/>
                  </a:lnTo>
                  <a:lnTo>
                    <a:pt x="3" y="344"/>
                  </a:lnTo>
                  <a:lnTo>
                    <a:pt x="31" y="328"/>
                  </a:lnTo>
                  <a:lnTo>
                    <a:pt x="4" y="346"/>
                  </a:lnTo>
                  <a:lnTo>
                    <a:pt x="31" y="329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1">
              <a:extLst>
                <a:ext uri="{FF2B5EF4-FFF2-40B4-BE49-F238E27FC236}">
                  <a16:creationId xmlns="" xmlns:a16="http://schemas.microsoft.com/office/drawing/2014/main" id="{BA0312FF-606A-46C9-A977-7B500EC89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01" y="2720975"/>
              <a:ext cx="346075" cy="801688"/>
            </a:xfrm>
            <a:custGeom>
              <a:avLst/>
              <a:gdLst>
                <a:gd name="T0" fmla="*/ 54 w 218"/>
                <a:gd name="T1" fmla="*/ 35 h 505"/>
                <a:gd name="T2" fmla="*/ 103 w 218"/>
                <a:gd name="T3" fmla="*/ 18 h 505"/>
                <a:gd name="T4" fmla="*/ 120 w 218"/>
                <a:gd name="T5" fmla="*/ 12 h 505"/>
                <a:gd name="T6" fmla="*/ 161 w 218"/>
                <a:gd name="T7" fmla="*/ 0 h 505"/>
                <a:gd name="T8" fmla="*/ 160 w 218"/>
                <a:gd name="T9" fmla="*/ 13 h 505"/>
                <a:gd name="T10" fmla="*/ 160 w 218"/>
                <a:gd name="T11" fmla="*/ 16 h 505"/>
                <a:gd name="T12" fmla="*/ 161 w 218"/>
                <a:gd name="T13" fmla="*/ 17 h 505"/>
                <a:gd name="T14" fmla="*/ 163 w 218"/>
                <a:gd name="T15" fmla="*/ 31 h 505"/>
                <a:gd name="T16" fmla="*/ 163 w 218"/>
                <a:gd name="T17" fmla="*/ 35 h 505"/>
                <a:gd name="T18" fmla="*/ 165 w 218"/>
                <a:gd name="T19" fmla="*/ 44 h 505"/>
                <a:gd name="T20" fmla="*/ 167 w 218"/>
                <a:gd name="T21" fmla="*/ 55 h 505"/>
                <a:gd name="T22" fmla="*/ 167 w 218"/>
                <a:gd name="T23" fmla="*/ 63 h 505"/>
                <a:gd name="T24" fmla="*/ 169 w 218"/>
                <a:gd name="T25" fmla="*/ 75 h 505"/>
                <a:gd name="T26" fmla="*/ 169 w 218"/>
                <a:gd name="T27" fmla="*/ 79 h 505"/>
                <a:gd name="T28" fmla="*/ 169 w 218"/>
                <a:gd name="T29" fmla="*/ 82 h 505"/>
                <a:gd name="T30" fmla="*/ 171 w 218"/>
                <a:gd name="T31" fmla="*/ 86 h 505"/>
                <a:gd name="T32" fmla="*/ 172 w 218"/>
                <a:gd name="T33" fmla="*/ 101 h 505"/>
                <a:gd name="T34" fmla="*/ 173 w 218"/>
                <a:gd name="T35" fmla="*/ 112 h 505"/>
                <a:gd name="T36" fmla="*/ 175 w 218"/>
                <a:gd name="T37" fmla="*/ 119 h 505"/>
                <a:gd name="T38" fmla="*/ 175 w 218"/>
                <a:gd name="T39" fmla="*/ 124 h 505"/>
                <a:gd name="T40" fmla="*/ 176 w 218"/>
                <a:gd name="T41" fmla="*/ 132 h 505"/>
                <a:gd name="T42" fmla="*/ 176 w 218"/>
                <a:gd name="T43" fmla="*/ 139 h 505"/>
                <a:gd name="T44" fmla="*/ 177 w 218"/>
                <a:gd name="T45" fmla="*/ 143 h 505"/>
                <a:gd name="T46" fmla="*/ 179 w 218"/>
                <a:gd name="T47" fmla="*/ 157 h 505"/>
                <a:gd name="T48" fmla="*/ 179 w 218"/>
                <a:gd name="T49" fmla="*/ 161 h 505"/>
                <a:gd name="T50" fmla="*/ 179 w 218"/>
                <a:gd name="T51" fmla="*/ 169 h 505"/>
                <a:gd name="T52" fmla="*/ 179 w 218"/>
                <a:gd name="T53" fmla="*/ 177 h 505"/>
                <a:gd name="T54" fmla="*/ 180 w 218"/>
                <a:gd name="T55" fmla="*/ 178 h 505"/>
                <a:gd name="T56" fmla="*/ 180 w 218"/>
                <a:gd name="T57" fmla="*/ 193 h 505"/>
                <a:gd name="T58" fmla="*/ 180 w 218"/>
                <a:gd name="T59" fmla="*/ 207 h 505"/>
                <a:gd name="T60" fmla="*/ 180 w 218"/>
                <a:gd name="T61" fmla="*/ 208 h 505"/>
                <a:gd name="T62" fmla="*/ 180 w 218"/>
                <a:gd name="T63" fmla="*/ 210 h 505"/>
                <a:gd name="T64" fmla="*/ 180 w 218"/>
                <a:gd name="T65" fmla="*/ 219 h 505"/>
                <a:gd name="T66" fmla="*/ 180 w 218"/>
                <a:gd name="T67" fmla="*/ 234 h 505"/>
                <a:gd name="T68" fmla="*/ 179 w 218"/>
                <a:gd name="T69" fmla="*/ 241 h 505"/>
                <a:gd name="T70" fmla="*/ 179 w 218"/>
                <a:gd name="T71" fmla="*/ 254 h 505"/>
                <a:gd name="T72" fmla="*/ 179 w 218"/>
                <a:gd name="T73" fmla="*/ 261 h 505"/>
                <a:gd name="T74" fmla="*/ 179 w 218"/>
                <a:gd name="T75" fmla="*/ 264 h 505"/>
                <a:gd name="T76" fmla="*/ 177 w 218"/>
                <a:gd name="T77" fmla="*/ 276 h 505"/>
                <a:gd name="T78" fmla="*/ 177 w 218"/>
                <a:gd name="T79" fmla="*/ 277 h 505"/>
                <a:gd name="T80" fmla="*/ 177 w 218"/>
                <a:gd name="T81" fmla="*/ 279 h 505"/>
                <a:gd name="T82" fmla="*/ 177 w 218"/>
                <a:gd name="T83" fmla="*/ 289 h 505"/>
                <a:gd name="T84" fmla="*/ 176 w 218"/>
                <a:gd name="T85" fmla="*/ 299 h 505"/>
                <a:gd name="T86" fmla="*/ 176 w 218"/>
                <a:gd name="T87" fmla="*/ 308 h 505"/>
                <a:gd name="T88" fmla="*/ 176 w 218"/>
                <a:gd name="T89" fmla="*/ 310 h 505"/>
                <a:gd name="T90" fmla="*/ 176 w 218"/>
                <a:gd name="T91" fmla="*/ 313 h 505"/>
                <a:gd name="T92" fmla="*/ 175 w 218"/>
                <a:gd name="T93" fmla="*/ 326 h 505"/>
                <a:gd name="T94" fmla="*/ 175 w 218"/>
                <a:gd name="T95" fmla="*/ 332 h 505"/>
                <a:gd name="T96" fmla="*/ 175 w 218"/>
                <a:gd name="T97" fmla="*/ 336 h 505"/>
                <a:gd name="T98" fmla="*/ 173 w 218"/>
                <a:gd name="T99" fmla="*/ 352 h 505"/>
                <a:gd name="T100" fmla="*/ 172 w 218"/>
                <a:gd name="T101" fmla="*/ 361 h 505"/>
                <a:gd name="T102" fmla="*/ 171 w 218"/>
                <a:gd name="T103" fmla="*/ 375 h 505"/>
                <a:gd name="T104" fmla="*/ 183 w 218"/>
                <a:gd name="T105" fmla="*/ 378 h 505"/>
                <a:gd name="T106" fmla="*/ 186 w 218"/>
                <a:gd name="T107" fmla="*/ 378 h 505"/>
                <a:gd name="T108" fmla="*/ 218 w 218"/>
                <a:gd name="T109" fmla="*/ 368 h 505"/>
                <a:gd name="T110" fmla="*/ 4 w 218"/>
                <a:gd name="T111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8" h="505">
                  <a:moveTo>
                    <a:pt x="46" y="40"/>
                  </a:moveTo>
                  <a:lnTo>
                    <a:pt x="54" y="35"/>
                  </a:lnTo>
                  <a:lnTo>
                    <a:pt x="34" y="59"/>
                  </a:lnTo>
                  <a:lnTo>
                    <a:pt x="103" y="18"/>
                  </a:lnTo>
                  <a:lnTo>
                    <a:pt x="32" y="62"/>
                  </a:lnTo>
                  <a:lnTo>
                    <a:pt x="120" y="12"/>
                  </a:lnTo>
                  <a:lnTo>
                    <a:pt x="31" y="75"/>
                  </a:lnTo>
                  <a:lnTo>
                    <a:pt x="161" y="0"/>
                  </a:lnTo>
                  <a:lnTo>
                    <a:pt x="31" y="86"/>
                  </a:lnTo>
                  <a:lnTo>
                    <a:pt x="160" y="13"/>
                  </a:lnTo>
                  <a:lnTo>
                    <a:pt x="31" y="90"/>
                  </a:lnTo>
                  <a:lnTo>
                    <a:pt x="160" y="16"/>
                  </a:lnTo>
                  <a:lnTo>
                    <a:pt x="31" y="93"/>
                  </a:lnTo>
                  <a:lnTo>
                    <a:pt x="161" y="17"/>
                  </a:lnTo>
                  <a:lnTo>
                    <a:pt x="30" y="108"/>
                  </a:lnTo>
                  <a:lnTo>
                    <a:pt x="163" y="31"/>
                  </a:lnTo>
                  <a:lnTo>
                    <a:pt x="30" y="111"/>
                  </a:lnTo>
                  <a:lnTo>
                    <a:pt x="163" y="35"/>
                  </a:lnTo>
                  <a:lnTo>
                    <a:pt x="30" y="123"/>
                  </a:lnTo>
                  <a:lnTo>
                    <a:pt x="165" y="44"/>
                  </a:lnTo>
                  <a:lnTo>
                    <a:pt x="28" y="134"/>
                  </a:lnTo>
                  <a:lnTo>
                    <a:pt x="167" y="55"/>
                  </a:lnTo>
                  <a:lnTo>
                    <a:pt x="28" y="143"/>
                  </a:lnTo>
                  <a:lnTo>
                    <a:pt x="167" y="63"/>
                  </a:lnTo>
                  <a:lnTo>
                    <a:pt x="27" y="158"/>
                  </a:lnTo>
                  <a:lnTo>
                    <a:pt x="169" y="75"/>
                  </a:lnTo>
                  <a:lnTo>
                    <a:pt x="27" y="162"/>
                  </a:lnTo>
                  <a:lnTo>
                    <a:pt x="169" y="79"/>
                  </a:lnTo>
                  <a:lnTo>
                    <a:pt x="27" y="165"/>
                  </a:lnTo>
                  <a:lnTo>
                    <a:pt x="169" y="82"/>
                  </a:lnTo>
                  <a:lnTo>
                    <a:pt x="27" y="170"/>
                  </a:lnTo>
                  <a:lnTo>
                    <a:pt x="171" y="86"/>
                  </a:lnTo>
                  <a:lnTo>
                    <a:pt x="26" y="187"/>
                  </a:lnTo>
                  <a:lnTo>
                    <a:pt x="172" y="101"/>
                  </a:lnTo>
                  <a:lnTo>
                    <a:pt x="24" y="197"/>
                  </a:lnTo>
                  <a:lnTo>
                    <a:pt x="173" y="112"/>
                  </a:lnTo>
                  <a:lnTo>
                    <a:pt x="23" y="205"/>
                  </a:lnTo>
                  <a:lnTo>
                    <a:pt x="175" y="119"/>
                  </a:lnTo>
                  <a:lnTo>
                    <a:pt x="23" y="211"/>
                  </a:lnTo>
                  <a:lnTo>
                    <a:pt x="175" y="124"/>
                  </a:lnTo>
                  <a:lnTo>
                    <a:pt x="21" y="220"/>
                  </a:lnTo>
                  <a:lnTo>
                    <a:pt x="176" y="132"/>
                  </a:lnTo>
                  <a:lnTo>
                    <a:pt x="21" y="230"/>
                  </a:lnTo>
                  <a:lnTo>
                    <a:pt x="176" y="139"/>
                  </a:lnTo>
                  <a:lnTo>
                    <a:pt x="20" y="234"/>
                  </a:lnTo>
                  <a:lnTo>
                    <a:pt x="177" y="143"/>
                  </a:lnTo>
                  <a:lnTo>
                    <a:pt x="19" y="249"/>
                  </a:lnTo>
                  <a:lnTo>
                    <a:pt x="179" y="157"/>
                  </a:lnTo>
                  <a:lnTo>
                    <a:pt x="17" y="254"/>
                  </a:lnTo>
                  <a:lnTo>
                    <a:pt x="179" y="161"/>
                  </a:lnTo>
                  <a:lnTo>
                    <a:pt x="17" y="262"/>
                  </a:lnTo>
                  <a:lnTo>
                    <a:pt x="179" y="169"/>
                  </a:lnTo>
                  <a:lnTo>
                    <a:pt x="16" y="271"/>
                  </a:lnTo>
                  <a:lnTo>
                    <a:pt x="179" y="177"/>
                  </a:lnTo>
                  <a:lnTo>
                    <a:pt x="16" y="273"/>
                  </a:lnTo>
                  <a:lnTo>
                    <a:pt x="180" y="178"/>
                  </a:lnTo>
                  <a:lnTo>
                    <a:pt x="13" y="289"/>
                  </a:lnTo>
                  <a:lnTo>
                    <a:pt x="180" y="193"/>
                  </a:lnTo>
                  <a:lnTo>
                    <a:pt x="12" y="304"/>
                  </a:lnTo>
                  <a:lnTo>
                    <a:pt x="180" y="207"/>
                  </a:lnTo>
                  <a:lnTo>
                    <a:pt x="12" y="306"/>
                  </a:lnTo>
                  <a:lnTo>
                    <a:pt x="180" y="208"/>
                  </a:lnTo>
                  <a:lnTo>
                    <a:pt x="11" y="307"/>
                  </a:lnTo>
                  <a:lnTo>
                    <a:pt x="180" y="210"/>
                  </a:lnTo>
                  <a:lnTo>
                    <a:pt x="9" y="318"/>
                  </a:lnTo>
                  <a:lnTo>
                    <a:pt x="180" y="219"/>
                  </a:lnTo>
                  <a:lnTo>
                    <a:pt x="8" y="333"/>
                  </a:lnTo>
                  <a:lnTo>
                    <a:pt x="180" y="234"/>
                  </a:lnTo>
                  <a:lnTo>
                    <a:pt x="8" y="340"/>
                  </a:lnTo>
                  <a:lnTo>
                    <a:pt x="179" y="241"/>
                  </a:lnTo>
                  <a:lnTo>
                    <a:pt x="5" y="355"/>
                  </a:lnTo>
                  <a:lnTo>
                    <a:pt x="179" y="254"/>
                  </a:lnTo>
                  <a:lnTo>
                    <a:pt x="5" y="361"/>
                  </a:lnTo>
                  <a:lnTo>
                    <a:pt x="179" y="261"/>
                  </a:lnTo>
                  <a:lnTo>
                    <a:pt x="5" y="364"/>
                  </a:lnTo>
                  <a:lnTo>
                    <a:pt x="179" y="264"/>
                  </a:lnTo>
                  <a:lnTo>
                    <a:pt x="4" y="376"/>
                  </a:lnTo>
                  <a:lnTo>
                    <a:pt x="177" y="276"/>
                  </a:lnTo>
                  <a:lnTo>
                    <a:pt x="4" y="378"/>
                  </a:lnTo>
                  <a:lnTo>
                    <a:pt x="177" y="277"/>
                  </a:lnTo>
                  <a:lnTo>
                    <a:pt x="4" y="379"/>
                  </a:lnTo>
                  <a:lnTo>
                    <a:pt x="177" y="279"/>
                  </a:lnTo>
                  <a:lnTo>
                    <a:pt x="4" y="390"/>
                  </a:lnTo>
                  <a:lnTo>
                    <a:pt x="177" y="289"/>
                  </a:lnTo>
                  <a:lnTo>
                    <a:pt x="2" y="399"/>
                  </a:lnTo>
                  <a:lnTo>
                    <a:pt x="176" y="299"/>
                  </a:lnTo>
                  <a:lnTo>
                    <a:pt x="2" y="409"/>
                  </a:lnTo>
                  <a:lnTo>
                    <a:pt x="176" y="308"/>
                  </a:lnTo>
                  <a:lnTo>
                    <a:pt x="2" y="410"/>
                  </a:lnTo>
                  <a:lnTo>
                    <a:pt x="176" y="310"/>
                  </a:lnTo>
                  <a:lnTo>
                    <a:pt x="2" y="413"/>
                  </a:lnTo>
                  <a:lnTo>
                    <a:pt x="176" y="313"/>
                  </a:lnTo>
                  <a:lnTo>
                    <a:pt x="1" y="425"/>
                  </a:lnTo>
                  <a:lnTo>
                    <a:pt x="175" y="326"/>
                  </a:lnTo>
                  <a:lnTo>
                    <a:pt x="1" y="430"/>
                  </a:lnTo>
                  <a:lnTo>
                    <a:pt x="175" y="332"/>
                  </a:lnTo>
                  <a:lnTo>
                    <a:pt x="1" y="434"/>
                  </a:lnTo>
                  <a:lnTo>
                    <a:pt x="175" y="336"/>
                  </a:lnTo>
                  <a:lnTo>
                    <a:pt x="1" y="451"/>
                  </a:lnTo>
                  <a:lnTo>
                    <a:pt x="173" y="352"/>
                  </a:lnTo>
                  <a:lnTo>
                    <a:pt x="0" y="460"/>
                  </a:lnTo>
                  <a:lnTo>
                    <a:pt x="172" y="361"/>
                  </a:lnTo>
                  <a:lnTo>
                    <a:pt x="0" y="474"/>
                  </a:lnTo>
                  <a:lnTo>
                    <a:pt x="171" y="375"/>
                  </a:lnTo>
                  <a:lnTo>
                    <a:pt x="0" y="483"/>
                  </a:lnTo>
                  <a:lnTo>
                    <a:pt x="183" y="378"/>
                  </a:lnTo>
                  <a:lnTo>
                    <a:pt x="0" y="485"/>
                  </a:lnTo>
                  <a:lnTo>
                    <a:pt x="186" y="378"/>
                  </a:lnTo>
                  <a:lnTo>
                    <a:pt x="0" y="495"/>
                  </a:lnTo>
                  <a:lnTo>
                    <a:pt x="218" y="368"/>
                  </a:lnTo>
                  <a:lnTo>
                    <a:pt x="4" y="505"/>
                  </a:lnTo>
                  <a:lnTo>
                    <a:pt x="4" y="505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2">
              <a:extLst>
                <a:ext uri="{FF2B5EF4-FFF2-40B4-BE49-F238E27FC236}">
                  <a16:creationId xmlns="" xmlns:a16="http://schemas.microsoft.com/office/drawing/2014/main" id="{F335E529-5E9F-469F-8689-3FFF5358C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701" y="25939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8 w 14"/>
                <a:gd name="T5" fmla="*/ 8 h 8"/>
                <a:gd name="T6" fmla="*/ 11 w 14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8" y="8"/>
                  </a:lnTo>
                  <a:lnTo>
                    <a:pt x="11" y="5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3">
              <a:extLst>
                <a:ext uri="{FF2B5EF4-FFF2-40B4-BE49-F238E27FC236}">
                  <a16:creationId xmlns="" xmlns:a16="http://schemas.microsoft.com/office/drawing/2014/main" id="{9BB38606-CB5C-498C-BB3B-D7EF89900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3" y="2379663"/>
              <a:ext cx="220663" cy="342900"/>
            </a:xfrm>
            <a:custGeom>
              <a:avLst/>
              <a:gdLst>
                <a:gd name="T0" fmla="*/ 26 w 139"/>
                <a:gd name="T1" fmla="*/ 13 h 216"/>
                <a:gd name="T2" fmla="*/ 38 w 139"/>
                <a:gd name="T3" fmla="*/ 6 h 216"/>
                <a:gd name="T4" fmla="*/ 14 w 139"/>
                <a:gd name="T5" fmla="*/ 25 h 216"/>
                <a:gd name="T6" fmla="*/ 56 w 139"/>
                <a:gd name="T7" fmla="*/ 2 h 216"/>
                <a:gd name="T8" fmla="*/ 13 w 139"/>
                <a:gd name="T9" fmla="*/ 26 h 216"/>
                <a:gd name="T10" fmla="*/ 57 w 139"/>
                <a:gd name="T11" fmla="*/ 0 h 216"/>
                <a:gd name="T12" fmla="*/ 9 w 139"/>
                <a:gd name="T13" fmla="*/ 34 h 216"/>
                <a:gd name="T14" fmla="*/ 67 w 139"/>
                <a:gd name="T15" fmla="*/ 2 h 216"/>
                <a:gd name="T16" fmla="*/ 6 w 139"/>
                <a:gd name="T17" fmla="*/ 42 h 216"/>
                <a:gd name="T18" fmla="*/ 75 w 139"/>
                <a:gd name="T19" fmla="*/ 2 h 216"/>
                <a:gd name="T20" fmla="*/ 6 w 139"/>
                <a:gd name="T21" fmla="*/ 45 h 216"/>
                <a:gd name="T22" fmla="*/ 80 w 139"/>
                <a:gd name="T23" fmla="*/ 3 h 216"/>
                <a:gd name="T24" fmla="*/ 4 w 139"/>
                <a:gd name="T25" fmla="*/ 59 h 216"/>
                <a:gd name="T26" fmla="*/ 95 w 139"/>
                <a:gd name="T27" fmla="*/ 7 h 216"/>
                <a:gd name="T28" fmla="*/ 3 w 139"/>
                <a:gd name="T29" fmla="*/ 67 h 216"/>
                <a:gd name="T30" fmla="*/ 102 w 139"/>
                <a:gd name="T31" fmla="*/ 10 h 216"/>
                <a:gd name="T32" fmla="*/ 3 w 139"/>
                <a:gd name="T33" fmla="*/ 80 h 216"/>
                <a:gd name="T34" fmla="*/ 113 w 139"/>
                <a:gd name="T35" fmla="*/ 17 h 216"/>
                <a:gd name="T36" fmla="*/ 3 w 139"/>
                <a:gd name="T37" fmla="*/ 91 h 216"/>
                <a:gd name="T38" fmla="*/ 121 w 139"/>
                <a:gd name="T39" fmla="*/ 23 h 216"/>
                <a:gd name="T40" fmla="*/ 3 w 139"/>
                <a:gd name="T41" fmla="*/ 103 h 216"/>
                <a:gd name="T42" fmla="*/ 127 w 139"/>
                <a:gd name="T43" fmla="*/ 32 h 216"/>
                <a:gd name="T44" fmla="*/ 0 w 139"/>
                <a:gd name="T45" fmla="*/ 116 h 216"/>
                <a:gd name="T46" fmla="*/ 129 w 139"/>
                <a:gd name="T47" fmla="*/ 41 h 216"/>
                <a:gd name="T48" fmla="*/ 0 w 139"/>
                <a:gd name="T49" fmla="*/ 117 h 216"/>
                <a:gd name="T50" fmla="*/ 131 w 139"/>
                <a:gd name="T51" fmla="*/ 42 h 216"/>
                <a:gd name="T52" fmla="*/ 0 w 139"/>
                <a:gd name="T53" fmla="*/ 132 h 216"/>
                <a:gd name="T54" fmla="*/ 132 w 139"/>
                <a:gd name="T55" fmla="*/ 56 h 216"/>
                <a:gd name="T56" fmla="*/ 0 w 139"/>
                <a:gd name="T57" fmla="*/ 135 h 216"/>
                <a:gd name="T58" fmla="*/ 132 w 139"/>
                <a:gd name="T59" fmla="*/ 59 h 216"/>
                <a:gd name="T60" fmla="*/ 3 w 139"/>
                <a:gd name="T61" fmla="*/ 139 h 216"/>
                <a:gd name="T62" fmla="*/ 132 w 139"/>
                <a:gd name="T63" fmla="*/ 64 h 216"/>
                <a:gd name="T64" fmla="*/ 4 w 139"/>
                <a:gd name="T65" fmla="*/ 140 h 216"/>
                <a:gd name="T66" fmla="*/ 132 w 139"/>
                <a:gd name="T67" fmla="*/ 67 h 216"/>
                <a:gd name="T68" fmla="*/ 4 w 139"/>
                <a:gd name="T69" fmla="*/ 140 h 216"/>
                <a:gd name="T70" fmla="*/ 132 w 139"/>
                <a:gd name="T71" fmla="*/ 67 h 216"/>
                <a:gd name="T72" fmla="*/ 17 w 139"/>
                <a:gd name="T73" fmla="*/ 148 h 216"/>
                <a:gd name="T74" fmla="*/ 132 w 139"/>
                <a:gd name="T75" fmla="*/ 82 h 216"/>
                <a:gd name="T76" fmla="*/ 26 w 139"/>
                <a:gd name="T77" fmla="*/ 148 h 216"/>
                <a:gd name="T78" fmla="*/ 131 w 139"/>
                <a:gd name="T79" fmla="*/ 87 h 216"/>
                <a:gd name="T80" fmla="*/ 26 w 139"/>
                <a:gd name="T81" fmla="*/ 149 h 216"/>
                <a:gd name="T82" fmla="*/ 131 w 139"/>
                <a:gd name="T83" fmla="*/ 89 h 216"/>
                <a:gd name="T84" fmla="*/ 28 w 139"/>
                <a:gd name="T85" fmla="*/ 159 h 216"/>
                <a:gd name="T86" fmla="*/ 135 w 139"/>
                <a:gd name="T87" fmla="*/ 98 h 216"/>
                <a:gd name="T88" fmla="*/ 28 w 139"/>
                <a:gd name="T89" fmla="*/ 166 h 216"/>
                <a:gd name="T90" fmla="*/ 139 w 139"/>
                <a:gd name="T91" fmla="*/ 102 h 216"/>
                <a:gd name="T92" fmla="*/ 29 w 139"/>
                <a:gd name="T93" fmla="*/ 173 h 216"/>
                <a:gd name="T94" fmla="*/ 139 w 139"/>
                <a:gd name="T95" fmla="*/ 110 h 216"/>
                <a:gd name="T96" fmla="*/ 29 w 139"/>
                <a:gd name="T97" fmla="*/ 177 h 216"/>
                <a:gd name="T98" fmla="*/ 139 w 139"/>
                <a:gd name="T99" fmla="*/ 114 h 216"/>
                <a:gd name="T100" fmla="*/ 29 w 139"/>
                <a:gd name="T101" fmla="*/ 178 h 216"/>
                <a:gd name="T102" fmla="*/ 137 w 139"/>
                <a:gd name="T103" fmla="*/ 116 h 216"/>
                <a:gd name="T104" fmla="*/ 29 w 139"/>
                <a:gd name="T105" fmla="*/ 194 h 216"/>
                <a:gd name="T106" fmla="*/ 135 w 139"/>
                <a:gd name="T107" fmla="*/ 133 h 216"/>
                <a:gd name="T108" fmla="*/ 19 w 139"/>
                <a:gd name="T109" fmla="*/ 206 h 216"/>
                <a:gd name="T110" fmla="*/ 118 w 139"/>
                <a:gd name="T111" fmla="*/ 148 h 216"/>
                <a:gd name="T112" fmla="*/ 9 w 139"/>
                <a:gd name="T113" fmla="*/ 216 h 216"/>
                <a:gd name="T114" fmla="*/ 118 w 139"/>
                <a:gd name="T115" fmla="*/ 1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9" h="216">
                  <a:moveTo>
                    <a:pt x="26" y="13"/>
                  </a:moveTo>
                  <a:lnTo>
                    <a:pt x="38" y="6"/>
                  </a:lnTo>
                  <a:lnTo>
                    <a:pt x="14" y="25"/>
                  </a:lnTo>
                  <a:lnTo>
                    <a:pt x="56" y="2"/>
                  </a:lnTo>
                  <a:lnTo>
                    <a:pt x="13" y="26"/>
                  </a:lnTo>
                  <a:lnTo>
                    <a:pt x="57" y="0"/>
                  </a:lnTo>
                  <a:lnTo>
                    <a:pt x="9" y="34"/>
                  </a:lnTo>
                  <a:lnTo>
                    <a:pt x="67" y="2"/>
                  </a:lnTo>
                  <a:lnTo>
                    <a:pt x="6" y="42"/>
                  </a:lnTo>
                  <a:lnTo>
                    <a:pt x="75" y="2"/>
                  </a:lnTo>
                  <a:lnTo>
                    <a:pt x="6" y="45"/>
                  </a:lnTo>
                  <a:lnTo>
                    <a:pt x="80" y="3"/>
                  </a:lnTo>
                  <a:lnTo>
                    <a:pt x="4" y="59"/>
                  </a:lnTo>
                  <a:lnTo>
                    <a:pt x="95" y="7"/>
                  </a:lnTo>
                  <a:lnTo>
                    <a:pt x="3" y="67"/>
                  </a:lnTo>
                  <a:lnTo>
                    <a:pt x="102" y="10"/>
                  </a:lnTo>
                  <a:lnTo>
                    <a:pt x="3" y="80"/>
                  </a:lnTo>
                  <a:lnTo>
                    <a:pt x="113" y="17"/>
                  </a:lnTo>
                  <a:lnTo>
                    <a:pt x="3" y="91"/>
                  </a:lnTo>
                  <a:lnTo>
                    <a:pt x="121" y="23"/>
                  </a:lnTo>
                  <a:lnTo>
                    <a:pt x="3" y="103"/>
                  </a:lnTo>
                  <a:lnTo>
                    <a:pt x="127" y="32"/>
                  </a:lnTo>
                  <a:lnTo>
                    <a:pt x="0" y="116"/>
                  </a:lnTo>
                  <a:lnTo>
                    <a:pt x="129" y="41"/>
                  </a:lnTo>
                  <a:lnTo>
                    <a:pt x="0" y="117"/>
                  </a:lnTo>
                  <a:lnTo>
                    <a:pt x="131" y="42"/>
                  </a:lnTo>
                  <a:lnTo>
                    <a:pt x="0" y="132"/>
                  </a:lnTo>
                  <a:lnTo>
                    <a:pt x="132" y="56"/>
                  </a:lnTo>
                  <a:lnTo>
                    <a:pt x="0" y="135"/>
                  </a:lnTo>
                  <a:lnTo>
                    <a:pt x="132" y="59"/>
                  </a:lnTo>
                  <a:lnTo>
                    <a:pt x="3" y="139"/>
                  </a:lnTo>
                  <a:lnTo>
                    <a:pt x="132" y="64"/>
                  </a:lnTo>
                  <a:lnTo>
                    <a:pt x="4" y="140"/>
                  </a:lnTo>
                  <a:lnTo>
                    <a:pt x="132" y="67"/>
                  </a:lnTo>
                  <a:lnTo>
                    <a:pt x="4" y="140"/>
                  </a:lnTo>
                  <a:lnTo>
                    <a:pt x="132" y="67"/>
                  </a:lnTo>
                  <a:lnTo>
                    <a:pt x="17" y="148"/>
                  </a:lnTo>
                  <a:lnTo>
                    <a:pt x="132" y="82"/>
                  </a:lnTo>
                  <a:lnTo>
                    <a:pt x="26" y="148"/>
                  </a:lnTo>
                  <a:lnTo>
                    <a:pt x="131" y="87"/>
                  </a:lnTo>
                  <a:lnTo>
                    <a:pt x="26" y="149"/>
                  </a:lnTo>
                  <a:lnTo>
                    <a:pt x="131" y="89"/>
                  </a:lnTo>
                  <a:lnTo>
                    <a:pt x="28" y="159"/>
                  </a:lnTo>
                  <a:lnTo>
                    <a:pt x="135" y="98"/>
                  </a:lnTo>
                  <a:lnTo>
                    <a:pt x="28" y="166"/>
                  </a:lnTo>
                  <a:lnTo>
                    <a:pt x="139" y="102"/>
                  </a:lnTo>
                  <a:lnTo>
                    <a:pt x="29" y="173"/>
                  </a:lnTo>
                  <a:lnTo>
                    <a:pt x="139" y="110"/>
                  </a:lnTo>
                  <a:lnTo>
                    <a:pt x="29" y="177"/>
                  </a:lnTo>
                  <a:lnTo>
                    <a:pt x="139" y="114"/>
                  </a:lnTo>
                  <a:lnTo>
                    <a:pt x="29" y="178"/>
                  </a:lnTo>
                  <a:lnTo>
                    <a:pt x="137" y="116"/>
                  </a:lnTo>
                  <a:lnTo>
                    <a:pt x="29" y="194"/>
                  </a:lnTo>
                  <a:lnTo>
                    <a:pt x="135" y="133"/>
                  </a:lnTo>
                  <a:lnTo>
                    <a:pt x="19" y="206"/>
                  </a:lnTo>
                  <a:lnTo>
                    <a:pt x="118" y="148"/>
                  </a:lnTo>
                  <a:lnTo>
                    <a:pt x="9" y="216"/>
                  </a:lnTo>
                  <a:lnTo>
                    <a:pt x="118" y="152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4">
              <a:extLst>
                <a:ext uri="{FF2B5EF4-FFF2-40B4-BE49-F238E27FC236}">
                  <a16:creationId xmlns="" xmlns:a16="http://schemas.microsoft.com/office/drawing/2014/main" id="{0955F5BA-ED57-4661-96B1-3DA0B5EDF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3930650"/>
              <a:ext cx="223838" cy="657225"/>
            </a:xfrm>
            <a:custGeom>
              <a:avLst/>
              <a:gdLst>
                <a:gd name="T0" fmla="*/ 141 w 141"/>
                <a:gd name="T1" fmla="*/ 0 h 414"/>
                <a:gd name="T2" fmla="*/ 139 w 141"/>
                <a:gd name="T3" fmla="*/ 13 h 414"/>
                <a:gd name="T4" fmla="*/ 138 w 141"/>
                <a:gd name="T5" fmla="*/ 15 h 414"/>
                <a:gd name="T6" fmla="*/ 138 w 141"/>
                <a:gd name="T7" fmla="*/ 25 h 414"/>
                <a:gd name="T8" fmla="*/ 137 w 141"/>
                <a:gd name="T9" fmla="*/ 32 h 414"/>
                <a:gd name="T10" fmla="*/ 135 w 141"/>
                <a:gd name="T11" fmla="*/ 38 h 414"/>
                <a:gd name="T12" fmla="*/ 135 w 141"/>
                <a:gd name="T13" fmla="*/ 45 h 414"/>
                <a:gd name="T14" fmla="*/ 134 w 141"/>
                <a:gd name="T15" fmla="*/ 48 h 414"/>
                <a:gd name="T16" fmla="*/ 134 w 141"/>
                <a:gd name="T17" fmla="*/ 52 h 414"/>
                <a:gd name="T18" fmla="*/ 133 w 141"/>
                <a:gd name="T19" fmla="*/ 60 h 414"/>
                <a:gd name="T20" fmla="*/ 131 w 141"/>
                <a:gd name="T21" fmla="*/ 78 h 414"/>
                <a:gd name="T22" fmla="*/ 129 w 141"/>
                <a:gd name="T23" fmla="*/ 94 h 414"/>
                <a:gd name="T24" fmla="*/ 129 w 141"/>
                <a:gd name="T25" fmla="*/ 101 h 414"/>
                <a:gd name="T26" fmla="*/ 126 w 141"/>
                <a:gd name="T27" fmla="*/ 116 h 414"/>
                <a:gd name="T28" fmla="*/ 126 w 141"/>
                <a:gd name="T29" fmla="*/ 117 h 414"/>
                <a:gd name="T30" fmla="*/ 126 w 141"/>
                <a:gd name="T31" fmla="*/ 128 h 414"/>
                <a:gd name="T32" fmla="*/ 126 w 141"/>
                <a:gd name="T33" fmla="*/ 129 h 414"/>
                <a:gd name="T34" fmla="*/ 125 w 141"/>
                <a:gd name="T35" fmla="*/ 136 h 414"/>
                <a:gd name="T36" fmla="*/ 125 w 141"/>
                <a:gd name="T37" fmla="*/ 139 h 414"/>
                <a:gd name="T38" fmla="*/ 125 w 141"/>
                <a:gd name="T39" fmla="*/ 144 h 414"/>
                <a:gd name="T40" fmla="*/ 125 w 141"/>
                <a:gd name="T41" fmla="*/ 145 h 414"/>
                <a:gd name="T42" fmla="*/ 125 w 141"/>
                <a:gd name="T43" fmla="*/ 145 h 414"/>
                <a:gd name="T44" fmla="*/ 125 w 141"/>
                <a:gd name="T45" fmla="*/ 160 h 414"/>
                <a:gd name="T46" fmla="*/ 126 w 141"/>
                <a:gd name="T47" fmla="*/ 175 h 414"/>
                <a:gd name="T48" fmla="*/ 126 w 141"/>
                <a:gd name="T49" fmla="*/ 183 h 414"/>
                <a:gd name="T50" fmla="*/ 127 w 141"/>
                <a:gd name="T51" fmla="*/ 189 h 414"/>
                <a:gd name="T52" fmla="*/ 129 w 141"/>
                <a:gd name="T53" fmla="*/ 202 h 414"/>
                <a:gd name="T54" fmla="*/ 129 w 141"/>
                <a:gd name="T55" fmla="*/ 210 h 414"/>
                <a:gd name="T56" fmla="*/ 130 w 141"/>
                <a:gd name="T57" fmla="*/ 221 h 414"/>
                <a:gd name="T58" fmla="*/ 130 w 141"/>
                <a:gd name="T59" fmla="*/ 227 h 414"/>
                <a:gd name="T60" fmla="*/ 130 w 141"/>
                <a:gd name="T61" fmla="*/ 235 h 414"/>
                <a:gd name="T62" fmla="*/ 130 w 141"/>
                <a:gd name="T63" fmla="*/ 242 h 414"/>
                <a:gd name="T64" fmla="*/ 129 w 141"/>
                <a:gd name="T65" fmla="*/ 256 h 414"/>
                <a:gd name="T66" fmla="*/ 129 w 141"/>
                <a:gd name="T67" fmla="*/ 265 h 414"/>
                <a:gd name="T68" fmla="*/ 130 w 141"/>
                <a:gd name="T69" fmla="*/ 266 h 414"/>
                <a:gd name="T70" fmla="*/ 131 w 141"/>
                <a:gd name="T71" fmla="*/ 271 h 414"/>
                <a:gd name="T72" fmla="*/ 133 w 141"/>
                <a:gd name="T73" fmla="*/ 280 h 414"/>
                <a:gd name="T74" fmla="*/ 125 w 141"/>
                <a:gd name="T75" fmla="*/ 298 h 414"/>
                <a:gd name="T76" fmla="*/ 119 w 141"/>
                <a:gd name="T77" fmla="*/ 315 h 414"/>
                <a:gd name="T78" fmla="*/ 119 w 141"/>
                <a:gd name="T79" fmla="*/ 319 h 414"/>
                <a:gd name="T80" fmla="*/ 119 w 141"/>
                <a:gd name="T81" fmla="*/ 323 h 414"/>
                <a:gd name="T82" fmla="*/ 119 w 141"/>
                <a:gd name="T83" fmla="*/ 327 h 414"/>
                <a:gd name="T84" fmla="*/ 118 w 141"/>
                <a:gd name="T85" fmla="*/ 339 h 414"/>
                <a:gd name="T86" fmla="*/ 111 w 141"/>
                <a:gd name="T87" fmla="*/ 355 h 414"/>
                <a:gd name="T88" fmla="*/ 111 w 141"/>
                <a:gd name="T89" fmla="*/ 361 h 414"/>
                <a:gd name="T90" fmla="*/ 111 w 141"/>
                <a:gd name="T91" fmla="*/ 362 h 414"/>
                <a:gd name="T92" fmla="*/ 111 w 141"/>
                <a:gd name="T93" fmla="*/ 366 h 414"/>
                <a:gd name="T94" fmla="*/ 111 w 141"/>
                <a:gd name="T95" fmla="*/ 374 h 414"/>
                <a:gd name="T96" fmla="*/ 111 w 141"/>
                <a:gd name="T97" fmla="*/ 385 h 414"/>
                <a:gd name="T98" fmla="*/ 108 w 141"/>
                <a:gd name="T99" fmla="*/ 396 h 414"/>
                <a:gd name="T100" fmla="*/ 100 w 141"/>
                <a:gd name="T101" fmla="*/ 40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1" h="414">
                  <a:moveTo>
                    <a:pt x="0" y="80"/>
                  </a:moveTo>
                  <a:lnTo>
                    <a:pt x="141" y="0"/>
                  </a:lnTo>
                  <a:lnTo>
                    <a:pt x="27" y="76"/>
                  </a:lnTo>
                  <a:lnTo>
                    <a:pt x="139" y="13"/>
                  </a:lnTo>
                  <a:lnTo>
                    <a:pt x="32" y="78"/>
                  </a:lnTo>
                  <a:lnTo>
                    <a:pt x="138" y="15"/>
                  </a:lnTo>
                  <a:lnTo>
                    <a:pt x="38" y="82"/>
                  </a:lnTo>
                  <a:lnTo>
                    <a:pt x="138" y="25"/>
                  </a:lnTo>
                  <a:lnTo>
                    <a:pt x="36" y="90"/>
                  </a:lnTo>
                  <a:lnTo>
                    <a:pt x="137" y="32"/>
                  </a:lnTo>
                  <a:lnTo>
                    <a:pt x="36" y="97"/>
                  </a:lnTo>
                  <a:lnTo>
                    <a:pt x="135" y="38"/>
                  </a:lnTo>
                  <a:lnTo>
                    <a:pt x="36" y="102"/>
                  </a:lnTo>
                  <a:lnTo>
                    <a:pt x="135" y="45"/>
                  </a:lnTo>
                  <a:lnTo>
                    <a:pt x="36" y="105"/>
                  </a:lnTo>
                  <a:lnTo>
                    <a:pt x="134" y="48"/>
                  </a:lnTo>
                  <a:lnTo>
                    <a:pt x="36" y="107"/>
                  </a:lnTo>
                  <a:lnTo>
                    <a:pt x="134" y="52"/>
                  </a:lnTo>
                  <a:lnTo>
                    <a:pt x="35" y="117"/>
                  </a:lnTo>
                  <a:lnTo>
                    <a:pt x="133" y="60"/>
                  </a:lnTo>
                  <a:lnTo>
                    <a:pt x="35" y="133"/>
                  </a:lnTo>
                  <a:lnTo>
                    <a:pt x="131" y="78"/>
                  </a:lnTo>
                  <a:lnTo>
                    <a:pt x="34" y="148"/>
                  </a:lnTo>
                  <a:lnTo>
                    <a:pt x="129" y="94"/>
                  </a:lnTo>
                  <a:lnTo>
                    <a:pt x="34" y="155"/>
                  </a:lnTo>
                  <a:lnTo>
                    <a:pt x="129" y="101"/>
                  </a:lnTo>
                  <a:lnTo>
                    <a:pt x="34" y="168"/>
                  </a:lnTo>
                  <a:lnTo>
                    <a:pt x="126" y="116"/>
                  </a:lnTo>
                  <a:lnTo>
                    <a:pt x="34" y="170"/>
                  </a:lnTo>
                  <a:lnTo>
                    <a:pt x="126" y="117"/>
                  </a:lnTo>
                  <a:lnTo>
                    <a:pt x="34" y="181"/>
                  </a:lnTo>
                  <a:lnTo>
                    <a:pt x="126" y="128"/>
                  </a:lnTo>
                  <a:lnTo>
                    <a:pt x="34" y="182"/>
                  </a:lnTo>
                  <a:lnTo>
                    <a:pt x="126" y="129"/>
                  </a:lnTo>
                  <a:lnTo>
                    <a:pt x="34" y="187"/>
                  </a:lnTo>
                  <a:lnTo>
                    <a:pt x="125" y="136"/>
                  </a:lnTo>
                  <a:lnTo>
                    <a:pt x="35" y="190"/>
                  </a:lnTo>
                  <a:lnTo>
                    <a:pt x="125" y="139"/>
                  </a:lnTo>
                  <a:lnTo>
                    <a:pt x="35" y="196"/>
                  </a:lnTo>
                  <a:lnTo>
                    <a:pt x="125" y="144"/>
                  </a:lnTo>
                  <a:lnTo>
                    <a:pt x="35" y="197"/>
                  </a:lnTo>
                  <a:lnTo>
                    <a:pt x="125" y="145"/>
                  </a:lnTo>
                  <a:lnTo>
                    <a:pt x="35" y="198"/>
                  </a:lnTo>
                  <a:lnTo>
                    <a:pt x="125" y="145"/>
                  </a:lnTo>
                  <a:lnTo>
                    <a:pt x="36" y="212"/>
                  </a:lnTo>
                  <a:lnTo>
                    <a:pt x="125" y="160"/>
                  </a:lnTo>
                  <a:lnTo>
                    <a:pt x="38" y="225"/>
                  </a:lnTo>
                  <a:lnTo>
                    <a:pt x="126" y="175"/>
                  </a:lnTo>
                  <a:lnTo>
                    <a:pt x="40" y="233"/>
                  </a:lnTo>
                  <a:lnTo>
                    <a:pt x="126" y="183"/>
                  </a:lnTo>
                  <a:lnTo>
                    <a:pt x="40" y="239"/>
                  </a:lnTo>
                  <a:lnTo>
                    <a:pt x="127" y="189"/>
                  </a:lnTo>
                  <a:lnTo>
                    <a:pt x="46" y="251"/>
                  </a:lnTo>
                  <a:lnTo>
                    <a:pt x="129" y="202"/>
                  </a:lnTo>
                  <a:lnTo>
                    <a:pt x="49" y="256"/>
                  </a:lnTo>
                  <a:lnTo>
                    <a:pt x="129" y="210"/>
                  </a:lnTo>
                  <a:lnTo>
                    <a:pt x="53" y="265"/>
                  </a:lnTo>
                  <a:lnTo>
                    <a:pt x="130" y="221"/>
                  </a:lnTo>
                  <a:lnTo>
                    <a:pt x="55" y="270"/>
                  </a:lnTo>
                  <a:lnTo>
                    <a:pt x="130" y="227"/>
                  </a:lnTo>
                  <a:lnTo>
                    <a:pt x="58" y="277"/>
                  </a:lnTo>
                  <a:lnTo>
                    <a:pt x="130" y="235"/>
                  </a:lnTo>
                  <a:lnTo>
                    <a:pt x="59" y="282"/>
                  </a:lnTo>
                  <a:lnTo>
                    <a:pt x="130" y="242"/>
                  </a:lnTo>
                  <a:lnTo>
                    <a:pt x="61" y="296"/>
                  </a:lnTo>
                  <a:lnTo>
                    <a:pt x="129" y="256"/>
                  </a:lnTo>
                  <a:lnTo>
                    <a:pt x="61" y="305"/>
                  </a:lnTo>
                  <a:lnTo>
                    <a:pt x="129" y="265"/>
                  </a:lnTo>
                  <a:lnTo>
                    <a:pt x="59" y="307"/>
                  </a:lnTo>
                  <a:lnTo>
                    <a:pt x="130" y="266"/>
                  </a:lnTo>
                  <a:lnTo>
                    <a:pt x="58" y="315"/>
                  </a:lnTo>
                  <a:lnTo>
                    <a:pt x="131" y="271"/>
                  </a:lnTo>
                  <a:lnTo>
                    <a:pt x="54" y="326"/>
                  </a:lnTo>
                  <a:lnTo>
                    <a:pt x="133" y="280"/>
                  </a:lnTo>
                  <a:lnTo>
                    <a:pt x="46" y="345"/>
                  </a:lnTo>
                  <a:lnTo>
                    <a:pt x="125" y="298"/>
                  </a:lnTo>
                  <a:lnTo>
                    <a:pt x="40" y="361"/>
                  </a:lnTo>
                  <a:lnTo>
                    <a:pt x="119" y="315"/>
                  </a:lnTo>
                  <a:lnTo>
                    <a:pt x="39" y="365"/>
                  </a:lnTo>
                  <a:lnTo>
                    <a:pt x="119" y="319"/>
                  </a:lnTo>
                  <a:lnTo>
                    <a:pt x="38" y="370"/>
                  </a:lnTo>
                  <a:lnTo>
                    <a:pt x="119" y="323"/>
                  </a:lnTo>
                  <a:lnTo>
                    <a:pt x="38" y="374"/>
                  </a:lnTo>
                  <a:lnTo>
                    <a:pt x="119" y="327"/>
                  </a:lnTo>
                  <a:lnTo>
                    <a:pt x="38" y="385"/>
                  </a:lnTo>
                  <a:lnTo>
                    <a:pt x="118" y="339"/>
                  </a:lnTo>
                  <a:lnTo>
                    <a:pt x="40" y="396"/>
                  </a:lnTo>
                  <a:lnTo>
                    <a:pt x="111" y="355"/>
                  </a:lnTo>
                  <a:lnTo>
                    <a:pt x="42" y="400"/>
                  </a:lnTo>
                  <a:lnTo>
                    <a:pt x="111" y="361"/>
                  </a:lnTo>
                  <a:lnTo>
                    <a:pt x="43" y="401"/>
                  </a:lnTo>
                  <a:lnTo>
                    <a:pt x="111" y="362"/>
                  </a:lnTo>
                  <a:lnTo>
                    <a:pt x="44" y="404"/>
                  </a:lnTo>
                  <a:lnTo>
                    <a:pt x="111" y="366"/>
                  </a:lnTo>
                  <a:lnTo>
                    <a:pt x="50" y="410"/>
                  </a:lnTo>
                  <a:lnTo>
                    <a:pt x="111" y="374"/>
                  </a:lnTo>
                  <a:lnTo>
                    <a:pt x="62" y="414"/>
                  </a:lnTo>
                  <a:lnTo>
                    <a:pt x="111" y="385"/>
                  </a:lnTo>
                  <a:lnTo>
                    <a:pt x="77" y="414"/>
                  </a:lnTo>
                  <a:lnTo>
                    <a:pt x="108" y="396"/>
                  </a:lnTo>
                  <a:lnTo>
                    <a:pt x="96" y="407"/>
                  </a:lnTo>
                  <a:lnTo>
                    <a:pt x="100" y="404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5">
              <a:extLst>
                <a:ext uri="{FF2B5EF4-FFF2-40B4-BE49-F238E27FC236}">
                  <a16:creationId xmlns="" xmlns:a16="http://schemas.microsoft.com/office/drawing/2014/main" id="{FA07F546-0188-434C-84E1-13E1EBC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3026" y="34909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0 w 14"/>
                <a:gd name="T5" fmla="*/ 9 h 9"/>
                <a:gd name="T6" fmla="*/ 11 w 14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0" y="9"/>
                  </a:lnTo>
                  <a:lnTo>
                    <a:pt x="11" y="8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6">
              <a:extLst>
                <a:ext uri="{FF2B5EF4-FFF2-40B4-BE49-F238E27FC236}">
                  <a16:creationId xmlns="" xmlns:a16="http://schemas.microsoft.com/office/drawing/2014/main" id="{A9AB31CF-FD31-4DCC-947D-8BD85D61E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076" y="3484563"/>
              <a:ext cx="263525" cy="1141413"/>
            </a:xfrm>
            <a:custGeom>
              <a:avLst/>
              <a:gdLst>
                <a:gd name="T0" fmla="*/ 147 w 166"/>
                <a:gd name="T1" fmla="*/ 12 h 719"/>
                <a:gd name="T2" fmla="*/ 147 w 166"/>
                <a:gd name="T3" fmla="*/ 14 h 719"/>
                <a:gd name="T4" fmla="*/ 147 w 166"/>
                <a:gd name="T5" fmla="*/ 23 h 719"/>
                <a:gd name="T6" fmla="*/ 146 w 166"/>
                <a:gd name="T7" fmla="*/ 35 h 719"/>
                <a:gd name="T8" fmla="*/ 147 w 166"/>
                <a:gd name="T9" fmla="*/ 55 h 719"/>
                <a:gd name="T10" fmla="*/ 147 w 166"/>
                <a:gd name="T11" fmla="*/ 58 h 719"/>
                <a:gd name="T12" fmla="*/ 148 w 166"/>
                <a:gd name="T13" fmla="*/ 74 h 719"/>
                <a:gd name="T14" fmla="*/ 150 w 166"/>
                <a:gd name="T15" fmla="*/ 86 h 719"/>
                <a:gd name="T16" fmla="*/ 151 w 166"/>
                <a:gd name="T17" fmla="*/ 101 h 719"/>
                <a:gd name="T18" fmla="*/ 151 w 166"/>
                <a:gd name="T19" fmla="*/ 116 h 719"/>
                <a:gd name="T20" fmla="*/ 152 w 166"/>
                <a:gd name="T21" fmla="*/ 130 h 719"/>
                <a:gd name="T22" fmla="*/ 152 w 166"/>
                <a:gd name="T23" fmla="*/ 139 h 719"/>
                <a:gd name="T24" fmla="*/ 152 w 166"/>
                <a:gd name="T25" fmla="*/ 162 h 719"/>
                <a:gd name="T26" fmla="*/ 152 w 166"/>
                <a:gd name="T27" fmla="*/ 181 h 719"/>
                <a:gd name="T28" fmla="*/ 152 w 166"/>
                <a:gd name="T29" fmla="*/ 187 h 719"/>
                <a:gd name="T30" fmla="*/ 152 w 166"/>
                <a:gd name="T31" fmla="*/ 195 h 719"/>
                <a:gd name="T32" fmla="*/ 151 w 166"/>
                <a:gd name="T33" fmla="*/ 204 h 719"/>
                <a:gd name="T34" fmla="*/ 151 w 166"/>
                <a:gd name="T35" fmla="*/ 230 h 719"/>
                <a:gd name="T36" fmla="*/ 151 w 166"/>
                <a:gd name="T37" fmla="*/ 249 h 719"/>
                <a:gd name="T38" fmla="*/ 150 w 166"/>
                <a:gd name="T39" fmla="*/ 272 h 719"/>
                <a:gd name="T40" fmla="*/ 150 w 166"/>
                <a:gd name="T41" fmla="*/ 291 h 719"/>
                <a:gd name="T42" fmla="*/ 150 w 166"/>
                <a:gd name="T43" fmla="*/ 299 h 719"/>
                <a:gd name="T44" fmla="*/ 150 w 166"/>
                <a:gd name="T45" fmla="*/ 319 h 719"/>
                <a:gd name="T46" fmla="*/ 150 w 166"/>
                <a:gd name="T47" fmla="*/ 332 h 719"/>
                <a:gd name="T48" fmla="*/ 150 w 166"/>
                <a:gd name="T49" fmla="*/ 341 h 719"/>
                <a:gd name="T50" fmla="*/ 150 w 166"/>
                <a:gd name="T51" fmla="*/ 359 h 719"/>
                <a:gd name="T52" fmla="*/ 150 w 166"/>
                <a:gd name="T53" fmla="*/ 371 h 719"/>
                <a:gd name="T54" fmla="*/ 150 w 166"/>
                <a:gd name="T55" fmla="*/ 388 h 719"/>
                <a:gd name="T56" fmla="*/ 150 w 166"/>
                <a:gd name="T57" fmla="*/ 409 h 719"/>
                <a:gd name="T58" fmla="*/ 150 w 166"/>
                <a:gd name="T59" fmla="*/ 413 h 719"/>
                <a:gd name="T60" fmla="*/ 150 w 166"/>
                <a:gd name="T61" fmla="*/ 426 h 719"/>
                <a:gd name="T62" fmla="*/ 150 w 166"/>
                <a:gd name="T63" fmla="*/ 437 h 719"/>
                <a:gd name="T64" fmla="*/ 150 w 166"/>
                <a:gd name="T65" fmla="*/ 453 h 719"/>
                <a:gd name="T66" fmla="*/ 150 w 166"/>
                <a:gd name="T67" fmla="*/ 460 h 719"/>
                <a:gd name="T68" fmla="*/ 150 w 166"/>
                <a:gd name="T69" fmla="*/ 485 h 719"/>
                <a:gd name="T70" fmla="*/ 150 w 166"/>
                <a:gd name="T71" fmla="*/ 506 h 719"/>
                <a:gd name="T72" fmla="*/ 146 w 166"/>
                <a:gd name="T73" fmla="*/ 528 h 719"/>
                <a:gd name="T74" fmla="*/ 141 w 166"/>
                <a:gd name="T75" fmla="*/ 535 h 719"/>
                <a:gd name="T76" fmla="*/ 133 w 166"/>
                <a:gd name="T77" fmla="*/ 548 h 719"/>
                <a:gd name="T78" fmla="*/ 137 w 166"/>
                <a:gd name="T79" fmla="*/ 563 h 719"/>
                <a:gd name="T80" fmla="*/ 143 w 166"/>
                <a:gd name="T81" fmla="*/ 577 h 719"/>
                <a:gd name="T82" fmla="*/ 139 w 166"/>
                <a:gd name="T83" fmla="*/ 604 h 719"/>
                <a:gd name="T84" fmla="*/ 141 w 166"/>
                <a:gd name="T85" fmla="*/ 617 h 719"/>
                <a:gd name="T86" fmla="*/ 147 w 166"/>
                <a:gd name="T87" fmla="*/ 627 h 719"/>
                <a:gd name="T88" fmla="*/ 151 w 166"/>
                <a:gd name="T89" fmla="*/ 636 h 719"/>
                <a:gd name="T90" fmla="*/ 152 w 166"/>
                <a:gd name="T91" fmla="*/ 640 h 719"/>
                <a:gd name="T92" fmla="*/ 159 w 166"/>
                <a:gd name="T93" fmla="*/ 655 h 719"/>
                <a:gd name="T94" fmla="*/ 166 w 166"/>
                <a:gd name="T95" fmla="*/ 680 h 719"/>
                <a:gd name="T96" fmla="*/ 163 w 166"/>
                <a:gd name="T97" fmla="*/ 703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6" h="719">
                  <a:moveTo>
                    <a:pt x="0" y="93"/>
                  </a:moveTo>
                  <a:lnTo>
                    <a:pt x="162" y="0"/>
                  </a:lnTo>
                  <a:lnTo>
                    <a:pt x="0" y="97"/>
                  </a:lnTo>
                  <a:lnTo>
                    <a:pt x="147" y="12"/>
                  </a:lnTo>
                  <a:lnTo>
                    <a:pt x="0" y="97"/>
                  </a:lnTo>
                  <a:lnTo>
                    <a:pt x="147" y="13"/>
                  </a:lnTo>
                  <a:lnTo>
                    <a:pt x="2" y="98"/>
                  </a:lnTo>
                  <a:lnTo>
                    <a:pt x="147" y="14"/>
                  </a:lnTo>
                  <a:lnTo>
                    <a:pt x="2" y="100"/>
                  </a:lnTo>
                  <a:lnTo>
                    <a:pt x="147" y="16"/>
                  </a:lnTo>
                  <a:lnTo>
                    <a:pt x="2" y="105"/>
                  </a:lnTo>
                  <a:lnTo>
                    <a:pt x="147" y="23"/>
                  </a:lnTo>
                  <a:lnTo>
                    <a:pt x="2" y="105"/>
                  </a:lnTo>
                  <a:lnTo>
                    <a:pt x="147" y="23"/>
                  </a:lnTo>
                  <a:lnTo>
                    <a:pt x="4" y="116"/>
                  </a:lnTo>
                  <a:lnTo>
                    <a:pt x="146" y="35"/>
                  </a:lnTo>
                  <a:lnTo>
                    <a:pt x="7" y="127"/>
                  </a:lnTo>
                  <a:lnTo>
                    <a:pt x="146" y="47"/>
                  </a:lnTo>
                  <a:lnTo>
                    <a:pt x="8" y="135"/>
                  </a:lnTo>
                  <a:lnTo>
                    <a:pt x="147" y="55"/>
                  </a:lnTo>
                  <a:lnTo>
                    <a:pt x="8" y="136"/>
                  </a:lnTo>
                  <a:lnTo>
                    <a:pt x="147" y="56"/>
                  </a:lnTo>
                  <a:lnTo>
                    <a:pt x="8" y="138"/>
                  </a:lnTo>
                  <a:lnTo>
                    <a:pt x="147" y="58"/>
                  </a:lnTo>
                  <a:lnTo>
                    <a:pt x="11" y="146"/>
                  </a:lnTo>
                  <a:lnTo>
                    <a:pt x="148" y="67"/>
                  </a:lnTo>
                  <a:lnTo>
                    <a:pt x="13" y="153"/>
                  </a:lnTo>
                  <a:lnTo>
                    <a:pt x="148" y="74"/>
                  </a:lnTo>
                  <a:lnTo>
                    <a:pt x="13" y="154"/>
                  </a:lnTo>
                  <a:lnTo>
                    <a:pt x="150" y="75"/>
                  </a:lnTo>
                  <a:lnTo>
                    <a:pt x="15" y="165"/>
                  </a:lnTo>
                  <a:lnTo>
                    <a:pt x="150" y="86"/>
                  </a:lnTo>
                  <a:lnTo>
                    <a:pt x="15" y="168"/>
                  </a:lnTo>
                  <a:lnTo>
                    <a:pt x="151" y="89"/>
                  </a:lnTo>
                  <a:lnTo>
                    <a:pt x="18" y="177"/>
                  </a:lnTo>
                  <a:lnTo>
                    <a:pt x="151" y="101"/>
                  </a:lnTo>
                  <a:lnTo>
                    <a:pt x="21" y="185"/>
                  </a:lnTo>
                  <a:lnTo>
                    <a:pt x="151" y="111"/>
                  </a:lnTo>
                  <a:lnTo>
                    <a:pt x="22" y="191"/>
                  </a:lnTo>
                  <a:lnTo>
                    <a:pt x="151" y="116"/>
                  </a:lnTo>
                  <a:lnTo>
                    <a:pt x="25" y="197"/>
                  </a:lnTo>
                  <a:lnTo>
                    <a:pt x="152" y="124"/>
                  </a:lnTo>
                  <a:lnTo>
                    <a:pt x="26" y="201"/>
                  </a:lnTo>
                  <a:lnTo>
                    <a:pt x="152" y="130"/>
                  </a:lnTo>
                  <a:lnTo>
                    <a:pt x="27" y="203"/>
                  </a:lnTo>
                  <a:lnTo>
                    <a:pt x="152" y="131"/>
                  </a:lnTo>
                  <a:lnTo>
                    <a:pt x="30" y="210"/>
                  </a:lnTo>
                  <a:lnTo>
                    <a:pt x="152" y="139"/>
                  </a:lnTo>
                  <a:lnTo>
                    <a:pt x="32" y="216"/>
                  </a:lnTo>
                  <a:lnTo>
                    <a:pt x="152" y="147"/>
                  </a:lnTo>
                  <a:lnTo>
                    <a:pt x="36" y="230"/>
                  </a:lnTo>
                  <a:lnTo>
                    <a:pt x="152" y="162"/>
                  </a:lnTo>
                  <a:lnTo>
                    <a:pt x="37" y="235"/>
                  </a:lnTo>
                  <a:lnTo>
                    <a:pt x="152" y="169"/>
                  </a:lnTo>
                  <a:lnTo>
                    <a:pt x="38" y="246"/>
                  </a:lnTo>
                  <a:lnTo>
                    <a:pt x="152" y="181"/>
                  </a:lnTo>
                  <a:lnTo>
                    <a:pt x="40" y="250"/>
                  </a:lnTo>
                  <a:lnTo>
                    <a:pt x="152" y="185"/>
                  </a:lnTo>
                  <a:lnTo>
                    <a:pt x="40" y="250"/>
                  </a:lnTo>
                  <a:lnTo>
                    <a:pt x="152" y="187"/>
                  </a:lnTo>
                  <a:lnTo>
                    <a:pt x="41" y="257"/>
                  </a:lnTo>
                  <a:lnTo>
                    <a:pt x="152" y="193"/>
                  </a:lnTo>
                  <a:lnTo>
                    <a:pt x="41" y="258"/>
                  </a:lnTo>
                  <a:lnTo>
                    <a:pt x="152" y="195"/>
                  </a:lnTo>
                  <a:lnTo>
                    <a:pt x="41" y="261"/>
                  </a:lnTo>
                  <a:lnTo>
                    <a:pt x="152" y="197"/>
                  </a:lnTo>
                  <a:lnTo>
                    <a:pt x="42" y="266"/>
                  </a:lnTo>
                  <a:lnTo>
                    <a:pt x="151" y="204"/>
                  </a:lnTo>
                  <a:lnTo>
                    <a:pt x="44" y="277"/>
                  </a:lnTo>
                  <a:lnTo>
                    <a:pt x="151" y="215"/>
                  </a:lnTo>
                  <a:lnTo>
                    <a:pt x="46" y="291"/>
                  </a:lnTo>
                  <a:lnTo>
                    <a:pt x="151" y="230"/>
                  </a:lnTo>
                  <a:lnTo>
                    <a:pt x="48" y="299"/>
                  </a:lnTo>
                  <a:lnTo>
                    <a:pt x="151" y="239"/>
                  </a:lnTo>
                  <a:lnTo>
                    <a:pt x="49" y="307"/>
                  </a:lnTo>
                  <a:lnTo>
                    <a:pt x="151" y="249"/>
                  </a:lnTo>
                  <a:lnTo>
                    <a:pt x="51" y="315"/>
                  </a:lnTo>
                  <a:lnTo>
                    <a:pt x="151" y="257"/>
                  </a:lnTo>
                  <a:lnTo>
                    <a:pt x="52" y="329"/>
                  </a:lnTo>
                  <a:lnTo>
                    <a:pt x="150" y="272"/>
                  </a:lnTo>
                  <a:lnTo>
                    <a:pt x="53" y="344"/>
                  </a:lnTo>
                  <a:lnTo>
                    <a:pt x="150" y="288"/>
                  </a:lnTo>
                  <a:lnTo>
                    <a:pt x="55" y="346"/>
                  </a:lnTo>
                  <a:lnTo>
                    <a:pt x="150" y="291"/>
                  </a:lnTo>
                  <a:lnTo>
                    <a:pt x="55" y="348"/>
                  </a:lnTo>
                  <a:lnTo>
                    <a:pt x="150" y="294"/>
                  </a:lnTo>
                  <a:lnTo>
                    <a:pt x="55" y="353"/>
                  </a:lnTo>
                  <a:lnTo>
                    <a:pt x="150" y="299"/>
                  </a:lnTo>
                  <a:lnTo>
                    <a:pt x="56" y="364"/>
                  </a:lnTo>
                  <a:lnTo>
                    <a:pt x="150" y="311"/>
                  </a:lnTo>
                  <a:lnTo>
                    <a:pt x="57" y="372"/>
                  </a:lnTo>
                  <a:lnTo>
                    <a:pt x="150" y="319"/>
                  </a:lnTo>
                  <a:lnTo>
                    <a:pt x="57" y="383"/>
                  </a:lnTo>
                  <a:lnTo>
                    <a:pt x="150" y="330"/>
                  </a:lnTo>
                  <a:lnTo>
                    <a:pt x="57" y="384"/>
                  </a:lnTo>
                  <a:lnTo>
                    <a:pt x="150" y="332"/>
                  </a:lnTo>
                  <a:lnTo>
                    <a:pt x="59" y="392"/>
                  </a:lnTo>
                  <a:lnTo>
                    <a:pt x="150" y="341"/>
                  </a:lnTo>
                  <a:lnTo>
                    <a:pt x="59" y="394"/>
                  </a:lnTo>
                  <a:lnTo>
                    <a:pt x="150" y="341"/>
                  </a:lnTo>
                  <a:lnTo>
                    <a:pt x="59" y="403"/>
                  </a:lnTo>
                  <a:lnTo>
                    <a:pt x="150" y="350"/>
                  </a:lnTo>
                  <a:lnTo>
                    <a:pt x="59" y="410"/>
                  </a:lnTo>
                  <a:lnTo>
                    <a:pt x="150" y="359"/>
                  </a:lnTo>
                  <a:lnTo>
                    <a:pt x="59" y="414"/>
                  </a:lnTo>
                  <a:lnTo>
                    <a:pt x="150" y="363"/>
                  </a:lnTo>
                  <a:lnTo>
                    <a:pt x="59" y="422"/>
                  </a:lnTo>
                  <a:lnTo>
                    <a:pt x="150" y="371"/>
                  </a:lnTo>
                  <a:lnTo>
                    <a:pt x="60" y="430"/>
                  </a:lnTo>
                  <a:lnTo>
                    <a:pt x="150" y="378"/>
                  </a:lnTo>
                  <a:lnTo>
                    <a:pt x="60" y="441"/>
                  </a:lnTo>
                  <a:lnTo>
                    <a:pt x="150" y="388"/>
                  </a:lnTo>
                  <a:lnTo>
                    <a:pt x="60" y="445"/>
                  </a:lnTo>
                  <a:lnTo>
                    <a:pt x="150" y="394"/>
                  </a:lnTo>
                  <a:lnTo>
                    <a:pt x="60" y="460"/>
                  </a:lnTo>
                  <a:lnTo>
                    <a:pt x="150" y="409"/>
                  </a:lnTo>
                  <a:lnTo>
                    <a:pt x="60" y="463"/>
                  </a:lnTo>
                  <a:lnTo>
                    <a:pt x="150" y="411"/>
                  </a:lnTo>
                  <a:lnTo>
                    <a:pt x="60" y="464"/>
                  </a:lnTo>
                  <a:lnTo>
                    <a:pt x="150" y="413"/>
                  </a:lnTo>
                  <a:lnTo>
                    <a:pt x="61" y="474"/>
                  </a:lnTo>
                  <a:lnTo>
                    <a:pt x="150" y="422"/>
                  </a:lnTo>
                  <a:lnTo>
                    <a:pt x="61" y="478"/>
                  </a:lnTo>
                  <a:lnTo>
                    <a:pt x="150" y="426"/>
                  </a:lnTo>
                  <a:lnTo>
                    <a:pt x="61" y="483"/>
                  </a:lnTo>
                  <a:lnTo>
                    <a:pt x="150" y="432"/>
                  </a:lnTo>
                  <a:lnTo>
                    <a:pt x="63" y="487"/>
                  </a:lnTo>
                  <a:lnTo>
                    <a:pt x="150" y="437"/>
                  </a:lnTo>
                  <a:lnTo>
                    <a:pt x="64" y="498"/>
                  </a:lnTo>
                  <a:lnTo>
                    <a:pt x="150" y="448"/>
                  </a:lnTo>
                  <a:lnTo>
                    <a:pt x="65" y="502"/>
                  </a:lnTo>
                  <a:lnTo>
                    <a:pt x="150" y="453"/>
                  </a:lnTo>
                  <a:lnTo>
                    <a:pt x="65" y="504"/>
                  </a:lnTo>
                  <a:lnTo>
                    <a:pt x="150" y="455"/>
                  </a:lnTo>
                  <a:lnTo>
                    <a:pt x="68" y="508"/>
                  </a:lnTo>
                  <a:lnTo>
                    <a:pt x="150" y="460"/>
                  </a:lnTo>
                  <a:lnTo>
                    <a:pt x="72" y="516"/>
                  </a:lnTo>
                  <a:lnTo>
                    <a:pt x="150" y="471"/>
                  </a:lnTo>
                  <a:lnTo>
                    <a:pt x="76" y="527"/>
                  </a:lnTo>
                  <a:lnTo>
                    <a:pt x="150" y="485"/>
                  </a:lnTo>
                  <a:lnTo>
                    <a:pt x="59" y="548"/>
                  </a:lnTo>
                  <a:lnTo>
                    <a:pt x="150" y="495"/>
                  </a:lnTo>
                  <a:lnTo>
                    <a:pt x="57" y="559"/>
                  </a:lnTo>
                  <a:lnTo>
                    <a:pt x="150" y="506"/>
                  </a:lnTo>
                  <a:lnTo>
                    <a:pt x="61" y="573"/>
                  </a:lnTo>
                  <a:lnTo>
                    <a:pt x="147" y="523"/>
                  </a:lnTo>
                  <a:lnTo>
                    <a:pt x="63" y="575"/>
                  </a:lnTo>
                  <a:lnTo>
                    <a:pt x="146" y="528"/>
                  </a:lnTo>
                  <a:lnTo>
                    <a:pt x="64" y="577"/>
                  </a:lnTo>
                  <a:lnTo>
                    <a:pt x="144" y="531"/>
                  </a:lnTo>
                  <a:lnTo>
                    <a:pt x="64" y="579"/>
                  </a:lnTo>
                  <a:lnTo>
                    <a:pt x="141" y="535"/>
                  </a:lnTo>
                  <a:lnTo>
                    <a:pt x="65" y="581"/>
                  </a:lnTo>
                  <a:lnTo>
                    <a:pt x="139" y="539"/>
                  </a:lnTo>
                  <a:lnTo>
                    <a:pt x="68" y="586"/>
                  </a:lnTo>
                  <a:lnTo>
                    <a:pt x="133" y="548"/>
                  </a:lnTo>
                  <a:lnTo>
                    <a:pt x="71" y="600"/>
                  </a:lnTo>
                  <a:lnTo>
                    <a:pt x="136" y="562"/>
                  </a:lnTo>
                  <a:lnTo>
                    <a:pt x="71" y="601"/>
                  </a:lnTo>
                  <a:lnTo>
                    <a:pt x="137" y="563"/>
                  </a:lnTo>
                  <a:lnTo>
                    <a:pt x="71" y="613"/>
                  </a:lnTo>
                  <a:lnTo>
                    <a:pt x="143" y="573"/>
                  </a:lnTo>
                  <a:lnTo>
                    <a:pt x="71" y="619"/>
                  </a:lnTo>
                  <a:lnTo>
                    <a:pt x="143" y="577"/>
                  </a:lnTo>
                  <a:lnTo>
                    <a:pt x="74" y="632"/>
                  </a:lnTo>
                  <a:lnTo>
                    <a:pt x="141" y="593"/>
                  </a:lnTo>
                  <a:lnTo>
                    <a:pt x="75" y="640"/>
                  </a:lnTo>
                  <a:lnTo>
                    <a:pt x="139" y="604"/>
                  </a:lnTo>
                  <a:lnTo>
                    <a:pt x="75" y="640"/>
                  </a:lnTo>
                  <a:lnTo>
                    <a:pt x="139" y="604"/>
                  </a:lnTo>
                  <a:lnTo>
                    <a:pt x="83" y="651"/>
                  </a:lnTo>
                  <a:lnTo>
                    <a:pt x="141" y="617"/>
                  </a:lnTo>
                  <a:lnTo>
                    <a:pt x="87" y="661"/>
                  </a:lnTo>
                  <a:lnTo>
                    <a:pt x="146" y="627"/>
                  </a:lnTo>
                  <a:lnTo>
                    <a:pt x="87" y="661"/>
                  </a:lnTo>
                  <a:lnTo>
                    <a:pt x="147" y="627"/>
                  </a:lnTo>
                  <a:lnTo>
                    <a:pt x="89" y="668"/>
                  </a:lnTo>
                  <a:lnTo>
                    <a:pt x="150" y="632"/>
                  </a:lnTo>
                  <a:lnTo>
                    <a:pt x="90" y="672"/>
                  </a:lnTo>
                  <a:lnTo>
                    <a:pt x="151" y="636"/>
                  </a:lnTo>
                  <a:lnTo>
                    <a:pt x="90" y="674"/>
                  </a:lnTo>
                  <a:lnTo>
                    <a:pt x="152" y="639"/>
                  </a:lnTo>
                  <a:lnTo>
                    <a:pt x="91" y="677"/>
                  </a:lnTo>
                  <a:lnTo>
                    <a:pt x="152" y="640"/>
                  </a:lnTo>
                  <a:lnTo>
                    <a:pt x="93" y="684"/>
                  </a:lnTo>
                  <a:lnTo>
                    <a:pt x="156" y="647"/>
                  </a:lnTo>
                  <a:lnTo>
                    <a:pt x="95" y="693"/>
                  </a:lnTo>
                  <a:lnTo>
                    <a:pt x="159" y="655"/>
                  </a:lnTo>
                  <a:lnTo>
                    <a:pt x="101" y="703"/>
                  </a:lnTo>
                  <a:lnTo>
                    <a:pt x="163" y="668"/>
                  </a:lnTo>
                  <a:lnTo>
                    <a:pt x="112" y="711"/>
                  </a:lnTo>
                  <a:lnTo>
                    <a:pt x="166" y="680"/>
                  </a:lnTo>
                  <a:lnTo>
                    <a:pt x="124" y="718"/>
                  </a:lnTo>
                  <a:lnTo>
                    <a:pt x="166" y="693"/>
                  </a:lnTo>
                  <a:lnTo>
                    <a:pt x="136" y="719"/>
                  </a:lnTo>
                  <a:lnTo>
                    <a:pt x="163" y="703"/>
                  </a:lnTo>
                  <a:lnTo>
                    <a:pt x="150" y="718"/>
                  </a:lnTo>
                  <a:lnTo>
                    <a:pt x="158" y="712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7">
              <a:extLst>
                <a:ext uri="{FF2B5EF4-FFF2-40B4-BE49-F238E27FC236}">
                  <a16:creationId xmlns="" xmlns:a16="http://schemas.microsoft.com/office/drawing/2014/main" id="{583563AC-5ED8-45F0-99F2-70A84F93D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76" y="3360738"/>
              <a:ext cx="80963" cy="109538"/>
            </a:xfrm>
            <a:custGeom>
              <a:avLst/>
              <a:gdLst>
                <a:gd name="T0" fmla="*/ 0 w 51"/>
                <a:gd name="T1" fmla="*/ 31 h 69"/>
                <a:gd name="T2" fmla="*/ 51 w 51"/>
                <a:gd name="T3" fmla="*/ 0 h 69"/>
                <a:gd name="T4" fmla="*/ 4 w 51"/>
                <a:gd name="T5" fmla="*/ 30 h 69"/>
                <a:gd name="T6" fmla="*/ 51 w 51"/>
                <a:gd name="T7" fmla="*/ 3 h 69"/>
                <a:gd name="T8" fmla="*/ 30 w 51"/>
                <a:gd name="T9" fmla="*/ 31 h 69"/>
                <a:gd name="T10" fmla="*/ 49 w 51"/>
                <a:gd name="T11" fmla="*/ 21 h 69"/>
                <a:gd name="T12" fmla="*/ 38 w 51"/>
                <a:gd name="T13" fmla="*/ 41 h 69"/>
                <a:gd name="T14" fmla="*/ 45 w 51"/>
                <a:gd name="T15" fmla="*/ 37 h 69"/>
                <a:gd name="T16" fmla="*/ 39 w 51"/>
                <a:gd name="T17" fmla="*/ 45 h 69"/>
                <a:gd name="T18" fmla="*/ 43 w 51"/>
                <a:gd name="T19" fmla="*/ 44 h 69"/>
                <a:gd name="T20" fmla="*/ 39 w 51"/>
                <a:gd name="T21" fmla="*/ 60 h 69"/>
                <a:gd name="T22" fmla="*/ 40 w 51"/>
                <a:gd name="T23" fmla="*/ 59 h 69"/>
                <a:gd name="T24" fmla="*/ 35 w 51"/>
                <a:gd name="T25" fmla="*/ 69 h 69"/>
                <a:gd name="T26" fmla="*/ 40 w 51"/>
                <a:gd name="T2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9">
                  <a:moveTo>
                    <a:pt x="0" y="31"/>
                  </a:moveTo>
                  <a:lnTo>
                    <a:pt x="51" y="0"/>
                  </a:lnTo>
                  <a:lnTo>
                    <a:pt x="4" y="30"/>
                  </a:lnTo>
                  <a:lnTo>
                    <a:pt x="51" y="3"/>
                  </a:lnTo>
                  <a:lnTo>
                    <a:pt x="30" y="31"/>
                  </a:lnTo>
                  <a:lnTo>
                    <a:pt x="49" y="21"/>
                  </a:lnTo>
                  <a:lnTo>
                    <a:pt x="38" y="41"/>
                  </a:lnTo>
                  <a:lnTo>
                    <a:pt x="45" y="37"/>
                  </a:lnTo>
                  <a:lnTo>
                    <a:pt x="39" y="45"/>
                  </a:lnTo>
                  <a:lnTo>
                    <a:pt x="43" y="44"/>
                  </a:lnTo>
                  <a:lnTo>
                    <a:pt x="39" y="60"/>
                  </a:lnTo>
                  <a:lnTo>
                    <a:pt x="40" y="59"/>
                  </a:lnTo>
                  <a:lnTo>
                    <a:pt x="35" y="69"/>
                  </a:lnTo>
                  <a:lnTo>
                    <a:pt x="40" y="67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88">
              <a:extLst>
                <a:ext uri="{FF2B5EF4-FFF2-40B4-BE49-F238E27FC236}">
                  <a16:creationId xmlns="" xmlns:a16="http://schemas.microsoft.com/office/drawing/2014/main" id="{1FBD489A-8FDF-43A4-9B08-90190D70E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138" y="3219450"/>
              <a:ext cx="550863" cy="406400"/>
            </a:xfrm>
            <a:custGeom>
              <a:avLst/>
              <a:gdLst>
                <a:gd name="T0" fmla="*/ 0 w 347"/>
                <a:gd name="T1" fmla="*/ 195 h 256"/>
                <a:gd name="T2" fmla="*/ 339 w 347"/>
                <a:gd name="T3" fmla="*/ 0 h 256"/>
                <a:gd name="T4" fmla="*/ 4 w 347"/>
                <a:gd name="T5" fmla="*/ 203 h 256"/>
                <a:gd name="T6" fmla="*/ 340 w 347"/>
                <a:gd name="T7" fmla="*/ 9 h 256"/>
                <a:gd name="T8" fmla="*/ 20 w 347"/>
                <a:gd name="T9" fmla="*/ 209 h 256"/>
                <a:gd name="T10" fmla="*/ 344 w 347"/>
                <a:gd name="T11" fmla="*/ 20 h 256"/>
                <a:gd name="T12" fmla="*/ 24 w 347"/>
                <a:gd name="T13" fmla="*/ 214 h 256"/>
                <a:gd name="T14" fmla="*/ 347 w 347"/>
                <a:gd name="T15" fmla="*/ 27 h 256"/>
                <a:gd name="T16" fmla="*/ 22 w 347"/>
                <a:gd name="T17" fmla="*/ 230 h 256"/>
                <a:gd name="T18" fmla="*/ 347 w 347"/>
                <a:gd name="T19" fmla="*/ 43 h 256"/>
                <a:gd name="T20" fmla="*/ 22 w 347"/>
                <a:gd name="T21" fmla="*/ 244 h 256"/>
                <a:gd name="T22" fmla="*/ 346 w 347"/>
                <a:gd name="T23" fmla="*/ 57 h 256"/>
                <a:gd name="T24" fmla="*/ 23 w 347"/>
                <a:gd name="T25" fmla="*/ 252 h 256"/>
                <a:gd name="T26" fmla="*/ 343 w 347"/>
                <a:gd name="T27" fmla="*/ 66 h 256"/>
                <a:gd name="T28" fmla="*/ 23 w 347"/>
                <a:gd name="T29" fmla="*/ 252 h 256"/>
                <a:gd name="T30" fmla="*/ 343 w 347"/>
                <a:gd name="T31" fmla="*/ 68 h 256"/>
                <a:gd name="T32" fmla="*/ 23 w 347"/>
                <a:gd name="T33" fmla="*/ 255 h 256"/>
                <a:gd name="T34" fmla="*/ 343 w 347"/>
                <a:gd name="T35" fmla="*/ 70 h 256"/>
                <a:gd name="T36" fmla="*/ 23 w 347"/>
                <a:gd name="T37" fmla="*/ 256 h 256"/>
                <a:gd name="T38" fmla="*/ 342 w 347"/>
                <a:gd name="T39" fmla="*/ 7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7" h="256">
                  <a:moveTo>
                    <a:pt x="0" y="195"/>
                  </a:moveTo>
                  <a:lnTo>
                    <a:pt x="339" y="0"/>
                  </a:lnTo>
                  <a:lnTo>
                    <a:pt x="4" y="203"/>
                  </a:lnTo>
                  <a:lnTo>
                    <a:pt x="340" y="9"/>
                  </a:lnTo>
                  <a:lnTo>
                    <a:pt x="20" y="209"/>
                  </a:lnTo>
                  <a:lnTo>
                    <a:pt x="344" y="20"/>
                  </a:lnTo>
                  <a:lnTo>
                    <a:pt x="24" y="214"/>
                  </a:lnTo>
                  <a:lnTo>
                    <a:pt x="347" y="27"/>
                  </a:lnTo>
                  <a:lnTo>
                    <a:pt x="22" y="230"/>
                  </a:lnTo>
                  <a:lnTo>
                    <a:pt x="347" y="43"/>
                  </a:lnTo>
                  <a:lnTo>
                    <a:pt x="22" y="244"/>
                  </a:lnTo>
                  <a:lnTo>
                    <a:pt x="346" y="57"/>
                  </a:lnTo>
                  <a:lnTo>
                    <a:pt x="23" y="252"/>
                  </a:lnTo>
                  <a:lnTo>
                    <a:pt x="343" y="66"/>
                  </a:lnTo>
                  <a:lnTo>
                    <a:pt x="23" y="252"/>
                  </a:lnTo>
                  <a:lnTo>
                    <a:pt x="343" y="68"/>
                  </a:lnTo>
                  <a:lnTo>
                    <a:pt x="23" y="255"/>
                  </a:lnTo>
                  <a:lnTo>
                    <a:pt x="343" y="70"/>
                  </a:lnTo>
                  <a:lnTo>
                    <a:pt x="23" y="256"/>
                  </a:lnTo>
                  <a:lnTo>
                    <a:pt x="342" y="72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89">
              <a:extLst>
                <a:ext uri="{FF2B5EF4-FFF2-40B4-BE49-F238E27FC236}">
                  <a16:creationId xmlns="" xmlns:a16="http://schemas.microsoft.com/office/drawing/2014/main" id="{1ED03EAC-F46A-43EA-8C4F-1074E8865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276" y="3335338"/>
              <a:ext cx="712788" cy="733425"/>
            </a:xfrm>
            <a:custGeom>
              <a:avLst/>
              <a:gdLst>
                <a:gd name="T0" fmla="*/ 1 w 449"/>
                <a:gd name="T1" fmla="*/ 173 h 462"/>
                <a:gd name="T2" fmla="*/ 12 w 449"/>
                <a:gd name="T3" fmla="*/ 173 h 462"/>
                <a:gd name="T4" fmla="*/ 32 w 449"/>
                <a:gd name="T5" fmla="*/ 173 h 462"/>
                <a:gd name="T6" fmla="*/ 40 w 449"/>
                <a:gd name="T7" fmla="*/ 175 h 462"/>
                <a:gd name="T8" fmla="*/ 48 w 449"/>
                <a:gd name="T9" fmla="*/ 175 h 462"/>
                <a:gd name="T10" fmla="*/ 105 w 449"/>
                <a:gd name="T11" fmla="*/ 146 h 462"/>
                <a:gd name="T12" fmla="*/ 107 w 449"/>
                <a:gd name="T13" fmla="*/ 152 h 462"/>
                <a:gd name="T14" fmla="*/ 108 w 449"/>
                <a:gd name="T15" fmla="*/ 164 h 462"/>
                <a:gd name="T16" fmla="*/ 108 w 449"/>
                <a:gd name="T17" fmla="*/ 179 h 462"/>
                <a:gd name="T18" fmla="*/ 119 w 449"/>
                <a:gd name="T19" fmla="*/ 182 h 462"/>
                <a:gd name="T20" fmla="*/ 126 w 449"/>
                <a:gd name="T21" fmla="*/ 183 h 462"/>
                <a:gd name="T22" fmla="*/ 449 w 449"/>
                <a:gd name="T23" fmla="*/ 0 h 462"/>
                <a:gd name="T24" fmla="*/ 449 w 449"/>
                <a:gd name="T25" fmla="*/ 1 h 462"/>
                <a:gd name="T26" fmla="*/ 445 w 449"/>
                <a:gd name="T27" fmla="*/ 15 h 462"/>
                <a:gd name="T28" fmla="*/ 389 w 449"/>
                <a:gd name="T29" fmla="*/ 49 h 462"/>
                <a:gd name="T30" fmla="*/ 409 w 449"/>
                <a:gd name="T31" fmla="*/ 52 h 462"/>
                <a:gd name="T32" fmla="*/ 416 w 449"/>
                <a:gd name="T33" fmla="*/ 56 h 462"/>
                <a:gd name="T34" fmla="*/ 420 w 449"/>
                <a:gd name="T35" fmla="*/ 60 h 462"/>
                <a:gd name="T36" fmla="*/ 424 w 449"/>
                <a:gd name="T37" fmla="*/ 65 h 462"/>
                <a:gd name="T38" fmla="*/ 426 w 449"/>
                <a:gd name="T39" fmla="*/ 71 h 462"/>
                <a:gd name="T40" fmla="*/ 426 w 449"/>
                <a:gd name="T41" fmla="*/ 79 h 462"/>
                <a:gd name="T42" fmla="*/ 432 w 449"/>
                <a:gd name="T43" fmla="*/ 87 h 462"/>
                <a:gd name="T44" fmla="*/ 271 w 449"/>
                <a:gd name="T45" fmla="*/ 187 h 462"/>
                <a:gd name="T46" fmla="*/ 270 w 449"/>
                <a:gd name="T47" fmla="*/ 199 h 462"/>
                <a:gd name="T48" fmla="*/ 268 w 449"/>
                <a:gd name="T49" fmla="*/ 206 h 462"/>
                <a:gd name="T50" fmla="*/ 267 w 449"/>
                <a:gd name="T51" fmla="*/ 209 h 462"/>
                <a:gd name="T52" fmla="*/ 266 w 449"/>
                <a:gd name="T53" fmla="*/ 217 h 462"/>
                <a:gd name="T54" fmla="*/ 266 w 449"/>
                <a:gd name="T55" fmla="*/ 221 h 462"/>
                <a:gd name="T56" fmla="*/ 264 w 449"/>
                <a:gd name="T57" fmla="*/ 229 h 462"/>
                <a:gd name="T58" fmla="*/ 263 w 449"/>
                <a:gd name="T59" fmla="*/ 234 h 462"/>
                <a:gd name="T60" fmla="*/ 261 w 449"/>
                <a:gd name="T61" fmla="*/ 240 h 462"/>
                <a:gd name="T62" fmla="*/ 260 w 449"/>
                <a:gd name="T63" fmla="*/ 248 h 462"/>
                <a:gd name="T64" fmla="*/ 259 w 449"/>
                <a:gd name="T65" fmla="*/ 259 h 462"/>
                <a:gd name="T66" fmla="*/ 257 w 449"/>
                <a:gd name="T67" fmla="*/ 264 h 462"/>
                <a:gd name="T68" fmla="*/ 256 w 449"/>
                <a:gd name="T69" fmla="*/ 279 h 462"/>
                <a:gd name="T70" fmla="*/ 253 w 449"/>
                <a:gd name="T71" fmla="*/ 295 h 462"/>
                <a:gd name="T72" fmla="*/ 252 w 449"/>
                <a:gd name="T73" fmla="*/ 305 h 462"/>
                <a:gd name="T74" fmla="*/ 252 w 449"/>
                <a:gd name="T75" fmla="*/ 306 h 462"/>
                <a:gd name="T76" fmla="*/ 249 w 449"/>
                <a:gd name="T77" fmla="*/ 323 h 462"/>
                <a:gd name="T78" fmla="*/ 249 w 449"/>
                <a:gd name="T79" fmla="*/ 328 h 462"/>
                <a:gd name="T80" fmla="*/ 248 w 449"/>
                <a:gd name="T81" fmla="*/ 333 h 462"/>
                <a:gd name="T82" fmla="*/ 248 w 449"/>
                <a:gd name="T83" fmla="*/ 333 h 462"/>
                <a:gd name="T84" fmla="*/ 247 w 449"/>
                <a:gd name="T85" fmla="*/ 350 h 462"/>
                <a:gd name="T86" fmla="*/ 245 w 449"/>
                <a:gd name="T87" fmla="*/ 363 h 462"/>
                <a:gd name="T88" fmla="*/ 244 w 449"/>
                <a:gd name="T89" fmla="*/ 373 h 462"/>
                <a:gd name="T90" fmla="*/ 95 w 449"/>
                <a:gd name="T91" fmla="*/ 461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9" h="462">
                  <a:moveTo>
                    <a:pt x="0" y="173"/>
                  </a:moveTo>
                  <a:lnTo>
                    <a:pt x="1" y="173"/>
                  </a:lnTo>
                  <a:lnTo>
                    <a:pt x="1" y="180"/>
                  </a:lnTo>
                  <a:lnTo>
                    <a:pt x="12" y="173"/>
                  </a:lnTo>
                  <a:lnTo>
                    <a:pt x="1" y="192"/>
                  </a:lnTo>
                  <a:lnTo>
                    <a:pt x="32" y="173"/>
                  </a:lnTo>
                  <a:lnTo>
                    <a:pt x="1" y="198"/>
                  </a:lnTo>
                  <a:lnTo>
                    <a:pt x="40" y="175"/>
                  </a:lnTo>
                  <a:lnTo>
                    <a:pt x="1" y="202"/>
                  </a:lnTo>
                  <a:lnTo>
                    <a:pt x="48" y="175"/>
                  </a:lnTo>
                  <a:lnTo>
                    <a:pt x="1" y="207"/>
                  </a:lnTo>
                  <a:lnTo>
                    <a:pt x="105" y="146"/>
                  </a:lnTo>
                  <a:lnTo>
                    <a:pt x="1" y="213"/>
                  </a:lnTo>
                  <a:lnTo>
                    <a:pt x="107" y="152"/>
                  </a:lnTo>
                  <a:lnTo>
                    <a:pt x="1" y="225"/>
                  </a:lnTo>
                  <a:lnTo>
                    <a:pt x="108" y="164"/>
                  </a:lnTo>
                  <a:lnTo>
                    <a:pt x="1" y="240"/>
                  </a:lnTo>
                  <a:lnTo>
                    <a:pt x="108" y="179"/>
                  </a:lnTo>
                  <a:lnTo>
                    <a:pt x="2" y="249"/>
                  </a:lnTo>
                  <a:lnTo>
                    <a:pt x="119" y="182"/>
                  </a:lnTo>
                  <a:lnTo>
                    <a:pt x="2" y="253"/>
                  </a:lnTo>
                  <a:lnTo>
                    <a:pt x="126" y="183"/>
                  </a:lnTo>
                  <a:lnTo>
                    <a:pt x="2" y="258"/>
                  </a:lnTo>
                  <a:lnTo>
                    <a:pt x="449" y="0"/>
                  </a:lnTo>
                  <a:lnTo>
                    <a:pt x="2" y="259"/>
                  </a:lnTo>
                  <a:lnTo>
                    <a:pt x="449" y="1"/>
                  </a:lnTo>
                  <a:lnTo>
                    <a:pt x="2" y="270"/>
                  </a:lnTo>
                  <a:lnTo>
                    <a:pt x="445" y="15"/>
                  </a:lnTo>
                  <a:lnTo>
                    <a:pt x="2" y="272"/>
                  </a:lnTo>
                  <a:lnTo>
                    <a:pt x="389" y="49"/>
                  </a:lnTo>
                  <a:lnTo>
                    <a:pt x="2" y="286"/>
                  </a:lnTo>
                  <a:lnTo>
                    <a:pt x="409" y="52"/>
                  </a:lnTo>
                  <a:lnTo>
                    <a:pt x="2" y="294"/>
                  </a:lnTo>
                  <a:lnTo>
                    <a:pt x="416" y="56"/>
                  </a:lnTo>
                  <a:lnTo>
                    <a:pt x="2" y="300"/>
                  </a:lnTo>
                  <a:lnTo>
                    <a:pt x="420" y="60"/>
                  </a:lnTo>
                  <a:lnTo>
                    <a:pt x="2" y="309"/>
                  </a:lnTo>
                  <a:lnTo>
                    <a:pt x="424" y="65"/>
                  </a:lnTo>
                  <a:lnTo>
                    <a:pt x="2" y="314"/>
                  </a:lnTo>
                  <a:lnTo>
                    <a:pt x="426" y="71"/>
                  </a:lnTo>
                  <a:lnTo>
                    <a:pt x="2" y="323"/>
                  </a:lnTo>
                  <a:lnTo>
                    <a:pt x="426" y="79"/>
                  </a:lnTo>
                  <a:lnTo>
                    <a:pt x="4" y="333"/>
                  </a:lnTo>
                  <a:lnTo>
                    <a:pt x="432" y="87"/>
                  </a:lnTo>
                  <a:lnTo>
                    <a:pt x="4" y="342"/>
                  </a:lnTo>
                  <a:lnTo>
                    <a:pt x="271" y="187"/>
                  </a:lnTo>
                  <a:lnTo>
                    <a:pt x="4" y="352"/>
                  </a:lnTo>
                  <a:lnTo>
                    <a:pt x="270" y="199"/>
                  </a:lnTo>
                  <a:lnTo>
                    <a:pt x="4" y="359"/>
                  </a:lnTo>
                  <a:lnTo>
                    <a:pt x="268" y="206"/>
                  </a:lnTo>
                  <a:lnTo>
                    <a:pt x="4" y="360"/>
                  </a:lnTo>
                  <a:lnTo>
                    <a:pt x="267" y="209"/>
                  </a:lnTo>
                  <a:lnTo>
                    <a:pt x="4" y="369"/>
                  </a:lnTo>
                  <a:lnTo>
                    <a:pt x="266" y="217"/>
                  </a:lnTo>
                  <a:lnTo>
                    <a:pt x="4" y="371"/>
                  </a:lnTo>
                  <a:lnTo>
                    <a:pt x="266" y="221"/>
                  </a:lnTo>
                  <a:lnTo>
                    <a:pt x="4" y="379"/>
                  </a:lnTo>
                  <a:lnTo>
                    <a:pt x="264" y="229"/>
                  </a:lnTo>
                  <a:lnTo>
                    <a:pt x="4" y="384"/>
                  </a:lnTo>
                  <a:lnTo>
                    <a:pt x="263" y="234"/>
                  </a:lnTo>
                  <a:lnTo>
                    <a:pt x="4" y="389"/>
                  </a:lnTo>
                  <a:lnTo>
                    <a:pt x="261" y="240"/>
                  </a:lnTo>
                  <a:lnTo>
                    <a:pt x="5" y="396"/>
                  </a:lnTo>
                  <a:lnTo>
                    <a:pt x="260" y="248"/>
                  </a:lnTo>
                  <a:lnTo>
                    <a:pt x="13" y="401"/>
                  </a:lnTo>
                  <a:lnTo>
                    <a:pt x="259" y="259"/>
                  </a:lnTo>
                  <a:lnTo>
                    <a:pt x="16" y="404"/>
                  </a:lnTo>
                  <a:lnTo>
                    <a:pt x="257" y="264"/>
                  </a:lnTo>
                  <a:lnTo>
                    <a:pt x="27" y="412"/>
                  </a:lnTo>
                  <a:lnTo>
                    <a:pt x="256" y="279"/>
                  </a:lnTo>
                  <a:lnTo>
                    <a:pt x="38" y="420"/>
                  </a:lnTo>
                  <a:lnTo>
                    <a:pt x="253" y="295"/>
                  </a:lnTo>
                  <a:lnTo>
                    <a:pt x="44" y="424"/>
                  </a:lnTo>
                  <a:lnTo>
                    <a:pt x="252" y="305"/>
                  </a:lnTo>
                  <a:lnTo>
                    <a:pt x="46" y="426"/>
                  </a:lnTo>
                  <a:lnTo>
                    <a:pt x="252" y="306"/>
                  </a:lnTo>
                  <a:lnTo>
                    <a:pt x="57" y="434"/>
                  </a:lnTo>
                  <a:lnTo>
                    <a:pt x="249" y="323"/>
                  </a:lnTo>
                  <a:lnTo>
                    <a:pt x="59" y="436"/>
                  </a:lnTo>
                  <a:lnTo>
                    <a:pt x="249" y="328"/>
                  </a:lnTo>
                  <a:lnTo>
                    <a:pt x="65" y="440"/>
                  </a:lnTo>
                  <a:lnTo>
                    <a:pt x="248" y="333"/>
                  </a:lnTo>
                  <a:lnTo>
                    <a:pt x="65" y="440"/>
                  </a:lnTo>
                  <a:lnTo>
                    <a:pt x="248" y="333"/>
                  </a:lnTo>
                  <a:lnTo>
                    <a:pt x="76" y="449"/>
                  </a:lnTo>
                  <a:lnTo>
                    <a:pt x="247" y="350"/>
                  </a:lnTo>
                  <a:lnTo>
                    <a:pt x="85" y="455"/>
                  </a:lnTo>
                  <a:lnTo>
                    <a:pt x="245" y="363"/>
                  </a:lnTo>
                  <a:lnTo>
                    <a:pt x="91" y="461"/>
                  </a:lnTo>
                  <a:lnTo>
                    <a:pt x="244" y="373"/>
                  </a:lnTo>
                  <a:lnTo>
                    <a:pt x="93" y="462"/>
                  </a:lnTo>
                  <a:lnTo>
                    <a:pt x="95" y="461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0">
              <a:extLst>
                <a:ext uri="{FF2B5EF4-FFF2-40B4-BE49-F238E27FC236}">
                  <a16:creationId xmlns="" xmlns:a16="http://schemas.microsoft.com/office/drawing/2014/main" id="{51284C45-1CF1-46A0-9EFD-26B852A41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2476" y="3511550"/>
              <a:ext cx="90488" cy="101600"/>
            </a:xfrm>
            <a:custGeom>
              <a:avLst/>
              <a:gdLst>
                <a:gd name="T0" fmla="*/ 3 w 57"/>
                <a:gd name="T1" fmla="*/ 8 h 64"/>
                <a:gd name="T2" fmla="*/ 10 w 57"/>
                <a:gd name="T3" fmla="*/ 4 h 64"/>
                <a:gd name="T4" fmla="*/ 2 w 57"/>
                <a:gd name="T5" fmla="*/ 10 h 64"/>
                <a:gd name="T6" fmla="*/ 13 w 57"/>
                <a:gd name="T7" fmla="*/ 3 h 64"/>
                <a:gd name="T8" fmla="*/ 0 w 57"/>
                <a:gd name="T9" fmla="*/ 20 h 64"/>
                <a:gd name="T10" fmla="*/ 36 w 57"/>
                <a:gd name="T11" fmla="*/ 0 h 64"/>
                <a:gd name="T12" fmla="*/ 0 w 57"/>
                <a:gd name="T13" fmla="*/ 35 h 64"/>
                <a:gd name="T14" fmla="*/ 55 w 57"/>
                <a:gd name="T15" fmla="*/ 4 h 64"/>
                <a:gd name="T16" fmla="*/ 6 w 57"/>
                <a:gd name="T17" fmla="*/ 46 h 64"/>
                <a:gd name="T18" fmla="*/ 57 w 57"/>
                <a:gd name="T19" fmla="*/ 16 h 64"/>
                <a:gd name="T20" fmla="*/ 9 w 57"/>
                <a:gd name="T21" fmla="*/ 50 h 64"/>
                <a:gd name="T22" fmla="*/ 57 w 57"/>
                <a:gd name="T23" fmla="*/ 22 h 64"/>
                <a:gd name="T24" fmla="*/ 9 w 57"/>
                <a:gd name="T25" fmla="*/ 50 h 64"/>
                <a:gd name="T26" fmla="*/ 56 w 57"/>
                <a:gd name="T27" fmla="*/ 23 h 64"/>
                <a:gd name="T28" fmla="*/ 9 w 57"/>
                <a:gd name="T29" fmla="*/ 56 h 64"/>
                <a:gd name="T30" fmla="*/ 56 w 57"/>
                <a:gd name="T31" fmla="*/ 27 h 64"/>
                <a:gd name="T32" fmla="*/ 9 w 57"/>
                <a:gd name="T33" fmla="*/ 64 h 64"/>
                <a:gd name="T34" fmla="*/ 57 w 57"/>
                <a:gd name="T35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64">
                  <a:moveTo>
                    <a:pt x="3" y="8"/>
                  </a:moveTo>
                  <a:lnTo>
                    <a:pt x="10" y="4"/>
                  </a:lnTo>
                  <a:lnTo>
                    <a:pt x="2" y="10"/>
                  </a:lnTo>
                  <a:lnTo>
                    <a:pt x="13" y="3"/>
                  </a:lnTo>
                  <a:lnTo>
                    <a:pt x="0" y="20"/>
                  </a:lnTo>
                  <a:lnTo>
                    <a:pt x="36" y="0"/>
                  </a:lnTo>
                  <a:lnTo>
                    <a:pt x="0" y="35"/>
                  </a:lnTo>
                  <a:lnTo>
                    <a:pt x="55" y="4"/>
                  </a:lnTo>
                  <a:lnTo>
                    <a:pt x="6" y="46"/>
                  </a:lnTo>
                  <a:lnTo>
                    <a:pt x="57" y="16"/>
                  </a:lnTo>
                  <a:lnTo>
                    <a:pt x="9" y="50"/>
                  </a:lnTo>
                  <a:lnTo>
                    <a:pt x="57" y="22"/>
                  </a:lnTo>
                  <a:lnTo>
                    <a:pt x="9" y="50"/>
                  </a:lnTo>
                  <a:lnTo>
                    <a:pt x="56" y="23"/>
                  </a:lnTo>
                  <a:lnTo>
                    <a:pt x="9" y="56"/>
                  </a:lnTo>
                  <a:lnTo>
                    <a:pt x="56" y="27"/>
                  </a:lnTo>
                  <a:lnTo>
                    <a:pt x="9" y="64"/>
                  </a:lnTo>
                  <a:lnTo>
                    <a:pt x="57" y="35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1">
              <a:extLst>
                <a:ext uri="{FF2B5EF4-FFF2-40B4-BE49-F238E27FC236}">
                  <a16:creationId xmlns="" xmlns:a16="http://schemas.microsoft.com/office/drawing/2014/main" id="{631E8EC2-FB8F-4429-A8C0-0FE7742BE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1" y="2627313"/>
              <a:ext cx="139700" cy="130175"/>
            </a:xfrm>
            <a:custGeom>
              <a:avLst/>
              <a:gdLst>
                <a:gd name="T0" fmla="*/ 0 w 88"/>
                <a:gd name="T1" fmla="*/ 49 h 82"/>
                <a:gd name="T2" fmla="*/ 85 w 88"/>
                <a:gd name="T3" fmla="*/ 0 h 82"/>
                <a:gd name="T4" fmla="*/ 7 w 88"/>
                <a:gd name="T5" fmla="*/ 59 h 82"/>
                <a:gd name="T6" fmla="*/ 83 w 88"/>
                <a:gd name="T7" fmla="*/ 14 h 82"/>
                <a:gd name="T8" fmla="*/ 12 w 88"/>
                <a:gd name="T9" fmla="*/ 64 h 82"/>
                <a:gd name="T10" fmla="*/ 84 w 88"/>
                <a:gd name="T11" fmla="*/ 23 h 82"/>
                <a:gd name="T12" fmla="*/ 19 w 88"/>
                <a:gd name="T13" fmla="*/ 72 h 82"/>
                <a:gd name="T14" fmla="*/ 84 w 88"/>
                <a:gd name="T15" fmla="*/ 34 h 82"/>
                <a:gd name="T16" fmla="*/ 22 w 88"/>
                <a:gd name="T17" fmla="*/ 73 h 82"/>
                <a:gd name="T18" fmla="*/ 84 w 88"/>
                <a:gd name="T19" fmla="*/ 38 h 82"/>
                <a:gd name="T20" fmla="*/ 31 w 88"/>
                <a:gd name="T21" fmla="*/ 82 h 82"/>
                <a:gd name="T22" fmla="*/ 88 w 88"/>
                <a:gd name="T23" fmla="*/ 48 h 82"/>
                <a:gd name="T24" fmla="*/ 52 w 88"/>
                <a:gd name="T25" fmla="*/ 79 h 82"/>
                <a:gd name="T26" fmla="*/ 57 w 88"/>
                <a:gd name="T27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82">
                  <a:moveTo>
                    <a:pt x="0" y="49"/>
                  </a:moveTo>
                  <a:lnTo>
                    <a:pt x="85" y="0"/>
                  </a:lnTo>
                  <a:lnTo>
                    <a:pt x="7" y="59"/>
                  </a:lnTo>
                  <a:lnTo>
                    <a:pt x="83" y="14"/>
                  </a:lnTo>
                  <a:lnTo>
                    <a:pt x="12" y="64"/>
                  </a:lnTo>
                  <a:lnTo>
                    <a:pt x="84" y="23"/>
                  </a:lnTo>
                  <a:lnTo>
                    <a:pt x="19" y="72"/>
                  </a:lnTo>
                  <a:lnTo>
                    <a:pt x="84" y="34"/>
                  </a:lnTo>
                  <a:lnTo>
                    <a:pt x="22" y="73"/>
                  </a:lnTo>
                  <a:lnTo>
                    <a:pt x="84" y="38"/>
                  </a:lnTo>
                  <a:lnTo>
                    <a:pt x="31" y="82"/>
                  </a:lnTo>
                  <a:lnTo>
                    <a:pt x="88" y="48"/>
                  </a:lnTo>
                  <a:lnTo>
                    <a:pt x="52" y="79"/>
                  </a:lnTo>
                  <a:lnTo>
                    <a:pt x="57" y="76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2">
              <a:extLst>
                <a:ext uri="{FF2B5EF4-FFF2-40B4-BE49-F238E27FC236}">
                  <a16:creationId xmlns="" xmlns:a16="http://schemas.microsoft.com/office/drawing/2014/main" id="{C7155368-C998-4BFB-A28F-94D7D133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001" y="2705100"/>
              <a:ext cx="246063" cy="582613"/>
            </a:xfrm>
            <a:custGeom>
              <a:avLst/>
              <a:gdLst>
                <a:gd name="T0" fmla="*/ 8 w 155"/>
                <a:gd name="T1" fmla="*/ 0 h 367"/>
                <a:gd name="T2" fmla="*/ 14 w 155"/>
                <a:gd name="T3" fmla="*/ 7 h 367"/>
                <a:gd name="T4" fmla="*/ 18 w 155"/>
                <a:gd name="T5" fmla="*/ 12 h 367"/>
                <a:gd name="T6" fmla="*/ 23 w 155"/>
                <a:gd name="T7" fmla="*/ 18 h 367"/>
                <a:gd name="T8" fmla="*/ 30 w 155"/>
                <a:gd name="T9" fmla="*/ 22 h 367"/>
                <a:gd name="T10" fmla="*/ 34 w 155"/>
                <a:gd name="T11" fmla="*/ 23 h 367"/>
                <a:gd name="T12" fmla="*/ 48 w 155"/>
                <a:gd name="T13" fmla="*/ 28 h 367"/>
                <a:gd name="T14" fmla="*/ 62 w 155"/>
                <a:gd name="T15" fmla="*/ 34 h 367"/>
                <a:gd name="T16" fmla="*/ 64 w 155"/>
                <a:gd name="T17" fmla="*/ 34 h 367"/>
                <a:gd name="T18" fmla="*/ 76 w 155"/>
                <a:gd name="T19" fmla="*/ 38 h 367"/>
                <a:gd name="T20" fmla="*/ 84 w 155"/>
                <a:gd name="T21" fmla="*/ 39 h 367"/>
                <a:gd name="T22" fmla="*/ 92 w 155"/>
                <a:gd name="T23" fmla="*/ 42 h 367"/>
                <a:gd name="T24" fmla="*/ 100 w 155"/>
                <a:gd name="T25" fmla="*/ 45 h 367"/>
                <a:gd name="T26" fmla="*/ 100 w 155"/>
                <a:gd name="T27" fmla="*/ 45 h 367"/>
                <a:gd name="T28" fmla="*/ 103 w 155"/>
                <a:gd name="T29" fmla="*/ 45 h 367"/>
                <a:gd name="T30" fmla="*/ 105 w 155"/>
                <a:gd name="T31" fmla="*/ 46 h 367"/>
                <a:gd name="T32" fmla="*/ 115 w 155"/>
                <a:gd name="T33" fmla="*/ 52 h 367"/>
                <a:gd name="T34" fmla="*/ 115 w 155"/>
                <a:gd name="T35" fmla="*/ 52 h 367"/>
                <a:gd name="T36" fmla="*/ 122 w 155"/>
                <a:gd name="T37" fmla="*/ 56 h 367"/>
                <a:gd name="T38" fmla="*/ 126 w 155"/>
                <a:gd name="T39" fmla="*/ 60 h 367"/>
                <a:gd name="T40" fmla="*/ 130 w 155"/>
                <a:gd name="T41" fmla="*/ 66 h 367"/>
                <a:gd name="T42" fmla="*/ 130 w 155"/>
                <a:gd name="T43" fmla="*/ 66 h 367"/>
                <a:gd name="T44" fmla="*/ 134 w 155"/>
                <a:gd name="T45" fmla="*/ 79 h 367"/>
                <a:gd name="T46" fmla="*/ 137 w 155"/>
                <a:gd name="T47" fmla="*/ 89 h 367"/>
                <a:gd name="T48" fmla="*/ 137 w 155"/>
                <a:gd name="T49" fmla="*/ 95 h 367"/>
                <a:gd name="T50" fmla="*/ 137 w 155"/>
                <a:gd name="T51" fmla="*/ 100 h 367"/>
                <a:gd name="T52" fmla="*/ 137 w 155"/>
                <a:gd name="T53" fmla="*/ 107 h 367"/>
                <a:gd name="T54" fmla="*/ 138 w 155"/>
                <a:gd name="T55" fmla="*/ 118 h 367"/>
                <a:gd name="T56" fmla="*/ 138 w 155"/>
                <a:gd name="T57" fmla="*/ 130 h 367"/>
                <a:gd name="T58" fmla="*/ 140 w 155"/>
                <a:gd name="T59" fmla="*/ 138 h 367"/>
                <a:gd name="T60" fmla="*/ 140 w 155"/>
                <a:gd name="T61" fmla="*/ 141 h 367"/>
                <a:gd name="T62" fmla="*/ 140 w 155"/>
                <a:gd name="T63" fmla="*/ 153 h 367"/>
                <a:gd name="T64" fmla="*/ 141 w 155"/>
                <a:gd name="T65" fmla="*/ 155 h 367"/>
                <a:gd name="T66" fmla="*/ 141 w 155"/>
                <a:gd name="T67" fmla="*/ 156 h 367"/>
                <a:gd name="T68" fmla="*/ 141 w 155"/>
                <a:gd name="T69" fmla="*/ 159 h 367"/>
                <a:gd name="T70" fmla="*/ 143 w 155"/>
                <a:gd name="T71" fmla="*/ 172 h 367"/>
                <a:gd name="T72" fmla="*/ 143 w 155"/>
                <a:gd name="T73" fmla="*/ 179 h 367"/>
                <a:gd name="T74" fmla="*/ 144 w 155"/>
                <a:gd name="T75" fmla="*/ 188 h 367"/>
                <a:gd name="T76" fmla="*/ 145 w 155"/>
                <a:gd name="T77" fmla="*/ 192 h 367"/>
                <a:gd name="T78" fmla="*/ 145 w 155"/>
                <a:gd name="T79" fmla="*/ 203 h 367"/>
                <a:gd name="T80" fmla="*/ 148 w 155"/>
                <a:gd name="T81" fmla="*/ 214 h 367"/>
                <a:gd name="T82" fmla="*/ 149 w 155"/>
                <a:gd name="T83" fmla="*/ 226 h 367"/>
                <a:gd name="T84" fmla="*/ 151 w 155"/>
                <a:gd name="T85" fmla="*/ 237 h 367"/>
                <a:gd name="T86" fmla="*/ 152 w 155"/>
                <a:gd name="T87" fmla="*/ 240 h 367"/>
                <a:gd name="T88" fmla="*/ 152 w 155"/>
                <a:gd name="T89" fmla="*/ 244 h 367"/>
                <a:gd name="T90" fmla="*/ 153 w 155"/>
                <a:gd name="T91" fmla="*/ 248 h 367"/>
                <a:gd name="T92" fmla="*/ 153 w 155"/>
                <a:gd name="T93" fmla="*/ 249 h 367"/>
                <a:gd name="T94" fmla="*/ 153 w 155"/>
                <a:gd name="T95" fmla="*/ 253 h 367"/>
                <a:gd name="T96" fmla="*/ 153 w 155"/>
                <a:gd name="T97" fmla="*/ 259 h 367"/>
                <a:gd name="T98" fmla="*/ 153 w 155"/>
                <a:gd name="T99" fmla="*/ 259 h 367"/>
                <a:gd name="T100" fmla="*/ 155 w 155"/>
                <a:gd name="T101" fmla="*/ 267 h 367"/>
                <a:gd name="T102" fmla="*/ 155 w 155"/>
                <a:gd name="T103" fmla="*/ 268 h 367"/>
                <a:gd name="T104" fmla="*/ 155 w 155"/>
                <a:gd name="T105" fmla="*/ 276 h 367"/>
                <a:gd name="T106" fmla="*/ 155 w 155"/>
                <a:gd name="T107" fmla="*/ 285 h 367"/>
                <a:gd name="T108" fmla="*/ 153 w 155"/>
                <a:gd name="T109" fmla="*/ 294 h 367"/>
                <a:gd name="T110" fmla="*/ 153 w 155"/>
                <a:gd name="T111" fmla="*/ 308 h 367"/>
                <a:gd name="T112" fmla="*/ 153 w 155"/>
                <a:gd name="T113" fmla="*/ 310 h 367"/>
                <a:gd name="T114" fmla="*/ 152 w 155"/>
                <a:gd name="T115" fmla="*/ 31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5" h="367">
                  <a:moveTo>
                    <a:pt x="0" y="5"/>
                  </a:moveTo>
                  <a:lnTo>
                    <a:pt x="8" y="0"/>
                  </a:lnTo>
                  <a:lnTo>
                    <a:pt x="8" y="11"/>
                  </a:lnTo>
                  <a:lnTo>
                    <a:pt x="14" y="7"/>
                  </a:lnTo>
                  <a:lnTo>
                    <a:pt x="11" y="16"/>
                  </a:lnTo>
                  <a:lnTo>
                    <a:pt x="18" y="12"/>
                  </a:lnTo>
                  <a:lnTo>
                    <a:pt x="14" y="23"/>
                  </a:lnTo>
                  <a:lnTo>
                    <a:pt x="23" y="18"/>
                  </a:lnTo>
                  <a:lnTo>
                    <a:pt x="12" y="33"/>
                  </a:lnTo>
                  <a:lnTo>
                    <a:pt x="30" y="22"/>
                  </a:lnTo>
                  <a:lnTo>
                    <a:pt x="12" y="37"/>
                  </a:lnTo>
                  <a:lnTo>
                    <a:pt x="34" y="23"/>
                  </a:lnTo>
                  <a:lnTo>
                    <a:pt x="12" y="49"/>
                  </a:lnTo>
                  <a:lnTo>
                    <a:pt x="48" y="28"/>
                  </a:lnTo>
                  <a:lnTo>
                    <a:pt x="12" y="62"/>
                  </a:lnTo>
                  <a:lnTo>
                    <a:pt x="62" y="34"/>
                  </a:lnTo>
                  <a:lnTo>
                    <a:pt x="12" y="62"/>
                  </a:lnTo>
                  <a:lnTo>
                    <a:pt x="64" y="34"/>
                  </a:lnTo>
                  <a:lnTo>
                    <a:pt x="14" y="73"/>
                  </a:lnTo>
                  <a:lnTo>
                    <a:pt x="76" y="38"/>
                  </a:lnTo>
                  <a:lnTo>
                    <a:pt x="14" y="80"/>
                  </a:lnTo>
                  <a:lnTo>
                    <a:pt x="84" y="39"/>
                  </a:lnTo>
                  <a:lnTo>
                    <a:pt x="14" y="87"/>
                  </a:lnTo>
                  <a:lnTo>
                    <a:pt x="92" y="42"/>
                  </a:lnTo>
                  <a:lnTo>
                    <a:pt x="15" y="94"/>
                  </a:lnTo>
                  <a:lnTo>
                    <a:pt x="100" y="45"/>
                  </a:lnTo>
                  <a:lnTo>
                    <a:pt x="15" y="94"/>
                  </a:lnTo>
                  <a:lnTo>
                    <a:pt x="100" y="45"/>
                  </a:lnTo>
                  <a:lnTo>
                    <a:pt x="15" y="96"/>
                  </a:lnTo>
                  <a:lnTo>
                    <a:pt x="103" y="45"/>
                  </a:lnTo>
                  <a:lnTo>
                    <a:pt x="15" y="98"/>
                  </a:lnTo>
                  <a:lnTo>
                    <a:pt x="105" y="46"/>
                  </a:lnTo>
                  <a:lnTo>
                    <a:pt x="15" y="108"/>
                  </a:lnTo>
                  <a:lnTo>
                    <a:pt x="115" y="52"/>
                  </a:lnTo>
                  <a:lnTo>
                    <a:pt x="15" y="110"/>
                  </a:lnTo>
                  <a:lnTo>
                    <a:pt x="115" y="52"/>
                  </a:lnTo>
                  <a:lnTo>
                    <a:pt x="16" y="118"/>
                  </a:lnTo>
                  <a:lnTo>
                    <a:pt x="122" y="56"/>
                  </a:lnTo>
                  <a:lnTo>
                    <a:pt x="16" y="123"/>
                  </a:lnTo>
                  <a:lnTo>
                    <a:pt x="126" y="60"/>
                  </a:lnTo>
                  <a:lnTo>
                    <a:pt x="16" y="131"/>
                  </a:lnTo>
                  <a:lnTo>
                    <a:pt x="130" y="66"/>
                  </a:lnTo>
                  <a:lnTo>
                    <a:pt x="16" y="133"/>
                  </a:lnTo>
                  <a:lnTo>
                    <a:pt x="130" y="66"/>
                  </a:lnTo>
                  <a:lnTo>
                    <a:pt x="18" y="146"/>
                  </a:lnTo>
                  <a:lnTo>
                    <a:pt x="134" y="79"/>
                  </a:lnTo>
                  <a:lnTo>
                    <a:pt x="19" y="159"/>
                  </a:lnTo>
                  <a:lnTo>
                    <a:pt x="137" y="89"/>
                  </a:lnTo>
                  <a:lnTo>
                    <a:pt x="19" y="164"/>
                  </a:lnTo>
                  <a:lnTo>
                    <a:pt x="137" y="95"/>
                  </a:lnTo>
                  <a:lnTo>
                    <a:pt x="19" y="168"/>
                  </a:lnTo>
                  <a:lnTo>
                    <a:pt x="137" y="100"/>
                  </a:lnTo>
                  <a:lnTo>
                    <a:pt x="20" y="175"/>
                  </a:lnTo>
                  <a:lnTo>
                    <a:pt x="137" y="107"/>
                  </a:lnTo>
                  <a:lnTo>
                    <a:pt x="22" y="186"/>
                  </a:lnTo>
                  <a:lnTo>
                    <a:pt x="138" y="118"/>
                  </a:lnTo>
                  <a:lnTo>
                    <a:pt x="23" y="197"/>
                  </a:lnTo>
                  <a:lnTo>
                    <a:pt x="138" y="130"/>
                  </a:lnTo>
                  <a:lnTo>
                    <a:pt x="23" y="205"/>
                  </a:lnTo>
                  <a:lnTo>
                    <a:pt x="140" y="138"/>
                  </a:lnTo>
                  <a:lnTo>
                    <a:pt x="24" y="207"/>
                  </a:lnTo>
                  <a:lnTo>
                    <a:pt x="140" y="141"/>
                  </a:lnTo>
                  <a:lnTo>
                    <a:pt x="26" y="220"/>
                  </a:lnTo>
                  <a:lnTo>
                    <a:pt x="140" y="153"/>
                  </a:lnTo>
                  <a:lnTo>
                    <a:pt x="26" y="221"/>
                  </a:lnTo>
                  <a:lnTo>
                    <a:pt x="141" y="155"/>
                  </a:lnTo>
                  <a:lnTo>
                    <a:pt x="26" y="222"/>
                  </a:lnTo>
                  <a:lnTo>
                    <a:pt x="141" y="156"/>
                  </a:lnTo>
                  <a:lnTo>
                    <a:pt x="26" y="225"/>
                  </a:lnTo>
                  <a:lnTo>
                    <a:pt x="141" y="159"/>
                  </a:lnTo>
                  <a:lnTo>
                    <a:pt x="27" y="237"/>
                  </a:lnTo>
                  <a:lnTo>
                    <a:pt x="143" y="172"/>
                  </a:lnTo>
                  <a:lnTo>
                    <a:pt x="29" y="244"/>
                  </a:lnTo>
                  <a:lnTo>
                    <a:pt x="143" y="179"/>
                  </a:lnTo>
                  <a:lnTo>
                    <a:pt x="30" y="253"/>
                  </a:lnTo>
                  <a:lnTo>
                    <a:pt x="144" y="188"/>
                  </a:lnTo>
                  <a:lnTo>
                    <a:pt x="30" y="259"/>
                  </a:lnTo>
                  <a:lnTo>
                    <a:pt x="145" y="192"/>
                  </a:lnTo>
                  <a:lnTo>
                    <a:pt x="33" y="268"/>
                  </a:lnTo>
                  <a:lnTo>
                    <a:pt x="145" y="203"/>
                  </a:lnTo>
                  <a:lnTo>
                    <a:pt x="34" y="279"/>
                  </a:lnTo>
                  <a:lnTo>
                    <a:pt x="148" y="214"/>
                  </a:lnTo>
                  <a:lnTo>
                    <a:pt x="35" y="291"/>
                  </a:lnTo>
                  <a:lnTo>
                    <a:pt x="149" y="226"/>
                  </a:lnTo>
                  <a:lnTo>
                    <a:pt x="38" y="302"/>
                  </a:lnTo>
                  <a:lnTo>
                    <a:pt x="151" y="237"/>
                  </a:lnTo>
                  <a:lnTo>
                    <a:pt x="38" y="305"/>
                  </a:lnTo>
                  <a:lnTo>
                    <a:pt x="152" y="240"/>
                  </a:lnTo>
                  <a:lnTo>
                    <a:pt x="39" y="309"/>
                  </a:lnTo>
                  <a:lnTo>
                    <a:pt x="152" y="244"/>
                  </a:lnTo>
                  <a:lnTo>
                    <a:pt x="41" y="313"/>
                  </a:lnTo>
                  <a:lnTo>
                    <a:pt x="153" y="248"/>
                  </a:lnTo>
                  <a:lnTo>
                    <a:pt x="41" y="314"/>
                  </a:lnTo>
                  <a:lnTo>
                    <a:pt x="153" y="249"/>
                  </a:lnTo>
                  <a:lnTo>
                    <a:pt x="42" y="317"/>
                  </a:lnTo>
                  <a:lnTo>
                    <a:pt x="153" y="253"/>
                  </a:lnTo>
                  <a:lnTo>
                    <a:pt x="43" y="323"/>
                  </a:lnTo>
                  <a:lnTo>
                    <a:pt x="153" y="259"/>
                  </a:lnTo>
                  <a:lnTo>
                    <a:pt x="43" y="323"/>
                  </a:lnTo>
                  <a:lnTo>
                    <a:pt x="153" y="259"/>
                  </a:lnTo>
                  <a:lnTo>
                    <a:pt x="46" y="331"/>
                  </a:lnTo>
                  <a:lnTo>
                    <a:pt x="155" y="267"/>
                  </a:lnTo>
                  <a:lnTo>
                    <a:pt x="46" y="331"/>
                  </a:lnTo>
                  <a:lnTo>
                    <a:pt x="155" y="268"/>
                  </a:lnTo>
                  <a:lnTo>
                    <a:pt x="49" y="337"/>
                  </a:lnTo>
                  <a:lnTo>
                    <a:pt x="155" y="276"/>
                  </a:lnTo>
                  <a:lnTo>
                    <a:pt x="52" y="344"/>
                  </a:lnTo>
                  <a:lnTo>
                    <a:pt x="155" y="285"/>
                  </a:lnTo>
                  <a:lnTo>
                    <a:pt x="56" y="351"/>
                  </a:lnTo>
                  <a:lnTo>
                    <a:pt x="153" y="294"/>
                  </a:lnTo>
                  <a:lnTo>
                    <a:pt x="60" y="362"/>
                  </a:lnTo>
                  <a:lnTo>
                    <a:pt x="153" y="308"/>
                  </a:lnTo>
                  <a:lnTo>
                    <a:pt x="61" y="363"/>
                  </a:lnTo>
                  <a:lnTo>
                    <a:pt x="153" y="310"/>
                  </a:lnTo>
                  <a:lnTo>
                    <a:pt x="64" y="367"/>
                  </a:lnTo>
                  <a:lnTo>
                    <a:pt x="152" y="316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3">
              <a:extLst>
                <a:ext uri="{FF2B5EF4-FFF2-40B4-BE49-F238E27FC236}">
                  <a16:creationId xmlns="" xmlns:a16="http://schemas.microsoft.com/office/drawing/2014/main" id="{9D5D0F23-045D-430D-B4AB-91620484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3214688"/>
              <a:ext cx="608013" cy="309563"/>
            </a:xfrm>
            <a:custGeom>
              <a:avLst/>
              <a:gdLst>
                <a:gd name="T0" fmla="*/ 0 w 383"/>
                <a:gd name="T1" fmla="*/ 179 h 195"/>
                <a:gd name="T2" fmla="*/ 201 w 383"/>
                <a:gd name="T3" fmla="*/ 64 h 195"/>
                <a:gd name="T4" fmla="*/ 18 w 383"/>
                <a:gd name="T5" fmla="*/ 175 h 195"/>
                <a:gd name="T6" fmla="*/ 207 w 383"/>
                <a:gd name="T7" fmla="*/ 67 h 195"/>
                <a:gd name="T8" fmla="*/ 28 w 383"/>
                <a:gd name="T9" fmla="*/ 176 h 195"/>
                <a:gd name="T10" fmla="*/ 222 w 383"/>
                <a:gd name="T11" fmla="*/ 65 h 195"/>
                <a:gd name="T12" fmla="*/ 33 w 383"/>
                <a:gd name="T13" fmla="*/ 179 h 195"/>
                <a:gd name="T14" fmla="*/ 235 w 383"/>
                <a:gd name="T15" fmla="*/ 63 h 195"/>
                <a:gd name="T16" fmla="*/ 42 w 383"/>
                <a:gd name="T17" fmla="*/ 187 h 195"/>
                <a:gd name="T18" fmla="*/ 274 w 383"/>
                <a:gd name="T19" fmla="*/ 53 h 195"/>
                <a:gd name="T20" fmla="*/ 44 w 383"/>
                <a:gd name="T21" fmla="*/ 195 h 195"/>
                <a:gd name="T22" fmla="*/ 383 w 383"/>
                <a:gd name="T2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3" h="195">
                  <a:moveTo>
                    <a:pt x="0" y="179"/>
                  </a:moveTo>
                  <a:lnTo>
                    <a:pt x="201" y="64"/>
                  </a:lnTo>
                  <a:lnTo>
                    <a:pt x="18" y="175"/>
                  </a:lnTo>
                  <a:lnTo>
                    <a:pt x="207" y="67"/>
                  </a:lnTo>
                  <a:lnTo>
                    <a:pt x="28" y="176"/>
                  </a:lnTo>
                  <a:lnTo>
                    <a:pt x="222" y="65"/>
                  </a:lnTo>
                  <a:lnTo>
                    <a:pt x="33" y="179"/>
                  </a:lnTo>
                  <a:lnTo>
                    <a:pt x="235" y="63"/>
                  </a:lnTo>
                  <a:lnTo>
                    <a:pt x="42" y="187"/>
                  </a:lnTo>
                  <a:lnTo>
                    <a:pt x="274" y="53"/>
                  </a:lnTo>
                  <a:lnTo>
                    <a:pt x="44" y="195"/>
                  </a:lnTo>
                  <a:lnTo>
                    <a:pt x="383" y="0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4">
              <a:extLst>
                <a:ext uri="{FF2B5EF4-FFF2-40B4-BE49-F238E27FC236}">
                  <a16:creationId xmlns="" xmlns:a16="http://schemas.microsoft.com/office/drawing/2014/main" id="{A423B3BD-B07F-45A7-BC90-A68081201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1" y="2787650"/>
              <a:ext cx="17463" cy="6350"/>
            </a:xfrm>
            <a:custGeom>
              <a:avLst/>
              <a:gdLst>
                <a:gd name="T0" fmla="*/ 0 w 11"/>
                <a:gd name="T1" fmla="*/ 4 h 4"/>
                <a:gd name="T2" fmla="*/ 6 w 11"/>
                <a:gd name="T3" fmla="*/ 0 h 4"/>
                <a:gd name="T4" fmla="*/ 5 w 11"/>
                <a:gd name="T5" fmla="*/ 2 h 4"/>
                <a:gd name="T6" fmla="*/ 8 w 11"/>
                <a:gd name="T7" fmla="*/ 1 h 4"/>
                <a:gd name="T8" fmla="*/ 11 w 11"/>
                <a:gd name="T9" fmla="*/ 4 h 4"/>
                <a:gd name="T10" fmla="*/ 11 w 11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4">
                  <a:moveTo>
                    <a:pt x="0" y="4"/>
                  </a:moveTo>
                  <a:lnTo>
                    <a:pt x="6" y="0"/>
                  </a:lnTo>
                  <a:lnTo>
                    <a:pt x="5" y="2"/>
                  </a:lnTo>
                  <a:lnTo>
                    <a:pt x="8" y="1"/>
                  </a:lnTo>
                  <a:lnTo>
                    <a:pt x="11" y="4"/>
                  </a:lnTo>
                  <a:lnTo>
                    <a:pt x="11" y="4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5">
              <a:extLst>
                <a:ext uri="{FF2B5EF4-FFF2-40B4-BE49-F238E27FC236}">
                  <a16:creationId xmlns="" xmlns:a16="http://schemas.microsoft.com/office/drawing/2014/main" id="{D4095936-0C71-4229-B8F9-A0802E4E3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3" y="2771775"/>
              <a:ext cx="61913" cy="549275"/>
            </a:xfrm>
            <a:custGeom>
              <a:avLst/>
              <a:gdLst>
                <a:gd name="T0" fmla="*/ 8 w 39"/>
                <a:gd name="T1" fmla="*/ 0 h 346"/>
                <a:gd name="T2" fmla="*/ 35 w 39"/>
                <a:gd name="T3" fmla="*/ 0 h 346"/>
                <a:gd name="T4" fmla="*/ 39 w 39"/>
                <a:gd name="T5" fmla="*/ 3 h 346"/>
                <a:gd name="T6" fmla="*/ 30 w 39"/>
                <a:gd name="T7" fmla="*/ 23 h 346"/>
                <a:gd name="T8" fmla="*/ 28 w 39"/>
                <a:gd name="T9" fmla="*/ 31 h 346"/>
                <a:gd name="T10" fmla="*/ 27 w 39"/>
                <a:gd name="T11" fmla="*/ 43 h 346"/>
                <a:gd name="T12" fmla="*/ 28 w 39"/>
                <a:gd name="T13" fmla="*/ 47 h 346"/>
                <a:gd name="T14" fmla="*/ 28 w 39"/>
                <a:gd name="T15" fmla="*/ 50 h 346"/>
                <a:gd name="T16" fmla="*/ 28 w 39"/>
                <a:gd name="T17" fmla="*/ 57 h 346"/>
                <a:gd name="T18" fmla="*/ 28 w 39"/>
                <a:gd name="T19" fmla="*/ 60 h 346"/>
                <a:gd name="T20" fmla="*/ 28 w 39"/>
                <a:gd name="T21" fmla="*/ 69 h 346"/>
                <a:gd name="T22" fmla="*/ 28 w 39"/>
                <a:gd name="T23" fmla="*/ 77 h 346"/>
                <a:gd name="T24" fmla="*/ 30 w 39"/>
                <a:gd name="T25" fmla="*/ 81 h 346"/>
                <a:gd name="T26" fmla="*/ 30 w 39"/>
                <a:gd name="T27" fmla="*/ 96 h 346"/>
                <a:gd name="T28" fmla="*/ 30 w 39"/>
                <a:gd name="T29" fmla="*/ 99 h 346"/>
                <a:gd name="T30" fmla="*/ 31 w 39"/>
                <a:gd name="T31" fmla="*/ 111 h 346"/>
                <a:gd name="T32" fmla="*/ 31 w 39"/>
                <a:gd name="T33" fmla="*/ 117 h 346"/>
                <a:gd name="T34" fmla="*/ 31 w 39"/>
                <a:gd name="T35" fmla="*/ 118 h 346"/>
                <a:gd name="T36" fmla="*/ 31 w 39"/>
                <a:gd name="T37" fmla="*/ 121 h 346"/>
                <a:gd name="T38" fmla="*/ 31 w 39"/>
                <a:gd name="T39" fmla="*/ 126 h 346"/>
                <a:gd name="T40" fmla="*/ 31 w 39"/>
                <a:gd name="T41" fmla="*/ 131 h 346"/>
                <a:gd name="T42" fmla="*/ 31 w 39"/>
                <a:gd name="T43" fmla="*/ 145 h 346"/>
                <a:gd name="T44" fmla="*/ 31 w 39"/>
                <a:gd name="T45" fmla="*/ 148 h 346"/>
                <a:gd name="T46" fmla="*/ 31 w 39"/>
                <a:gd name="T47" fmla="*/ 157 h 346"/>
                <a:gd name="T48" fmla="*/ 33 w 39"/>
                <a:gd name="T49" fmla="*/ 171 h 346"/>
                <a:gd name="T50" fmla="*/ 33 w 39"/>
                <a:gd name="T51" fmla="*/ 173 h 346"/>
                <a:gd name="T52" fmla="*/ 33 w 39"/>
                <a:gd name="T53" fmla="*/ 186 h 346"/>
                <a:gd name="T54" fmla="*/ 33 w 39"/>
                <a:gd name="T55" fmla="*/ 194 h 346"/>
                <a:gd name="T56" fmla="*/ 33 w 39"/>
                <a:gd name="T57" fmla="*/ 203 h 346"/>
                <a:gd name="T58" fmla="*/ 33 w 39"/>
                <a:gd name="T59" fmla="*/ 211 h 346"/>
                <a:gd name="T60" fmla="*/ 33 w 39"/>
                <a:gd name="T61" fmla="*/ 221 h 346"/>
                <a:gd name="T62" fmla="*/ 33 w 39"/>
                <a:gd name="T63" fmla="*/ 233 h 346"/>
                <a:gd name="T64" fmla="*/ 33 w 39"/>
                <a:gd name="T65" fmla="*/ 249 h 346"/>
                <a:gd name="T66" fmla="*/ 33 w 39"/>
                <a:gd name="T67" fmla="*/ 264 h 346"/>
                <a:gd name="T68" fmla="*/ 33 w 39"/>
                <a:gd name="T69" fmla="*/ 266 h 346"/>
                <a:gd name="T70" fmla="*/ 33 w 39"/>
                <a:gd name="T71" fmla="*/ 268 h 346"/>
                <a:gd name="T72" fmla="*/ 33 w 39"/>
                <a:gd name="T73" fmla="*/ 283 h 346"/>
                <a:gd name="T74" fmla="*/ 33 w 39"/>
                <a:gd name="T75" fmla="*/ 294 h 346"/>
                <a:gd name="T76" fmla="*/ 33 w 39"/>
                <a:gd name="T77" fmla="*/ 301 h 346"/>
                <a:gd name="T78" fmla="*/ 33 w 39"/>
                <a:gd name="T79" fmla="*/ 305 h 346"/>
                <a:gd name="T80" fmla="*/ 33 w 39"/>
                <a:gd name="T81" fmla="*/ 317 h 346"/>
                <a:gd name="T82" fmla="*/ 31 w 39"/>
                <a:gd name="T83" fmla="*/ 328 h 346"/>
                <a:gd name="T84" fmla="*/ 31 w 39"/>
                <a:gd name="T85" fmla="*/ 32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" h="346">
                  <a:moveTo>
                    <a:pt x="0" y="5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35" y="0"/>
                  </a:lnTo>
                  <a:lnTo>
                    <a:pt x="9" y="20"/>
                  </a:lnTo>
                  <a:lnTo>
                    <a:pt x="39" y="3"/>
                  </a:lnTo>
                  <a:lnTo>
                    <a:pt x="9" y="34"/>
                  </a:lnTo>
                  <a:lnTo>
                    <a:pt x="30" y="23"/>
                  </a:lnTo>
                  <a:lnTo>
                    <a:pt x="9" y="42"/>
                  </a:lnTo>
                  <a:lnTo>
                    <a:pt x="28" y="31"/>
                  </a:lnTo>
                  <a:lnTo>
                    <a:pt x="8" y="54"/>
                  </a:lnTo>
                  <a:lnTo>
                    <a:pt x="27" y="43"/>
                  </a:lnTo>
                  <a:lnTo>
                    <a:pt x="8" y="58"/>
                  </a:lnTo>
                  <a:lnTo>
                    <a:pt x="28" y="47"/>
                  </a:lnTo>
                  <a:lnTo>
                    <a:pt x="8" y="61"/>
                  </a:lnTo>
                  <a:lnTo>
                    <a:pt x="28" y="50"/>
                  </a:lnTo>
                  <a:lnTo>
                    <a:pt x="8" y="69"/>
                  </a:lnTo>
                  <a:lnTo>
                    <a:pt x="28" y="57"/>
                  </a:lnTo>
                  <a:lnTo>
                    <a:pt x="8" y="72"/>
                  </a:lnTo>
                  <a:lnTo>
                    <a:pt x="28" y="60"/>
                  </a:lnTo>
                  <a:lnTo>
                    <a:pt x="7" y="81"/>
                  </a:lnTo>
                  <a:lnTo>
                    <a:pt x="28" y="69"/>
                  </a:lnTo>
                  <a:lnTo>
                    <a:pt x="7" y="91"/>
                  </a:lnTo>
                  <a:lnTo>
                    <a:pt x="28" y="77"/>
                  </a:lnTo>
                  <a:lnTo>
                    <a:pt x="5" y="95"/>
                  </a:lnTo>
                  <a:lnTo>
                    <a:pt x="30" y="81"/>
                  </a:lnTo>
                  <a:lnTo>
                    <a:pt x="5" y="111"/>
                  </a:lnTo>
                  <a:lnTo>
                    <a:pt x="30" y="96"/>
                  </a:lnTo>
                  <a:lnTo>
                    <a:pt x="5" y="114"/>
                  </a:lnTo>
                  <a:lnTo>
                    <a:pt x="30" y="99"/>
                  </a:lnTo>
                  <a:lnTo>
                    <a:pt x="4" y="126"/>
                  </a:lnTo>
                  <a:lnTo>
                    <a:pt x="31" y="111"/>
                  </a:lnTo>
                  <a:lnTo>
                    <a:pt x="4" y="133"/>
                  </a:lnTo>
                  <a:lnTo>
                    <a:pt x="31" y="117"/>
                  </a:lnTo>
                  <a:lnTo>
                    <a:pt x="4" y="133"/>
                  </a:lnTo>
                  <a:lnTo>
                    <a:pt x="31" y="118"/>
                  </a:lnTo>
                  <a:lnTo>
                    <a:pt x="4" y="137"/>
                  </a:lnTo>
                  <a:lnTo>
                    <a:pt x="31" y="121"/>
                  </a:lnTo>
                  <a:lnTo>
                    <a:pt x="4" y="142"/>
                  </a:lnTo>
                  <a:lnTo>
                    <a:pt x="31" y="126"/>
                  </a:lnTo>
                  <a:lnTo>
                    <a:pt x="4" y="148"/>
                  </a:lnTo>
                  <a:lnTo>
                    <a:pt x="31" y="131"/>
                  </a:lnTo>
                  <a:lnTo>
                    <a:pt x="4" y="161"/>
                  </a:lnTo>
                  <a:lnTo>
                    <a:pt x="31" y="145"/>
                  </a:lnTo>
                  <a:lnTo>
                    <a:pt x="4" y="164"/>
                  </a:lnTo>
                  <a:lnTo>
                    <a:pt x="31" y="148"/>
                  </a:lnTo>
                  <a:lnTo>
                    <a:pt x="3" y="175"/>
                  </a:lnTo>
                  <a:lnTo>
                    <a:pt x="31" y="157"/>
                  </a:lnTo>
                  <a:lnTo>
                    <a:pt x="3" y="187"/>
                  </a:lnTo>
                  <a:lnTo>
                    <a:pt x="33" y="171"/>
                  </a:lnTo>
                  <a:lnTo>
                    <a:pt x="3" y="191"/>
                  </a:lnTo>
                  <a:lnTo>
                    <a:pt x="33" y="173"/>
                  </a:lnTo>
                  <a:lnTo>
                    <a:pt x="3" y="202"/>
                  </a:lnTo>
                  <a:lnTo>
                    <a:pt x="33" y="186"/>
                  </a:lnTo>
                  <a:lnTo>
                    <a:pt x="3" y="211"/>
                  </a:lnTo>
                  <a:lnTo>
                    <a:pt x="33" y="194"/>
                  </a:lnTo>
                  <a:lnTo>
                    <a:pt x="3" y="221"/>
                  </a:lnTo>
                  <a:lnTo>
                    <a:pt x="33" y="203"/>
                  </a:lnTo>
                  <a:lnTo>
                    <a:pt x="3" y="229"/>
                  </a:lnTo>
                  <a:lnTo>
                    <a:pt x="33" y="211"/>
                  </a:lnTo>
                  <a:lnTo>
                    <a:pt x="3" y="239"/>
                  </a:lnTo>
                  <a:lnTo>
                    <a:pt x="33" y="221"/>
                  </a:lnTo>
                  <a:lnTo>
                    <a:pt x="3" y="251"/>
                  </a:lnTo>
                  <a:lnTo>
                    <a:pt x="33" y="233"/>
                  </a:lnTo>
                  <a:lnTo>
                    <a:pt x="1" y="267"/>
                  </a:lnTo>
                  <a:lnTo>
                    <a:pt x="33" y="249"/>
                  </a:lnTo>
                  <a:lnTo>
                    <a:pt x="1" y="283"/>
                  </a:lnTo>
                  <a:lnTo>
                    <a:pt x="33" y="264"/>
                  </a:lnTo>
                  <a:lnTo>
                    <a:pt x="1" y="283"/>
                  </a:lnTo>
                  <a:lnTo>
                    <a:pt x="33" y="266"/>
                  </a:lnTo>
                  <a:lnTo>
                    <a:pt x="1" y="286"/>
                  </a:lnTo>
                  <a:lnTo>
                    <a:pt x="33" y="268"/>
                  </a:lnTo>
                  <a:lnTo>
                    <a:pt x="1" y="301"/>
                  </a:lnTo>
                  <a:lnTo>
                    <a:pt x="33" y="283"/>
                  </a:lnTo>
                  <a:lnTo>
                    <a:pt x="1" y="312"/>
                  </a:lnTo>
                  <a:lnTo>
                    <a:pt x="33" y="294"/>
                  </a:lnTo>
                  <a:lnTo>
                    <a:pt x="3" y="318"/>
                  </a:lnTo>
                  <a:lnTo>
                    <a:pt x="33" y="301"/>
                  </a:lnTo>
                  <a:lnTo>
                    <a:pt x="3" y="323"/>
                  </a:lnTo>
                  <a:lnTo>
                    <a:pt x="33" y="305"/>
                  </a:lnTo>
                  <a:lnTo>
                    <a:pt x="3" y="333"/>
                  </a:lnTo>
                  <a:lnTo>
                    <a:pt x="33" y="317"/>
                  </a:lnTo>
                  <a:lnTo>
                    <a:pt x="3" y="344"/>
                  </a:lnTo>
                  <a:lnTo>
                    <a:pt x="31" y="328"/>
                  </a:lnTo>
                  <a:lnTo>
                    <a:pt x="4" y="346"/>
                  </a:lnTo>
                  <a:lnTo>
                    <a:pt x="31" y="329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6">
              <a:extLst>
                <a:ext uri="{FF2B5EF4-FFF2-40B4-BE49-F238E27FC236}">
                  <a16:creationId xmlns="" xmlns:a16="http://schemas.microsoft.com/office/drawing/2014/main" id="{44D5C78D-A873-4F41-913E-870D51408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01" y="2720975"/>
              <a:ext cx="346075" cy="801688"/>
            </a:xfrm>
            <a:custGeom>
              <a:avLst/>
              <a:gdLst>
                <a:gd name="T0" fmla="*/ 54 w 218"/>
                <a:gd name="T1" fmla="*/ 35 h 505"/>
                <a:gd name="T2" fmla="*/ 103 w 218"/>
                <a:gd name="T3" fmla="*/ 18 h 505"/>
                <a:gd name="T4" fmla="*/ 120 w 218"/>
                <a:gd name="T5" fmla="*/ 12 h 505"/>
                <a:gd name="T6" fmla="*/ 161 w 218"/>
                <a:gd name="T7" fmla="*/ 0 h 505"/>
                <a:gd name="T8" fmla="*/ 160 w 218"/>
                <a:gd name="T9" fmla="*/ 13 h 505"/>
                <a:gd name="T10" fmla="*/ 160 w 218"/>
                <a:gd name="T11" fmla="*/ 16 h 505"/>
                <a:gd name="T12" fmla="*/ 161 w 218"/>
                <a:gd name="T13" fmla="*/ 17 h 505"/>
                <a:gd name="T14" fmla="*/ 163 w 218"/>
                <a:gd name="T15" fmla="*/ 31 h 505"/>
                <a:gd name="T16" fmla="*/ 163 w 218"/>
                <a:gd name="T17" fmla="*/ 35 h 505"/>
                <a:gd name="T18" fmla="*/ 165 w 218"/>
                <a:gd name="T19" fmla="*/ 44 h 505"/>
                <a:gd name="T20" fmla="*/ 167 w 218"/>
                <a:gd name="T21" fmla="*/ 55 h 505"/>
                <a:gd name="T22" fmla="*/ 167 w 218"/>
                <a:gd name="T23" fmla="*/ 63 h 505"/>
                <a:gd name="T24" fmla="*/ 169 w 218"/>
                <a:gd name="T25" fmla="*/ 75 h 505"/>
                <a:gd name="T26" fmla="*/ 169 w 218"/>
                <a:gd name="T27" fmla="*/ 79 h 505"/>
                <a:gd name="T28" fmla="*/ 169 w 218"/>
                <a:gd name="T29" fmla="*/ 82 h 505"/>
                <a:gd name="T30" fmla="*/ 171 w 218"/>
                <a:gd name="T31" fmla="*/ 86 h 505"/>
                <a:gd name="T32" fmla="*/ 172 w 218"/>
                <a:gd name="T33" fmla="*/ 101 h 505"/>
                <a:gd name="T34" fmla="*/ 173 w 218"/>
                <a:gd name="T35" fmla="*/ 112 h 505"/>
                <a:gd name="T36" fmla="*/ 175 w 218"/>
                <a:gd name="T37" fmla="*/ 119 h 505"/>
                <a:gd name="T38" fmla="*/ 175 w 218"/>
                <a:gd name="T39" fmla="*/ 124 h 505"/>
                <a:gd name="T40" fmla="*/ 176 w 218"/>
                <a:gd name="T41" fmla="*/ 132 h 505"/>
                <a:gd name="T42" fmla="*/ 176 w 218"/>
                <a:gd name="T43" fmla="*/ 139 h 505"/>
                <a:gd name="T44" fmla="*/ 177 w 218"/>
                <a:gd name="T45" fmla="*/ 143 h 505"/>
                <a:gd name="T46" fmla="*/ 179 w 218"/>
                <a:gd name="T47" fmla="*/ 157 h 505"/>
                <a:gd name="T48" fmla="*/ 179 w 218"/>
                <a:gd name="T49" fmla="*/ 161 h 505"/>
                <a:gd name="T50" fmla="*/ 179 w 218"/>
                <a:gd name="T51" fmla="*/ 169 h 505"/>
                <a:gd name="T52" fmla="*/ 179 w 218"/>
                <a:gd name="T53" fmla="*/ 177 h 505"/>
                <a:gd name="T54" fmla="*/ 180 w 218"/>
                <a:gd name="T55" fmla="*/ 178 h 505"/>
                <a:gd name="T56" fmla="*/ 180 w 218"/>
                <a:gd name="T57" fmla="*/ 193 h 505"/>
                <a:gd name="T58" fmla="*/ 180 w 218"/>
                <a:gd name="T59" fmla="*/ 207 h 505"/>
                <a:gd name="T60" fmla="*/ 180 w 218"/>
                <a:gd name="T61" fmla="*/ 208 h 505"/>
                <a:gd name="T62" fmla="*/ 180 w 218"/>
                <a:gd name="T63" fmla="*/ 210 h 505"/>
                <a:gd name="T64" fmla="*/ 180 w 218"/>
                <a:gd name="T65" fmla="*/ 219 h 505"/>
                <a:gd name="T66" fmla="*/ 180 w 218"/>
                <a:gd name="T67" fmla="*/ 234 h 505"/>
                <a:gd name="T68" fmla="*/ 179 w 218"/>
                <a:gd name="T69" fmla="*/ 241 h 505"/>
                <a:gd name="T70" fmla="*/ 179 w 218"/>
                <a:gd name="T71" fmla="*/ 254 h 505"/>
                <a:gd name="T72" fmla="*/ 179 w 218"/>
                <a:gd name="T73" fmla="*/ 261 h 505"/>
                <a:gd name="T74" fmla="*/ 179 w 218"/>
                <a:gd name="T75" fmla="*/ 264 h 505"/>
                <a:gd name="T76" fmla="*/ 177 w 218"/>
                <a:gd name="T77" fmla="*/ 276 h 505"/>
                <a:gd name="T78" fmla="*/ 177 w 218"/>
                <a:gd name="T79" fmla="*/ 277 h 505"/>
                <a:gd name="T80" fmla="*/ 177 w 218"/>
                <a:gd name="T81" fmla="*/ 279 h 505"/>
                <a:gd name="T82" fmla="*/ 177 w 218"/>
                <a:gd name="T83" fmla="*/ 289 h 505"/>
                <a:gd name="T84" fmla="*/ 176 w 218"/>
                <a:gd name="T85" fmla="*/ 299 h 505"/>
                <a:gd name="T86" fmla="*/ 176 w 218"/>
                <a:gd name="T87" fmla="*/ 308 h 505"/>
                <a:gd name="T88" fmla="*/ 176 w 218"/>
                <a:gd name="T89" fmla="*/ 310 h 505"/>
                <a:gd name="T90" fmla="*/ 176 w 218"/>
                <a:gd name="T91" fmla="*/ 313 h 505"/>
                <a:gd name="T92" fmla="*/ 175 w 218"/>
                <a:gd name="T93" fmla="*/ 326 h 505"/>
                <a:gd name="T94" fmla="*/ 175 w 218"/>
                <a:gd name="T95" fmla="*/ 332 h 505"/>
                <a:gd name="T96" fmla="*/ 175 w 218"/>
                <a:gd name="T97" fmla="*/ 336 h 505"/>
                <a:gd name="T98" fmla="*/ 173 w 218"/>
                <a:gd name="T99" fmla="*/ 352 h 505"/>
                <a:gd name="T100" fmla="*/ 172 w 218"/>
                <a:gd name="T101" fmla="*/ 361 h 505"/>
                <a:gd name="T102" fmla="*/ 171 w 218"/>
                <a:gd name="T103" fmla="*/ 375 h 505"/>
                <a:gd name="T104" fmla="*/ 183 w 218"/>
                <a:gd name="T105" fmla="*/ 378 h 505"/>
                <a:gd name="T106" fmla="*/ 186 w 218"/>
                <a:gd name="T107" fmla="*/ 378 h 505"/>
                <a:gd name="T108" fmla="*/ 218 w 218"/>
                <a:gd name="T109" fmla="*/ 368 h 505"/>
                <a:gd name="T110" fmla="*/ 4 w 218"/>
                <a:gd name="T111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8" h="505">
                  <a:moveTo>
                    <a:pt x="46" y="40"/>
                  </a:moveTo>
                  <a:lnTo>
                    <a:pt x="54" y="35"/>
                  </a:lnTo>
                  <a:lnTo>
                    <a:pt x="34" y="59"/>
                  </a:lnTo>
                  <a:lnTo>
                    <a:pt x="103" y="18"/>
                  </a:lnTo>
                  <a:lnTo>
                    <a:pt x="32" y="62"/>
                  </a:lnTo>
                  <a:lnTo>
                    <a:pt x="120" y="12"/>
                  </a:lnTo>
                  <a:lnTo>
                    <a:pt x="31" y="75"/>
                  </a:lnTo>
                  <a:lnTo>
                    <a:pt x="161" y="0"/>
                  </a:lnTo>
                  <a:lnTo>
                    <a:pt x="31" y="86"/>
                  </a:lnTo>
                  <a:lnTo>
                    <a:pt x="160" y="13"/>
                  </a:lnTo>
                  <a:lnTo>
                    <a:pt x="31" y="90"/>
                  </a:lnTo>
                  <a:lnTo>
                    <a:pt x="160" y="16"/>
                  </a:lnTo>
                  <a:lnTo>
                    <a:pt x="31" y="93"/>
                  </a:lnTo>
                  <a:lnTo>
                    <a:pt x="161" y="17"/>
                  </a:lnTo>
                  <a:lnTo>
                    <a:pt x="30" y="108"/>
                  </a:lnTo>
                  <a:lnTo>
                    <a:pt x="163" y="31"/>
                  </a:lnTo>
                  <a:lnTo>
                    <a:pt x="30" y="111"/>
                  </a:lnTo>
                  <a:lnTo>
                    <a:pt x="163" y="35"/>
                  </a:lnTo>
                  <a:lnTo>
                    <a:pt x="30" y="123"/>
                  </a:lnTo>
                  <a:lnTo>
                    <a:pt x="165" y="44"/>
                  </a:lnTo>
                  <a:lnTo>
                    <a:pt x="28" y="134"/>
                  </a:lnTo>
                  <a:lnTo>
                    <a:pt x="167" y="55"/>
                  </a:lnTo>
                  <a:lnTo>
                    <a:pt x="28" y="143"/>
                  </a:lnTo>
                  <a:lnTo>
                    <a:pt x="167" y="63"/>
                  </a:lnTo>
                  <a:lnTo>
                    <a:pt x="27" y="158"/>
                  </a:lnTo>
                  <a:lnTo>
                    <a:pt x="169" y="75"/>
                  </a:lnTo>
                  <a:lnTo>
                    <a:pt x="27" y="162"/>
                  </a:lnTo>
                  <a:lnTo>
                    <a:pt x="169" y="79"/>
                  </a:lnTo>
                  <a:lnTo>
                    <a:pt x="27" y="165"/>
                  </a:lnTo>
                  <a:lnTo>
                    <a:pt x="169" y="82"/>
                  </a:lnTo>
                  <a:lnTo>
                    <a:pt x="27" y="170"/>
                  </a:lnTo>
                  <a:lnTo>
                    <a:pt x="171" y="86"/>
                  </a:lnTo>
                  <a:lnTo>
                    <a:pt x="26" y="187"/>
                  </a:lnTo>
                  <a:lnTo>
                    <a:pt x="172" y="101"/>
                  </a:lnTo>
                  <a:lnTo>
                    <a:pt x="24" y="197"/>
                  </a:lnTo>
                  <a:lnTo>
                    <a:pt x="173" y="112"/>
                  </a:lnTo>
                  <a:lnTo>
                    <a:pt x="23" y="205"/>
                  </a:lnTo>
                  <a:lnTo>
                    <a:pt x="175" y="119"/>
                  </a:lnTo>
                  <a:lnTo>
                    <a:pt x="23" y="211"/>
                  </a:lnTo>
                  <a:lnTo>
                    <a:pt x="175" y="124"/>
                  </a:lnTo>
                  <a:lnTo>
                    <a:pt x="21" y="220"/>
                  </a:lnTo>
                  <a:lnTo>
                    <a:pt x="176" y="132"/>
                  </a:lnTo>
                  <a:lnTo>
                    <a:pt x="21" y="230"/>
                  </a:lnTo>
                  <a:lnTo>
                    <a:pt x="176" y="139"/>
                  </a:lnTo>
                  <a:lnTo>
                    <a:pt x="20" y="234"/>
                  </a:lnTo>
                  <a:lnTo>
                    <a:pt x="177" y="143"/>
                  </a:lnTo>
                  <a:lnTo>
                    <a:pt x="19" y="249"/>
                  </a:lnTo>
                  <a:lnTo>
                    <a:pt x="179" y="157"/>
                  </a:lnTo>
                  <a:lnTo>
                    <a:pt x="17" y="254"/>
                  </a:lnTo>
                  <a:lnTo>
                    <a:pt x="179" y="161"/>
                  </a:lnTo>
                  <a:lnTo>
                    <a:pt x="17" y="262"/>
                  </a:lnTo>
                  <a:lnTo>
                    <a:pt x="179" y="169"/>
                  </a:lnTo>
                  <a:lnTo>
                    <a:pt x="16" y="271"/>
                  </a:lnTo>
                  <a:lnTo>
                    <a:pt x="179" y="177"/>
                  </a:lnTo>
                  <a:lnTo>
                    <a:pt x="16" y="273"/>
                  </a:lnTo>
                  <a:lnTo>
                    <a:pt x="180" y="178"/>
                  </a:lnTo>
                  <a:lnTo>
                    <a:pt x="13" y="289"/>
                  </a:lnTo>
                  <a:lnTo>
                    <a:pt x="180" y="193"/>
                  </a:lnTo>
                  <a:lnTo>
                    <a:pt x="12" y="304"/>
                  </a:lnTo>
                  <a:lnTo>
                    <a:pt x="180" y="207"/>
                  </a:lnTo>
                  <a:lnTo>
                    <a:pt x="12" y="306"/>
                  </a:lnTo>
                  <a:lnTo>
                    <a:pt x="180" y="208"/>
                  </a:lnTo>
                  <a:lnTo>
                    <a:pt x="11" y="307"/>
                  </a:lnTo>
                  <a:lnTo>
                    <a:pt x="180" y="210"/>
                  </a:lnTo>
                  <a:lnTo>
                    <a:pt x="9" y="318"/>
                  </a:lnTo>
                  <a:lnTo>
                    <a:pt x="180" y="219"/>
                  </a:lnTo>
                  <a:lnTo>
                    <a:pt x="8" y="333"/>
                  </a:lnTo>
                  <a:lnTo>
                    <a:pt x="180" y="234"/>
                  </a:lnTo>
                  <a:lnTo>
                    <a:pt x="8" y="340"/>
                  </a:lnTo>
                  <a:lnTo>
                    <a:pt x="179" y="241"/>
                  </a:lnTo>
                  <a:lnTo>
                    <a:pt x="5" y="355"/>
                  </a:lnTo>
                  <a:lnTo>
                    <a:pt x="179" y="254"/>
                  </a:lnTo>
                  <a:lnTo>
                    <a:pt x="5" y="361"/>
                  </a:lnTo>
                  <a:lnTo>
                    <a:pt x="179" y="261"/>
                  </a:lnTo>
                  <a:lnTo>
                    <a:pt x="5" y="364"/>
                  </a:lnTo>
                  <a:lnTo>
                    <a:pt x="179" y="264"/>
                  </a:lnTo>
                  <a:lnTo>
                    <a:pt x="4" y="376"/>
                  </a:lnTo>
                  <a:lnTo>
                    <a:pt x="177" y="276"/>
                  </a:lnTo>
                  <a:lnTo>
                    <a:pt x="4" y="378"/>
                  </a:lnTo>
                  <a:lnTo>
                    <a:pt x="177" y="277"/>
                  </a:lnTo>
                  <a:lnTo>
                    <a:pt x="4" y="379"/>
                  </a:lnTo>
                  <a:lnTo>
                    <a:pt x="177" y="279"/>
                  </a:lnTo>
                  <a:lnTo>
                    <a:pt x="4" y="390"/>
                  </a:lnTo>
                  <a:lnTo>
                    <a:pt x="177" y="289"/>
                  </a:lnTo>
                  <a:lnTo>
                    <a:pt x="2" y="399"/>
                  </a:lnTo>
                  <a:lnTo>
                    <a:pt x="176" y="299"/>
                  </a:lnTo>
                  <a:lnTo>
                    <a:pt x="2" y="409"/>
                  </a:lnTo>
                  <a:lnTo>
                    <a:pt x="176" y="308"/>
                  </a:lnTo>
                  <a:lnTo>
                    <a:pt x="2" y="410"/>
                  </a:lnTo>
                  <a:lnTo>
                    <a:pt x="176" y="310"/>
                  </a:lnTo>
                  <a:lnTo>
                    <a:pt x="2" y="413"/>
                  </a:lnTo>
                  <a:lnTo>
                    <a:pt x="176" y="313"/>
                  </a:lnTo>
                  <a:lnTo>
                    <a:pt x="1" y="425"/>
                  </a:lnTo>
                  <a:lnTo>
                    <a:pt x="175" y="326"/>
                  </a:lnTo>
                  <a:lnTo>
                    <a:pt x="1" y="430"/>
                  </a:lnTo>
                  <a:lnTo>
                    <a:pt x="175" y="332"/>
                  </a:lnTo>
                  <a:lnTo>
                    <a:pt x="1" y="434"/>
                  </a:lnTo>
                  <a:lnTo>
                    <a:pt x="175" y="336"/>
                  </a:lnTo>
                  <a:lnTo>
                    <a:pt x="1" y="451"/>
                  </a:lnTo>
                  <a:lnTo>
                    <a:pt x="173" y="352"/>
                  </a:lnTo>
                  <a:lnTo>
                    <a:pt x="0" y="460"/>
                  </a:lnTo>
                  <a:lnTo>
                    <a:pt x="172" y="361"/>
                  </a:lnTo>
                  <a:lnTo>
                    <a:pt x="0" y="474"/>
                  </a:lnTo>
                  <a:lnTo>
                    <a:pt x="171" y="375"/>
                  </a:lnTo>
                  <a:lnTo>
                    <a:pt x="0" y="483"/>
                  </a:lnTo>
                  <a:lnTo>
                    <a:pt x="183" y="378"/>
                  </a:lnTo>
                  <a:lnTo>
                    <a:pt x="0" y="485"/>
                  </a:lnTo>
                  <a:lnTo>
                    <a:pt x="186" y="378"/>
                  </a:lnTo>
                  <a:lnTo>
                    <a:pt x="0" y="495"/>
                  </a:lnTo>
                  <a:lnTo>
                    <a:pt x="218" y="368"/>
                  </a:lnTo>
                  <a:lnTo>
                    <a:pt x="4" y="505"/>
                  </a:lnTo>
                  <a:lnTo>
                    <a:pt x="4" y="505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7">
              <a:extLst>
                <a:ext uri="{FF2B5EF4-FFF2-40B4-BE49-F238E27FC236}">
                  <a16:creationId xmlns="" xmlns:a16="http://schemas.microsoft.com/office/drawing/2014/main" id="{2A849681-1915-40DB-82BC-5E7BE6500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701" y="25939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8 w 14"/>
                <a:gd name="T5" fmla="*/ 8 h 8"/>
                <a:gd name="T6" fmla="*/ 11 w 14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8" y="8"/>
                  </a:lnTo>
                  <a:lnTo>
                    <a:pt x="11" y="5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8">
              <a:extLst>
                <a:ext uri="{FF2B5EF4-FFF2-40B4-BE49-F238E27FC236}">
                  <a16:creationId xmlns="" xmlns:a16="http://schemas.microsoft.com/office/drawing/2014/main" id="{F4677F18-1229-4A49-B18B-EA01C6B46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3" y="2379663"/>
              <a:ext cx="220663" cy="342900"/>
            </a:xfrm>
            <a:custGeom>
              <a:avLst/>
              <a:gdLst>
                <a:gd name="T0" fmla="*/ 26 w 139"/>
                <a:gd name="T1" fmla="*/ 13 h 216"/>
                <a:gd name="T2" fmla="*/ 38 w 139"/>
                <a:gd name="T3" fmla="*/ 6 h 216"/>
                <a:gd name="T4" fmla="*/ 14 w 139"/>
                <a:gd name="T5" fmla="*/ 25 h 216"/>
                <a:gd name="T6" fmla="*/ 56 w 139"/>
                <a:gd name="T7" fmla="*/ 2 h 216"/>
                <a:gd name="T8" fmla="*/ 13 w 139"/>
                <a:gd name="T9" fmla="*/ 26 h 216"/>
                <a:gd name="T10" fmla="*/ 57 w 139"/>
                <a:gd name="T11" fmla="*/ 0 h 216"/>
                <a:gd name="T12" fmla="*/ 9 w 139"/>
                <a:gd name="T13" fmla="*/ 34 h 216"/>
                <a:gd name="T14" fmla="*/ 67 w 139"/>
                <a:gd name="T15" fmla="*/ 2 h 216"/>
                <a:gd name="T16" fmla="*/ 6 w 139"/>
                <a:gd name="T17" fmla="*/ 42 h 216"/>
                <a:gd name="T18" fmla="*/ 75 w 139"/>
                <a:gd name="T19" fmla="*/ 2 h 216"/>
                <a:gd name="T20" fmla="*/ 6 w 139"/>
                <a:gd name="T21" fmla="*/ 45 h 216"/>
                <a:gd name="T22" fmla="*/ 80 w 139"/>
                <a:gd name="T23" fmla="*/ 3 h 216"/>
                <a:gd name="T24" fmla="*/ 4 w 139"/>
                <a:gd name="T25" fmla="*/ 59 h 216"/>
                <a:gd name="T26" fmla="*/ 95 w 139"/>
                <a:gd name="T27" fmla="*/ 7 h 216"/>
                <a:gd name="T28" fmla="*/ 3 w 139"/>
                <a:gd name="T29" fmla="*/ 67 h 216"/>
                <a:gd name="T30" fmla="*/ 102 w 139"/>
                <a:gd name="T31" fmla="*/ 10 h 216"/>
                <a:gd name="T32" fmla="*/ 3 w 139"/>
                <a:gd name="T33" fmla="*/ 80 h 216"/>
                <a:gd name="T34" fmla="*/ 113 w 139"/>
                <a:gd name="T35" fmla="*/ 17 h 216"/>
                <a:gd name="T36" fmla="*/ 3 w 139"/>
                <a:gd name="T37" fmla="*/ 91 h 216"/>
                <a:gd name="T38" fmla="*/ 121 w 139"/>
                <a:gd name="T39" fmla="*/ 23 h 216"/>
                <a:gd name="T40" fmla="*/ 3 w 139"/>
                <a:gd name="T41" fmla="*/ 103 h 216"/>
                <a:gd name="T42" fmla="*/ 127 w 139"/>
                <a:gd name="T43" fmla="*/ 32 h 216"/>
                <a:gd name="T44" fmla="*/ 0 w 139"/>
                <a:gd name="T45" fmla="*/ 116 h 216"/>
                <a:gd name="T46" fmla="*/ 129 w 139"/>
                <a:gd name="T47" fmla="*/ 41 h 216"/>
                <a:gd name="T48" fmla="*/ 0 w 139"/>
                <a:gd name="T49" fmla="*/ 117 h 216"/>
                <a:gd name="T50" fmla="*/ 131 w 139"/>
                <a:gd name="T51" fmla="*/ 42 h 216"/>
                <a:gd name="T52" fmla="*/ 0 w 139"/>
                <a:gd name="T53" fmla="*/ 132 h 216"/>
                <a:gd name="T54" fmla="*/ 132 w 139"/>
                <a:gd name="T55" fmla="*/ 56 h 216"/>
                <a:gd name="T56" fmla="*/ 0 w 139"/>
                <a:gd name="T57" fmla="*/ 135 h 216"/>
                <a:gd name="T58" fmla="*/ 132 w 139"/>
                <a:gd name="T59" fmla="*/ 59 h 216"/>
                <a:gd name="T60" fmla="*/ 3 w 139"/>
                <a:gd name="T61" fmla="*/ 139 h 216"/>
                <a:gd name="T62" fmla="*/ 132 w 139"/>
                <a:gd name="T63" fmla="*/ 64 h 216"/>
                <a:gd name="T64" fmla="*/ 4 w 139"/>
                <a:gd name="T65" fmla="*/ 140 h 216"/>
                <a:gd name="T66" fmla="*/ 132 w 139"/>
                <a:gd name="T67" fmla="*/ 67 h 216"/>
                <a:gd name="T68" fmla="*/ 4 w 139"/>
                <a:gd name="T69" fmla="*/ 140 h 216"/>
                <a:gd name="T70" fmla="*/ 132 w 139"/>
                <a:gd name="T71" fmla="*/ 67 h 216"/>
                <a:gd name="T72" fmla="*/ 17 w 139"/>
                <a:gd name="T73" fmla="*/ 148 h 216"/>
                <a:gd name="T74" fmla="*/ 132 w 139"/>
                <a:gd name="T75" fmla="*/ 82 h 216"/>
                <a:gd name="T76" fmla="*/ 26 w 139"/>
                <a:gd name="T77" fmla="*/ 148 h 216"/>
                <a:gd name="T78" fmla="*/ 131 w 139"/>
                <a:gd name="T79" fmla="*/ 87 h 216"/>
                <a:gd name="T80" fmla="*/ 26 w 139"/>
                <a:gd name="T81" fmla="*/ 149 h 216"/>
                <a:gd name="T82" fmla="*/ 131 w 139"/>
                <a:gd name="T83" fmla="*/ 89 h 216"/>
                <a:gd name="T84" fmla="*/ 28 w 139"/>
                <a:gd name="T85" fmla="*/ 159 h 216"/>
                <a:gd name="T86" fmla="*/ 135 w 139"/>
                <a:gd name="T87" fmla="*/ 98 h 216"/>
                <a:gd name="T88" fmla="*/ 28 w 139"/>
                <a:gd name="T89" fmla="*/ 166 h 216"/>
                <a:gd name="T90" fmla="*/ 139 w 139"/>
                <a:gd name="T91" fmla="*/ 102 h 216"/>
                <a:gd name="T92" fmla="*/ 29 w 139"/>
                <a:gd name="T93" fmla="*/ 173 h 216"/>
                <a:gd name="T94" fmla="*/ 139 w 139"/>
                <a:gd name="T95" fmla="*/ 110 h 216"/>
                <a:gd name="T96" fmla="*/ 29 w 139"/>
                <a:gd name="T97" fmla="*/ 177 h 216"/>
                <a:gd name="T98" fmla="*/ 139 w 139"/>
                <a:gd name="T99" fmla="*/ 114 h 216"/>
                <a:gd name="T100" fmla="*/ 29 w 139"/>
                <a:gd name="T101" fmla="*/ 178 h 216"/>
                <a:gd name="T102" fmla="*/ 137 w 139"/>
                <a:gd name="T103" fmla="*/ 116 h 216"/>
                <a:gd name="T104" fmla="*/ 29 w 139"/>
                <a:gd name="T105" fmla="*/ 194 h 216"/>
                <a:gd name="T106" fmla="*/ 135 w 139"/>
                <a:gd name="T107" fmla="*/ 133 h 216"/>
                <a:gd name="T108" fmla="*/ 19 w 139"/>
                <a:gd name="T109" fmla="*/ 206 h 216"/>
                <a:gd name="T110" fmla="*/ 118 w 139"/>
                <a:gd name="T111" fmla="*/ 148 h 216"/>
                <a:gd name="T112" fmla="*/ 9 w 139"/>
                <a:gd name="T113" fmla="*/ 216 h 216"/>
                <a:gd name="T114" fmla="*/ 118 w 139"/>
                <a:gd name="T115" fmla="*/ 1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9" h="216">
                  <a:moveTo>
                    <a:pt x="26" y="13"/>
                  </a:moveTo>
                  <a:lnTo>
                    <a:pt x="38" y="6"/>
                  </a:lnTo>
                  <a:lnTo>
                    <a:pt x="14" y="25"/>
                  </a:lnTo>
                  <a:lnTo>
                    <a:pt x="56" y="2"/>
                  </a:lnTo>
                  <a:lnTo>
                    <a:pt x="13" y="26"/>
                  </a:lnTo>
                  <a:lnTo>
                    <a:pt x="57" y="0"/>
                  </a:lnTo>
                  <a:lnTo>
                    <a:pt x="9" y="34"/>
                  </a:lnTo>
                  <a:lnTo>
                    <a:pt x="67" y="2"/>
                  </a:lnTo>
                  <a:lnTo>
                    <a:pt x="6" y="42"/>
                  </a:lnTo>
                  <a:lnTo>
                    <a:pt x="75" y="2"/>
                  </a:lnTo>
                  <a:lnTo>
                    <a:pt x="6" y="45"/>
                  </a:lnTo>
                  <a:lnTo>
                    <a:pt x="80" y="3"/>
                  </a:lnTo>
                  <a:lnTo>
                    <a:pt x="4" y="59"/>
                  </a:lnTo>
                  <a:lnTo>
                    <a:pt x="95" y="7"/>
                  </a:lnTo>
                  <a:lnTo>
                    <a:pt x="3" y="67"/>
                  </a:lnTo>
                  <a:lnTo>
                    <a:pt x="102" y="10"/>
                  </a:lnTo>
                  <a:lnTo>
                    <a:pt x="3" y="80"/>
                  </a:lnTo>
                  <a:lnTo>
                    <a:pt x="113" y="17"/>
                  </a:lnTo>
                  <a:lnTo>
                    <a:pt x="3" y="91"/>
                  </a:lnTo>
                  <a:lnTo>
                    <a:pt x="121" y="23"/>
                  </a:lnTo>
                  <a:lnTo>
                    <a:pt x="3" y="103"/>
                  </a:lnTo>
                  <a:lnTo>
                    <a:pt x="127" y="32"/>
                  </a:lnTo>
                  <a:lnTo>
                    <a:pt x="0" y="116"/>
                  </a:lnTo>
                  <a:lnTo>
                    <a:pt x="129" y="41"/>
                  </a:lnTo>
                  <a:lnTo>
                    <a:pt x="0" y="117"/>
                  </a:lnTo>
                  <a:lnTo>
                    <a:pt x="131" y="42"/>
                  </a:lnTo>
                  <a:lnTo>
                    <a:pt x="0" y="132"/>
                  </a:lnTo>
                  <a:lnTo>
                    <a:pt x="132" y="56"/>
                  </a:lnTo>
                  <a:lnTo>
                    <a:pt x="0" y="135"/>
                  </a:lnTo>
                  <a:lnTo>
                    <a:pt x="132" y="59"/>
                  </a:lnTo>
                  <a:lnTo>
                    <a:pt x="3" y="139"/>
                  </a:lnTo>
                  <a:lnTo>
                    <a:pt x="132" y="64"/>
                  </a:lnTo>
                  <a:lnTo>
                    <a:pt x="4" y="140"/>
                  </a:lnTo>
                  <a:lnTo>
                    <a:pt x="132" y="67"/>
                  </a:lnTo>
                  <a:lnTo>
                    <a:pt x="4" y="140"/>
                  </a:lnTo>
                  <a:lnTo>
                    <a:pt x="132" y="67"/>
                  </a:lnTo>
                  <a:lnTo>
                    <a:pt x="17" y="148"/>
                  </a:lnTo>
                  <a:lnTo>
                    <a:pt x="132" y="82"/>
                  </a:lnTo>
                  <a:lnTo>
                    <a:pt x="26" y="148"/>
                  </a:lnTo>
                  <a:lnTo>
                    <a:pt x="131" y="87"/>
                  </a:lnTo>
                  <a:lnTo>
                    <a:pt x="26" y="149"/>
                  </a:lnTo>
                  <a:lnTo>
                    <a:pt x="131" y="89"/>
                  </a:lnTo>
                  <a:lnTo>
                    <a:pt x="28" y="159"/>
                  </a:lnTo>
                  <a:lnTo>
                    <a:pt x="135" y="98"/>
                  </a:lnTo>
                  <a:lnTo>
                    <a:pt x="28" y="166"/>
                  </a:lnTo>
                  <a:lnTo>
                    <a:pt x="139" y="102"/>
                  </a:lnTo>
                  <a:lnTo>
                    <a:pt x="29" y="173"/>
                  </a:lnTo>
                  <a:lnTo>
                    <a:pt x="139" y="110"/>
                  </a:lnTo>
                  <a:lnTo>
                    <a:pt x="29" y="177"/>
                  </a:lnTo>
                  <a:lnTo>
                    <a:pt x="139" y="114"/>
                  </a:lnTo>
                  <a:lnTo>
                    <a:pt x="29" y="178"/>
                  </a:lnTo>
                  <a:lnTo>
                    <a:pt x="137" y="116"/>
                  </a:lnTo>
                  <a:lnTo>
                    <a:pt x="29" y="194"/>
                  </a:lnTo>
                  <a:lnTo>
                    <a:pt x="135" y="133"/>
                  </a:lnTo>
                  <a:lnTo>
                    <a:pt x="19" y="206"/>
                  </a:lnTo>
                  <a:lnTo>
                    <a:pt x="118" y="148"/>
                  </a:lnTo>
                  <a:lnTo>
                    <a:pt x="9" y="216"/>
                  </a:lnTo>
                  <a:lnTo>
                    <a:pt x="118" y="152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6" name="组合 155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BB715E6C-CE0A-4803-8789-F8049491A2FA}"/>
              </a:ext>
            </a:extLst>
          </p:cNvPr>
          <p:cNvGrpSpPr/>
          <p:nvPr/>
        </p:nvGrpSpPr>
        <p:grpSpPr>
          <a:xfrm>
            <a:off x="4379902" y="1682981"/>
            <a:ext cx="664913" cy="2083238"/>
            <a:chOff x="4956176" y="2260600"/>
            <a:chExt cx="441325" cy="1382713"/>
          </a:xfrm>
        </p:grpSpPr>
        <p:sp>
          <p:nvSpPr>
            <p:cNvPr id="104" name="Freeform 99">
              <a:extLst>
                <a:ext uri="{FF2B5EF4-FFF2-40B4-BE49-F238E27FC236}">
                  <a16:creationId xmlns="" xmlns:a16="http://schemas.microsoft.com/office/drawing/2014/main" id="{F08F127D-7BED-4C11-A59F-172C63991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776" y="3214688"/>
              <a:ext cx="134938" cy="404813"/>
            </a:xfrm>
            <a:custGeom>
              <a:avLst/>
              <a:gdLst>
                <a:gd name="T0" fmla="*/ 0 w 85"/>
                <a:gd name="T1" fmla="*/ 50 h 255"/>
                <a:gd name="T2" fmla="*/ 85 w 85"/>
                <a:gd name="T3" fmla="*/ 0 h 255"/>
                <a:gd name="T4" fmla="*/ 22 w 85"/>
                <a:gd name="T5" fmla="*/ 49 h 255"/>
                <a:gd name="T6" fmla="*/ 84 w 85"/>
                <a:gd name="T7" fmla="*/ 14 h 255"/>
                <a:gd name="T8" fmla="*/ 22 w 85"/>
                <a:gd name="T9" fmla="*/ 50 h 255"/>
                <a:gd name="T10" fmla="*/ 84 w 85"/>
                <a:gd name="T11" fmla="*/ 14 h 255"/>
                <a:gd name="T12" fmla="*/ 22 w 85"/>
                <a:gd name="T13" fmla="*/ 64 h 255"/>
                <a:gd name="T14" fmla="*/ 81 w 85"/>
                <a:gd name="T15" fmla="*/ 30 h 255"/>
                <a:gd name="T16" fmla="*/ 22 w 85"/>
                <a:gd name="T17" fmla="*/ 65 h 255"/>
                <a:gd name="T18" fmla="*/ 81 w 85"/>
                <a:gd name="T19" fmla="*/ 30 h 255"/>
                <a:gd name="T20" fmla="*/ 20 w 85"/>
                <a:gd name="T21" fmla="*/ 81 h 255"/>
                <a:gd name="T22" fmla="*/ 79 w 85"/>
                <a:gd name="T23" fmla="*/ 48 h 255"/>
                <a:gd name="T24" fmla="*/ 20 w 85"/>
                <a:gd name="T25" fmla="*/ 88 h 255"/>
                <a:gd name="T26" fmla="*/ 79 w 85"/>
                <a:gd name="T27" fmla="*/ 56 h 255"/>
                <a:gd name="T28" fmla="*/ 20 w 85"/>
                <a:gd name="T29" fmla="*/ 92 h 255"/>
                <a:gd name="T30" fmla="*/ 77 w 85"/>
                <a:gd name="T31" fmla="*/ 60 h 255"/>
                <a:gd name="T32" fmla="*/ 20 w 85"/>
                <a:gd name="T33" fmla="*/ 94 h 255"/>
                <a:gd name="T34" fmla="*/ 77 w 85"/>
                <a:gd name="T35" fmla="*/ 60 h 255"/>
                <a:gd name="T36" fmla="*/ 20 w 85"/>
                <a:gd name="T37" fmla="*/ 96 h 255"/>
                <a:gd name="T38" fmla="*/ 77 w 85"/>
                <a:gd name="T39" fmla="*/ 64 h 255"/>
                <a:gd name="T40" fmla="*/ 20 w 85"/>
                <a:gd name="T41" fmla="*/ 103 h 255"/>
                <a:gd name="T42" fmla="*/ 77 w 85"/>
                <a:gd name="T43" fmla="*/ 69 h 255"/>
                <a:gd name="T44" fmla="*/ 20 w 85"/>
                <a:gd name="T45" fmla="*/ 115 h 255"/>
                <a:gd name="T46" fmla="*/ 76 w 85"/>
                <a:gd name="T47" fmla="*/ 83 h 255"/>
                <a:gd name="T48" fmla="*/ 20 w 85"/>
                <a:gd name="T49" fmla="*/ 122 h 255"/>
                <a:gd name="T50" fmla="*/ 75 w 85"/>
                <a:gd name="T51" fmla="*/ 91 h 255"/>
                <a:gd name="T52" fmla="*/ 22 w 85"/>
                <a:gd name="T53" fmla="*/ 134 h 255"/>
                <a:gd name="T54" fmla="*/ 76 w 85"/>
                <a:gd name="T55" fmla="*/ 103 h 255"/>
                <a:gd name="T56" fmla="*/ 24 w 85"/>
                <a:gd name="T57" fmla="*/ 147 h 255"/>
                <a:gd name="T58" fmla="*/ 77 w 85"/>
                <a:gd name="T59" fmla="*/ 115 h 255"/>
                <a:gd name="T60" fmla="*/ 28 w 85"/>
                <a:gd name="T61" fmla="*/ 157 h 255"/>
                <a:gd name="T62" fmla="*/ 77 w 85"/>
                <a:gd name="T63" fmla="*/ 129 h 255"/>
                <a:gd name="T64" fmla="*/ 34 w 85"/>
                <a:gd name="T65" fmla="*/ 168 h 255"/>
                <a:gd name="T66" fmla="*/ 79 w 85"/>
                <a:gd name="T67" fmla="*/ 142 h 255"/>
                <a:gd name="T68" fmla="*/ 34 w 85"/>
                <a:gd name="T69" fmla="*/ 170 h 255"/>
                <a:gd name="T70" fmla="*/ 79 w 85"/>
                <a:gd name="T71" fmla="*/ 144 h 255"/>
                <a:gd name="T72" fmla="*/ 35 w 85"/>
                <a:gd name="T73" fmla="*/ 171 h 255"/>
                <a:gd name="T74" fmla="*/ 79 w 85"/>
                <a:gd name="T75" fmla="*/ 145 h 255"/>
                <a:gd name="T76" fmla="*/ 37 w 85"/>
                <a:gd name="T77" fmla="*/ 179 h 255"/>
                <a:gd name="T78" fmla="*/ 79 w 85"/>
                <a:gd name="T79" fmla="*/ 155 h 255"/>
                <a:gd name="T80" fmla="*/ 35 w 85"/>
                <a:gd name="T81" fmla="*/ 190 h 255"/>
                <a:gd name="T82" fmla="*/ 79 w 85"/>
                <a:gd name="T83" fmla="*/ 165 h 255"/>
                <a:gd name="T84" fmla="*/ 32 w 85"/>
                <a:gd name="T85" fmla="*/ 199 h 255"/>
                <a:gd name="T86" fmla="*/ 80 w 85"/>
                <a:gd name="T87" fmla="*/ 172 h 255"/>
                <a:gd name="T88" fmla="*/ 30 w 85"/>
                <a:gd name="T89" fmla="*/ 207 h 255"/>
                <a:gd name="T90" fmla="*/ 79 w 85"/>
                <a:gd name="T91" fmla="*/ 179 h 255"/>
                <a:gd name="T92" fmla="*/ 26 w 85"/>
                <a:gd name="T93" fmla="*/ 216 h 255"/>
                <a:gd name="T94" fmla="*/ 73 w 85"/>
                <a:gd name="T95" fmla="*/ 189 h 255"/>
                <a:gd name="T96" fmla="*/ 23 w 85"/>
                <a:gd name="T97" fmla="*/ 225 h 255"/>
                <a:gd name="T98" fmla="*/ 72 w 85"/>
                <a:gd name="T99" fmla="*/ 197 h 255"/>
                <a:gd name="T100" fmla="*/ 23 w 85"/>
                <a:gd name="T101" fmla="*/ 240 h 255"/>
                <a:gd name="T102" fmla="*/ 69 w 85"/>
                <a:gd name="T103" fmla="*/ 213 h 255"/>
                <a:gd name="T104" fmla="*/ 28 w 85"/>
                <a:gd name="T105" fmla="*/ 251 h 255"/>
                <a:gd name="T106" fmla="*/ 66 w 85"/>
                <a:gd name="T107" fmla="*/ 229 h 255"/>
                <a:gd name="T108" fmla="*/ 37 w 85"/>
                <a:gd name="T109" fmla="*/ 255 h 255"/>
                <a:gd name="T110" fmla="*/ 66 w 85"/>
                <a:gd name="T111" fmla="*/ 237 h 255"/>
                <a:gd name="T112" fmla="*/ 56 w 85"/>
                <a:gd name="T113" fmla="*/ 252 h 255"/>
                <a:gd name="T114" fmla="*/ 60 w 85"/>
                <a:gd name="T115" fmla="*/ 249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5" h="255">
                  <a:moveTo>
                    <a:pt x="0" y="50"/>
                  </a:moveTo>
                  <a:lnTo>
                    <a:pt x="85" y="0"/>
                  </a:lnTo>
                  <a:lnTo>
                    <a:pt x="22" y="49"/>
                  </a:lnTo>
                  <a:lnTo>
                    <a:pt x="84" y="14"/>
                  </a:lnTo>
                  <a:lnTo>
                    <a:pt x="22" y="50"/>
                  </a:lnTo>
                  <a:lnTo>
                    <a:pt x="84" y="14"/>
                  </a:lnTo>
                  <a:lnTo>
                    <a:pt x="22" y="64"/>
                  </a:lnTo>
                  <a:lnTo>
                    <a:pt x="81" y="30"/>
                  </a:lnTo>
                  <a:lnTo>
                    <a:pt x="22" y="65"/>
                  </a:lnTo>
                  <a:lnTo>
                    <a:pt x="81" y="30"/>
                  </a:lnTo>
                  <a:lnTo>
                    <a:pt x="20" y="81"/>
                  </a:lnTo>
                  <a:lnTo>
                    <a:pt x="79" y="48"/>
                  </a:lnTo>
                  <a:lnTo>
                    <a:pt x="20" y="88"/>
                  </a:lnTo>
                  <a:lnTo>
                    <a:pt x="79" y="56"/>
                  </a:lnTo>
                  <a:lnTo>
                    <a:pt x="20" y="92"/>
                  </a:lnTo>
                  <a:lnTo>
                    <a:pt x="77" y="60"/>
                  </a:lnTo>
                  <a:lnTo>
                    <a:pt x="20" y="94"/>
                  </a:lnTo>
                  <a:lnTo>
                    <a:pt x="77" y="60"/>
                  </a:lnTo>
                  <a:lnTo>
                    <a:pt x="20" y="96"/>
                  </a:lnTo>
                  <a:lnTo>
                    <a:pt x="77" y="64"/>
                  </a:lnTo>
                  <a:lnTo>
                    <a:pt x="20" y="103"/>
                  </a:lnTo>
                  <a:lnTo>
                    <a:pt x="77" y="69"/>
                  </a:lnTo>
                  <a:lnTo>
                    <a:pt x="20" y="115"/>
                  </a:lnTo>
                  <a:lnTo>
                    <a:pt x="76" y="83"/>
                  </a:lnTo>
                  <a:lnTo>
                    <a:pt x="20" y="122"/>
                  </a:lnTo>
                  <a:lnTo>
                    <a:pt x="75" y="91"/>
                  </a:lnTo>
                  <a:lnTo>
                    <a:pt x="22" y="134"/>
                  </a:lnTo>
                  <a:lnTo>
                    <a:pt x="76" y="103"/>
                  </a:lnTo>
                  <a:lnTo>
                    <a:pt x="24" y="147"/>
                  </a:lnTo>
                  <a:lnTo>
                    <a:pt x="77" y="115"/>
                  </a:lnTo>
                  <a:lnTo>
                    <a:pt x="28" y="157"/>
                  </a:lnTo>
                  <a:lnTo>
                    <a:pt x="77" y="129"/>
                  </a:lnTo>
                  <a:lnTo>
                    <a:pt x="34" y="168"/>
                  </a:lnTo>
                  <a:lnTo>
                    <a:pt x="79" y="142"/>
                  </a:lnTo>
                  <a:lnTo>
                    <a:pt x="34" y="170"/>
                  </a:lnTo>
                  <a:lnTo>
                    <a:pt x="79" y="144"/>
                  </a:lnTo>
                  <a:lnTo>
                    <a:pt x="35" y="171"/>
                  </a:lnTo>
                  <a:lnTo>
                    <a:pt x="79" y="145"/>
                  </a:lnTo>
                  <a:lnTo>
                    <a:pt x="37" y="179"/>
                  </a:lnTo>
                  <a:lnTo>
                    <a:pt x="79" y="155"/>
                  </a:lnTo>
                  <a:lnTo>
                    <a:pt x="35" y="190"/>
                  </a:lnTo>
                  <a:lnTo>
                    <a:pt x="79" y="165"/>
                  </a:lnTo>
                  <a:lnTo>
                    <a:pt x="32" y="199"/>
                  </a:lnTo>
                  <a:lnTo>
                    <a:pt x="80" y="172"/>
                  </a:lnTo>
                  <a:lnTo>
                    <a:pt x="30" y="207"/>
                  </a:lnTo>
                  <a:lnTo>
                    <a:pt x="79" y="179"/>
                  </a:lnTo>
                  <a:lnTo>
                    <a:pt x="26" y="216"/>
                  </a:lnTo>
                  <a:lnTo>
                    <a:pt x="73" y="189"/>
                  </a:lnTo>
                  <a:lnTo>
                    <a:pt x="23" y="225"/>
                  </a:lnTo>
                  <a:lnTo>
                    <a:pt x="72" y="197"/>
                  </a:lnTo>
                  <a:lnTo>
                    <a:pt x="23" y="240"/>
                  </a:lnTo>
                  <a:lnTo>
                    <a:pt x="69" y="213"/>
                  </a:lnTo>
                  <a:lnTo>
                    <a:pt x="28" y="251"/>
                  </a:lnTo>
                  <a:lnTo>
                    <a:pt x="66" y="229"/>
                  </a:lnTo>
                  <a:lnTo>
                    <a:pt x="37" y="255"/>
                  </a:lnTo>
                  <a:lnTo>
                    <a:pt x="66" y="237"/>
                  </a:lnTo>
                  <a:lnTo>
                    <a:pt x="56" y="252"/>
                  </a:lnTo>
                  <a:lnTo>
                    <a:pt x="60" y="249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0">
              <a:extLst>
                <a:ext uri="{FF2B5EF4-FFF2-40B4-BE49-F238E27FC236}">
                  <a16:creationId xmlns="" xmlns:a16="http://schemas.microsoft.com/office/drawing/2014/main" id="{3A2263BD-D219-4E34-820B-058DE7377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5751" y="2943225"/>
              <a:ext cx="12700" cy="9525"/>
            </a:xfrm>
            <a:custGeom>
              <a:avLst/>
              <a:gdLst>
                <a:gd name="T0" fmla="*/ 0 w 8"/>
                <a:gd name="T1" fmla="*/ 5 h 6"/>
                <a:gd name="T2" fmla="*/ 8 w 8"/>
                <a:gd name="T3" fmla="*/ 0 h 6"/>
                <a:gd name="T4" fmla="*/ 5 w 8"/>
                <a:gd name="T5" fmla="*/ 6 h 6"/>
                <a:gd name="T6" fmla="*/ 7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0" y="5"/>
                  </a:moveTo>
                  <a:lnTo>
                    <a:pt x="8" y="0"/>
                  </a:lnTo>
                  <a:lnTo>
                    <a:pt x="5" y="6"/>
                  </a:lnTo>
                  <a:lnTo>
                    <a:pt x="7" y="5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1">
              <a:extLst>
                <a:ext uri="{FF2B5EF4-FFF2-40B4-BE49-F238E27FC236}">
                  <a16:creationId xmlns="" xmlns:a16="http://schemas.microsoft.com/office/drawing/2014/main" id="{F6A8B255-3002-4F5C-8CED-3383AB42B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288" y="2940050"/>
              <a:ext cx="161925" cy="703263"/>
            </a:xfrm>
            <a:custGeom>
              <a:avLst/>
              <a:gdLst>
                <a:gd name="T0" fmla="*/ 99 w 102"/>
                <a:gd name="T1" fmla="*/ 0 h 443"/>
                <a:gd name="T2" fmla="*/ 90 w 102"/>
                <a:gd name="T3" fmla="*/ 11 h 443"/>
                <a:gd name="T4" fmla="*/ 90 w 102"/>
                <a:gd name="T5" fmla="*/ 25 h 443"/>
                <a:gd name="T6" fmla="*/ 90 w 102"/>
                <a:gd name="T7" fmla="*/ 32 h 443"/>
                <a:gd name="T8" fmla="*/ 91 w 102"/>
                <a:gd name="T9" fmla="*/ 43 h 443"/>
                <a:gd name="T10" fmla="*/ 92 w 102"/>
                <a:gd name="T11" fmla="*/ 57 h 443"/>
                <a:gd name="T12" fmla="*/ 92 w 102"/>
                <a:gd name="T13" fmla="*/ 59 h 443"/>
                <a:gd name="T14" fmla="*/ 92 w 102"/>
                <a:gd name="T15" fmla="*/ 72 h 443"/>
                <a:gd name="T16" fmla="*/ 92 w 102"/>
                <a:gd name="T17" fmla="*/ 81 h 443"/>
                <a:gd name="T18" fmla="*/ 92 w 102"/>
                <a:gd name="T19" fmla="*/ 85 h 443"/>
                <a:gd name="T20" fmla="*/ 92 w 102"/>
                <a:gd name="T21" fmla="*/ 92 h 443"/>
                <a:gd name="T22" fmla="*/ 92 w 102"/>
                <a:gd name="T23" fmla="*/ 107 h 443"/>
                <a:gd name="T24" fmla="*/ 92 w 102"/>
                <a:gd name="T25" fmla="*/ 116 h 443"/>
                <a:gd name="T26" fmla="*/ 92 w 102"/>
                <a:gd name="T27" fmla="*/ 124 h 443"/>
                <a:gd name="T28" fmla="*/ 92 w 102"/>
                <a:gd name="T29" fmla="*/ 138 h 443"/>
                <a:gd name="T30" fmla="*/ 92 w 102"/>
                <a:gd name="T31" fmla="*/ 153 h 443"/>
                <a:gd name="T32" fmla="*/ 92 w 102"/>
                <a:gd name="T33" fmla="*/ 169 h 443"/>
                <a:gd name="T34" fmla="*/ 91 w 102"/>
                <a:gd name="T35" fmla="*/ 175 h 443"/>
                <a:gd name="T36" fmla="*/ 91 w 102"/>
                <a:gd name="T37" fmla="*/ 185 h 443"/>
                <a:gd name="T38" fmla="*/ 91 w 102"/>
                <a:gd name="T39" fmla="*/ 195 h 443"/>
                <a:gd name="T40" fmla="*/ 91 w 102"/>
                <a:gd name="T41" fmla="*/ 196 h 443"/>
                <a:gd name="T42" fmla="*/ 91 w 102"/>
                <a:gd name="T43" fmla="*/ 208 h 443"/>
                <a:gd name="T44" fmla="*/ 91 w 102"/>
                <a:gd name="T45" fmla="*/ 218 h 443"/>
                <a:gd name="T46" fmla="*/ 91 w 102"/>
                <a:gd name="T47" fmla="*/ 233 h 443"/>
                <a:gd name="T48" fmla="*/ 91 w 102"/>
                <a:gd name="T49" fmla="*/ 240 h 443"/>
                <a:gd name="T50" fmla="*/ 91 w 102"/>
                <a:gd name="T51" fmla="*/ 246 h 443"/>
                <a:gd name="T52" fmla="*/ 92 w 102"/>
                <a:gd name="T53" fmla="*/ 254 h 443"/>
                <a:gd name="T54" fmla="*/ 92 w 102"/>
                <a:gd name="T55" fmla="*/ 267 h 443"/>
                <a:gd name="T56" fmla="*/ 92 w 102"/>
                <a:gd name="T57" fmla="*/ 273 h 443"/>
                <a:gd name="T58" fmla="*/ 92 w 102"/>
                <a:gd name="T59" fmla="*/ 287 h 443"/>
                <a:gd name="T60" fmla="*/ 92 w 102"/>
                <a:gd name="T61" fmla="*/ 287 h 443"/>
                <a:gd name="T62" fmla="*/ 92 w 102"/>
                <a:gd name="T63" fmla="*/ 298 h 443"/>
                <a:gd name="T64" fmla="*/ 91 w 102"/>
                <a:gd name="T65" fmla="*/ 305 h 443"/>
                <a:gd name="T66" fmla="*/ 91 w 102"/>
                <a:gd name="T67" fmla="*/ 314 h 443"/>
                <a:gd name="T68" fmla="*/ 91 w 102"/>
                <a:gd name="T69" fmla="*/ 318 h 443"/>
                <a:gd name="T70" fmla="*/ 90 w 102"/>
                <a:gd name="T71" fmla="*/ 321 h 443"/>
                <a:gd name="T72" fmla="*/ 88 w 102"/>
                <a:gd name="T73" fmla="*/ 325 h 443"/>
                <a:gd name="T74" fmla="*/ 84 w 102"/>
                <a:gd name="T75" fmla="*/ 333 h 443"/>
                <a:gd name="T76" fmla="*/ 84 w 102"/>
                <a:gd name="T77" fmla="*/ 348 h 443"/>
                <a:gd name="T78" fmla="*/ 87 w 102"/>
                <a:gd name="T79" fmla="*/ 355 h 443"/>
                <a:gd name="T80" fmla="*/ 88 w 102"/>
                <a:gd name="T81" fmla="*/ 362 h 443"/>
                <a:gd name="T82" fmla="*/ 86 w 102"/>
                <a:gd name="T83" fmla="*/ 371 h 443"/>
                <a:gd name="T84" fmla="*/ 87 w 102"/>
                <a:gd name="T85" fmla="*/ 380 h 443"/>
                <a:gd name="T86" fmla="*/ 92 w 102"/>
                <a:gd name="T87" fmla="*/ 391 h 443"/>
                <a:gd name="T88" fmla="*/ 94 w 102"/>
                <a:gd name="T89" fmla="*/ 395 h 443"/>
                <a:gd name="T90" fmla="*/ 95 w 102"/>
                <a:gd name="T91" fmla="*/ 397 h 443"/>
                <a:gd name="T92" fmla="*/ 95 w 102"/>
                <a:gd name="T93" fmla="*/ 398 h 443"/>
                <a:gd name="T94" fmla="*/ 98 w 102"/>
                <a:gd name="T95" fmla="*/ 406 h 443"/>
                <a:gd name="T96" fmla="*/ 99 w 102"/>
                <a:gd name="T97" fmla="*/ 410 h 443"/>
                <a:gd name="T98" fmla="*/ 102 w 102"/>
                <a:gd name="T99" fmla="*/ 422 h 443"/>
                <a:gd name="T100" fmla="*/ 102 w 102"/>
                <a:gd name="T101" fmla="*/ 428 h 443"/>
                <a:gd name="T102" fmla="*/ 96 w 102"/>
                <a:gd name="T103" fmla="*/ 43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2" h="443">
                  <a:moveTo>
                    <a:pt x="0" y="57"/>
                  </a:moveTo>
                  <a:lnTo>
                    <a:pt x="99" y="0"/>
                  </a:lnTo>
                  <a:lnTo>
                    <a:pt x="1" y="62"/>
                  </a:lnTo>
                  <a:lnTo>
                    <a:pt x="90" y="11"/>
                  </a:lnTo>
                  <a:lnTo>
                    <a:pt x="3" y="74"/>
                  </a:lnTo>
                  <a:lnTo>
                    <a:pt x="90" y="25"/>
                  </a:lnTo>
                  <a:lnTo>
                    <a:pt x="4" y="81"/>
                  </a:lnTo>
                  <a:lnTo>
                    <a:pt x="90" y="32"/>
                  </a:lnTo>
                  <a:lnTo>
                    <a:pt x="7" y="91"/>
                  </a:lnTo>
                  <a:lnTo>
                    <a:pt x="91" y="43"/>
                  </a:lnTo>
                  <a:lnTo>
                    <a:pt x="10" y="104"/>
                  </a:lnTo>
                  <a:lnTo>
                    <a:pt x="92" y="57"/>
                  </a:lnTo>
                  <a:lnTo>
                    <a:pt x="11" y="107"/>
                  </a:lnTo>
                  <a:lnTo>
                    <a:pt x="92" y="59"/>
                  </a:lnTo>
                  <a:lnTo>
                    <a:pt x="14" y="118"/>
                  </a:lnTo>
                  <a:lnTo>
                    <a:pt x="92" y="72"/>
                  </a:lnTo>
                  <a:lnTo>
                    <a:pt x="16" y="126"/>
                  </a:lnTo>
                  <a:lnTo>
                    <a:pt x="92" y="81"/>
                  </a:lnTo>
                  <a:lnTo>
                    <a:pt x="18" y="128"/>
                  </a:lnTo>
                  <a:lnTo>
                    <a:pt x="92" y="85"/>
                  </a:lnTo>
                  <a:lnTo>
                    <a:pt x="20" y="134"/>
                  </a:lnTo>
                  <a:lnTo>
                    <a:pt x="92" y="92"/>
                  </a:lnTo>
                  <a:lnTo>
                    <a:pt x="23" y="147"/>
                  </a:lnTo>
                  <a:lnTo>
                    <a:pt x="92" y="107"/>
                  </a:lnTo>
                  <a:lnTo>
                    <a:pt x="24" y="156"/>
                  </a:lnTo>
                  <a:lnTo>
                    <a:pt x="92" y="116"/>
                  </a:lnTo>
                  <a:lnTo>
                    <a:pt x="26" y="162"/>
                  </a:lnTo>
                  <a:lnTo>
                    <a:pt x="92" y="124"/>
                  </a:lnTo>
                  <a:lnTo>
                    <a:pt x="27" y="175"/>
                  </a:lnTo>
                  <a:lnTo>
                    <a:pt x="92" y="138"/>
                  </a:lnTo>
                  <a:lnTo>
                    <a:pt x="30" y="189"/>
                  </a:lnTo>
                  <a:lnTo>
                    <a:pt x="92" y="153"/>
                  </a:lnTo>
                  <a:lnTo>
                    <a:pt x="31" y="203"/>
                  </a:lnTo>
                  <a:lnTo>
                    <a:pt x="92" y="169"/>
                  </a:lnTo>
                  <a:lnTo>
                    <a:pt x="33" y="210"/>
                  </a:lnTo>
                  <a:lnTo>
                    <a:pt x="91" y="175"/>
                  </a:lnTo>
                  <a:lnTo>
                    <a:pt x="34" y="218"/>
                  </a:lnTo>
                  <a:lnTo>
                    <a:pt x="91" y="185"/>
                  </a:lnTo>
                  <a:lnTo>
                    <a:pt x="35" y="227"/>
                  </a:lnTo>
                  <a:lnTo>
                    <a:pt x="91" y="195"/>
                  </a:lnTo>
                  <a:lnTo>
                    <a:pt x="35" y="229"/>
                  </a:lnTo>
                  <a:lnTo>
                    <a:pt x="91" y="196"/>
                  </a:lnTo>
                  <a:lnTo>
                    <a:pt x="35" y="240"/>
                  </a:lnTo>
                  <a:lnTo>
                    <a:pt x="91" y="208"/>
                  </a:lnTo>
                  <a:lnTo>
                    <a:pt x="35" y="249"/>
                  </a:lnTo>
                  <a:lnTo>
                    <a:pt x="91" y="218"/>
                  </a:lnTo>
                  <a:lnTo>
                    <a:pt x="37" y="264"/>
                  </a:lnTo>
                  <a:lnTo>
                    <a:pt x="91" y="233"/>
                  </a:lnTo>
                  <a:lnTo>
                    <a:pt x="37" y="271"/>
                  </a:lnTo>
                  <a:lnTo>
                    <a:pt x="91" y="240"/>
                  </a:lnTo>
                  <a:lnTo>
                    <a:pt x="37" y="279"/>
                  </a:lnTo>
                  <a:lnTo>
                    <a:pt x="91" y="246"/>
                  </a:lnTo>
                  <a:lnTo>
                    <a:pt x="37" y="286"/>
                  </a:lnTo>
                  <a:lnTo>
                    <a:pt x="92" y="254"/>
                  </a:lnTo>
                  <a:lnTo>
                    <a:pt x="38" y="298"/>
                  </a:lnTo>
                  <a:lnTo>
                    <a:pt x="92" y="267"/>
                  </a:lnTo>
                  <a:lnTo>
                    <a:pt x="38" y="303"/>
                  </a:lnTo>
                  <a:lnTo>
                    <a:pt x="92" y="273"/>
                  </a:lnTo>
                  <a:lnTo>
                    <a:pt x="42" y="314"/>
                  </a:lnTo>
                  <a:lnTo>
                    <a:pt x="92" y="287"/>
                  </a:lnTo>
                  <a:lnTo>
                    <a:pt x="43" y="315"/>
                  </a:lnTo>
                  <a:lnTo>
                    <a:pt x="92" y="287"/>
                  </a:lnTo>
                  <a:lnTo>
                    <a:pt x="46" y="324"/>
                  </a:lnTo>
                  <a:lnTo>
                    <a:pt x="92" y="298"/>
                  </a:lnTo>
                  <a:lnTo>
                    <a:pt x="37" y="336"/>
                  </a:lnTo>
                  <a:lnTo>
                    <a:pt x="91" y="305"/>
                  </a:lnTo>
                  <a:lnTo>
                    <a:pt x="35" y="347"/>
                  </a:lnTo>
                  <a:lnTo>
                    <a:pt x="91" y="314"/>
                  </a:lnTo>
                  <a:lnTo>
                    <a:pt x="37" y="351"/>
                  </a:lnTo>
                  <a:lnTo>
                    <a:pt x="91" y="318"/>
                  </a:lnTo>
                  <a:lnTo>
                    <a:pt x="37" y="352"/>
                  </a:lnTo>
                  <a:lnTo>
                    <a:pt x="90" y="321"/>
                  </a:lnTo>
                  <a:lnTo>
                    <a:pt x="38" y="355"/>
                  </a:lnTo>
                  <a:lnTo>
                    <a:pt x="88" y="325"/>
                  </a:lnTo>
                  <a:lnTo>
                    <a:pt x="41" y="359"/>
                  </a:lnTo>
                  <a:lnTo>
                    <a:pt x="84" y="333"/>
                  </a:lnTo>
                  <a:lnTo>
                    <a:pt x="43" y="372"/>
                  </a:lnTo>
                  <a:lnTo>
                    <a:pt x="84" y="348"/>
                  </a:lnTo>
                  <a:lnTo>
                    <a:pt x="43" y="379"/>
                  </a:lnTo>
                  <a:lnTo>
                    <a:pt x="87" y="355"/>
                  </a:lnTo>
                  <a:lnTo>
                    <a:pt x="45" y="386"/>
                  </a:lnTo>
                  <a:lnTo>
                    <a:pt x="88" y="362"/>
                  </a:lnTo>
                  <a:lnTo>
                    <a:pt x="46" y="394"/>
                  </a:lnTo>
                  <a:lnTo>
                    <a:pt x="86" y="371"/>
                  </a:lnTo>
                  <a:lnTo>
                    <a:pt x="52" y="401"/>
                  </a:lnTo>
                  <a:lnTo>
                    <a:pt x="87" y="380"/>
                  </a:lnTo>
                  <a:lnTo>
                    <a:pt x="54" y="413"/>
                  </a:lnTo>
                  <a:lnTo>
                    <a:pt x="92" y="391"/>
                  </a:lnTo>
                  <a:lnTo>
                    <a:pt x="56" y="417"/>
                  </a:lnTo>
                  <a:lnTo>
                    <a:pt x="94" y="395"/>
                  </a:lnTo>
                  <a:lnTo>
                    <a:pt x="56" y="420"/>
                  </a:lnTo>
                  <a:lnTo>
                    <a:pt x="95" y="397"/>
                  </a:lnTo>
                  <a:lnTo>
                    <a:pt x="56" y="420"/>
                  </a:lnTo>
                  <a:lnTo>
                    <a:pt x="95" y="398"/>
                  </a:lnTo>
                  <a:lnTo>
                    <a:pt x="60" y="429"/>
                  </a:lnTo>
                  <a:lnTo>
                    <a:pt x="98" y="406"/>
                  </a:lnTo>
                  <a:lnTo>
                    <a:pt x="61" y="433"/>
                  </a:lnTo>
                  <a:lnTo>
                    <a:pt x="99" y="410"/>
                  </a:lnTo>
                  <a:lnTo>
                    <a:pt x="72" y="440"/>
                  </a:lnTo>
                  <a:lnTo>
                    <a:pt x="102" y="422"/>
                  </a:lnTo>
                  <a:lnTo>
                    <a:pt x="76" y="441"/>
                  </a:lnTo>
                  <a:lnTo>
                    <a:pt x="102" y="428"/>
                  </a:lnTo>
                  <a:lnTo>
                    <a:pt x="91" y="443"/>
                  </a:lnTo>
                  <a:lnTo>
                    <a:pt x="96" y="439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2">
              <a:extLst>
                <a:ext uri="{FF2B5EF4-FFF2-40B4-BE49-F238E27FC236}">
                  <a16:creationId xmlns="" xmlns:a16="http://schemas.microsoft.com/office/drawing/2014/main" id="{2384C030-FA50-4EB4-87C6-4943FB258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351" y="2863850"/>
              <a:ext cx="47625" cy="66675"/>
            </a:xfrm>
            <a:custGeom>
              <a:avLst/>
              <a:gdLst>
                <a:gd name="T0" fmla="*/ 0 w 30"/>
                <a:gd name="T1" fmla="*/ 18 h 42"/>
                <a:gd name="T2" fmla="*/ 30 w 30"/>
                <a:gd name="T3" fmla="*/ 0 h 42"/>
                <a:gd name="T4" fmla="*/ 6 w 30"/>
                <a:gd name="T5" fmla="*/ 17 h 42"/>
                <a:gd name="T6" fmla="*/ 30 w 30"/>
                <a:gd name="T7" fmla="*/ 3 h 42"/>
                <a:gd name="T8" fmla="*/ 20 w 30"/>
                <a:gd name="T9" fmla="*/ 22 h 42"/>
                <a:gd name="T10" fmla="*/ 27 w 30"/>
                <a:gd name="T11" fmla="*/ 18 h 42"/>
                <a:gd name="T12" fmla="*/ 21 w 30"/>
                <a:gd name="T13" fmla="*/ 25 h 42"/>
                <a:gd name="T14" fmla="*/ 25 w 30"/>
                <a:gd name="T15" fmla="*/ 23 h 42"/>
                <a:gd name="T16" fmla="*/ 20 w 30"/>
                <a:gd name="T17" fmla="*/ 41 h 42"/>
                <a:gd name="T18" fmla="*/ 23 w 30"/>
                <a:gd name="T19" fmla="*/ 40 h 42"/>
                <a:gd name="T20" fmla="*/ 20 w 30"/>
                <a:gd name="T21" fmla="*/ 42 h 42"/>
                <a:gd name="T22" fmla="*/ 23 w 30"/>
                <a:gd name="T23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42">
                  <a:moveTo>
                    <a:pt x="0" y="18"/>
                  </a:moveTo>
                  <a:lnTo>
                    <a:pt x="30" y="0"/>
                  </a:lnTo>
                  <a:lnTo>
                    <a:pt x="6" y="17"/>
                  </a:lnTo>
                  <a:lnTo>
                    <a:pt x="30" y="3"/>
                  </a:lnTo>
                  <a:lnTo>
                    <a:pt x="20" y="22"/>
                  </a:lnTo>
                  <a:lnTo>
                    <a:pt x="27" y="18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0" y="41"/>
                  </a:lnTo>
                  <a:lnTo>
                    <a:pt x="23" y="40"/>
                  </a:lnTo>
                  <a:lnTo>
                    <a:pt x="20" y="42"/>
                  </a:lnTo>
                  <a:lnTo>
                    <a:pt x="23" y="41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3">
              <a:extLst>
                <a:ext uri="{FF2B5EF4-FFF2-40B4-BE49-F238E27FC236}">
                  <a16:creationId xmlns="" xmlns:a16="http://schemas.microsoft.com/office/drawing/2014/main" id="{F1CC6832-846C-4954-9988-3578178BA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363" y="2776538"/>
              <a:ext cx="338138" cy="249238"/>
            </a:xfrm>
            <a:custGeom>
              <a:avLst/>
              <a:gdLst>
                <a:gd name="T0" fmla="*/ 0 w 213"/>
                <a:gd name="T1" fmla="*/ 119 h 157"/>
                <a:gd name="T2" fmla="*/ 209 w 213"/>
                <a:gd name="T3" fmla="*/ 0 h 157"/>
                <a:gd name="T4" fmla="*/ 7 w 213"/>
                <a:gd name="T5" fmla="*/ 127 h 157"/>
                <a:gd name="T6" fmla="*/ 211 w 213"/>
                <a:gd name="T7" fmla="*/ 11 h 157"/>
                <a:gd name="T8" fmla="*/ 15 w 213"/>
                <a:gd name="T9" fmla="*/ 134 h 157"/>
                <a:gd name="T10" fmla="*/ 213 w 213"/>
                <a:gd name="T11" fmla="*/ 19 h 157"/>
                <a:gd name="T12" fmla="*/ 14 w 213"/>
                <a:gd name="T13" fmla="*/ 149 h 157"/>
                <a:gd name="T14" fmla="*/ 213 w 213"/>
                <a:gd name="T15" fmla="*/ 34 h 157"/>
                <a:gd name="T16" fmla="*/ 14 w 213"/>
                <a:gd name="T17" fmla="*/ 157 h 157"/>
                <a:gd name="T18" fmla="*/ 211 w 213"/>
                <a:gd name="T19" fmla="*/ 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57">
                  <a:moveTo>
                    <a:pt x="0" y="119"/>
                  </a:moveTo>
                  <a:lnTo>
                    <a:pt x="209" y="0"/>
                  </a:lnTo>
                  <a:lnTo>
                    <a:pt x="7" y="127"/>
                  </a:lnTo>
                  <a:lnTo>
                    <a:pt x="211" y="11"/>
                  </a:lnTo>
                  <a:lnTo>
                    <a:pt x="15" y="134"/>
                  </a:lnTo>
                  <a:lnTo>
                    <a:pt x="213" y="19"/>
                  </a:lnTo>
                  <a:lnTo>
                    <a:pt x="14" y="149"/>
                  </a:lnTo>
                  <a:lnTo>
                    <a:pt x="213" y="34"/>
                  </a:lnTo>
                  <a:lnTo>
                    <a:pt x="14" y="157"/>
                  </a:lnTo>
                  <a:lnTo>
                    <a:pt x="211" y="44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4">
              <a:extLst>
                <a:ext uri="{FF2B5EF4-FFF2-40B4-BE49-F238E27FC236}">
                  <a16:creationId xmlns="" xmlns:a16="http://schemas.microsoft.com/office/drawing/2014/main" id="{EB647155-9637-43FA-972D-3EA8DD59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6" y="2857500"/>
              <a:ext cx="433388" cy="441325"/>
            </a:xfrm>
            <a:custGeom>
              <a:avLst/>
              <a:gdLst>
                <a:gd name="T0" fmla="*/ 0 w 273"/>
                <a:gd name="T1" fmla="*/ 101 h 278"/>
                <a:gd name="T2" fmla="*/ 0 w 273"/>
                <a:gd name="T3" fmla="*/ 101 h 278"/>
                <a:gd name="T4" fmla="*/ 0 w 273"/>
                <a:gd name="T5" fmla="*/ 109 h 278"/>
                <a:gd name="T6" fmla="*/ 14 w 273"/>
                <a:gd name="T7" fmla="*/ 101 h 278"/>
                <a:gd name="T8" fmla="*/ 0 w 273"/>
                <a:gd name="T9" fmla="*/ 118 h 278"/>
                <a:gd name="T10" fmla="*/ 30 w 273"/>
                <a:gd name="T11" fmla="*/ 102 h 278"/>
                <a:gd name="T12" fmla="*/ 0 w 273"/>
                <a:gd name="T13" fmla="*/ 129 h 278"/>
                <a:gd name="T14" fmla="*/ 65 w 273"/>
                <a:gd name="T15" fmla="*/ 92 h 278"/>
                <a:gd name="T16" fmla="*/ 0 w 273"/>
                <a:gd name="T17" fmla="*/ 144 h 278"/>
                <a:gd name="T18" fmla="*/ 67 w 273"/>
                <a:gd name="T19" fmla="*/ 105 h 278"/>
                <a:gd name="T20" fmla="*/ 2 w 273"/>
                <a:gd name="T21" fmla="*/ 157 h 278"/>
                <a:gd name="T22" fmla="*/ 273 w 273"/>
                <a:gd name="T23" fmla="*/ 0 h 278"/>
                <a:gd name="T24" fmla="*/ 2 w 273"/>
                <a:gd name="T25" fmla="*/ 166 h 278"/>
                <a:gd name="T26" fmla="*/ 246 w 273"/>
                <a:gd name="T27" fmla="*/ 25 h 278"/>
                <a:gd name="T28" fmla="*/ 2 w 273"/>
                <a:gd name="T29" fmla="*/ 179 h 278"/>
                <a:gd name="T30" fmla="*/ 258 w 273"/>
                <a:gd name="T31" fmla="*/ 31 h 278"/>
                <a:gd name="T32" fmla="*/ 2 w 273"/>
                <a:gd name="T33" fmla="*/ 191 h 278"/>
                <a:gd name="T34" fmla="*/ 261 w 273"/>
                <a:gd name="T35" fmla="*/ 42 h 278"/>
                <a:gd name="T36" fmla="*/ 2 w 273"/>
                <a:gd name="T37" fmla="*/ 195 h 278"/>
                <a:gd name="T38" fmla="*/ 262 w 273"/>
                <a:gd name="T39" fmla="*/ 46 h 278"/>
                <a:gd name="T40" fmla="*/ 2 w 273"/>
                <a:gd name="T41" fmla="*/ 206 h 278"/>
                <a:gd name="T42" fmla="*/ 166 w 273"/>
                <a:gd name="T43" fmla="*/ 111 h 278"/>
                <a:gd name="T44" fmla="*/ 2 w 273"/>
                <a:gd name="T45" fmla="*/ 208 h 278"/>
                <a:gd name="T46" fmla="*/ 166 w 273"/>
                <a:gd name="T47" fmla="*/ 113 h 278"/>
                <a:gd name="T48" fmla="*/ 2 w 273"/>
                <a:gd name="T49" fmla="*/ 208 h 278"/>
                <a:gd name="T50" fmla="*/ 166 w 273"/>
                <a:gd name="T51" fmla="*/ 114 h 278"/>
                <a:gd name="T52" fmla="*/ 2 w 273"/>
                <a:gd name="T53" fmla="*/ 220 h 278"/>
                <a:gd name="T54" fmla="*/ 163 w 273"/>
                <a:gd name="T55" fmla="*/ 126 h 278"/>
                <a:gd name="T56" fmla="*/ 2 w 273"/>
                <a:gd name="T57" fmla="*/ 233 h 278"/>
                <a:gd name="T58" fmla="*/ 160 w 273"/>
                <a:gd name="T59" fmla="*/ 143 h 278"/>
                <a:gd name="T60" fmla="*/ 3 w 273"/>
                <a:gd name="T61" fmla="*/ 235 h 278"/>
                <a:gd name="T62" fmla="*/ 160 w 273"/>
                <a:gd name="T63" fmla="*/ 144 h 278"/>
                <a:gd name="T64" fmla="*/ 4 w 273"/>
                <a:gd name="T65" fmla="*/ 239 h 278"/>
                <a:gd name="T66" fmla="*/ 159 w 273"/>
                <a:gd name="T67" fmla="*/ 148 h 278"/>
                <a:gd name="T68" fmla="*/ 4 w 273"/>
                <a:gd name="T69" fmla="*/ 239 h 278"/>
                <a:gd name="T70" fmla="*/ 159 w 273"/>
                <a:gd name="T71" fmla="*/ 149 h 278"/>
                <a:gd name="T72" fmla="*/ 11 w 273"/>
                <a:gd name="T73" fmla="*/ 244 h 278"/>
                <a:gd name="T74" fmla="*/ 158 w 273"/>
                <a:gd name="T75" fmla="*/ 159 h 278"/>
                <a:gd name="T76" fmla="*/ 18 w 273"/>
                <a:gd name="T77" fmla="*/ 250 h 278"/>
                <a:gd name="T78" fmla="*/ 156 w 273"/>
                <a:gd name="T79" fmla="*/ 170 h 278"/>
                <a:gd name="T80" fmla="*/ 19 w 273"/>
                <a:gd name="T81" fmla="*/ 250 h 278"/>
                <a:gd name="T82" fmla="*/ 156 w 273"/>
                <a:gd name="T83" fmla="*/ 171 h 278"/>
                <a:gd name="T84" fmla="*/ 21 w 273"/>
                <a:gd name="T85" fmla="*/ 251 h 278"/>
                <a:gd name="T86" fmla="*/ 155 w 273"/>
                <a:gd name="T87" fmla="*/ 174 h 278"/>
                <a:gd name="T88" fmla="*/ 33 w 273"/>
                <a:gd name="T89" fmla="*/ 260 h 278"/>
                <a:gd name="T90" fmla="*/ 153 w 273"/>
                <a:gd name="T91" fmla="*/ 190 h 278"/>
                <a:gd name="T92" fmla="*/ 34 w 273"/>
                <a:gd name="T93" fmla="*/ 260 h 278"/>
                <a:gd name="T94" fmla="*/ 153 w 273"/>
                <a:gd name="T95" fmla="*/ 193 h 278"/>
                <a:gd name="T96" fmla="*/ 38 w 273"/>
                <a:gd name="T97" fmla="*/ 264 h 278"/>
                <a:gd name="T98" fmla="*/ 152 w 273"/>
                <a:gd name="T99" fmla="*/ 198 h 278"/>
                <a:gd name="T100" fmla="*/ 46 w 273"/>
                <a:gd name="T101" fmla="*/ 270 h 278"/>
                <a:gd name="T102" fmla="*/ 151 w 273"/>
                <a:gd name="T103" fmla="*/ 210 h 278"/>
                <a:gd name="T104" fmla="*/ 52 w 273"/>
                <a:gd name="T105" fmla="*/ 274 h 278"/>
                <a:gd name="T106" fmla="*/ 149 w 273"/>
                <a:gd name="T107" fmla="*/ 217 h 278"/>
                <a:gd name="T108" fmla="*/ 54 w 273"/>
                <a:gd name="T109" fmla="*/ 277 h 278"/>
                <a:gd name="T110" fmla="*/ 149 w 273"/>
                <a:gd name="T111" fmla="*/ 222 h 278"/>
                <a:gd name="T112" fmla="*/ 57 w 273"/>
                <a:gd name="T113" fmla="*/ 278 h 278"/>
                <a:gd name="T114" fmla="*/ 57 w 273"/>
                <a:gd name="T11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3" h="278">
                  <a:moveTo>
                    <a:pt x="0" y="101"/>
                  </a:moveTo>
                  <a:lnTo>
                    <a:pt x="0" y="101"/>
                  </a:lnTo>
                  <a:lnTo>
                    <a:pt x="0" y="109"/>
                  </a:lnTo>
                  <a:lnTo>
                    <a:pt x="14" y="101"/>
                  </a:lnTo>
                  <a:lnTo>
                    <a:pt x="0" y="118"/>
                  </a:lnTo>
                  <a:lnTo>
                    <a:pt x="30" y="102"/>
                  </a:lnTo>
                  <a:lnTo>
                    <a:pt x="0" y="129"/>
                  </a:lnTo>
                  <a:lnTo>
                    <a:pt x="65" y="92"/>
                  </a:lnTo>
                  <a:lnTo>
                    <a:pt x="0" y="144"/>
                  </a:lnTo>
                  <a:lnTo>
                    <a:pt x="67" y="105"/>
                  </a:lnTo>
                  <a:lnTo>
                    <a:pt x="2" y="157"/>
                  </a:lnTo>
                  <a:lnTo>
                    <a:pt x="273" y="0"/>
                  </a:lnTo>
                  <a:lnTo>
                    <a:pt x="2" y="166"/>
                  </a:lnTo>
                  <a:lnTo>
                    <a:pt x="246" y="25"/>
                  </a:lnTo>
                  <a:lnTo>
                    <a:pt x="2" y="179"/>
                  </a:lnTo>
                  <a:lnTo>
                    <a:pt x="258" y="31"/>
                  </a:lnTo>
                  <a:lnTo>
                    <a:pt x="2" y="191"/>
                  </a:lnTo>
                  <a:lnTo>
                    <a:pt x="261" y="42"/>
                  </a:lnTo>
                  <a:lnTo>
                    <a:pt x="2" y="195"/>
                  </a:lnTo>
                  <a:lnTo>
                    <a:pt x="262" y="46"/>
                  </a:lnTo>
                  <a:lnTo>
                    <a:pt x="2" y="206"/>
                  </a:lnTo>
                  <a:lnTo>
                    <a:pt x="166" y="111"/>
                  </a:lnTo>
                  <a:lnTo>
                    <a:pt x="2" y="208"/>
                  </a:lnTo>
                  <a:lnTo>
                    <a:pt x="166" y="113"/>
                  </a:lnTo>
                  <a:lnTo>
                    <a:pt x="2" y="208"/>
                  </a:lnTo>
                  <a:lnTo>
                    <a:pt x="166" y="114"/>
                  </a:lnTo>
                  <a:lnTo>
                    <a:pt x="2" y="220"/>
                  </a:lnTo>
                  <a:lnTo>
                    <a:pt x="163" y="126"/>
                  </a:lnTo>
                  <a:lnTo>
                    <a:pt x="2" y="233"/>
                  </a:lnTo>
                  <a:lnTo>
                    <a:pt x="160" y="143"/>
                  </a:lnTo>
                  <a:lnTo>
                    <a:pt x="3" y="235"/>
                  </a:lnTo>
                  <a:lnTo>
                    <a:pt x="160" y="144"/>
                  </a:lnTo>
                  <a:lnTo>
                    <a:pt x="4" y="239"/>
                  </a:lnTo>
                  <a:lnTo>
                    <a:pt x="159" y="148"/>
                  </a:lnTo>
                  <a:lnTo>
                    <a:pt x="4" y="239"/>
                  </a:lnTo>
                  <a:lnTo>
                    <a:pt x="159" y="149"/>
                  </a:lnTo>
                  <a:lnTo>
                    <a:pt x="11" y="244"/>
                  </a:lnTo>
                  <a:lnTo>
                    <a:pt x="158" y="159"/>
                  </a:lnTo>
                  <a:lnTo>
                    <a:pt x="18" y="250"/>
                  </a:lnTo>
                  <a:lnTo>
                    <a:pt x="156" y="170"/>
                  </a:lnTo>
                  <a:lnTo>
                    <a:pt x="19" y="250"/>
                  </a:lnTo>
                  <a:lnTo>
                    <a:pt x="156" y="171"/>
                  </a:lnTo>
                  <a:lnTo>
                    <a:pt x="21" y="251"/>
                  </a:lnTo>
                  <a:lnTo>
                    <a:pt x="155" y="174"/>
                  </a:lnTo>
                  <a:lnTo>
                    <a:pt x="33" y="260"/>
                  </a:lnTo>
                  <a:lnTo>
                    <a:pt x="153" y="190"/>
                  </a:lnTo>
                  <a:lnTo>
                    <a:pt x="34" y="260"/>
                  </a:lnTo>
                  <a:lnTo>
                    <a:pt x="153" y="193"/>
                  </a:lnTo>
                  <a:lnTo>
                    <a:pt x="38" y="264"/>
                  </a:lnTo>
                  <a:lnTo>
                    <a:pt x="152" y="198"/>
                  </a:lnTo>
                  <a:lnTo>
                    <a:pt x="46" y="270"/>
                  </a:lnTo>
                  <a:lnTo>
                    <a:pt x="151" y="210"/>
                  </a:lnTo>
                  <a:lnTo>
                    <a:pt x="52" y="274"/>
                  </a:lnTo>
                  <a:lnTo>
                    <a:pt x="149" y="217"/>
                  </a:lnTo>
                  <a:lnTo>
                    <a:pt x="54" y="277"/>
                  </a:lnTo>
                  <a:lnTo>
                    <a:pt x="149" y="222"/>
                  </a:lnTo>
                  <a:lnTo>
                    <a:pt x="57" y="278"/>
                  </a:lnTo>
                  <a:lnTo>
                    <a:pt x="57" y="278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5">
              <a:extLst>
                <a:ext uri="{FF2B5EF4-FFF2-40B4-BE49-F238E27FC236}">
                  <a16:creationId xmlns="" xmlns:a16="http://schemas.microsoft.com/office/drawing/2014/main" id="{5593F96A-674D-4B5A-A192-59758514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801" y="2957513"/>
              <a:ext cx="55563" cy="61913"/>
            </a:xfrm>
            <a:custGeom>
              <a:avLst/>
              <a:gdLst>
                <a:gd name="T0" fmla="*/ 0 w 35"/>
                <a:gd name="T1" fmla="*/ 5 h 39"/>
                <a:gd name="T2" fmla="*/ 7 w 35"/>
                <a:gd name="T3" fmla="*/ 1 h 39"/>
                <a:gd name="T4" fmla="*/ 0 w 35"/>
                <a:gd name="T5" fmla="*/ 10 h 39"/>
                <a:gd name="T6" fmla="*/ 19 w 35"/>
                <a:gd name="T7" fmla="*/ 0 h 39"/>
                <a:gd name="T8" fmla="*/ 0 w 35"/>
                <a:gd name="T9" fmla="*/ 19 h 39"/>
                <a:gd name="T10" fmla="*/ 31 w 35"/>
                <a:gd name="T11" fmla="*/ 1 h 39"/>
                <a:gd name="T12" fmla="*/ 1 w 35"/>
                <a:gd name="T13" fmla="*/ 25 h 39"/>
                <a:gd name="T14" fmla="*/ 35 w 35"/>
                <a:gd name="T15" fmla="*/ 6 h 39"/>
                <a:gd name="T16" fmla="*/ 3 w 35"/>
                <a:gd name="T17" fmla="*/ 28 h 39"/>
                <a:gd name="T18" fmla="*/ 34 w 35"/>
                <a:gd name="T19" fmla="*/ 10 h 39"/>
                <a:gd name="T20" fmla="*/ 5 w 35"/>
                <a:gd name="T21" fmla="*/ 33 h 39"/>
                <a:gd name="T22" fmla="*/ 34 w 35"/>
                <a:gd name="T23" fmla="*/ 16 h 39"/>
                <a:gd name="T24" fmla="*/ 4 w 35"/>
                <a:gd name="T25" fmla="*/ 39 h 39"/>
                <a:gd name="T26" fmla="*/ 34 w 35"/>
                <a:gd name="T27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39">
                  <a:moveTo>
                    <a:pt x="0" y="5"/>
                  </a:moveTo>
                  <a:lnTo>
                    <a:pt x="7" y="1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31" y="1"/>
                  </a:lnTo>
                  <a:lnTo>
                    <a:pt x="1" y="25"/>
                  </a:lnTo>
                  <a:lnTo>
                    <a:pt x="35" y="6"/>
                  </a:lnTo>
                  <a:lnTo>
                    <a:pt x="3" y="28"/>
                  </a:lnTo>
                  <a:lnTo>
                    <a:pt x="34" y="10"/>
                  </a:lnTo>
                  <a:lnTo>
                    <a:pt x="5" y="33"/>
                  </a:lnTo>
                  <a:lnTo>
                    <a:pt x="34" y="16"/>
                  </a:lnTo>
                  <a:lnTo>
                    <a:pt x="4" y="39"/>
                  </a:lnTo>
                  <a:lnTo>
                    <a:pt x="34" y="21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6">
              <a:extLst>
                <a:ext uri="{FF2B5EF4-FFF2-40B4-BE49-F238E27FC236}">
                  <a16:creationId xmlns="" xmlns:a16="http://schemas.microsoft.com/office/drawing/2014/main" id="{C6A6FA60-FA4B-4EA6-8003-198047D3E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2551" y="2409825"/>
              <a:ext cx="84138" cy="80963"/>
            </a:xfrm>
            <a:custGeom>
              <a:avLst/>
              <a:gdLst>
                <a:gd name="T0" fmla="*/ 0 w 53"/>
                <a:gd name="T1" fmla="*/ 32 h 51"/>
                <a:gd name="T2" fmla="*/ 53 w 53"/>
                <a:gd name="T3" fmla="*/ 0 h 51"/>
                <a:gd name="T4" fmla="*/ 3 w 53"/>
                <a:gd name="T5" fmla="*/ 32 h 51"/>
                <a:gd name="T6" fmla="*/ 53 w 53"/>
                <a:gd name="T7" fmla="*/ 3 h 51"/>
                <a:gd name="T8" fmla="*/ 6 w 53"/>
                <a:gd name="T9" fmla="*/ 37 h 51"/>
                <a:gd name="T10" fmla="*/ 52 w 53"/>
                <a:gd name="T11" fmla="*/ 10 h 51"/>
                <a:gd name="T12" fmla="*/ 9 w 53"/>
                <a:gd name="T13" fmla="*/ 40 h 51"/>
                <a:gd name="T14" fmla="*/ 52 w 53"/>
                <a:gd name="T15" fmla="*/ 15 h 51"/>
                <a:gd name="T16" fmla="*/ 14 w 53"/>
                <a:gd name="T17" fmla="*/ 45 h 51"/>
                <a:gd name="T18" fmla="*/ 53 w 53"/>
                <a:gd name="T19" fmla="*/ 23 h 51"/>
                <a:gd name="T20" fmla="*/ 29 w 53"/>
                <a:gd name="T21" fmla="*/ 51 h 51"/>
                <a:gd name="T22" fmla="*/ 40 w 53"/>
                <a:gd name="T23" fmla="*/ 45 h 51"/>
                <a:gd name="T24" fmla="*/ 30 w 53"/>
                <a:gd name="T25" fmla="*/ 51 h 51"/>
                <a:gd name="T26" fmla="*/ 38 w 53"/>
                <a:gd name="T27" fmla="*/ 4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1">
                  <a:moveTo>
                    <a:pt x="0" y="32"/>
                  </a:moveTo>
                  <a:lnTo>
                    <a:pt x="53" y="0"/>
                  </a:lnTo>
                  <a:lnTo>
                    <a:pt x="3" y="32"/>
                  </a:lnTo>
                  <a:lnTo>
                    <a:pt x="53" y="3"/>
                  </a:lnTo>
                  <a:lnTo>
                    <a:pt x="6" y="37"/>
                  </a:lnTo>
                  <a:lnTo>
                    <a:pt x="52" y="10"/>
                  </a:lnTo>
                  <a:lnTo>
                    <a:pt x="9" y="40"/>
                  </a:lnTo>
                  <a:lnTo>
                    <a:pt x="52" y="15"/>
                  </a:lnTo>
                  <a:lnTo>
                    <a:pt x="14" y="45"/>
                  </a:lnTo>
                  <a:lnTo>
                    <a:pt x="53" y="23"/>
                  </a:lnTo>
                  <a:lnTo>
                    <a:pt x="29" y="51"/>
                  </a:lnTo>
                  <a:lnTo>
                    <a:pt x="40" y="45"/>
                  </a:lnTo>
                  <a:lnTo>
                    <a:pt x="30" y="51"/>
                  </a:lnTo>
                  <a:lnTo>
                    <a:pt x="38" y="45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7">
              <a:extLst>
                <a:ext uri="{FF2B5EF4-FFF2-40B4-BE49-F238E27FC236}">
                  <a16:creationId xmlns="" xmlns:a16="http://schemas.microsoft.com/office/drawing/2014/main" id="{14EE1EAF-3EC6-42D6-9DAA-5EBD41018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3513" y="2460625"/>
              <a:ext cx="150813" cy="358775"/>
            </a:xfrm>
            <a:custGeom>
              <a:avLst/>
              <a:gdLst>
                <a:gd name="T0" fmla="*/ 0 w 95"/>
                <a:gd name="T1" fmla="*/ 2 h 226"/>
                <a:gd name="T2" fmla="*/ 4 w 95"/>
                <a:gd name="T3" fmla="*/ 0 h 226"/>
                <a:gd name="T4" fmla="*/ 6 w 95"/>
                <a:gd name="T5" fmla="*/ 12 h 226"/>
                <a:gd name="T6" fmla="*/ 12 w 95"/>
                <a:gd name="T7" fmla="*/ 9 h 226"/>
                <a:gd name="T8" fmla="*/ 6 w 95"/>
                <a:gd name="T9" fmla="*/ 17 h 226"/>
                <a:gd name="T10" fmla="*/ 17 w 95"/>
                <a:gd name="T11" fmla="*/ 12 h 226"/>
                <a:gd name="T12" fmla="*/ 6 w 95"/>
                <a:gd name="T13" fmla="*/ 20 h 226"/>
                <a:gd name="T14" fmla="*/ 19 w 95"/>
                <a:gd name="T15" fmla="*/ 13 h 226"/>
                <a:gd name="T16" fmla="*/ 8 w 95"/>
                <a:gd name="T17" fmla="*/ 32 h 226"/>
                <a:gd name="T18" fmla="*/ 32 w 95"/>
                <a:gd name="T19" fmla="*/ 17 h 226"/>
                <a:gd name="T20" fmla="*/ 8 w 95"/>
                <a:gd name="T21" fmla="*/ 38 h 226"/>
                <a:gd name="T22" fmla="*/ 39 w 95"/>
                <a:gd name="T23" fmla="*/ 20 h 226"/>
                <a:gd name="T24" fmla="*/ 8 w 95"/>
                <a:gd name="T25" fmla="*/ 39 h 226"/>
                <a:gd name="T26" fmla="*/ 39 w 95"/>
                <a:gd name="T27" fmla="*/ 20 h 226"/>
                <a:gd name="T28" fmla="*/ 8 w 95"/>
                <a:gd name="T29" fmla="*/ 42 h 226"/>
                <a:gd name="T30" fmla="*/ 43 w 95"/>
                <a:gd name="T31" fmla="*/ 21 h 226"/>
                <a:gd name="T32" fmla="*/ 8 w 95"/>
                <a:gd name="T33" fmla="*/ 43 h 226"/>
                <a:gd name="T34" fmla="*/ 44 w 95"/>
                <a:gd name="T35" fmla="*/ 21 h 226"/>
                <a:gd name="T36" fmla="*/ 8 w 95"/>
                <a:gd name="T37" fmla="*/ 55 h 226"/>
                <a:gd name="T38" fmla="*/ 59 w 95"/>
                <a:gd name="T39" fmla="*/ 25 h 226"/>
                <a:gd name="T40" fmla="*/ 9 w 95"/>
                <a:gd name="T41" fmla="*/ 67 h 226"/>
                <a:gd name="T42" fmla="*/ 72 w 95"/>
                <a:gd name="T43" fmla="*/ 32 h 226"/>
                <a:gd name="T44" fmla="*/ 9 w 95"/>
                <a:gd name="T45" fmla="*/ 71 h 226"/>
                <a:gd name="T46" fmla="*/ 74 w 95"/>
                <a:gd name="T47" fmla="*/ 33 h 226"/>
                <a:gd name="T48" fmla="*/ 10 w 95"/>
                <a:gd name="T49" fmla="*/ 84 h 226"/>
                <a:gd name="T50" fmla="*/ 81 w 95"/>
                <a:gd name="T51" fmla="*/ 43 h 226"/>
                <a:gd name="T52" fmla="*/ 10 w 95"/>
                <a:gd name="T53" fmla="*/ 94 h 226"/>
                <a:gd name="T54" fmla="*/ 82 w 95"/>
                <a:gd name="T55" fmla="*/ 52 h 226"/>
                <a:gd name="T56" fmla="*/ 12 w 95"/>
                <a:gd name="T57" fmla="*/ 108 h 226"/>
                <a:gd name="T58" fmla="*/ 84 w 95"/>
                <a:gd name="T59" fmla="*/ 67 h 226"/>
                <a:gd name="T60" fmla="*/ 13 w 95"/>
                <a:gd name="T61" fmla="*/ 119 h 226"/>
                <a:gd name="T62" fmla="*/ 84 w 95"/>
                <a:gd name="T63" fmla="*/ 78 h 226"/>
                <a:gd name="T64" fmla="*/ 15 w 95"/>
                <a:gd name="T65" fmla="*/ 134 h 226"/>
                <a:gd name="T66" fmla="*/ 85 w 95"/>
                <a:gd name="T67" fmla="*/ 93 h 226"/>
                <a:gd name="T68" fmla="*/ 15 w 95"/>
                <a:gd name="T69" fmla="*/ 134 h 226"/>
                <a:gd name="T70" fmla="*/ 85 w 95"/>
                <a:gd name="T71" fmla="*/ 93 h 226"/>
                <a:gd name="T72" fmla="*/ 16 w 95"/>
                <a:gd name="T73" fmla="*/ 138 h 226"/>
                <a:gd name="T74" fmla="*/ 86 w 95"/>
                <a:gd name="T75" fmla="*/ 97 h 226"/>
                <a:gd name="T76" fmla="*/ 16 w 95"/>
                <a:gd name="T77" fmla="*/ 147 h 226"/>
                <a:gd name="T78" fmla="*/ 86 w 95"/>
                <a:gd name="T79" fmla="*/ 107 h 226"/>
                <a:gd name="T80" fmla="*/ 19 w 95"/>
                <a:gd name="T81" fmla="*/ 159 h 226"/>
                <a:gd name="T82" fmla="*/ 88 w 95"/>
                <a:gd name="T83" fmla="*/ 119 h 226"/>
                <a:gd name="T84" fmla="*/ 20 w 95"/>
                <a:gd name="T85" fmla="*/ 173 h 226"/>
                <a:gd name="T86" fmla="*/ 91 w 95"/>
                <a:gd name="T87" fmla="*/ 134 h 226"/>
                <a:gd name="T88" fmla="*/ 21 w 95"/>
                <a:gd name="T89" fmla="*/ 177 h 226"/>
                <a:gd name="T90" fmla="*/ 91 w 95"/>
                <a:gd name="T91" fmla="*/ 136 h 226"/>
                <a:gd name="T92" fmla="*/ 24 w 95"/>
                <a:gd name="T93" fmla="*/ 191 h 226"/>
                <a:gd name="T94" fmla="*/ 93 w 95"/>
                <a:gd name="T95" fmla="*/ 151 h 226"/>
                <a:gd name="T96" fmla="*/ 27 w 95"/>
                <a:gd name="T97" fmla="*/ 200 h 226"/>
                <a:gd name="T98" fmla="*/ 93 w 95"/>
                <a:gd name="T99" fmla="*/ 162 h 226"/>
                <a:gd name="T100" fmla="*/ 29 w 95"/>
                <a:gd name="T101" fmla="*/ 208 h 226"/>
                <a:gd name="T102" fmla="*/ 95 w 95"/>
                <a:gd name="T103" fmla="*/ 172 h 226"/>
                <a:gd name="T104" fmla="*/ 34 w 95"/>
                <a:gd name="T105" fmla="*/ 218 h 226"/>
                <a:gd name="T106" fmla="*/ 93 w 95"/>
                <a:gd name="T107" fmla="*/ 184 h 226"/>
                <a:gd name="T108" fmla="*/ 35 w 95"/>
                <a:gd name="T109" fmla="*/ 219 h 226"/>
                <a:gd name="T110" fmla="*/ 93 w 95"/>
                <a:gd name="T111" fmla="*/ 185 h 226"/>
                <a:gd name="T112" fmla="*/ 38 w 95"/>
                <a:gd name="T113" fmla="*/ 226 h 226"/>
                <a:gd name="T114" fmla="*/ 93 w 95"/>
                <a:gd name="T115" fmla="*/ 19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226">
                  <a:moveTo>
                    <a:pt x="0" y="2"/>
                  </a:moveTo>
                  <a:lnTo>
                    <a:pt x="4" y="0"/>
                  </a:lnTo>
                  <a:lnTo>
                    <a:pt x="6" y="12"/>
                  </a:lnTo>
                  <a:lnTo>
                    <a:pt x="12" y="9"/>
                  </a:lnTo>
                  <a:lnTo>
                    <a:pt x="6" y="17"/>
                  </a:lnTo>
                  <a:lnTo>
                    <a:pt x="17" y="12"/>
                  </a:lnTo>
                  <a:lnTo>
                    <a:pt x="6" y="20"/>
                  </a:lnTo>
                  <a:lnTo>
                    <a:pt x="19" y="13"/>
                  </a:lnTo>
                  <a:lnTo>
                    <a:pt x="8" y="32"/>
                  </a:lnTo>
                  <a:lnTo>
                    <a:pt x="32" y="17"/>
                  </a:lnTo>
                  <a:lnTo>
                    <a:pt x="8" y="38"/>
                  </a:lnTo>
                  <a:lnTo>
                    <a:pt x="39" y="20"/>
                  </a:lnTo>
                  <a:lnTo>
                    <a:pt x="8" y="39"/>
                  </a:lnTo>
                  <a:lnTo>
                    <a:pt x="39" y="20"/>
                  </a:lnTo>
                  <a:lnTo>
                    <a:pt x="8" y="42"/>
                  </a:lnTo>
                  <a:lnTo>
                    <a:pt x="43" y="21"/>
                  </a:lnTo>
                  <a:lnTo>
                    <a:pt x="8" y="43"/>
                  </a:lnTo>
                  <a:lnTo>
                    <a:pt x="44" y="21"/>
                  </a:lnTo>
                  <a:lnTo>
                    <a:pt x="8" y="55"/>
                  </a:lnTo>
                  <a:lnTo>
                    <a:pt x="59" y="25"/>
                  </a:lnTo>
                  <a:lnTo>
                    <a:pt x="9" y="67"/>
                  </a:lnTo>
                  <a:lnTo>
                    <a:pt x="72" y="32"/>
                  </a:lnTo>
                  <a:lnTo>
                    <a:pt x="9" y="71"/>
                  </a:lnTo>
                  <a:lnTo>
                    <a:pt x="74" y="33"/>
                  </a:lnTo>
                  <a:lnTo>
                    <a:pt x="10" y="84"/>
                  </a:lnTo>
                  <a:lnTo>
                    <a:pt x="81" y="43"/>
                  </a:lnTo>
                  <a:lnTo>
                    <a:pt x="10" y="94"/>
                  </a:lnTo>
                  <a:lnTo>
                    <a:pt x="82" y="52"/>
                  </a:lnTo>
                  <a:lnTo>
                    <a:pt x="12" y="108"/>
                  </a:lnTo>
                  <a:lnTo>
                    <a:pt x="84" y="67"/>
                  </a:lnTo>
                  <a:lnTo>
                    <a:pt x="13" y="119"/>
                  </a:lnTo>
                  <a:lnTo>
                    <a:pt x="84" y="78"/>
                  </a:lnTo>
                  <a:lnTo>
                    <a:pt x="15" y="134"/>
                  </a:lnTo>
                  <a:lnTo>
                    <a:pt x="85" y="93"/>
                  </a:lnTo>
                  <a:lnTo>
                    <a:pt x="15" y="134"/>
                  </a:lnTo>
                  <a:lnTo>
                    <a:pt x="85" y="93"/>
                  </a:lnTo>
                  <a:lnTo>
                    <a:pt x="16" y="138"/>
                  </a:lnTo>
                  <a:lnTo>
                    <a:pt x="86" y="97"/>
                  </a:lnTo>
                  <a:lnTo>
                    <a:pt x="16" y="147"/>
                  </a:lnTo>
                  <a:lnTo>
                    <a:pt x="86" y="107"/>
                  </a:lnTo>
                  <a:lnTo>
                    <a:pt x="19" y="159"/>
                  </a:lnTo>
                  <a:lnTo>
                    <a:pt x="88" y="119"/>
                  </a:lnTo>
                  <a:lnTo>
                    <a:pt x="20" y="173"/>
                  </a:lnTo>
                  <a:lnTo>
                    <a:pt x="91" y="134"/>
                  </a:lnTo>
                  <a:lnTo>
                    <a:pt x="21" y="177"/>
                  </a:lnTo>
                  <a:lnTo>
                    <a:pt x="91" y="136"/>
                  </a:lnTo>
                  <a:lnTo>
                    <a:pt x="24" y="191"/>
                  </a:lnTo>
                  <a:lnTo>
                    <a:pt x="93" y="151"/>
                  </a:lnTo>
                  <a:lnTo>
                    <a:pt x="27" y="200"/>
                  </a:lnTo>
                  <a:lnTo>
                    <a:pt x="93" y="162"/>
                  </a:lnTo>
                  <a:lnTo>
                    <a:pt x="29" y="208"/>
                  </a:lnTo>
                  <a:lnTo>
                    <a:pt x="95" y="172"/>
                  </a:lnTo>
                  <a:lnTo>
                    <a:pt x="34" y="218"/>
                  </a:lnTo>
                  <a:lnTo>
                    <a:pt x="93" y="184"/>
                  </a:lnTo>
                  <a:lnTo>
                    <a:pt x="35" y="219"/>
                  </a:lnTo>
                  <a:lnTo>
                    <a:pt x="93" y="185"/>
                  </a:lnTo>
                  <a:lnTo>
                    <a:pt x="38" y="226"/>
                  </a:lnTo>
                  <a:lnTo>
                    <a:pt x="93" y="193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08">
              <a:extLst>
                <a:ext uri="{FF2B5EF4-FFF2-40B4-BE49-F238E27FC236}">
                  <a16:creationId xmlns="" xmlns:a16="http://schemas.microsoft.com/office/drawing/2014/main" id="{3951A5C2-0313-4781-89AD-3A9726F25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676" y="2773363"/>
              <a:ext cx="371475" cy="192088"/>
            </a:xfrm>
            <a:custGeom>
              <a:avLst/>
              <a:gdLst>
                <a:gd name="T0" fmla="*/ 0 w 234"/>
                <a:gd name="T1" fmla="*/ 110 h 121"/>
                <a:gd name="T2" fmla="*/ 122 w 234"/>
                <a:gd name="T3" fmla="*/ 40 h 121"/>
                <a:gd name="T4" fmla="*/ 19 w 234"/>
                <a:gd name="T5" fmla="*/ 110 h 121"/>
                <a:gd name="T6" fmla="*/ 143 w 234"/>
                <a:gd name="T7" fmla="*/ 38 h 121"/>
                <a:gd name="T8" fmla="*/ 23 w 234"/>
                <a:gd name="T9" fmla="*/ 113 h 121"/>
                <a:gd name="T10" fmla="*/ 157 w 234"/>
                <a:gd name="T11" fmla="*/ 36 h 121"/>
                <a:gd name="T12" fmla="*/ 25 w 234"/>
                <a:gd name="T13" fmla="*/ 121 h 121"/>
                <a:gd name="T14" fmla="*/ 234 w 234"/>
                <a:gd name="T1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121">
                  <a:moveTo>
                    <a:pt x="0" y="110"/>
                  </a:moveTo>
                  <a:lnTo>
                    <a:pt x="122" y="40"/>
                  </a:lnTo>
                  <a:lnTo>
                    <a:pt x="19" y="110"/>
                  </a:lnTo>
                  <a:lnTo>
                    <a:pt x="143" y="38"/>
                  </a:lnTo>
                  <a:lnTo>
                    <a:pt x="23" y="113"/>
                  </a:lnTo>
                  <a:lnTo>
                    <a:pt x="157" y="36"/>
                  </a:lnTo>
                  <a:lnTo>
                    <a:pt x="25" y="121"/>
                  </a:lnTo>
                  <a:lnTo>
                    <a:pt x="234" y="0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9">
              <a:extLst>
                <a:ext uri="{FF2B5EF4-FFF2-40B4-BE49-F238E27FC236}">
                  <a16:creationId xmlns="" xmlns:a16="http://schemas.microsoft.com/office/drawing/2014/main" id="{543EB427-AA3B-4E92-9EA4-F54126BED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288" y="2509838"/>
              <a:ext cx="11113" cy="3175"/>
            </a:xfrm>
            <a:custGeom>
              <a:avLst/>
              <a:gdLst>
                <a:gd name="T0" fmla="*/ 0 w 7"/>
                <a:gd name="T1" fmla="*/ 2 h 2"/>
                <a:gd name="T2" fmla="*/ 4 w 7"/>
                <a:gd name="T3" fmla="*/ 0 h 2"/>
                <a:gd name="T4" fmla="*/ 7 w 7"/>
                <a:gd name="T5" fmla="*/ 2 h 2"/>
                <a:gd name="T6" fmla="*/ 7 w 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4" y="0"/>
                  </a:lnTo>
                  <a:lnTo>
                    <a:pt x="7" y="2"/>
                  </a:lnTo>
                  <a:lnTo>
                    <a:pt x="7" y="2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0">
              <a:extLst>
                <a:ext uri="{FF2B5EF4-FFF2-40B4-BE49-F238E27FC236}">
                  <a16:creationId xmlns="" xmlns:a16="http://schemas.microsoft.com/office/drawing/2014/main" id="{C0D54EDD-51C8-4EE3-8036-963C2F1F5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0013" y="2498725"/>
              <a:ext cx="46038" cy="339725"/>
            </a:xfrm>
            <a:custGeom>
              <a:avLst/>
              <a:gdLst>
                <a:gd name="T0" fmla="*/ 2 w 29"/>
                <a:gd name="T1" fmla="*/ 4 h 214"/>
                <a:gd name="T2" fmla="*/ 7 w 29"/>
                <a:gd name="T3" fmla="*/ 1 h 214"/>
                <a:gd name="T4" fmla="*/ 0 w 29"/>
                <a:gd name="T5" fmla="*/ 9 h 214"/>
                <a:gd name="T6" fmla="*/ 17 w 29"/>
                <a:gd name="T7" fmla="*/ 0 h 214"/>
                <a:gd name="T8" fmla="*/ 4 w 29"/>
                <a:gd name="T9" fmla="*/ 9 h 214"/>
                <a:gd name="T10" fmla="*/ 21 w 29"/>
                <a:gd name="T11" fmla="*/ 0 h 214"/>
                <a:gd name="T12" fmla="*/ 8 w 29"/>
                <a:gd name="T13" fmla="*/ 15 h 214"/>
                <a:gd name="T14" fmla="*/ 29 w 29"/>
                <a:gd name="T15" fmla="*/ 4 h 214"/>
                <a:gd name="T16" fmla="*/ 7 w 29"/>
                <a:gd name="T17" fmla="*/ 27 h 214"/>
                <a:gd name="T18" fmla="*/ 19 w 29"/>
                <a:gd name="T19" fmla="*/ 22 h 214"/>
                <a:gd name="T20" fmla="*/ 7 w 29"/>
                <a:gd name="T21" fmla="*/ 42 h 214"/>
                <a:gd name="T22" fmla="*/ 19 w 29"/>
                <a:gd name="T23" fmla="*/ 34 h 214"/>
                <a:gd name="T24" fmla="*/ 6 w 29"/>
                <a:gd name="T25" fmla="*/ 50 h 214"/>
                <a:gd name="T26" fmla="*/ 19 w 29"/>
                <a:gd name="T27" fmla="*/ 43 h 214"/>
                <a:gd name="T28" fmla="*/ 6 w 29"/>
                <a:gd name="T29" fmla="*/ 58 h 214"/>
                <a:gd name="T30" fmla="*/ 19 w 29"/>
                <a:gd name="T31" fmla="*/ 50 h 214"/>
                <a:gd name="T32" fmla="*/ 6 w 29"/>
                <a:gd name="T33" fmla="*/ 66 h 214"/>
                <a:gd name="T34" fmla="*/ 21 w 29"/>
                <a:gd name="T35" fmla="*/ 58 h 214"/>
                <a:gd name="T36" fmla="*/ 4 w 29"/>
                <a:gd name="T37" fmla="*/ 72 h 214"/>
                <a:gd name="T38" fmla="*/ 21 w 29"/>
                <a:gd name="T39" fmla="*/ 64 h 214"/>
                <a:gd name="T40" fmla="*/ 4 w 29"/>
                <a:gd name="T41" fmla="*/ 88 h 214"/>
                <a:gd name="T42" fmla="*/ 21 w 29"/>
                <a:gd name="T43" fmla="*/ 79 h 214"/>
                <a:gd name="T44" fmla="*/ 4 w 29"/>
                <a:gd name="T45" fmla="*/ 93 h 214"/>
                <a:gd name="T46" fmla="*/ 21 w 29"/>
                <a:gd name="T47" fmla="*/ 83 h 214"/>
                <a:gd name="T48" fmla="*/ 4 w 29"/>
                <a:gd name="T49" fmla="*/ 103 h 214"/>
                <a:gd name="T50" fmla="*/ 21 w 29"/>
                <a:gd name="T51" fmla="*/ 93 h 214"/>
                <a:gd name="T52" fmla="*/ 4 w 29"/>
                <a:gd name="T53" fmla="*/ 114 h 214"/>
                <a:gd name="T54" fmla="*/ 21 w 29"/>
                <a:gd name="T55" fmla="*/ 103 h 214"/>
                <a:gd name="T56" fmla="*/ 3 w 29"/>
                <a:gd name="T57" fmla="*/ 129 h 214"/>
                <a:gd name="T58" fmla="*/ 22 w 29"/>
                <a:gd name="T59" fmla="*/ 118 h 214"/>
                <a:gd name="T60" fmla="*/ 3 w 29"/>
                <a:gd name="T61" fmla="*/ 134 h 214"/>
                <a:gd name="T62" fmla="*/ 22 w 29"/>
                <a:gd name="T63" fmla="*/ 125 h 214"/>
                <a:gd name="T64" fmla="*/ 3 w 29"/>
                <a:gd name="T65" fmla="*/ 145 h 214"/>
                <a:gd name="T66" fmla="*/ 22 w 29"/>
                <a:gd name="T67" fmla="*/ 134 h 214"/>
                <a:gd name="T68" fmla="*/ 3 w 29"/>
                <a:gd name="T69" fmla="*/ 145 h 214"/>
                <a:gd name="T70" fmla="*/ 22 w 29"/>
                <a:gd name="T71" fmla="*/ 134 h 214"/>
                <a:gd name="T72" fmla="*/ 3 w 29"/>
                <a:gd name="T73" fmla="*/ 161 h 214"/>
                <a:gd name="T74" fmla="*/ 22 w 29"/>
                <a:gd name="T75" fmla="*/ 150 h 214"/>
                <a:gd name="T76" fmla="*/ 3 w 29"/>
                <a:gd name="T77" fmla="*/ 171 h 214"/>
                <a:gd name="T78" fmla="*/ 22 w 29"/>
                <a:gd name="T79" fmla="*/ 160 h 214"/>
                <a:gd name="T80" fmla="*/ 3 w 29"/>
                <a:gd name="T81" fmla="*/ 180 h 214"/>
                <a:gd name="T82" fmla="*/ 22 w 29"/>
                <a:gd name="T83" fmla="*/ 169 h 214"/>
                <a:gd name="T84" fmla="*/ 3 w 29"/>
                <a:gd name="T85" fmla="*/ 192 h 214"/>
                <a:gd name="T86" fmla="*/ 22 w 29"/>
                <a:gd name="T87" fmla="*/ 182 h 214"/>
                <a:gd name="T88" fmla="*/ 3 w 29"/>
                <a:gd name="T89" fmla="*/ 201 h 214"/>
                <a:gd name="T90" fmla="*/ 22 w 29"/>
                <a:gd name="T91" fmla="*/ 190 h 214"/>
                <a:gd name="T92" fmla="*/ 4 w 29"/>
                <a:gd name="T93" fmla="*/ 213 h 214"/>
                <a:gd name="T94" fmla="*/ 21 w 29"/>
                <a:gd name="T95" fmla="*/ 203 h 214"/>
                <a:gd name="T96" fmla="*/ 4 w 29"/>
                <a:gd name="T97" fmla="*/ 214 h 214"/>
                <a:gd name="T98" fmla="*/ 21 w 29"/>
                <a:gd name="T99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" h="214">
                  <a:moveTo>
                    <a:pt x="2" y="4"/>
                  </a:moveTo>
                  <a:lnTo>
                    <a:pt x="7" y="1"/>
                  </a:lnTo>
                  <a:lnTo>
                    <a:pt x="0" y="9"/>
                  </a:lnTo>
                  <a:lnTo>
                    <a:pt x="17" y="0"/>
                  </a:lnTo>
                  <a:lnTo>
                    <a:pt x="4" y="9"/>
                  </a:lnTo>
                  <a:lnTo>
                    <a:pt x="21" y="0"/>
                  </a:lnTo>
                  <a:lnTo>
                    <a:pt x="8" y="15"/>
                  </a:lnTo>
                  <a:lnTo>
                    <a:pt x="29" y="4"/>
                  </a:lnTo>
                  <a:lnTo>
                    <a:pt x="7" y="27"/>
                  </a:lnTo>
                  <a:lnTo>
                    <a:pt x="19" y="22"/>
                  </a:lnTo>
                  <a:lnTo>
                    <a:pt x="7" y="42"/>
                  </a:lnTo>
                  <a:lnTo>
                    <a:pt x="19" y="34"/>
                  </a:lnTo>
                  <a:lnTo>
                    <a:pt x="6" y="50"/>
                  </a:lnTo>
                  <a:lnTo>
                    <a:pt x="19" y="43"/>
                  </a:lnTo>
                  <a:lnTo>
                    <a:pt x="6" y="58"/>
                  </a:lnTo>
                  <a:lnTo>
                    <a:pt x="19" y="50"/>
                  </a:lnTo>
                  <a:lnTo>
                    <a:pt x="6" y="66"/>
                  </a:lnTo>
                  <a:lnTo>
                    <a:pt x="21" y="58"/>
                  </a:lnTo>
                  <a:lnTo>
                    <a:pt x="4" y="72"/>
                  </a:lnTo>
                  <a:lnTo>
                    <a:pt x="21" y="64"/>
                  </a:lnTo>
                  <a:lnTo>
                    <a:pt x="4" y="88"/>
                  </a:lnTo>
                  <a:lnTo>
                    <a:pt x="21" y="79"/>
                  </a:lnTo>
                  <a:lnTo>
                    <a:pt x="4" y="93"/>
                  </a:lnTo>
                  <a:lnTo>
                    <a:pt x="21" y="83"/>
                  </a:lnTo>
                  <a:lnTo>
                    <a:pt x="4" y="103"/>
                  </a:lnTo>
                  <a:lnTo>
                    <a:pt x="21" y="93"/>
                  </a:lnTo>
                  <a:lnTo>
                    <a:pt x="4" y="114"/>
                  </a:lnTo>
                  <a:lnTo>
                    <a:pt x="21" y="103"/>
                  </a:lnTo>
                  <a:lnTo>
                    <a:pt x="3" y="129"/>
                  </a:lnTo>
                  <a:lnTo>
                    <a:pt x="22" y="118"/>
                  </a:lnTo>
                  <a:lnTo>
                    <a:pt x="3" y="134"/>
                  </a:lnTo>
                  <a:lnTo>
                    <a:pt x="22" y="125"/>
                  </a:lnTo>
                  <a:lnTo>
                    <a:pt x="3" y="145"/>
                  </a:lnTo>
                  <a:lnTo>
                    <a:pt x="22" y="134"/>
                  </a:lnTo>
                  <a:lnTo>
                    <a:pt x="3" y="145"/>
                  </a:lnTo>
                  <a:lnTo>
                    <a:pt x="22" y="134"/>
                  </a:lnTo>
                  <a:lnTo>
                    <a:pt x="3" y="161"/>
                  </a:lnTo>
                  <a:lnTo>
                    <a:pt x="22" y="150"/>
                  </a:lnTo>
                  <a:lnTo>
                    <a:pt x="3" y="171"/>
                  </a:lnTo>
                  <a:lnTo>
                    <a:pt x="22" y="160"/>
                  </a:lnTo>
                  <a:lnTo>
                    <a:pt x="3" y="180"/>
                  </a:lnTo>
                  <a:lnTo>
                    <a:pt x="22" y="169"/>
                  </a:lnTo>
                  <a:lnTo>
                    <a:pt x="3" y="192"/>
                  </a:lnTo>
                  <a:lnTo>
                    <a:pt x="22" y="182"/>
                  </a:lnTo>
                  <a:lnTo>
                    <a:pt x="3" y="201"/>
                  </a:lnTo>
                  <a:lnTo>
                    <a:pt x="22" y="190"/>
                  </a:lnTo>
                  <a:lnTo>
                    <a:pt x="4" y="213"/>
                  </a:lnTo>
                  <a:lnTo>
                    <a:pt x="21" y="203"/>
                  </a:lnTo>
                  <a:lnTo>
                    <a:pt x="4" y="214"/>
                  </a:lnTo>
                  <a:lnTo>
                    <a:pt x="21" y="203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1">
              <a:extLst>
                <a:ext uri="{FF2B5EF4-FFF2-40B4-BE49-F238E27FC236}">
                  <a16:creationId xmlns="" xmlns:a16="http://schemas.microsoft.com/office/drawing/2014/main" id="{DCFD6F31-7993-4A61-A642-992202ED2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038" y="2462213"/>
              <a:ext cx="214313" cy="501650"/>
            </a:xfrm>
            <a:custGeom>
              <a:avLst/>
              <a:gdLst>
                <a:gd name="T0" fmla="*/ 34 w 135"/>
                <a:gd name="T1" fmla="*/ 26 h 316"/>
                <a:gd name="T2" fmla="*/ 38 w 135"/>
                <a:gd name="T3" fmla="*/ 23 h 316"/>
                <a:gd name="T4" fmla="*/ 45 w 135"/>
                <a:gd name="T5" fmla="*/ 22 h 316"/>
                <a:gd name="T6" fmla="*/ 64 w 135"/>
                <a:gd name="T7" fmla="*/ 15 h 316"/>
                <a:gd name="T8" fmla="*/ 68 w 135"/>
                <a:gd name="T9" fmla="*/ 13 h 316"/>
                <a:gd name="T10" fmla="*/ 102 w 135"/>
                <a:gd name="T11" fmla="*/ 0 h 316"/>
                <a:gd name="T12" fmla="*/ 98 w 135"/>
                <a:gd name="T13" fmla="*/ 8 h 316"/>
                <a:gd name="T14" fmla="*/ 99 w 135"/>
                <a:gd name="T15" fmla="*/ 12 h 316"/>
                <a:gd name="T16" fmla="*/ 99 w 135"/>
                <a:gd name="T17" fmla="*/ 15 h 316"/>
                <a:gd name="T18" fmla="*/ 102 w 135"/>
                <a:gd name="T19" fmla="*/ 28 h 316"/>
                <a:gd name="T20" fmla="*/ 103 w 135"/>
                <a:gd name="T21" fmla="*/ 42 h 316"/>
                <a:gd name="T22" fmla="*/ 105 w 135"/>
                <a:gd name="T23" fmla="*/ 49 h 316"/>
                <a:gd name="T24" fmla="*/ 105 w 135"/>
                <a:gd name="T25" fmla="*/ 51 h 316"/>
                <a:gd name="T26" fmla="*/ 106 w 135"/>
                <a:gd name="T27" fmla="*/ 66 h 316"/>
                <a:gd name="T28" fmla="*/ 107 w 135"/>
                <a:gd name="T29" fmla="*/ 80 h 316"/>
                <a:gd name="T30" fmla="*/ 110 w 135"/>
                <a:gd name="T31" fmla="*/ 93 h 316"/>
                <a:gd name="T32" fmla="*/ 110 w 135"/>
                <a:gd name="T33" fmla="*/ 97 h 316"/>
                <a:gd name="T34" fmla="*/ 110 w 135"/>
                <a:gd name="T35" fmla="*/ 107 h 316"/>
                <a:gd name="T36" fmla="*/ 112 w 135"/>
                <a:gd name="T37" fmla="*/ 111 h 316"/>
                <a:gd name="T38" fmla="*/ 112 w 135"/>
                <a:gd name="T39" fmla="*/ 121 h 316"/>
                <a:gd name="T40" fmla="*/ 112 w 135"/>
                <a:gd name="T41" fmla="*/ 134 h 316"/>
                <a:gd name="T42" fmla="*/ 112 w 135"/>
                <a:gd name="T43" fmla="*/ 139 h 316"/>
                <a:gd name="T44" fmla="*/ 112 w 135"/>
                <a:gd name="T45" fmla="*/ 149 h 316"/>
                <a:gd name="T46" fmla="*/ 112 w 135"/>
                <a:gd name="T47" fmla="*/ 150 h 316"/>
                <a:gd name="T48" fmla="*/ 110 w 135"/>
                <a:gd name="T49" fmla="*/ 161 h 316"/>
                <a:gd name="T50" fmla="*/ 110 w 135"/>
                <a:gd name="T51" fmla="*/ 175 h 316"/>
                <a:gd name="T52" fmla="*/ 109 w 135"/>
                <a:gd name="T53" fmla="*/ 187 h 316"/>
                <a:gd name="T54" fmla="*/ 109 w 135"/>
                <a:gd name="T55" fmla="*/ 196 h 316"/>
                <a:gd name="T56" fmla="*/ 107 w 135"/>
                <a:gd name="T57" fmla="*/ 209 h 316"/>
                <a:gd name="T58" fmla="*/ 107 w 135"/>
                <a:gd name="T59" fmla="*/ 214 h 316"/>
                <a:gd name="T60" fmla="*/ 107 w 135"/>
                <a:gd name="T61" fmla="*/ 218 h 316"/>
                <a:gd name="T62" fmla="*/ 106 w 135"/>
                <a:gd name="T63" fmla="*/ 224 h 316"/>
                <a:gd name="T64" fmla="*/ 106 w 135"/>
                <a:gd name="T65" fmla="*/ 228 h 316"/>
                <a:gd name="T66" fmla="*/ 106 w 135"/>
                <a:gd name="T67" fmla="*/ 229 h 316"/>
                <a:gd name="T68" fmla="*/ 112 w 135"/>
                <a:gd name="T69" fmla="*/ 237 h 316"/>
                <a:gd name="T70" fmla="*/ 135 w 135"/>
                <a:gd name="T71" fmla="*/ 229 h 316"/>
                <a:gd name="T72" fmla="*/ 4 w 135"/>
                <a:gd name="T73" fmla="*/ 314 h 316"/>
                <a:gd name="T74" fmla="*/ 3 w 135"/>
                <a:gd name="T75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5" h="316">
                  <a:moveTo>
                    <a:pt x="29" y="28"/>
                  </a:moveTo>
                  <a:lnTo>
                    <a:pt x="34" y="26"/>
                  </a:lnTo>
                  <a:lnTo>
                    <a:pt x="26" y="31"/>
                  </a:lnTo>
                  <a:lnTo>
                    <a:pt x="38" y="23"/>
                  </a:lnTo>
                  <a:lnTo>
                    <a:pt x="23" y="34"/>
                  </a:lnTo>
                  <a:lnTo>
                    <a:pt x="45" y="22"/>
                  </a:lnTo>
                  <a:lnTo>
                    <a:pt x="21" y="41"/>
                  </a:lnTo>
                  <a:lnTo>
                    <a:pt x="64" y="15"/>
                  </a:lnTo>
                  <a:lnTo>
                    <a:pt x="21" y="41"/>
                  </a:lnTo>
                  <a:lnTo>
                    <a:pt x="68" y="13"/>
                  </a:lnTo>
                  <a:lnTo>
                    <a:pt x="21" y="46"/>
                  </a:lnTo>
                  <a:lnTo>
                    <a:pt x="102" y="0"/>
                  </a:lnTo>
                  <a:lnTo>
                    <a:pt x="21" y="53"/>
                  </a:lnTo>
                  <a:lnTo>
                    <a:pt x="98" y="8"/>
                  </a:lnTo>
                  <a:lnTo>
                    <a:pt x="21" y="57"/>
                  </a:lnTo>
                  <a:lnTo>
                    <a:pt x="99" y="12"/>
                  </a:lnTo>
                  <a:lnTo>
                    <a:pt x="19" y="61"/>
                  </a:lnTo>
                  <a:lnTo>
                    <a:pt x="99" y="15"/>
                  </a:lnTo>
                  <a:lnTo>
                    <a:pt x="19" y="76"/>
                  </a:lnTo>
                  <a:lnTo>
                    <a:pt x="102" y="28"/>
                  </a:lnTo>
                  <a:lnTo>
                    <a:pt x="18" y="92"/>
                  </a:lnTo>
                  <a:lnTo>
                    <a:pt x="103" y="42"/>
                  </a:lnTo>
                  <a:lnTo>
                    <a:pt x="18" y="97"/>
                  </a:lnTo>
                  <a:lnTo>
                    <a:pt x="105" y="49"/>
                  </a:lnTo>
                  <a:lnTo>
                    <a:pt x="18" y="103"/>
                  </a:lnTo>
                  <a:lnTo>
                    <a:pt x="105" y="51"/>
                  </a:lnTo>
                  <a:lnTo>
                    <a:pt x="17" y="118"/>
                  </a:lnTo>
                  <a:lnTo>
                    <a:pt x="106" y="66"/>
                  </a:lnTo>
                  <a:lnTo>
                    <a:pt x="15" y="134"/>
                  </a:lnTo>
                  <a:lnTo>
                    <a:pt x="107" y="80"/>
                  </a:lnTo>
                  <a:lnTo>
                    <a:pt x="14" y="149"/>
                  </a:lnTo>
                  <a:lnTo>
                    <a:pt x="110" y="93"/>
                  </a:lnTo>
                  <a:lnTo>
                    <a:pt x="13" y="153"/>
                  </a:lnTo>
                  <a:lnTo>
                    <a:pt x="110" y="97"/>
                  </a:lnTo>
                  <a:lnTo>
                    <a:pt x="11" y="165"/>
                  </a:lnTo>
                  <a:lnTo>
                    <a:pt x="110" y="107"/>
                  </a:lnTo>
                  <a:lnTo>
                    <a:pt x="11" y="168"/>
                  </a:lnTo>
                  <a:lnTo>
                    <a:pt x="112" y="111"/>
                  </a:lnTo>
                  <a:lnTo>
                    <a:pt x="10" y="179"/>
                  </a:lnTo>
                  <a:lnTo>
                    <a:pt x="112" y="121"/>
                  </a:lnTo>
                  <a:lnTo>
                    <a:pt x="8" y="194"/>
                  </a:lnTo>
                  <a:lnTo>
                    <a:pt x="112" y="134"/>
                  </a:lnTo>
                  <a:lnTo>
                    <a:pt x="7" y="199"/>
                  </a:lnTo>
                  <a:lnTo>
                    <a:pt x="112" y="139"/>
                  </a:lnTo>
                  <a:lnTo>
                    <a:pt x="6" y="210"/>
                  </a:lnTo>
                  <a:lnTo>
                    <a:pt x="112" y="149"/>
                  </a:lnTo>
                  <a:lnTo>
                    <a:pt x="6" y="211"/>
                  </a:lnTo>
                  <a:lnTo>
                    <a:pt x="112" y="150"/>
                  </a:lnTo>
                  <a:lnTo>
                    <a:pt x="4" y="222"/>
                  </a:lnTo>
                  <a:lnTo>
                    <a:pt x="110" y="161"/>
                  </a:lnTo>
                  <a:lnTo>
                    <a:pt x="3" y="236"/>
                  </a:lnTo>
                  <a:lnTo>
                    <a:pt x="110" y="175"/>
                  </a:lnTo>
                  <a:lnTo>
                    <a:pt x="3" y="248"/>
                  </a:lnTo>
                  <a:lnTo>
                    <a:pt x="109" y="187"/>
                  </a:lnTo>
                  <a:lnTo>
                    <a:pt x="3" y="257"/>
                  </a:lnTo>
                  <a:lnTo>
                    <a:pt x="109" y="196"/>
                  </a:lnTo>
                  <a:lnTo>
                    <a:pt x="2" y="271"/>
                  </a:lnTo>
                  <a:lnTo>
                    <a:pt x="107" y="209"/>
                  </a:lnTo>
                  <a:lnTo>
                    <a:pt x="2" y="275"/>
                  </a:lnTo>
                  <a:lnTo>
                    <a:pt x="107" y="214"/>
                  </a:lnTo>
                  <a:lnTo>
                    <a:pt x="2" y="279"/>
                  </a:lnTo>
                  <a:lnTo>
                    <a:pt x="107" y="218"/>
                  </a:lnTo>
                  <a:lnTo>
                    <a:pt x="2" y="284"/>
                  </a:lnTo>
                  <a:lnTo>
                    <a:pt x="106" y="224"/>
                  </a:lnTo>
                  <a:lnTo>
                    <a:pt x="2" y="289"/>
                  </a:lnTo>
                  <a:lnTo>
                    <a:pt x="106" y="228"/>
                  </a:lnTo>
                  <a:lnTo>
                    <a:pt x="0" y="290"/>
                  </a:lnTo>
                  <a:lnTo>
                    <a:pt x="106" y="229"/>
                  </a:lnTo>
                  <a:lnTo>
                    <a:pt x="0" y="301"/>
                  </a:lnTo>
                  <a:lnTo>
                    <a:pt x="112" y="237"/>
                  </a:lnTo>
                  <a:lnTo>
                    <a:pt x="0" y="306"/>
                  </a:lnTo>
                  <a:lnTo>
                    <a:pt x="135" y="229"/>
                  </a:lnTo>
                  <a:lnTo>
                    <a:pt x="3" y="314"/>
                  </a:lnTo>
                  <a:lnTo>
                    <a:pt x="4" y="314"/>
                  </a:lnTo>
                  <a:lnTo>
                    <a:pt x="3" y="316"/>
                  </a:lnTo>
                  <a:lnTo>
                    <a:pt x="3" y="316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2">
              <a:extLst>
                <a:ext uri="{FF2B5EF4-FFF2-40B4-BE49-F238E27FC236}">
                  <a16:creationId xmlns="" xmlns:a16="http://schemas.microsoft.com/office/drawing/2014/main" id="{6515856B-A27C-4DF8-BFF1-506F07A6E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2390775"/>
              <a:ext cx="12700" cy="6350"/>
            </a:xfrm>
            <a:custGeom>
              <a:avLst/>
              <a:gdLst>
                <a:gd name="T0" fmla="*/ 0 w 8"/>
                <a:gd name="T1" fmla="*/ 4 h 4"/>
                <a:gd name="T2" fmla="*/ 8 w 8"/>
                <a:gd name="T3" fmla="*/ 0 h 4"/>
                <a:gd name="T4" fmla="*/ 5 w 8"/>
                <a:gd name="T5" fmla="*/ 3 h 4"/>
                <a:gd name="T6" fmla="*/ 6 w 8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8" y="0"/>
                  </a:lnTo>
                  <a:lnTo>
                    <a:pt x="5" y="3"/>
                  </a:lnTo>
                  <a:lnTo>
                    <a:pt x="6" y="3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3">
              <a:extLst>
                <a:ext uri="{FF2B5EF4-FFF2-40B4-BE49-F238E27FC236}">
                  <a16:creationId xmlns="" xmlns:a16="http://schemas.microsoft.com/office/drawing/2014/main" id="{0A3498AB-898D-426B-B891-4DAED685A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801" y="2260600"/>
              <a:ext cx="136525" cy="207963"/>
            </a:xfrm>
            <a:custGeom>
              <a:avLst/>
              <a:gdLst>
                <a:gd name="T0" fmla="*/ 19 w 86"/>
                <a:gd name="T1" fmla="*/ 5 h 131"/>
                <a:gd name="T2" fmla="*/ 23 w 86"/>
                <a:gd name="T3" fmla="*/ 4 h 131"/>
                <a:gd name="T4" fmla="*/ 5 w 86"/>
                <a:gd name="T5" fmla="*/ 23 h 131"/>
                <a:gd name="T6" fmla="*/ 46 w 86"/>
                <a:gd name="T7" fmla="*/ 0 h 131"/>
                <a:gd name="T8" fmla="*/ 3 w 86"/>
                <a:gd name="T9" fmla="*/ 39 h 131"/>
                <a:gd name="T10" fmla="*/ 64 w 86"/>
                <a:gd name="T11" fmla="*/ 5 h 131"/>
                <a:gd name="T12" fmla="*/ 3 w 86"/>
                <a:gd name="T13" fmla="*/ 54 h 131"/>
                <a:gd name="T14" fmla="*/ 75 w 86"/>
                <a:gd name="T15" fmla="*/ 13 h 131"/>
                <a:gd name="T16" fmla="*/ 3 w 86"/>
                <a:gd name="T17" fmla="*/ 65 h 131"/>
                <a:gd name="T18" fmla="*/ 80 w 86"/>
                <a:gd name="T19" fmla="*/ 20 h 131"/>
                <a:gd name="T20" fmla="*/ 1 w 86"/>
                <a:gd name="T21" fmla="*/ 70 h 131"/>
                <a:gd name="T22" fmla="*/ 80 w 86"/>
                <a:gd name="T23" fmla="*/ 24 h 131"/>
                <a:gd name="T24" fmla="*/ 0 w 86"/>
                <a:gd name="T25" fmla="*/ 71 h 131"/>
                <a:gd name="T26" fmla="*/ 81 w 86"/>
                <a:gd name="T27" fmla="*/ 25 h 131"/>
                <a:gd name="T28" fmla="*/ 3 w 86"/>
                <a:gd name="T29" fmla="*/ 84 h 131"/>
                <a:gd name="T30" fmla="*/ 81 w 86"/>
                <a:gd name="T31" fmla="*/ 38 h 131"/>
                <a:gd name="T32" fmla="*/ 15 w 86"/>
                <a:gd name="T33" fmla="*/ 89 h 131"/>
                <a:gd name="T34" fmla="*/ 81 w 86"/>
                <a:gd name="T35" fmla="*/ 51 h 131"/>
                <a:gd name="T36" fmla="*/ 18 w 86"/>
                <a:gd name="T37" fmla="*/ 101 h 131"/>
                <a:gd name="T38" fmla="*/ 86 w 86"/>
                <a:gd name="T39" fmla="*/ 63 h 131"/>
                <a:gd name="T40" fmla="*/ 19 w 86"/>
                <a:gd name="T41" fmla="*/ 103 h 131"/>
                <a:gd name="T42" fmla="*/ 86 w 86"/>
                <a:gd name="T43" fmla="*/ 65 h 131"/>
                <a:gd name="T44" fmla="*/ 19 w 86"/>
                <a:gd name="T45" fmla="*/ 111 h 131"/>
                <a:gd name="T46" fmla="*/ 86 w 86"/>
                <a:gd name="T47" fmla="*/ 71 h 131"/>
                <a:gd name="T48" fmla="*/ 19 w 86"/>
                <a:gd name="T49" fmla="*/ 117 h 131"/>
                <a:gd name="T50" fmla="*/ 84 w 86"/>
                <a:gd name="T51" fmla="*/ 80 h 131"/>
                <a:gd name="T52" fmla="*/ 5 w 86"/>
                <a:gd name="T53" fmla="*/ 131 h 131"/>
                <a:gd name="T54" fmla="*/ 73 w 86"/>
                <a:gd name="T55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31">
                  <a:moveTo>
                    <a:pt x="19" y="5"/>
                  </a:moveTo>
                  <a:lnTo>
                    <a:pt x="23" y="4"/>
                  </a:lnTo>
                  <a:lnTo>
                    <a:pt x="5" y="23"/>
                  </a:lnTo>
                  <a:lnTo>
                    <a:pt x="46" y="0"/>
                  </a:lnTo>
                  <a:lnTo>
                    <a:pt x="3" y="39"/>
                  </a:lnTo>
                  <a:lnTo>
                    <a:pt x="64" y="5"/>
                  </a:lnTo>
                  <a:lnTo>
                    <a:pt x="3" y="54"/>
                  </a:lnTo>
                  <a:lnTo>
                    <a:pt x="75" y="13"/>
                  </a:lnTo>
                  <a:lnTo>
                    <a:pt x="3" y="65"/>
                  </a:lnTo>
                  <a:lnTo>
                    <a:pt x="80" y="20"/>
                  </a:lnTo>
                  <a:lnTo>
                    <a:pt x="1" y="70"/>
                  </a:lnTo>
                  <a:lnTo>
                    <a:pt x="80" y="24"/>
                  </a:lnTo>
                  <a:lnTo>
                    <a:pt x="0" y="71"/>
                  </a:lnTo>
                  <a:lnTo>
                    <a:pt x="81" y="25"/>
                  </a:lnTo>
                  <a:lnTo>
                    <a:pt x="3" y="84"/>
                  </a:lnTo>
                  <a:lnTo>
                    <a:pt x="81" y="38"/>
                  </a:lnTo>
                  <a:lnTo>
                    <a:pt x="15" y="89"/>
                  </a:lnTo>
                  <a:lnTo>
                    <a:pt x="81" y="51"/>
                  </a:lnTo>
                  <a:lnTo>
                    <a:pt x="18" y="101"/>
                  </a:lnTo>
                  <a:lnTo>
                    <a:pt x="86" y="63"/>
                  </a:lnTo>
                  <a:lnTo>
                    <a:pt x="19" y="103"/>
                  </a:lnTo>
                  <a:lnTo>
                    <a:pt x="86" y="65"/>
                  </a:lnTo>
                  <a:lnTo>
                    <a:pt x="19" y="111"/>
                  </a:lnTo>
                  <a:lnTo>
                    <a:pt x="86" y="71"/>
                  </a:lnTo>
                  <a:lnTo>
                    <a:pt x="19" y="117"/>
                  </a:lnTo>
                  <a:lnTo>
                    <a:pt x="84" y="80"/>
                  </a:lnTo>
                  <a:lnTo>
                    <a:pt x="5" y="131"/>
                  </a:lnTo>
                  <a:lnTo>
                    <a:pt x="73" y="93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3" name="组合 152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155D539B-185A-4208-B7BB-E5745774D62D}"/>
              </a:ext>
            </a:extLst>
          </p:cNvPr>
          <p:cNvGrpSpPr/>
          <p:nvPr/>
        </p:nvGrpSpPr>
        <p:grpSpPr>
          <a:xfrm>
            <a:off x="7118483" y="2053707"/>
            <a:ext cx="559675" cy="2097588"/>
            <a:chOff x="6773863" y="2506663"/>
            <a:chExt cx="371475" cy="1392238"/>
          </a:xfrm>
        </p:grpSpPr>
        <p:sp>
          <p:nvSpPr>
            <p:cNvPr id="119" name="Freeform 114">
              <a:extLst>
                <a:ext uri="{FF2B5EF4-FFF2-40B4-BE49-F238E27FC236}">
                  <a16:creationId xmlns="" xmlns:a16="http://schemas.microsoft.com/office/drawing/2014/main" id="{3C5B72C6-1232-4455-B7F3-4362890A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063" y="3783013"/>
              <a:ext cx="60325" cy="41275"/>
            </a:xfrm>
            <a:custGeom>
              <a:avLst/>
              <a:gdLst>
                <a:gd name="T0" fmla="*/ 0 w 38"/>
                <a:gd name="T1" fmla="*/ 16 h 26"/>
                <a:gd name="T2" fmla="*/ 28 w 38"/>
                <a:gd name="T3" fmla="*/ 0 h 26"/>
                <a:gd name="T4" fmla="*/ 1 w 38"/>
                <a:gd name="T5" fmla="*/ 18 h 26"/>
                <a:gd name="T6" fmla="*/ 30 w 38"/>
                <a:gd name="T7" fmla="*/ 1 h 26"/>
                <a:gd name="T8" fmla="*/ 7 w 38"/>
                <a:gd name="T9" fmla="*/ 22 h 26"/>
                <a:gd name="T10" fmla="*/ 34 w 38"/>
                <a:gd name="T11" fmla="*/ 7 h 26"/>
                <a:gd name="T12" fmla="*/ 18 w 38"/>
                <a:gd name="T13" fmla="*/ 26 h 26"/>
                <a:gd name="T14" fmla="*/ 38 w 38"/>
                <a:gd name="T15" fmla="*/ 13 h 26"/>
                <a:gd name="T16" fmla="*/ 35 w 38"/>
                <a:gd name="T17" fmla="*/ 23 h 26"/>
                <a:gd name="T18" fmla="*/ 37 w 38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6">
                  <a:moveTo>
                    <a:pt x="0" y="16"/>
                  </a:moveTo>
                  <a:lnTo>
                    <a:pt x="28" y="0"/>
                  </a:lnTo>
                  <a:lnTo>
                    <a:pt x="1" y="18"/>
                  </a:lnTo>
                  <a:lnTo>
                    <a:pt x="30" y="1"/>
                  </a:lnTo>
                  <a:lnTo>
                    <a:pt x="7" y="22"/>
                  </a:lnTo>
                  <a:lnTo>
                    <a:pt x="34" y="7"/>
                  </a:lnTo>
                  <a:lnTo>
                    <a:pt x="18" y="26"/>
                  </a:lnTo>
                  <a:lnTo>
                    <a:pt x="38" y="13"/>
                  </a:lnTo>
                  <a:lnTo>
                    <a:pt x="35" y="23"/>
                  </a:lnTo>
                  <a:lnTo>
                    <a:pt x="37" y="23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5">
              <a:extLst>
                <a:ext uri="{FF2B5EF4-FFF2-40B4-BE49-F238E27FC236}">
                  <a16:creationId xmlns="" xmlns:a16="http://schemas.microsoft.com/office/drawing/2014/main" id="{769F71FE-4828-4E7C-92FF-30276F814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389313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5 w 15"/>
                <a:gd name="T3" fmla="*/ 0 h 8"/>
                <a:gd name="T4" fmla="*/ 12 w 15"/>
                <a:gd name="T5" fmla="*/ 8 h 8"/>
                <a:gd name="T6" fmla="*/ 14 w 1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5" y="0"/>
                  </a:lnTo>
                  <a:lnTo>
                    <a:pt x="12" y="8"/>
                  </a:lnTo>
                  <a:lnTo>
                    <a:pt x="14" y="8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6">
              <a:extLst>
                <a:ext uri="{FF2B5EF4-FFF2-40B4-BE49-F238E27FC236}">
                  <a16:creationId xmlns="" xmlns:a16="http://schemas.microsoft.com/office/drawing/2014/main" id="{9116CFC5-04F9-4CC8-AD55-19EF50372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3335338"/>
              <a:ext cx="115888" cy="165100"/>
            </a:xfrm>
            <a:custGeom>
              <a:avLst/>
              <a:gdLst>
                <a:gd name="T0" fmla="*/ 4 w 73"/>
                <a:gd name="T1" fmla="*/ 41 h 104"/>
                <a:gd name="T2" fmla="*/ 73 w 73"/>
                <a:gd name="T3" fmla="*/ 0 h 104"/>
                <a:gd name="T4" fmla="*/ 4 w 73"/>
                <a:gd name="T5" fmla="*/ 52 h 104"/>
                <a:gd name="T6" fmla="*/ 70 w 73"/>
                <a:gd name="T7" fmla="*/ 14 h 104"/>
                <a:gd name="T8" fmla="*/ 4 w 73"/>
                <a:gd name="T9" fmla="*/ 57 h 104"/>
                <a:gd name="T10" fmla="*/ 70 w 73"/>
                <a:gd name="T11" fmla="*/ 19 h 104"/>
                <a:gd name="T12" fmla="*/ 4 w 73"/>
                <a:gd name="T13" fmla="*/ 60 h 104"/>
                <a:gd name="T14" fmla="*/ 69 w 73"/>
                <a:gd name="T15" fmla="*/ 23 h 104"/>
                <a:gd name="T16" fmla="*/ 4 w 73"/>
                <a:gd name="T17" fmla="*/ 69 h 104"/>
                <a:gd name="T18" fmla="*/ 69 w 73"/>
                <a:gd name="T19" fmla="*/ 33 h 104"/>
                <a:gd name="T20" fmla="*/ 4 w 73"/>
                <a:gd name="T21" fmla="*/ 79 h 104"/>
                <a:gd name="T22" fmla="*/ 54 w 73"/>
                <a:gd name="T23" fmla="*/ 50 h 104"/>
                <a:gd name="T24" fmla="*/ 4 w 73"/>
                <a:gd name="T25" fmla="*/ 80 h 104"/>
                <a:gd name="T26" fmla="*/ 54 w 73"/>
                <a:gd name="T27" fmla="*/ 52 h 104"/>
                <a:gd name="T28" fmla="*/ 2 w 73"/>
                <a:gd name="T29" fmla="*/ 88 h 104"/>
                <a:gd name="T30" fmla="*/ 53 w 73"/>
                <a:gd name="T31" fmla="*/ 58 h 104"/>
                <a:gd name="T32" fmla="*/ 1 w 73"/>
                <a:gd name="T33" fmla="*/ 94 h 104"/>
                <a:gd name="T34" fmla="*/ 53 w 73"/>
                <a:gd name="T35" fmla="*/ 62 h 104"/>
                <a:gd name="T36" fmla="*/ 0 w 73"/>
                <a:gd name="T37" fmla="*/ 104 h 104"/>
                <a:gd name="T38" fmla="*/ 50 w 73"/>
                <a:gd name="T39" fmla="*/ 7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104">
                  <a:moveTo>
                    <a:pt x="4" y="41"/>
                  </a:moveTo>
                  <a:lnTo>
                    <a:pt x="73" y="0"/>
                  </a:lnTo>
                  <a:lnTo>
                    <a:pt x="4" y="52"/>
                  </a:lnTo>
                  <a:lnTo>
                    <a:pt x="70" y="14"/>
                  </a:lnTo>
                  <a:lnTo>
                    <a:pt x="4" y="57"/>
                  </a:lnTo>
                  <a:lnTo>
                    <a:pt x="70" y="19"/>
                  </a:lnTo>
                  <a:lnTo>
                    <a:pt x="4" y="60"/>
                  </a:lnTo>
                  <a:lnTo>
                    <a:pt x="69" y="23"/>
                  </a:lnTo>
                  <a:lnTo>
                    <a:pt x="4" y="69"/>
                  </a:lnTo>
                  <a:lnTo>
                    <a:pt x="69" y="33"/>
                  </a:lnTo>
                  <a:lnTo>
                    <a:pt x="4" y="79"/>
                  </a:lnTo>
                  <a:lnTo>
                    <a:pt x="54" y="50"/>
                  </a:lnTo>
                  <a:lnTo>
                    <a:pt x="4" y="80"/>
                  </a:lnTo>
                  <a:lnTo>
                    <a:pt x="54" y="52"/>
                  </a:lnTo>
                  <a:lnTo>
                    <a:pt x="2" y="88"/>
                  </a:lnTo>
                  <a:lnTo>
                    <a:pt x="53" y="58"/>
                  </a:lnTo>
                  <a:lnTo>
                    <a:pt x="1" y="94"/>
                  </a:lnTo>
                  <a:lnTo>
                    <a:pt x="53" y="62"/>
                  </a:lnTo>
                  <a:lnTo>
                    <a:pt x="0" y="104"/>
                  </a:lnTo>
                  <a:lnTo>
                    <a:pt x="50" y="75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7">
              <a:extLst>
                <a:ext uri="{FF2B5EF4-FFF2-40B4-BE49-F238E27FC236}">
                  <a16:creationId xmlns="" xmlns:a16="http://schemas.microsoft.com/office/drawing/2014/main" id="{8256889A-85E3-4474-8B09-A8B801524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9301" y="313372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5 w 15"/>
                <a:gd name="T3" fmla="*/ 0 h 8"/>
                <a:gd name="T4" fmla="*/ 11 w 15"/>
                <a:gd name="T5" fmla="*/ 6 h 8"/>
                <a:gd name="T6" fmla="*/ 15 w 15"/>
                <a:gd name="T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5" y="0"/>
                  </a:lnTo>
                  <a:lnTo>
                    <a:pt x="11" y="6"/>
                  </a:lnTo>
                  <a:lnTo>
                    <a:pt x="15" y="4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8">
              <a:extLst>
                <a:ext uri="{FF2B5EF4-FFF2-40B4-BE49-F238E27FC236}">
                  <a16:creationId xmlns="" xmlns:a16="http://schemas.microsoft.com/office/drawing/2014/main" id="{5D622462-6C7E-4617-8C64-5D2A7F7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126" y="2970213"/>
              <a:ext cx="31750" cy="17463"/>
            </a:xfrm>
            <a:custGeom>
              <a:avLst/>
              <a:gdLst>
                <a:gd name="T0" fmla="*/ 0 w 20"/>
                <a:gd name="T1" fmla="*/ 11 h 11"/>
                <a:gd name="T2" fmla="*/ 20 w 20"/>
                <a:gd name="T3" fmla="*/ 0 h 11"/>
                <a:gd name="T4" fmla="*/ 5 w 20"/>
                <a:gd name="T5" fmla="*/ 9 h 11"/>
                <a:gd name="T6" fmla="*/ 16 w 20"/>
                <a:gd name="T7" fmla="*/ 4 h 11"/>
                <a:gd name="T8" fmla="*/ 8 w 20"/>
                <a:gd name="T9" fmla="*/ 9 h 11"/>
                <a:gd name="T10" fmla="*/ 15 w 20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1">
                  <a:moveTo>
                    <a:pt x="0" y="11"/>
                  </a:moveTo>
                  <a:lnTo>
                    <a:pt x="20" y="0"/>
                  </a:lnTo>
                  <a:lnTo>
                    <a:pt x="5" y="9"/>
                  </a:lnTo>
                  <a:lnTo>
                    <a:pt x="16" y="4"/>
                  </a:lnTo>
                  <a:lnTo>
                    <a:pt x="8" y="9"/>
                  </a:lnTo>
                  <a:lnTo>
                    <a:pt x="15" y="5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19">
              <a:extLst>
                <a:ext uri="{FF2B5EF4-FFF2-40B4-BE49-F238E27FC236}">
                  <a16:creationId xmlns="" xmlns:a16="http://schemas.microsoft.com/office/drawing/2014/main" id="{C75CF0C0-A9E4-4642-BF7F-52A988F00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8813" y="2913063"/>
              <a:ext cx="136525" cy="106363"/>
            </a:xfrm>
            <a:custGeom>
              <a:avLst/>
              <a:gdLst>
                <a:gd name="T0" fmla="*/ 0 w 86"/>
                <a:gd name="T1" fmla="*/ 49 h 67"/>
                <a:gd name="T2" fmla="*/ 86 w 86"/>
                <a:gd name="T3" fmla="*/ 0 h 67"/>
                <a:gd name="T4" fmla="*/ 8 w 86"/>
                <a:gd name="T5" fmla="*/ 59 h 67"/>
                <a:gd name="T6" fmla="*/ 83 w 86"/>
                <a:gd name="T7" fmla="*/ 15 h 67"/>
                <a:gd name="T8" fmla="*/ 8 w 86"/>
                <a:gd name="T9" fmla="*/ 67 h 67"/>
                <a:gd name="T10" fmla="*/ 80 w 86"/>
                <a:gd name="T1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67">
                  <a:moveTo>
                    <a:pt x="0" y="49"/>
                  </a:moveTo>
                  <a:lnTo>
                    <a:pt x="86" y="0"/>
                  </a:lnTo>
                  <a:lnTo>
                    <a:pt x="8" y="59"/>
                  </a:lnTo>
                  <a:lnTo>
                    <a:pt x="83" y="15"/>
                  </a:lnTo>
                  <a:lnTo>
                    <a:pt x="8" y="67"/>
                  </a:lnTo>
                  <a:lnTo>
                    <a:pt x="80" y="26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0">
              <a:extLst>
                <a:ext uri="{FF2B5EF4-FFF2-40B4-BE49-F238E27FC236}">
                  <a16:creationId xmlns="" xmlns:a16="http://schemas.microsoft.com/office/drawing/2014/main" id="{BCFF6109-ABAB-471C-909B-1501A86F8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813" y="2779713"/>
              <a:ext cx="254000" cy="177800"/>
            </a:xfrm>
            <a:custGeom>
              <a:avLst/>
              <a:gdLst>
                <a:gd name="T0" fmla="*/ 0 w 160"/>
                <a:gd name="T1" fmla="*/ 90 h 112"/>
                <a:gd name="T2" fmla="*/ 156 w 160"/>
                <a:gd name="T3" fmla="*/ 0 h 112"/>
                <a:gd name="T4" fmla="*/ 8 w 160"/>
                <a:gd name="T5" fmla="*/ 93 h 112"/>
                <a:gd name="T6" fmla="*/ 158 w 160"/>
                <a:gd name="T7" fmla="*/ 7 h 112"/>
                <a:gd name="T8" fmla="*/ 7 w 160"/>
                <a:gd name="T9" fmla="*/ 108 h 112"/>
                <a:gd name="T10" fmla="*/ 160 w 160"/>
                <a:gd name="T11" fmla="*/ 19 h 112"/>
                <a:gd name="T12" fmla="*/ 7 w 160"/>
                <a:gd name="T13" fmla="*/ 109 h 112"/>
                <a:gd name="T14" fmla="*/ 160 w 160"/>
                <a:gd name="T15" fmla="*/ 21 h 112"/>
                <a:gd name="T16" fmla="*/ 6 w 160"/>
                <a:gd name="T17" fmla="*/ 112 h 112"/>
                <a:gd name="T18" fmla="*/ 160 w 160"/>
                <a:gd name="T19" fmla="*/ 2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12">
                  <a:moveTo>
                    <a:pt x="0" y="90"/>
                  </a:moveTo>
                  <a:lnTo>
                    <a:pt x="156" y="0"/>
                  </a:lnTo>
                  <a:lnTo>
                    <a:pt x="8" y="93"/>
                  </a:lnTo>
                  <a:lnTo>
                    <a:pt x="158" y="7"/>
                  </a:lnTo>
                  <a:lnTo>
                    <a:pt x="7" y="108"/>
                  </a:lnTo>
                  <a:lnTo>
                    <a:pt x="160" y="19"/>
                  </a:lnTo>
                  <a:lnTo>
                    <a:pt x="7" y="109"/>
                  </a:lnTo>
                  <a:lnTo>
                    <a:pt x="160" y="21"/>
                  </a:lnTo>
                  <a:lnTo>
                    <a:pt x="6" y="112"/>
                  </a:lnTo>
                  <a:lnTo>
                    <a:pt x="160" y="22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1">
              <a:extLst>
                <a:ext uri="{FF2B5EF4-FFF2-40B4-BE49-F238E27FC236}">
                  <a16:creationId xmlns="" xmlns:a16="http://schemas.microsoft.com/office/drawing/2014/main" id="{B23BBE6E-0DCF-4368-BDC2-AA2029E77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676" y="2640013"/>
              <a:ext cx="119063" cy="177800"/>
            </a:xfrm>
            <a:custGeom>
              <a:avLst/>
              <a:gdLst>
                <a:gd name="T0" fmla="*/ 0 w 75"/>
                <a:gd name="T1" fmla="*/ 41 h 112"/>
                <a:gd name="T2" fmla="*/ 72 w 75"/>
                <a:gd name="T3" fmla="*/ 0 h 112"/>
                <a:gd name="T4" fmla="*/ 0 w 75"/>
                <a:gd name="T5" fmla="*/ 42 h 112"/>
                <a:gd name="T6" fmla="*/ 72 w 75"/>
                <a:gd name="T7" fmla="*/ 0 h 112"/>
                <a:gd name="T8" fmla="*/ 9 w 75"/>
                <a:gd name="T9" fmla="*/ 49 h 112"/>
                <a:gd name="T10" fmla="*/ 74 w 75"/>
                <a:gd name="T11" fmla="*/ 11 h 112"/>
                <a:gd name="T12" fmla="*/ 14 w 75"/>
                <a:gd name="T13" fmla="*/ 56 h 112"/>
                <a:gd name="T14" fmla="*/ 75 w 75"/>
                <a:gd name="T15" fmla="*/ 21 h 112"/>
                <a:gd name="T16" fmla="*/ 14 w 75"/>
                <a:gd name="T17" fmla="*/ 57 h 112"/>
                <a:gd name="T18" fmla="*/ 75 w 75"/>
                <a:gd name="T19" fmla="*/ 21 h 112"/>
                <a:gd name="T20" fmla="*/ 15 w 75"/>
                <a:gd name="T21" fmla="*/ 63 h 112"/>
                <a:gd name="T22" fmla="*/ 55 w 75"/>
                <a:gd name="T23" fmla="*/ 41 h 112"/>
                <a:gd name="T24" fmla="*/ 17 w 75"/>
                <a:gd name="T25" fmla="*/ 75 h 112"/>
                <a:gd name="T26" fmla="*/ 40 w 75"/>
                <a:gd name="T27" fmla="*/ 63 h 112"/>
                <a:gd name="T28" fmla="*/ 18 w 75"/>
                <a:gd name="T29" fmla="*/ 83 h 112"/>
                <a:gd name="T30" fmla="*/ 40 w 75"/>
                <a:gd name="T31" fmla="*/ 71 h 112"/>
                <a:gd name="T32" fmla="*/ 21 w 75"/>
                <a:gd name="T33" fmla="*/ 91 h 112"/>
                <a:gd name="T34" fmla="*/ 38 w 75"/>
                <a:gd name="T35" fmla="*/ 80 h 112"/>
                <a:gd name="T36" fmla="*/ 21 w 75"/>
                <a:gd name="T37" fmla="*/ 93 h 112"/>
                <a:gd name="T38" fmla="*/ 38 w 75"/>
                <a:gd name="T39" fmla="*/ 83 h 112"/>
                <a:gd name="T40" fmla="*/ 22 w 75"/>
                <a:gd name="T41" fmla="*/ 97 h 112"/>
                <a:gd name="T42" fmla="*/ 36 w 75"/>
                <a:gd name="T43" fmla="*/ 88 h 112"/>
                <a:gd name="T44" fmla="*/ 23 w 75"/>
                <a:gd name="T45" fmla="*/ 102 h 112"/>
                <a:gd name="T46" fmla="*/ 32 w 75"/>
                <a:gd name="T47" fmla="*/ 97 h 112"/>
                <a:gd name="T48" fmla="*/ 26 w 75"/>
                <a:gd name="T49" fmla="*/ 109 h 112"/>
                <a:gd name="T50" fmla="*/ 29 w 75"/>
                <a:gd name="T51" fmla="*/ 107 h 112"/>
                <a:gd name="T52" fmla="*/ 26 w 75"/>
                <a:gd name="T53" fmla="*/ 112 h 112"/>
                <a:gd name="T54" fmla="*/ 28 w 75"/>
                <a:gd name="T5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5" h="112">
                  <a:moveTo>
                    <a:pt x="0" y="41"/>
                  </a:moveTo>
                  <a:lnTo>
                    <a:pt x="72" y="0"/>
                  </a:lnTo>
                  <a:lnTo>
                    <a:pt x="0" y="42"/>
                  </a:lnTo>
                  <a:lnTo>
                    <a:pt x="72" y="0"/>
                  </a:lnTo>
                  <a:lnTo>
                    <a:pt x="9" y="49"/>
                  </a:lnTo>
                  <a:lnTo>
                    <a:pt x="74" y="11"/>
                  </a:lnTo>
                  <a:lnTo>
                    <a:pt x="14" y="56"/>
                  </a:lnTo>
                  <a:lnTo>
                    <a:pt x="75" y="21"/>
                  </a:lnTo>
                  <a:lnTo>
                    <a:pt x="14" y="57"/>
                  </a:lnTo>
                  <a:lnTo>
                    <a:pt x="75" y="21"/>
                  </a:lnTo>
                  <a:lnTo>
                    <a:pt x="15" y="63"/>
                  </a:lnTo>
                  <a:lnTo>
                    <a:pt x="55" y="41"/>
                  </a:lnTo>
                  <a:lnTo>
                    <a:pt x="17" y="75"/>
                  </a:lnTo>
                  <a:lnTo>
                    <a:pt x="40" y="63"/>
                  </a:lnTo>
                  <a:lnTo>
                    <a:pt x="18" y="83"/>
                  </a:lnTo>
                  <a:lnTo>
                    <a:pt x="40" y="71"/>
                  </a:lnTo>
                  <a:lnTo>
                    <a:pt x="21" y="91"/>
                  </a:lnTo>
                  <a:lnTo>
                    <a:pt x="38" y="80"/>
                  </a:lnTo>
                  <a:lnTo>
                    <a:pt x="21" y="93"/>
                  </a:lnTo>
                  <a:lnTo>
                    <a:pt x="38" y="83"/>
                  </a:lnTo>
                  <a:lnTo>
                    <a:pt x="22" y="97"/>
                  </a:lnTo>
                  <a:lnTo>
                    <a:pt x="36" y="88"/>
                  </a:lnTo>
                  <a:lnTo>
                    <a:pt x="23" y="102"/>
                  </a:lnTo>
                  <a:lnTo>
                    <a:pt x="32" y="97"/>
                  </a:lnTo>
                  <a:lnTo>
                    <a:pt x="26" y="109"/>
                  </a:lnTo>
                  <a:lnTo>
                    <a:pt x="29" y="107"/>
                  </a:lnTo>
                  <a:lnTo>
                    <a:pt x="26" y="112"/>
                  </a:lnTo>
                  <a:lnTo>
                    <a:pt x="28" y="112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2">
              <a:extLst>
                <a:ext uri="{FF2B5EF4-FFF2-40B4-BE49-F238E27FC236}">
                  <a16:creationId xmlns="" xmlns:a16="http://schemas.microsoft.com/office/drawing/2014/main" id="{62F11A70-BD2D-47EA-B5C6-A7D9B91B4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5951" y="2682875"/>
              <a:ext cx="157163" cy="171450"/>
            </a:xfrm>
            <a:custGeom>
              <a:avLst/>
              <a:gdLst>
                <a:gd name="T0" fmla="*/ 29 w 99"/>
                <a:gd name="T1" fmla="*/ 13 h 108"/>
                <a:gd name="T2" fmla="*/ 50 w 99"/>
                <a:gd name="T3" fmla="*/ 0 h 108"/>
                <a:gd name="T4" fmla="*/ 30 w 99"/>
                <a:gd name="T5" fmla="*/ 25 h 108"/>
                <a:gd name="T6" fmla="*/ 54 w 99"/>
                <a:gd name="T7" fmla="*/ 11 h 108"/>
                <a:gd name="T8" fmla="*/ 29 w 99"/>
                <a:gd name="T9" fmla="*/ 36 h 108"/>
                <a:gd name="T10" fmla="*/ 60 w 99"/>
                <a:gd name="T11" fmla="*/ 18 h 108"/>
                <a:gd name="T12" fmla="*/ 26 w 99"/>
                <a:gd name="T13" fmla="*/ 45 h 108"/>
                <a:gd name="T14" fmla="*/ 63 w 99"/>
                <a:gd name="T15" fmla="*/ 24 h 108"/>
                <a:gd name="T16" fmla="*/ 23 w 99"/>
                <a:gd name="T17" fmla="*/ 51 h 108"/>
                <a:gd name="T18" fmla="*/ 65 w 99"/>
                <a:gd name="T19" fmla="*/ 28 h 108"/>
                <a:gd name="T20" fmla="*/ 16 w 99"/>
                <a:gd name="T21" fmla="*/ 71 h 108"/>
                <a:gd name="T22" fmla="*/ 75 w 99"/>
                <a:gd name="T23" fmla="*/ 37 h 108"/>
                <a:gd name="T24" fmla="*/ 10 w 99"/>
                <a:gd name="T25" fmla="*/ 86 h 108"/>
                <a:gd name="T26" fmla="*/ 87 w 99"/>
                <a:gd name="T27" fmla="*/ 41 h 108"/>
                <a:gd name="T28" fmla="*/ 6 w 99"/>
                <a:gd name="T29" fmla="*/ 93 h 108"/>
                <a:gd name="T30" fmla="*/ 91 w 99"/>
                <a:gd name="T31" fmla="*/ 44 h 108"/>
                <a:gd name="T32" fmla="*/ 3 w 99"/>
                <a:gd name="T33" fmla="*/ 101 h 108"/>
                <a:gd name="T34" fmla="*/ 95 w 99"/>
                <a:gd name="T35" fmla="*/ 47 h 108"/>
                <a:gd name="T36" fmla="*/ 0 w 99"/>
                <a:gd name="T37" fmla="*/ 108 h 108"/>
                <a:gd name="T38" fmla="*/ 99 w 99"/>
                <a:gd name="T39" fmla="*/ 5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108">
                  <a:moveTo>
                    <a:pt x="29" y="13"/>
                  </a:moveTo>
                  <a:lnTo>
                    <a:pt x="50" y="0"/>
                  </a:lnTo>
                  <a:lnTo>
                    <a:pt x="30" y="25"/>
                  </a:lnTo>
                  <a:lnTo>
                    <a:pt x="54" y="11"/>
                  </a:lnTo>
                  <a:lnTo>
                    <a:pt x="29" y="36"/>
                  </a:lnTo>
                  <a:lnTo>
                    <a:pt x="60" y="18"/>
                  </a:lnTo>
                  <a:lnTo>
                    <a:pt x="26" y="45"/>
                  </a:lnTo>
                  <a:lnTo>
                    <a:pt x="63" y="24"/>
                  </a:lnTo>
                  <a:lnTo>
                    <a:pt x="23" y="51"/>
                  </a:lnTo>
                  <a:lnTo>
                    <a:pt x="65" y="28"/>
                  </a:lnTo>
                  <a:lnTo>
                    <a:pt x="16" y="71"/>
                  </a:lnTo>
                  <a:lnTo>
                    <a:pt x="75" y="37"/>
                  </a:lnTo>
                  <a:lnTo>
                    <a:pt x="10" y="86"/>
                  </a:lnTo>
                  <a:lnTo>
                    <a:pt x="87" y="41"/>
                  </a:lnTo>
                  <a:lnTo>
                    <a:pt x="6" y="93"/>
                  </a:lnTo>
                  <a:lnTo>
                    <a:pt x="91" y="44"/>
                  </a:lnTo>
                  <a:lnTo>
                    <a:pt x="3" y="101"/>
                  </a:lnTo>
                  <a:lnTo>
                    <a:pt x="95" y="47"/>
                  </a:lnTo>
                  <a:lnTo>
                    <a:pt x="0" y="108"/>
                  </a:lnTo>
                  <a:lnTo>
                    <a:pt x="99" y="51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3">
              <a:extLst>
                <a:ext uri="{FF2B5EF4-FFF2-40B4-BE49-F238E27FC236}">
                  <a16:creationId xmlns="" xmlns:a16="http://schemas.microsoft.com/office/drawing/2014/main" id="{83664062-12AE-4CEA-B665-D51ACC6AA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2633663"/>
              <a:ext cx="371475" cy="1265238"/>
            </a:xfrm>
            <a:custGeom>
              <a:avLst/>
              <a:gdLst>
                <a:gd name="T0" fmla="*/ 166 w 234"/>
                <a:gd name="T1" fmla="*/ 0 h 797"/>
                <a:gd name="T2" fmla="*/ 95 w 234"/>
                <a:gd name="T3" fmla="*/ 55 h 797"/>
                <a:gd name="T4" fmla="*/ 98 w 234"/>
                <a:gd name="T5" fmla="*/ 69 h 797"/>
                <a:gd name="T6" fmla="*/ 99 w 234"/>
                <a:gd name="T7" fmla="*/ 79 h 797"/>
                <a:gd name="T8" fmla="*/ 101 w 234"/>
                <a:gd name="T9" fmla="*/ 83 h 797"/>
                <a:gd name="T10" fmla="*/ 104 w 234"/>
                <a:gd name="T11" fmla="*/ 94 h 797"/>
                <a:gd name="T12" fmla="*/ 108 w 234"/>
                <a:gd name="T13" fmla="*/ 110 h 797"/>
                <a:gd name="T14" fmla="*/ 113 w 234"/>
                <a:gd name="T15" fmla="*/ 125 h 797"/>
                <a:gd name="T16" fmla="*/ 114 w 234"/>
                <a:gd name="T17" fmla="*/ 129 h 797"/>
                <a:gd name="T18" fmla="*/ 67 w 234"/>
                <a:gd name="T19" fmla="*/ 185 h 797"/>
                <a:gd name="T20" fmla="*/ 67 w 234"/>
                <a:gd name="T21" fmla="*/ 195 h 797"/>
                <a:gd name="T22" fmla="*/ 228 w 234"/>
                <a:gd name="T23" fmla="*/ 120 h 797"/>
                <a:gd name="T24" fmla="*/ 230 w 234"/>
                <a:gd name="T25" fmla="*/ 128 h 797"/>
                <a:gd name="T26" fmla="*/ 231 w 234"/>
                <a:gd name="T27" fmla="*/ 136 h 797"/>
                <a:gd name="T28" fmla="*/ 232 w 234"/>
                <a:gd name="T29" fmla="*/ 158 h 797"/>
                <a:gd name="T30" fmla="*/ 147 w 234"/>
                <a:gd name="T31" fmla="*/ 228 h 797"/>
                <a:gd name="T32" fmla="*/ 148 w 234"/>
                <a:gd name="T33" fmla="*/ 246 h 797"/>
                <a:gd name="T34" fmla="*/ 201 w 234"/>
                <a:gd name="T35" fmla="*/ 239 h 797"/>
                <a:gd name="T36" fmla="*/ 203 w 234"/>
                <a:gd name="T37" fmla="*/ 251 h 797"/>
                <a:gd name="T38" fmla="*/ 204 w 234"/>
                <a:gd name="T39" fmla="*/ 265 h 797"/>
                <a:gd name="T40" fmla="*/ 209 w 234"/>
                <a:gd name="T41" fmla="*/ 281 h 797"/>
                <a:gd name="T42" fmla="*/ 209 w 234"/>
                <a:gd name="T43" fmla="*/ 282 h 797"/>
                <a:gd name="T44" fmla="*/ 218 w 234"/>
                <a:gd name="T45" fmla="*/ 302 h 797"/>
                <a:gd name="T46" fmla="*/ 205 w 234"/>
                <a:gd name="T47" fmla="*/ 324 h 797"/>
                <a:gd name="T48" fmla="*/ 204 w 234"/>
                <a:gd name="T49" fmla="*/ 331 h 797"/>
                <a:gd name="T50" fmla="*/ 204 w 234"/>
                <a:gd name="T51" fmla="*/ 349 h 797"/>
                <a:gd name="T52" fmla="*/ 201 w 234"/>
                <a:gd name="T53" fmla="*/ 370 h 797"/>
                <a:gd name="T54" fmla="*/ 197 w 234"/>
                <a:gd name="T55" fmla="*/ 387 h 797"/>
                <a:gd name="T56" fmla="*/ 189 w 234"/>
                <a:gd name="T57" fmla="*/ 420 h 797"/>
                <a:gd name="T58" fmla="*/ 186 w 234"/>
                <a:gd name="T59" fmla="*/ 435 h 797"/>
                <a:gd name="T60" fmla="*/ 112 w 234"/>
                <a:gd name="T61" fmla="*/ 495 h 797"/>
                <a:gd name="T62" fmla="*/ 108 w 234"/>
                <a:gd name="T63" fmla="*/ 517 h 797"/>
                <a:gd name="T64" fmla="*/ 110 w 234"/>
                <a:gd name="T65" fmla="*/ 530 h 797"/>
                <a:gd name="T66" fmla="*/ 162 w 234"/>
                <a:gd name="T67" fmla="*/ 527 h 797"/>
                <a:gd name="T68" fmla="*/ 162 w 234"/>
                <a:gd name="T69" fmla="*/ 541 h 797"/>
                <a:gd name="T70" fmla="*/ 156 w 234"/>
                <a:gd name="T71" fmla="*/ 568 h 797"/>
                <a:gd name="T72" fmla="*/ 154 w 234"/>
                <a:gd name="T73" fmla="*/ 575 h 797"/>
                <a:gd name="T74" fmla="*/ 147 w 234"/>
                <a:gd name="T75" fmla="*/ 595 h 797"/>
                <a:gd name="T76" fmla="*/ 142 w 234"/>
                <a:gd name="T77" fmla="*/ 611 h 797"/>
                <a:gd name="T78" fmla="*/ 136 w 234"/>
                <a:gd name="T79" fmla="*/ 630 h 797"/>
                <a:gd name="T80" fmla="*/ 132 w 234"/>
                <a:gd name="T81" fmla="*/ 648 h 797"/>
                <a:gd name="T82" fmla="*/ 131 w 234"/>
                <a:gd name="T83" fmla="*/ 670 h 797"/>
                <a:gd name="T84" fmla="*/ 132 w 234"/>
                <a:gd name="T85" fmla="*/ 676 h 797"/>
                <a:gd name="T86" fmla="*/ 136 w 234"/>
                <a:gd name="T87" fmla="*/ 694 h 797"/>
                <a:gd name="T88" fmla="*/ 140 w 234"/>
                <a:gd name="T89" fmla="*/ 701 h 797"/>
                <a:gd name="T90" fmla="*/ 147 w 234"/>
                <a:gd name="T91" fmla="*/ 712 h 797"/>
                <a:gd name="T92" fmla="*/ 128 w 234"/>
                <a:gd name="T93" fmla="*/ 743 h 797"/>
                <a:gd name="T94" fmla="*/ 133 w 234"/>
                <a:gd name="T95" fmla="*/ 769 h 797"/>
                <a:gd name="T96" fmla="*/ 124 w 234"/>
                <a:gd name="T97" fmla="*/ 79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4" h="797">
                  <a:moveTo>
                    <a:pt x="24" y="72"/>
                  </a:moveTo>
                  <a:lnTo>
                    <a:pt x="28" y="69"/>
                  </a:lnTo>
                  <a:lnTo>
                    <a:pt x="15" y="87"/>
                  </a:lnTo>
                  <a:lnTo>
                    <a:pt x="166" y="0"/>
                  </a:lnTo>
                  <a:lnTo>
                    <a:pt x="11" y="99"/>
                  </a:lnTo>
                  <a:lnTo>
                    <a:pt x="95" y="50"/>
                  </a:lnTo>
                  <a:lnTo>
                    <a:pt x="10" y="103"/>
                  </a:lnTo>
                  <a:lnTo>
                    <a:pt x="95" y="55"/>
                  </a:lnTo>
                  <a:lnTo>
                    <a:pt x="7" y="116"/>
                  </a:lnTo>
                  <a:lnTo>
                    <a:pt x="97" y="64"/>
                  </a:lnTo>
                  <a:lnTo>
                    <a:pt x="6" y="122"/>
                  </a:lnTo>
                  <a:lnTo>
                    <a:pt x="98" y="69"/>
                  </a:lnTo>
                  <a:lnTo>
                    <a:pt x="5" y="132"/>
                  </a:lnTo>
                  <a:lnTo>
                    <a:pt x="99" y="76"/>
                  </a:lnTo>
                  <a:lnTo>
                    <a:pt x="3" y="134"/>
                  </a:lnTo>
                  <a:lnTo>
                    <a:pt x="99" y="79"/>
                  </a:lnTo>
                  <a:lnTo>
                    <a:pt x="3" y="137"/>
                  </a:lnTo>
                  <a:lnTo>
                    <a:pt x="101" y="80"/>
                  </a:lnTo>
                  <a:lnTo>
                    <a:pt x="3" y="139"/>
                  </a:lnTo>
                  <a:lnTo>
                    <a:pt x="101" y="83"/>
                  </a:lnTo>
                  <a:lnTo>
                    <a:pt x="2" y="145"/>
                  </a:lnTo>
                  <a:lnTo>
                    <a:pt x="102" y="87"/>
                  </a:lnTo>
                  <a:lnTo>
                    <a:pt x="0" y="153"/>
                  </a:lnTo>
                  <a:lnTo>
                    <a:pt x="104" y="94"/>
                  </a:lnTo>
                  <a:lnTo>
                    <a:pt x="0" y="166"/>
                  </a:lnTo>
                  <a:lnTo>
                    <a:pt x="106" y="105"/>
                  </a:lnTo>
                  <a:lnTo>
                    <a:pt x="0" y="172"/>
                  </a:lnTo>
                  <a:lnTo>
                    <a:pt x="108" y="110"/>
                  </a:lnTo>
                  <a:lnTo>
                    <a:pt x="0" y="181"/>
                  </a:lnTo>
                  <a:lnTo>
                    <a:pt x="110" y="117"/>
                  </a:lnTo>
                  <a:lnTo>
                    <a:pt x="0" y="190"/>
                  </a:lnTo>
                  <a:lnTo>
                    <a:pt x="113" y="125"/>
                  </a:lnTo>
                  <a:lnTo>
                    <a:pt x="0" y="195"/>
                  </a:lnTo>
                  <a:lnTo>
                    <a:pt x="114" y="129"/>
                  </a:lnTo>
                  <a:lnTo>
                    <a:pt x="0" y="195"/>
                  </a:lnTo>
                  <a:lnTo>
                    <a:pt x="114" y="129"/>
                  </a:lnTo>
                  <a:lnTo>
                    <a:pt x="0" y="208"/>
                  </a:lnTo>
                  <a:lnTo>
                    <a:pt x="120" y="139"/>
                  </a:lnTo>
                  <a:lnTo>
                    <a:pt x="3" y="221"/>
                  </a:lnTo>
                  <a:lnTo>
                    <a:pt x="67" y="185"/>
                  </a:lnTo>
                  <a:lnTo>
                    <a:pt x="9" y="227"/>
                  </a:lnTo>
                  <a:lnTo>
                    <a:pt x="67" y="193"/>
                  </a:lnTo>
                  <a:lnTo>
                    <a:pt x="10" y="228"/>
                  </a:lnTo>
                  <a:lnTo>
                    <a:pt x="67" y="195"/>
                  </a:lnTo>
                  <a:lnTo>
                    <a:pt x="22" y="233"/>
                  </a:lnTo>
                  <a:lnTo>
                    <a:pt x="228" y="114"/>
                  </a:lnTo>
                  <a:lnTo>
                    <a:pt x="29" y="235"/>
                  </a:lnTo>
                  <a:lnTo>
                    <a:pt x="228" y="120"/>
                  </a:lnTo>
                  <a:lnTo>
                    <a:pt x="32" y="239"/>
                  </a:lnTo>
                  <a:lnTo>
                    <a:pt x="230" y="125"/>
                  </a:lnTo>
                  <a:lnTo>
                    <a:pt x="32" y="243"/>
                  </a:lnTo>
                  <a:lnTo>
                    <a:pt x="230" y="128"/>
                  </a:lnTo>
                  <a:lnTo>
                    <a:pt x="32" y="246"/>
                  </a:lnTo>
                  <a:lnTo>
                    <a:pt x="230" y="130"/>
                  </a:lnTo>
                  <a:lnTo>
                    <a:pt x="32" y="250"/>
                  </a:lnTo>
                  <a:lnTo>
                    <a:pt x="231" y="136"/>
                  </a:lnTo>
                  <a:lnTo>
                    <a:pt x="30" y="260"/>
                  </a:lnTo>
                  <a:lnTo>
                    <a:pt x="231" y="144"/>
                  </a:lnTo>
                  <a:lnTo>
                    <a:pt x="25" y="278"/>
                  </a:lnTo>
                  <a:lnTo>
                    <a:pt x="232" y="158"/>
                  </a:lnTo>
                  <a:lnTo>
                    <a:pt x="21" y="285"/>
                  </a:lnTo>
                  <a:lnTo>
                    <a:pt x="234" y="163"/>
                  </a:lnTo>
                  <a:lnTo>
                    <a:pt x="13" y="305"/>
                  </a:lnTo>
                  <a:lnTo>
                    <a:pt x="147" y="228"/>
                  </a:lnTo>
                  <a:lnTo>
                    <a:pt x="19" y="316"/>
                  </a:lnTo>
                  <a:lnTo>
                    <a:pt x="146" y="244"/>
                  </a:lnTo>
                  <a:lnTo>
                    <a:pt x="24" y="317"/>
                  </a:lnTo>
                  <a:lnTo>
                    <a:pt x="148" y="246"/>
                  </a:lnTo>
                  <a:lnTo>
                    <a:pt x="32" y="327"/>
                  </a:lnTo>
                  <a:lnTo>
                    <a:pt x="201" y="229"/>
                  </a:lnTo>
                  <a:lnTo>
                    <a:pt x="30" y="338"/>
                  </a:lnTo>
                  <a:lnTo>
                    <a:pt x="201" y="239"/>
                  </a:lnTo>
                  <a:lnTo>
                    <a:pt x="30" y="340"/>
                  </a:lnTo>
                  <a:lnTo>
                    <a:pt x="201" y="242"/>
                  </a:lnTo>
                  <a:lnTo>
                    <a:pt x="30" y="350"/>
                  </a:lnTo>
                  <a:lnTo>
                    <a:pt x="203" y="251"/>
                  </a:lnTo>
                  <a:lnTo>
                    <a:pt x="30" y="354"/>
                  </a:lnTo>
                  <a:lnTo>
                    <a:pt x="203" y="254"/>
                  </a:lnTo>
                  <a:lnTo>
                    <a:pt x="30" y="365"/>
                  </a:lnTo>
                  <a:lnTo>
                    <a:pt x="204" y="265"/>
                  </a:lnTo>
                  <a:lnTo>
                    <a:pt x="32" y="376"/>
                  </a:lnTo>
                  <a:lnTo>
                    <a:pt x="207" y="274"/>
                  </a:lnTo>
                  <a:lnTo>
                    <a:pt x="32" y="384"/>
                  </a:lnTo>
                  <a:lnTo>
                    <a:pt x="209" y="281"/>
                  </a:lnTo>
                  <a:lnTo>
                    <a:pt x="32" y="384"/>
                  </a:lnTo>
                  <a:lnTo>
                    <a:pt x="209" y="282"/>
                  </a:lnTo>
                  <a:lnTo>
                    <a:pt x="32" y="385"/>
                  </a:lnTo>
                  <a:lnTo>
                    <a:pt x="209" y="282"/>
                  </a:lnTo>
                  <a:lnTo>
                    <a:pt x="33" y="396"/>
                  </a:lnTo>
                  <a:lnTo>
                    <a:pt x="213" y="292"/>
                  </a:lnTo>
                  <a:lnTo>
                    <a:pt x="33" y="410"/>
                  </a:lnTo>
                  <a:lnTo>
                    <a:pt x="218" y="302"/>
                  </a:lnTo>
                  <a:lnTo>
                    <a:pt x="33" y="411"/>
                  </a:lnTo>
                  <a:lnTo>
                    <a:pt x="218" y="305"/>
                  </a:lnTo>
                  <a:lnTo>
                    <a:pt x="34" y="423"/>
                  </a:lnTo>
                  <a:lnTo>
                    <a:pt x="205" y="324"/>
                  </a:lnTo>
                  <a:lnTo>
                    <a:pt x="34" y="429"/>
                  </a:lnTo>
                  <a:lnTo>
                    <a:pt x="205" y="331"/>
                  </a:lnTo>
                  <a:lnTo>
                    <a:pt x="34" y="430"/>
                  </a:lnTo>
                  <a:lnTo>
                    <a:pt x="204" y="331"/>
                  </a:lnTo>
                  <a:lnTo>
                    <a:pt x="34" y="431"/>
                  </a:lnTo>
                  <a:lnTo>
                    <a:pt x="204" y="334"/>
                  </a:lnTo>
                  <a:lnTo>
                    <a:pt x="36" y="445"/>
                  </a:lnTo>
                  <a:lnTo>
                    <a:pt x="204" y="349"/>
                  </a:lnTo>
                  <a:lnTo>
                    <a:pt x="36" y="457"/>
                  </a:lnTo>
                  <a:lnTo>
                    <a:pt x="203" y="361"/>
                  </a:lnTo>
                  <a:lnTo>
                    <a:pt x="36" y="465"/>
                  </a:lnTo>
                  <a:lnTo>
                    <a:pt x="201" y="370"/>
                  </a:lnTo>
                  <a:lnTo>
                    <a:pt x="37" y="472"/>
                  </a:lnTo>
                  <a:lnTo>
                    <a:pt x="200" y="378"/>
                  </a:lnTo>
                  <a:lnTo>
                    <a:pt x="38" y="477"/>
                  </a:lnTo>
                  <a:lnTo>
                    <a:pt x="197" y="387"/>
                  </a:lnTo>
                  <a:lnTo>
                    <a:pt x="52" y="485"/>
                  </a:lnTo>
                  <a:lnTo>
                    <a:pt x="193" y="404"/>
                  </a:lnTo>
                  <a:lnTo>
                    <a:pt x="55" y="498"/>
                  </a:lnTo>
                  <a:lnTo>
                    <a:pt x="189" y="420"/>
                  </a:lnTo>
                  <a:lnTo>
                    <a:pt x="55" y="500"/>
                  </a:lnTo>
                  <a:lnTo>
                    <a:pt x="189" y="424"/>
                  </a:lnTo>
                  <a:lnTo>
                    <a:pt x="56" y="510"/>
                  </a:lnTo>
                  <a:lnTo>
                    <a:pt x="186" y="435"/>
                  </a:lnTo>
                  <a:lnTo>
                    <a:pt x="56" y="514"/>
                  </a:lnTo>
                  <a:lnTo>
                    <a:pt x="185" y="439"/>
                  </a:lnTo>
                  <a:lnTo>
                    <a:pt x="57" y="527"/>
                  </a:lnTo>
                  <a:lnTo>
                    <a:pt x="112" y="495"/>
                  </a:lnTo>
                  <a:lnTo>
                    <a:pt x="56" y="537"/>
                  </a:lnTo>
                  <a:lnTo>
                    <a:pt x="110" y="507"/>
                  </a:lnTo>
                  <a:lnTo>
                    <a:pt x="56" y="548"/>
                  </a:lnTo>
                  <a:lnTo>
                    <a:pt x="108" y="517"/>
                  </a:lnTo>
                  <a:lnTo>
                    <a:pt x="55" y="557"/>
                  </a:lnTo>
                  <a:lnTo>
                    <a:pt x="109" y="526"/>
                  </a:lnTo>
                  <a:lnTo>
                    <a:pt x="55" y="563"/>
                  </a:lnTo>
                  <a:lnTo>
                    <a:pt x="110" y="530"/>
                  </a:lnTo>
                  <a:lnTo>
                    <a:pt x="55" y="575"/>
                  </a:lnTo>
                  <a:lnTo>
                    <a:pt x="112" y="542"/>
                  </a:lnTo>
                  <a:lnTo>
                    <a:pt x="57" y="588"/>
                  </a:lnTo>
                  <a:lnTo>
                    <a:pt x="162" y="527"/>
                  </a:lnTo>
                  <a:lnTo>
                    <a:pt x="60" y="598"/>
                  </a:lnTo>
                  <a:lnTo>
                    <a:pt x="162" y="538"/>
                  </a:lnTo>
                  <a:lnTo>
                    <a:pt x="60" y="599"/>
                  </a:lnTo>
                  <a:lnTo>
                    <a:pt x="162" y="541"/>
                  </a:lnTo>
                  <a:lnTo>
                    <a:pt x="63" y="610"/>
                  </a:lnTo>
                  <a:lnTo>
                    <a:pt x="161" y="555"/>
                  </a:lnTo>
                  <a:lnTo>
                    <a:pt x="66" y="621"/>
                  </a:lnTo>
                  <a:lnTo>
                    <a:pt x="156" y="568"/>
                  </a:lnTo>
                  <a:lnTo>
                    <a:pt x="67" y="625"/>
                  </a:lnTo>
                  <a:lnTo>
                    <a:pt x="155" y="573"/>
                  </a:lnTo>
                  <a:lnTo>
                    <a:pt x="67" y="625"/>
                  </a:lnTo>
                  <a:lnTo>
                    <a:pt x="154" y="575"/>
                  </a:lnTo>
                  <a:lnTo>
                    <a:pt x="70" y="636"/>
                  </a:lnTo>
                  <a:lnTo>
                    <a:pt x="150" y="588"/>
                  </a:lnTo>
                  <a:lnTo>
                    <a:pt x="71" y="640"/>
                  </a:lnTo>
                  <a:lnTo>
                    <a:pt x="147" y="595"/>
                  </a:lnTo>
                  <a:lnTo>
                    <a:pt x="71" y="641"/>
                  </a:lnTo>
                  <a:lnTo>
                    <a:pt x="147" y="597"/>
                  </a:lnTo>
                  <a:lnTo>
                    <a:pt x="74" y="651"/>
                  </a:lnTo>
                  <a:lnTo>
                    <a:pt x="142" y="611"/>
                  </a:lnTo>
                  <a:lnTo>
                    <a:pt x="74" y="651"/>
                  </a:lnTo>
                  <a:lnTo>
                    <a:pt x="142" y="613"/>
                  </a:lnTo>
                  <a:lnTo>
                    <a:pt x="78" y="663"/>
                  </a:lnTo>
                  <a:lnTo>
                    <a:pt x="136" y="630"/>
                  </a:lnTo>
                  <a:lnTo>
                    <a:pt x="82" y="675"/>
                  </a:lnTo>
                  <a:lnTo>
                    <a:pt x="132" y="645"/>
                  </a:lnTo>
                  <a:lnTo>
                    <a:pt x="82" y="676"/>
                  </a:lnTo>
                  <a:lnTo>
                    <a:pt x="132" y="648"/>
                  </a:lnTo>
                  <a:lnTo>
                    <a:pt x="83" y="682"/>
                  </a:lnTo>
                  <a:lnTo>
                    <a:pt x="131" y="655"/>
                  </a:lnTo>
                  <a:lnTo>
                    <a:pt x="89" y="694"/>
                  </a:lnTo>
                  <a:lnTo>
                    <a:pt x="131" y="670"/>
                  </a:lnTo>
                  <a:lnTo>
                    <a:pt x="90" y="700"/>
                  </a:lnTo>
                  <a:lnTo>
                    <a:pt x="131" y="675"/>
                  </a:lnTo>
                  <a:lnTo>
                    <a:pt x="90" y="700"/>
                  </a:lnTo>
                  <a:lnTo>
                    <a:pt x="132" y="676"/>
                  </a:lnTo>
                  <a:lnTo>
                    <a:pt x="93" y="708"/>
                  </a:lnTo>
                  <a:lnTo>
                    <a:pt x="133" y="685"/>
                  </a:lnTo>
                  <a:lnTo>
                    <a:pt x="94" y="718"/>
                  </a:lnTo>
                  <a:lnTo>
                    <a:pt x="136" y="694"/>
                  </a:lnTo>
                  <a:lnTo>
                    <a:pt x="93" y="721"/>
                  </a:lnTo>
                  <a:lnTo>
                    <a:pt x="137" y="695"/>
                  </a:lnTo>
                  <a:lnTo>
                    <a:pt x="91" y="729"/>
                  </a:lnTo>
                  <a:lnTo>
                    <a:pt x="140" y="701"/>
                  </a:lnTo>
                  <a:lnTo>
                    <a:pt x="91" y="739"/>
                  </a:lnTo>
                  <a:lnTo>
                    <a:pt x="144" y="709"/>
                  </a:lnTo>
                  <a:lnTo>
                    <a:pt x="93" y="744"/>
                  </a:lnTo>
                  <a:lnTo>
                    <a:pt x="147" y="712"/>
                  </a:lnTo>
                  <a:lnTo>
                    <a:pt x="93" y="755"/>
                  </a:lnTo>
                  <a:lnTo>
                    <a:pt x="154" y="720"/>
                  </a:lnTo>
                  <a:lnTo>
                    <a:pt x="93" y="763"/>
                  </a:lnTo>
                  <a:lnTo>
                    <a:pt x="128" y="743"/>
                  </a:lnTo>
                  <a:lnTo>
                    <a:pt x="95" y="778"/>
                  </a:lnTo>
                  <a:lnTo>
                    <a:pt x="131" y="756"/>
                  </a:lnTo>
                  <a:lnTo>
                    <a:pt x="99" y="788"/>
                  </a:lnTo>
                  <a:lnTo>
                    <a:pt x="133" y="769"/>
                  </a:lnTo>
                  <a:lnTo>
                    <a:pt x="109" y="796"/>
                  </a:lnTo>
                  <a:lnTo>
                    <a:pt x="131" y="784"/>
                  </a:lnTo>
                  <a:lnTo>
                    <a:pt x="120" y="797"/>
                  </a:lnTo>
                  <a:lnTo>
                    <a:pt x="124" y="794"/>
                  </a:lnTo>
                  <a:lnTo>
                    <a:pt x="121" y="797"/>
                  </a:lnTo>
                  <a:lnTo>
                    <a:pt x="123" y="796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4">
              <a:extLst>
                <a:ext uri="{FF2B5EF4-FFF2-40B4-BE49-F238E27FC236}">
                  <a16:creationId xmlns="" xmlns:a16="http://schemas.microsoft.com/office/drawing/2014/main" id="{5D2638C8-D0DE-40DE-83D9-78B61B5D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476" y="2506663"/>
              <a:ext cx="187325" cy="223838"/>
            </a:xfrm>
            <a:custGeom>
              <a:avLst/>
              <a:gdLst>
                <a:gd name="T0" fmla="*/ 46 w 118"/>
                <a:gd name="T1" fmla="*/ 7 h 141"/>
                <a:gd name="T2" fmla="*/ 50 w 118"/>
                <a:gd name="T3" fmla="*/ 4 h 141"/>
                <a:gd name="T4" fmla="*/ 33 w 118"/>
                <a:gd name="T5" fmla="*/ 19 h 141"/>
                <a:gd name="T6" fmla="*/ 67 w 118"/>
                <a:gd name="T7" fmla="*/ 0 h 141"/>
                <a:gd name="T8" fmla="*/ 28 w 118"/>
                <a:gd name="T9" fmla="*/ 32 h 141"/>
                <a:gd name="T10" fmla="*/ 78 w 118"/>
                <a:gd name="T11" fmla="*/ 3 h 141"/>
                <a:gd name="T12" fmla="*/ 28 w 118"/>
                <a:gd name="T13" fmla="*/ 33 h 141"/>
                <a:gd name="T14" fmla="*/ 78 w 118"/>
                <a:gd name="T15" fmla="*/ 3 h 141"/>
                <a:gd name="T16" fmla="*/ 23 w 118"/>
                <a:gd name="T17" fmla="*/ 51 h 141"/>
                <a:gd name="T18" fmla="*/ 92 w 118"/>
                <a:gd name="T19" fmla="*/ 11 h 141"/>
                <a:gd name="T20" fmla="*/ 19 w 118"/>
                <a:gd name="T21" fmla="*/ 68 h 141"/>
                <a:gd name="T22" fmla="*/ 101 w 118"/>
                <a:gd name="T23" fmla="*/ 21 h 141"/>
                <a:gd name="T24" fmla="*/ 17 w 118"/>
                <a:gd name="T25" fmla="*/ 74 h 141"/>
                <a:gd name="T26" fmla="*/ 103 w 118"/>
                <a:gd name="T27" fmla="*/ 25 h 141"/>
                <a:gd name="T28" fmla="*/ 16 w 118"/>
                <a:gd name="T29" fmla="*/ 88 h 141"/>
                <a:gd name="T30" fmla="*/ 108 w 118"/>
                <a:gd name="T31" fmla="*/ 36 h 141"/>
                <a:gd name="T32" fmla="*/ 20 w 118"/>
                <a:gd name="T33" fmla="*/ 101 h 141"/>
                <a:gd name="T34" fmla="*/ 112 w 118"/>
                <a:gd name="T35" fmla="*/ 48 h 141"/>
                <a:gd name="T36" fmla="*/ 14 w 118"/>
                <a:gd name="T37" fmla="*/ 116 h 141"/>
                <a:gd name="T38" fmla="*/ 115 w 118"/>
                <a:gd name="T39" fmla="*/ 56 h 141"/>
                <a:gd name="T40" fmla="*/ 0 w 118"/>
                <a:gd name="T41" fmla="*/ 129 h 141"/>
                <a:gd name="T42" fmla="*/ 116 w 118"/>
                <a:gd name="T43" fmla="*/ 63 h 141"/>
                <a:gd name="T44" fmla="*/ 1 w 118"/>
                <a:gd name="T45" fmla="*/ 137 h 141"/>
                <a:gd name="T46" fmla="*/ 116 w 118"/>
                <a:gd name="T47" fmla="*/ 69 h 141"/>
                <a:gd name="T48" fmla="*/ 2 w 118"/>
                <a:gd name="T49" fmla="*/ 141 h 141"/>
                <a:gd name="T50" fmla="*/ 118 w 118"/>
                <a:gd name="T51" fmla="*/ 7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41">
                  <a:moveTo>
                    <a:pt x="46" y="7"/>
                  </a:moveTo>
                  <a:lnTo>
                    <a:pt x="50" y="4"/>
                  </a:lnTo>
                  <a:lnTo>
                    <a:pt x="33" y="19"/>
                  </a:lnTo>
                  <a:lnTo>
                    <a:pt x="67" y="0"/>
                  </a:lnTo>
                  <a:lnTo>
                    <a:pt x="28" y="32"/>
                  </a:lnTo>
                  <a:lnTo>
                    <a:pt x="78" y="3"/>
                  </a:lnTo>
                  <a:lnTo>
                    <a:pt x="28" y="33"/>
                  </a:lnTo>
                  <a:lnTo>
                    <a:pt x="78" y="3"/>
                  </a:lnTo>
                  <a:lnTo>
                    <a:pt x="23" y="51"/>
                  </a:lnTo>
                  <a:lnTo>
                    <a:pt x="92" y="11"/>
                  </a:lnTo>
                  <a:lnTo>
                    <a:pt x="19" y="68"/>
                  </a:lnTo>
                  <a:lnTo>
                    <a:pt x="101" y="21"/>
                  </a:lnTo>
                  <a:lnTo>
                    <a:pt x="17" y="74"/>
                  </a:lnTo>
                  <a:lnTo>
                    <a:pt x="103" y="25"/>
                  </a:lnTo>
                  <a:lnTo>
                    <a:pt x="16" y="88"/>
                  </a:lnTo>
                  <a:lnTo>
                    <a:pt x="108" y="36"/>
                  </a:lnTo>
                  <a:lnTo>
                    <a:pt x="20" y="101"/>
                  </a:lnTo>
                  <a:lnTo>
                    <a:pt x="112" y="48"/>
                  </a:lnTo>
                  <a:lnTo>
                    <a:pt x="14" y="116"/>
                  </a:lnTo>
                  <a:lnTo>
                    <a:pt x="115" y="56"/>
                  </a:lnTo>
                  <a:lnTo>
                    <a:pt x="0" y="129"/>
                  </a:lnTo>
                  <a:lnTo>
                    <a:pt x="116" y="63"/>
                  </a:lnTo>
                  <a:lnTo>
                    <a:pt x="1" y="137"/>
                  </a:lnTo>
                  <a:lnTo>
                    <a:pt x="116" y="69"/>
                  </a:lnTo>
                  <a:lnTo>
                    <a:pt x="2" y="141"/>
                  </a:lnTo>
                  <a:lnTo>
                    <a:pt x="118" y="74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4" name="组合 153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6E0A6B39-483B-4ADB-9009-2179FADF85E9}"/>
              </a:ext>
            </a:extLst>
          </p:cNvPr>
          <p:cNvGrpSpPr/>
          <p:nvPr/>
        </p:nvGrpSpPr>
        <p:grpSpPr>
          <a:xfrm>
            <a:off x="8314371" y="1879107"/>
            <a:ext cx="392251" cy="1248509"/>
            <a:chOff x="7567613" y="2390775"/>
            <a:chExt cx="260350" cy="828676"/>
          </a:xfrm>
        </p:grpSpPr>
        <p:sp>
          <p:nvSpPr>
            <p:cNvPr id="130" name="Freeform 125">
              <a:extLst>
                <a:ext uri="{FF2B5EF4-FFF2-40B4-BE49-F238E27FC236}">
                  <a16:creationId xmlns="" xmlns:a16="http://schemas.microsoft.com/office/drawing/2014/main" id="{3B8BB486-69CD-4BF4-9475-930687570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6" y="3154363"/>
              <a:ext cx="77788" cy="28575"/>
            </a:xfrm>
            <a:custGeom>
              <a:avLst/>
              <a:gdLst>
                <a:gd name="T0" fmla="*/ 0 w 49"/>
                <a:gd name="T1" fmla="*/ 12 h 18"/>
                <a:gd name="T2" fmla="*/ 22 w 49"/>
                <a:gd name="T3" fmla="*/ 0 h 18"/>
                <a:gd name="T4" fmla="*/ 13 w 49"/>
                <a:gd name="T5" fmla="*/ 16 h 18"/>
                <a:gd name="T6" fmla="*/ 30 w 49"/>
                <a:gd name="T7" fmla="*/ 7 h 18"/>
                <a:gd name="T8" fmla="*/ 20 w 49"/>
                <a:gd name="T9" fmla="*/ 18 h 18"/>
                <a:gd name="T10" fmla="*/ 37 w 49"/>
                <a:gd name="T11" fmla="*/ 8 h 18"/>
                <a:gd name="T12" fmla="*/ 23 w 49"/>
                <a:gd name="T13" fmla="*/ 18 h 18"/>
                <a:gd name="T14" fmla="*/ 38 w 49"/>
                <a:gd name="T15" fmla="*/ 8 h 18"/>
                <a:gd name="T16" fmla="*/ 27 w 49"/>
                <a:gd name="T17" fmla="*/ 18 h 18"/>
                <a:gd name="T18" fmla="*/ 42 w 49"/>
                <a:gd name="T19" fmla="*/ 10 h 18"/>
                <a:gd name="T20" fmla="*/ 30 w 49"/>
                <a:gd name="T21" fmla="*/ 18 h 18"/>
                <a:gd name="T22" fmla="*/ 45 w 49"/>
                <a:gd name="T23" fmla="*/ 10 h 18"/>
                <a:gd name="T24" fmla="*/ 47 w 49"/>
                <a:gd name="T25" fmla="*/ 18 h 18"/>
                <a:gd name="T26" fmla="*/ 49 w 49"/>
                <a:gd name="T2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18">
                  <a:moveTo>
                    <a:pt x="0" y="12"/>
                  </a:moveTo>
                  <a:lnTo>
                    <a:pt x="22" y="0"/>
                  </a:lnTo>
                  <a:lnTo>
                    <a:pt x="13" y="16"/>
                  </a:lnTo>
                  <a:lnTo>
                    <a:pt x="30" y="7"/>
                  </a:lnTo>
                  <a:lnTo>
                    <a:pt x="20" y="18"/>
                  </a:lnTo>
                  <a:lnTo>
                    <a:pt x="37" y="8"/>
                  </a:lnTo>
                  <a:lnTo>
                    <a:pt x="23" y="18"/>
                  </a:lnTo>
                  <a:lnTo>
                    <a:pt x="38" y="8"/>
                  </a:lnTo>
                  <a:lnTo>
                    <a:pt x="27" y="18"/>
                  </a:lnTo>
                  <a:lnTo>
                    <a:pt x="42" y="10"/>
                  </a:lnTo>
                  <a:lnTo>
                    <a:pt x="30" y="18"/>
                  </a:lnTo>
                  <a:lnTo>
                    <a:pt x="45" y="10"/>
                  </a:lnTo>
                  <a:lnTo>
                    <a:pt x="47" y="18"/>
                  </a:lnTo>
                  <a:lnTo>
                    <a:pt x="49" y="16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6">
              <a:extLst>
                <a:ext uri="{FF2B5EF4-FFF2-40B4-BE49-F238E27FC236}">
                  <a16:creationId xmlns="" xmlns:a16="http://schemas.microsoft.com/office/drawing/2014/main" id="{193F7D8F-5034-44B9-8626-DB903F20A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263" y="2916238"/>
              <a:ext cx="84138" cy="260350"/>
            </a:xfrm>
            <a:custGeom>
              <a:avLst/>
              <a:gdLst>
                <a:gd name="T0" fmla="*/ 0 w 53"/>
                <a:gd name="T1" fmla="*/ 31 h 164"/>
                <a:gd name="T2" fmla="*/ 53 w 53"/>
                <a:gd name="T3" fmla="*/ 0 h 164"/>
                <a:gd name="T4" fmla="*/ 0 w 53"/>
                <a:gd name="T5" fmla="*/ 39 h 164"/>
                <a:gd name="T6" fmla="*/ 51 w 53"/>
                <a:gd name="T7" fmla="*/ 9 h 164"/>
                <a:gd name="T8" fmla="*/ 1 w 53"/>
                <a:gd name="T9" fmla="*/ 43 h 164"/>
                <a:gd name="T10" fmla="*/ 50 w 53"/>
                <a:gd name="T11" fmla="*/ 13 h 164"/>
                <a:gd name="T12" fmla="*/ 1 w 53"/>
                <a:gd name="T13" fmla="*/ 57 h 164"/>
                <a:gd name="T14" fmla="*/ 47 w 53"/>
                <a:gd name="T15" fmla="*/ 30 h 164"/>
                <a:gd name="T16" fmla="*/ 3 w 53"/>
                <a:gd name="T17" fmla="*/ 64 h 164"/>
                <a:gd name="T18" fmla="*/ 46 w 53"/>
                <a:gd name="T19" fmla="*/ 38 h 164"/>
                <a:gd name="T20" fmla="*/ 3 w 53"/>
                <a:gd name="T21" fmla="*/ 73 h 164"/>
                <a:gd name="T22" fmla="*/ 45 w 53"/>
                <a:gd name="T23" fmla="*/ 49 h 164"/>
                <a:gd name="T24" fmla="*/ 3 w 53"/>
                <a:gd name="T25" fmla="*/ 81 h 164"/>
                <a:gd name="T26" fmla="*/ 43 w 53"/>
                <a:gd name="T27" fmla="*/ 58 h 164"/>
                <a:gd name="T28" fmla="*/ 3 w 53"/>
                <a:gd name="T29" fmla="*/ 91 h 164"/>
                <a:gd name="T30" fmla="*/ 40 w 53"/>
                <a:gd name="T31" fmla="*/ 69 h 164"/>
                <a:gd name="T32" fmla="*/ 3 w 53"/>
                <a:gd name="T33" fmla="*/ 107 h 164"/>
                <a:gd name="T34" fmla="*/ 39 w 53"/>
                <a:gd name="T35" fmla="*/ 85 h 164"/>
                <a:gd name="T36" fmla="*/ 3 w 53"/>
                <a:gd name="T37" fmla="*/ 122 h 164"/>
                <a:gd name="T38" fmla="*/ 38 w 53"/>
                <a:gd name="T39" fmla="*/ 101 h 164"/>
                <a:gd name="T40" fmla="*/ 1 w 53"/>
                <a:gd name="T41" fmla="*/ 137 h 164"/>
                <a:gd name="T42" fmla="*/ 36 w 53"/>
                <a:gd name="T43" fmla="*/ 118 h 164"/>
                <a:gd name="T44" fmla="*/ 1 w 53"/>
                <a:gd name="T45" fmla="*/ 142 h 164"/>
                <a:gd name="T46" fmla="*/ 35 w 53"/>
                <a:gd name="T47" fmla="*/ 122 h 164"/>
                <a:gd name="T48" fmla="*/ 1 w 53"/>
                <a:gd name="T49" fmla="*/ 142 h 164"/>
                <a:gd name="T50" fmla="*/ 35 w 53"/>
                <a:gd name="T51" fmla="*/ 123 h 164"/>
                <a:gd name="T52" fmla="*/ 0 w 53"/>
                <a:gd name="T53" fmla="*/ 150 h 164"/>
                <a:gd name="T54" fmla="*/ 36 w 53"/>
                <a:gd name="T55" fmla="*/ 130 h 164"/>
                <a:gd name="T56" fmla="*/ 1 w 53"/>
                <a:gd name="T57" fmla="*/ 161 h 164"/>
                <a:gd name="T58" fmla="*/ 42 w 53"/>
                <a:gd name="T59" fmla="*/ 138 h 164"/>
                <a:gd name="T60" fmla="*/ 5 w 53"/>
                <a:gd name="T61" fmla="*/ 162 h 164"/>
                <a:gd name="T62" fmla="*/ 45 w 53"/>
                <a:gd name="T63" fmla="*/ 141 h 164"/>
                <a:gd name="T64" fmla="*/ 23 w 53"/>
                <a:gd name="T65" fmla="*/ 164 h 164"/>
                <a:gd name="T66" fmla="*/ 47 w 53"/>
                <a:gd name="T67" fmla="*/ 149 h 164"/>
                <a:gd name="T68" fmla="*/ 26 w 53"/>
                <a:gd name="T69" fmla="*/ 164 h 164"/>
                <a:gd name="T70" fmla="*/ 26 w 53"/>
                <a:gd name="T7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" h="164">
                  <a:moveTo>
                    <a:pt x="0" y="31"/>
                  </a:moveTo>
                  <a:lnTo>
                    <a:pt x="53" y="0"/>
                  </a:lnTo>
                  <a:lnTo>
                    <a:pt x="0" y="39"/>
                  </a:lnTo>
                  <a:lnTo>
                    <a:pt x="51" y="9"/>
                  </a:lnTo>
                  <a:lnTo>
                    <a:pt x="1" y="43"/>
                  </a:lnTo>
                  <a:lnTo>
                    <a:pt x="50" y="13"/>
                  </a:lnTo>
                  <a:lnTo>
                    <a:pt x="1" y="57"/>
                  </a:lnTo>
                  <a:lnTo>
                    <a:pt x="47" y="30"/>
                  </a:lnTo>
                  <a:lnTo>
                    <a:pt x="3" y="64"/>
                  </a:lnTo>
                  <a:lnTo>
                    <a:pt x="46" y="38"/>
                  </a:lnTo>
                  <a:lnTo>
                    <a:pt x="3" y="73"/>
                  </a:lnTo>
                  <a:lnTo>
                    <a:pt x="45" y="49"/>
                  </a:lnTo>
                  <a:lnTo>
                    <a:pt x="3" y="81"/>
                  </a:lnTo>
                  <a:lnTo>
                    <a:pt x="43" y="58"/>
                  </a:lnTo>
                  <a:lnTo>
                    <a:pt x="3" y="91"/>
                  </a:lnTo>
                  <a:lnTo>
                    <a:pt x="40" y="69"/>
                  </a:lnTo>
                  <a:lnTo>
                    <a:pt x="3" y="107"/>
                  </a:lnTo>
                  <a:lnTo>
                    <a:pt x="39" y="85"/>
                  </a:lnTo>
                  <a:lnTo>
                    <a:pt x="3" y="122"/>
                  </a:lnTo>
                  <a:lnTo>
                    <a:pt x="38" y="101"/>
                  </a:lnTo>
                  <a:lnTo>
                    <a:pt x="1" y="137"/>
                  </a:lnTo>
                  <a:lnTo>
                    <a:pt x="36" y="118"/>
                  </a:lnTo>
                  <a:lnTo>
                    <a:pt x="1" y="142"/>
                  </a:lnTo>
                  <a:lnTo>
                    <a:pt x="35" y="122"/>
                  </a:lnTo>
                  <a:lnTo>
                    <a:pt x="1" y="142"/>
                  </a:lnTo>
                  <a:lnTo>
                    <a:pt x="35" y="123"/>
                  </a:lnTo>
                  <a:lnTo>
                    <a:pt x="0" y="150"/>
                  </a:lnTo>
                  <a:lnTo>
                    <a:pt x="36" y="130"/>
                  </a:lnTo>
                  <a:lnTo>
                    <a:pt x="1" y="161"/>
                  </a:lnTo>
                  <a:lnTo>
                    <a:pt x="42" y="138"/>
                  </a:lnTo>
                  <a:lnTo>
                    <a:pt x="5" y="162"/>
                  </a:lnTo>
                  <a:lnTo>
                    <a:pt x="45" y="141"/>
                  </a:lnTo>
                  <a:lnTo>
                    <a:pt x="23" y="164"/>
                  </a:lnTo>
                  <a:lnTo>
                    <a:pt x="47" y="149"/>
                  </a:lnTo>
                  <a:lnTo>
                    <a:pt x="26" y="164"/>
                  </a:lnTo>
                  <a:lnTo>
                    <a:pt x="26" y="164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7">
              <a:extLst>
                <a:ext uri="{FF2B5EF4-FFF2-40B4-BE49-F238E27FC236}">
                  <a16:creationId xmlns="" xmlns:a16="http://schemas.microsoft.com/office/drawing/2014/main" id="{769BAE50-CA14-4110-8684-0E6FAE815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638" y="2686050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28">
              <a:extLst>
                <a:ext uri="{FF2B5EF4-FFF2-40B4-BE49-F238E27FC236}">
                  <a16:creationId xmlns="" xmlns:a16="http://schemas.microsoft.com/office/drawing/2014/main" id="{E856386C-B7CB-4C7B-8A69-B20CCE3BE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688" y="2643188"/>
              <a:ext cx="41275" cy="23813"/>
            </a:xfrm>
            <a:custGeom>
              <a:avLst/>
              <a:gdLst>
                <a:gd name="T0" fmla="*/ 0 w 26"/>
                <a:gd name="T1" fmla="*/ 15 h 15"/>
                <a:gd name="T2" fmla="*/ 26 w 26"/>
                <a:gd name="T3" fmla="*/ 0 h 15"/>
                <a:gd name="T4" fmla="*/ 4 w 26"/>
                <a:gd name="T5" fmla="*/ 15 h 15"/>
                <a:gd name="T6" fmla="*/ 26 w 26"/>
                <a:gd name="T7" fmla="*/ 1 h 15"/>
                <a:gd name="T8" fmla="*/ 6 w 26"/>
                <a:gd name="T9" fmla="*/ 15 h 15"/>
                <a:gd name="T10" fmla="*/ 26 w 26"/>
                <a:gd name="T11" fmla="*/ 4 h 15"/>
                <a:gd name="T12" fmla="*/ 21 w 26"/>
                <a:gd name="T13" fmla="*/ 13 h 15"/>
                <a:gd name="T14" fmla="*/ 22 w 26"/>
                <a:gd name="T1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5">
                  <a:moveTo>
                    <a:pt x="0" y="15"/>
                  </a:moveTo>
                  <a:lnTo>
                    <a:pt x="26" y="0"/>
                  </a:lnTo>
                  <a:lnTo>
                    <a:pt x="4" y="15"/>
                  </a:lnTo>
                  <a:lnTo>
                    <a:pt x="26" y="1"/>
                  </a:lnTo>
                  <a:lnTo>
                    <a:pt x="6" y="15"/>
                  </a:lnTo>
                  <a:lnTo>
                    <a:pt x="26" y="4"/>
                  </a:lnTo>
                  <a:lnTo>
                    <a:pt x="21" y="13"/>
                  </a:lnTo>
                  <a:lnTo>
                    <a:pt x="22" y="12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9">
              <a:extLst>
                <a:ext uri="{FF2B5EF4-FFF2-40B4-BE49-F238E27FC236}">
                  <a16:creationId xmlns="" xmlns:a16="http://schemas.microsoft.com/office/drawing/2014/main" id="{3C822F63-BCF5-4C20-8109-E5D7C4233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638" y="2624138"/>
              <a:ext cx="58738" cy="58738"/>
            </a:xfrm>
            <a:custGeom>
              <a:avLst/>
              <a:gdLst>
                <a:gd name="T0" fmla="*/ 0 w 37"/>
                <a:gd name="T1" fmla="*/ 20 h 37"/>
                <a:gd name="T2" fmla="*/ 37 w 37"/>
                <a:gd name="T3" fmla="*/ 0 h 37"/>
                <a:gd name="T4" fmla="*/ 3 w 37"/>
                <a:gd name="T5" fmla="*/ 33 h 37"/>
                <a:gd name="T6" fmla="*/ 11 w 37"/>
                <a:gd name="T7" fmla="*/ 29 h 37"/>
                <a:gd name="T8" fmla="*/ 3 w 37"/>
                <a:gd name="T9" fmla="*/ 33 h 37"/>
                <a:gd name="T10" fmla="*/ 11 w 37"/>
                <a:gd name="T11" fmla="*/ 29 h 37"/>
                <a:gd name="T12" fmla="*/ 4 w 37"/>
                <a:gd name="T13" fmla="*/ 37 h 37"/>
                <a:gd name="T14" fmla="*/ 7 w 37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0" y="20"/>
                  </a:moveTo>
                  <a:lnTo>
                    <a:pt x="37" y="0"/>
                  </a:lnTo>
                  <a:lnTo>
                    <a:pt x="3" y="33"/>
                  </a:lnTo>
                  <a:lnTo>
                    <a:pt x="11" y="29"/>
                  </a:lnTo>
                  <a:lnTo>
                    <a:pt x="3" y="33"/>
                  </a:lnTo>
                  <a:lnTo>
                    <a:pt x="11" y="29"/>
                  </a:lnTo>
                  <a:lnTo>
                    <a:pt x="4" y="37"/>
                  </a:lnTo>
                  <a:lnTo>
                    <a:pt x="7" y="36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0">
              <a:extLst>
                <a:ext uri="{FF2B5EF4-FFF2-40B4-BE49-F238E27FC236}">
                  <a16:creationId xmlns="" xmlns:a16="http://schemas.microsoft.com/office/drawing/2014/main" id="{249FD5BC-02D6-4A87-A846-040B5CC4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826" y="2584450"/>
              <a:ext cx="79375" cy="66675"/>
            </a:xfrm>
            <a:custGeom>
              <a:avLst/>
              <a:gdLst>
                <a:gd name="T0" fmla="*/ 0 w 50"/>
                <a:gd name="T1" fmla="*/ 18 h 42"/>
                <a:gd name="T2" fmla="*/ 29 w 50"/>
                <a:gd name="T3" fmla="*/ 0 h 42"/>
                <a:gd name="T4" fmla="*/ 8 w 50"/>
                <a:gd name="T5" fmla="*/ 23 h 42"/>
                <a:gd name="T6" fmla="*/ 35 w 50"/>
                <a:gd name="T7" fmla="*/ 8 h 42"/>
                <a:gd name="T8" fmla="*/ 14 w 50"/>
                <a:gd name="T9" fmla="*/ 35 h 42"/>
                <a:gd name="T10" fmla="*/ 48 w 50"/>
                <a:gd name="T11" fmla="*/ 16 h 42"/>
                <a:gd name="T12" fmla="*/ 14 w 50"/>
                <a:gd name="T13" fmla="*/ 37 h 42"/>
                <a:gd name="T14" fmla="*/ 49 w 50"/>
                <a:gd name="T15" fmla="*/ 18 h 42"/>
                <a:gd name="T16" fmla="*/ 15 w 50"/>
                <a:gd name="T17" fmla="*/ 42 h 42"/>
                <a:gd name="T18" fmla="*/ 50 w 50"/>
                <a:gd name="T1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2">
                  <a:moveTo>
                    <a:pt x="0" y="18"/>
                  </a:moveTo>
                  <a:lnTo>
                    <a:pt x="29" y="0"/>
                  </a:lnTo>
                  <a:lnTo>
                    <a:pt x="8" y="23"/>
                  </a:lnTo>
                  <a:lnTo>
                    <a:pt x="35" y="8"/>
                  </a:lnTo>
                  <a:lnTo>
                    <a:pt x="14" y="35"/>
                  </a:lnTo>
                  <a:lnTo>
                    <a:pt x="48" y="16"/>
                  </a:lnTo>
                  <a:lnTo>
                    <a:pt x="14" y="37"/>
                  </a:lnTo>
                  <a:lnTo>
                    <a:pt x="49" y="18"/>
                  </a:lnTo>
                  <a:lnTo>
                    <a:pt x="15" y="42"/>
                  </a:lnTo>
                  <a:lnTo>
                    <a:pt x="50" y="22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1">
              <a:extLst>
                <a:ext uri="{FF2B5EF4-FFF2-40B4-BE49-F238E27FC236}">
                  <a16:creationId xmlns="" xmlns:a16="http://schemas.microsoft.com/office/drawing/2014/main" id="{D11769C4-5BEC-4D1A-98AC-371B60E4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2522538"/>
              <a:ext cx="23813" cy="19050"/>
            </a:xfrm>
            <a:custGeom>
              <a:avLst/>
              <a:gdLst>
                <a:gd name="T0" fmla="*/ 0 w 15"/>
                <a:gd name="T1" fmla="*/ 0 h 12"/>
                <a:gd name="T2" fmla="*/ 0 w 15"/>
                <a:gd name="T3" fmla="*/ 0 h 12"/>
                <a:gd name="T4" fmla="*/ 0 w 15"/>
                <a:gd name="T5" fmla="*/ 4 h 12"/>
                <a:gd name="T6" fmla="*/ 4 w 15"/>
                <a:gd name="T7" fmla="*/ 1 h 12"/>
                <a:gd name="T8" fmla="*/ 2 w 15"/>
                <a:gd name="T9" fmla="*/ 12 h 12"/>
                <a:gd name="T10" fmla="*/ 15 w 15"/>
                <a:gd name="T11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2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1"/>
                  </a:lnTo>
                  <a:lnTo>
                    <a:pt x="2" y="12"/>
                  </a:lnTo>
                  <a:lnTo>
                    <a:pt x="15" y="5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2">
              <a:extLst>
                <a:ext uri="{FF2B5EF4-FFF2-40B4-BE49-F238E27FC236}">
                  <a16:creationId xmlns="" xmlns:a16="http://schemas.microsoft.com/office/drawing/2014/main" id="{C5A5670D-5FD6-474D-AF20-F24E04CE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076" y="2530475"/>
              <a:ext cx="9525" cy="11113"/>
            </a:xfrm>
            <a:custGeom>
              <a:avLst/>
              <a:gdLst>
                <a:gd name="T0" fmla="*/ 4 w 6"/>
                <a:gd name="T1" fmla="*/ 0 h 7"/>
                <a:gd name="T2" fmla="*/ 4 w 6"/>
                <a:gd name="T3" fmla="*/ 0 h 7"/>
                <a:gd name="T4" fmla="*/ 2 w 6"/>
                <a:gd name="T5" fmla="*/ 2 h 7"/>
                <a:gd name="T6" fmla="*/ 5 w 6"/>
                <a:gd name="T7" fmla="*/ 0 h 7"/>
                <a:gd name="T8" fmla="*/ 0 w 6"/>
                <a:gd name="T9" fmla="*/ 7 h 7"/>
                <a:gd name="T10" fmla="*/ 6 w 6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5" y="0"/>
                  </a:lnTo>
                  <a:lnTo>
                    <a:pt x="0" y="7"/>
                  </a:lnTo>
                  <a:lnTo>
                    <a:pt x="6" y="3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3">
              <a:extLst>
                <a:ext uri="{FF2B5EF4-FFF2-40B4-BE49-F238E27FC236}">
                  <a16:creationId xmlns="" xmlns:a16="http://schemas.microsoft.com/office/drawing/2014/main" id="{50CB46C0-262B-4476-9F69-3EAEC02F1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13" y="2516188"/>
              <a:ext cx="222250" cy="703263"/>
            </a:xfrm>
            <a:custGeom>
              <a:avLst/>
              <a:gdLst>
                <a:gd name="T0" fmla="*/ 46 w 140"/>
                <a:gd name="T1" fmla="*/ 4 h 443"/>
                <a:gd name="T2" fmla="*/ 76 w 140"/>
                <a:gd name="T3" fmla="*/ 0 h 443"/>
                <a:gd name="T4" fmla="*/ 83 w 140"/>
                <a:gd name="T5" fmla="*/ 7 h 443"/>
                <a:gd name="T6" fmla="*/ 85 w 140"/>
                <a:gd name="T7" fmla="*/ 11 h 443"/>
                <a:gd name="T8" fmla="*/ 100 w 140"/>
                <a:gd name="T9" fmla="*/ 16 h 443"/>
                <a:gd name="T10" fmla="*/ 122 w 140"/>
                <a:gd name="T11" fmla="*/ 12 h 443"/>
                <a:gd name="T12" fmla="*/ 126 w 140"/>
                <a:gd name="T13" fmla="*/ 15 h 443"/>
                <a:gd name="T14" fmla="*/ 133 w 140"/>
                <a:gd name="T15" fmla="*/ 23 h 443"/>
                <a:gd name="T16" fmla="*/ 134 w 140"/>
                <a:gd name="T17" fmla="*/ 26 h 443"/>
                <a:gd name="T18" fmla="*/ 134 w 140"/>
                <a:gd name="T19" fmla="*/ 27 h 443"/>
                <a:gd name="T20" fmla="*/ 135 w 140"/>
                <a:gd name="T21" fmla="*/ 31 h 443"/>
                <a:gd name="T22" fmla="*/ 138 w 140"/>
                <a:gd name="T23" fmla="*/ 39 h 443"/>
                <a:gd name="T24" fmla="*/ 115 w 140"/>
                <a:gd name="T25" fmla="*/ 66 h 443"/>
                <a:gd name="T26" fmla="*/ 115 w 140"/>
                <a:gd name="T27" fmla="*/ 66 h 443"/>
                <a:gd name="T28" fmla="*/ 111 w 140"/>
                <a:gd name="T29" fmla="*/ 80 h 443"/>
                <a:gd name="T30" fmla="*/ 121 w 140"/>
                <a:gd name="T31" fmla="*/ 84 h 443"/>
                <a:gd name="T32" fmla="*/ 126 w 140"/>
                <a:gd name="T33" fmla="*/ 85 h 443"/>
                <a:gd name="T34" fmla="*/ 126 w 140"/>
                <a:gd name="T35" fmla="*/ 92 h 443"/>
                <a:gd name="T36" fmla="*/ 125 w 140"/>
                <a:gd name="T37" fmla="*/ 103 h 443"/>
                <a:gd name="T38" fmla="*/ 130 w 140"/>
                <a:gd name="T39" fmla="*/ 115 h 443"/>
                <a:gd name="T40" fmla="*/ 131 w 140"/>
                <a:gd name="T41" fmla="*/ 120 h 443"/>
                <a:gd name="T42" fmla="*/ 134 w 140"/>
                <a:gd name="T43" fmla="*/ 134 h 443"/>
                <a:gd name="T44" fmla="*/ 134 w 140"/>
                <a:gd name="T45" fmla="*/ 142 h 443"/>
                <a:gd name="T46" fmla="*/ 135 w 140"/>
                <a:gd name="T47" fmla="*/ 157 h 443"/>
                <a:gd name="T48" fmla="*/ 137 w 140"/>
                <a:gd name="T49" fmla="*/ 166 h 443"/>
                <a:gd name="T50" fmla="*/ 138 w 140"/>
                <a:gd name="T51" fmla="*/ 181 h 443"/>
                <a:gd name="T52" fmla="*/ 140 w 140"/>
                <a:gd name="T53" fmla="*/ 191 h 443"/>
                <a:gd name="T54" fmla="*/ 134 w 140"/>
                <a:gd name="T55" fmla="*/ 204 h 443"/>
                <a:gd name="T56" fmla="*/ 134 w 140"/>
                <a:gd name="T57" fmla="*/ 206 h 443"/>
                <a:gd name="T58" fmla="*/ 133 w 140"/>
                <a:gd name="T59" fmla="*/ 219 h 443"/>
                <a:gd name="T60" fmla="*/ 133 w 140"/>
                <a:gd name="T61" fmla="*/ 222 h 443"/>
                <a:gd name="T62" fmla="*/ 131 w 140"/>
                <a:gd name="T63" fmla="*/ 226 h 443"/>
                <a:gd name="T64" fmla="*/ 131 w 140"/>
                <a:gd name="T65" fmla="*/ 234 h 443"/>
                <a:gd name="T66" fmla="*/ 131 w 140"/>
                <a:gd name="T67" fmla="*/ 238 h 443"/>
                <a:gd name="T68" fmla="*/ 130 w 140"/>
                <a:gd name="T69" fmla="*/ 244 h 443"/>
                <a:gd name="T70" fmla="*/ 72 w 140"/>
                <a:gd name="T71" fmla="*/ 292 h 443"/>
                <a:gd name="T72" fmla="*/ 68 w 140"/>
                <a:gd name="T73" fmla="*/ 310 h 443"/>
                <a:gd name="T74" fmla="*/ 64 w 140"/>
                <a:gd name="T75" fmla="*/ 322 h 443"/>
                <a:gd name="T76" fmla="*/ 60 w 140"/>
                <a:gd name="T77" fmla="*/ 337 h 443"/>
                <a:gd name="T78" fmla="*/ 54 w 140"/>
                <a:gd name="T79" fmla="*/ 353 h 443"/>
                <a:gd name="T80" fmla="*/ 53 w 140"/>
                <a:gd name="T81" fmla="*/ 356 h 443"/>
                <a:gd name="T82" fmla="*/ 53 w 140"/>
                <a:gd name="T83" fmla="*/ 359 h 443"/>
                <a:gd name="T84" fmla="*/ 50 w 140"/>
                <a:gd name="T85" fmla="*/ 367 h 443"/>
                <a:gd name="T86" fmla="*/ 49 w 140"/>
                <a:gd name="T87" fmla="*/ 372 h 443"/>
                <a:gd name="T88" fmla="*/ 47 w 140"/>
                <a:gd name="T89" fmla="*/ 376 h 443"/>
                <a:gd name="T90" fmla="*/ 46 w 140"/>
                <a:gd name="T91" fmla="*/ 383 h 443"/>
                <a:gd name="T92" fmla="*/ 46 w 140"/>
                <a:gd name="T93" fmla="*/ 383 h 443"/>
                <a:gd name="T94" fmla="*/ 43 w 140"/>
                <a:gd name="T95" fmla="*/ 390 h 443"/>
                <a:gd name="T96" fmla="*/ 42 w 140"/>
                <a:gd name="T97" fmla="*/ 394 h 443"/>
                <a:gd name="T98" fmla="*/ 38 w 140"/>
                <a:gd name="T99" fmla="*/ 406 h 443"/>
                <a:gd name="T100" fmla="*/ 34 w 140"/>
                <a:gd name="T101" fmla="*/ 421 h 443"/>
                <a:gd name="T102" fmla="*/ 41 w 140"/>
                <a:gd name="T103" fmla="*/ 431 h 443"/>
                <a:gd name="T104" fmla="*/ 42 w 140"/>
                <a:gd name="T105" fmla="*/ 439 h 443"/>
                <a:gd name="T106" fmla="*/ 41 w 140"/>
                <a:gd name="T107" fmla="*/ 442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" h="443">
                  <a:moveTo>
                    <a:pt x="41" y="7"/>
                  </a:moveTo>
                  <a:lnTo>
                    <a:pt x="46" y="4"/>
                  </a:lnTo>
                  <a:lnTo>
                    <a:pt x="28" y="28"/>
                  </a:lnTo>
                  <a:lnTo>
                    <a:pt x="76" y="0"/>
                  </a:lnTo>
                  <a:lnTo>
                    <a:pt x="26" y="39"/>
                  </a:lnTo>
                  <a:lnTo>
                    <a:pt x="83" y="7"/>
                  </a:lnTo>
                  <a:lnTo>
                    <a:pt x="26" y="45"/>
                  </a:lnTo>
                  <a:lnTo>
                    <a:pt x="85" y="11"/>
                  </a:lnTo>
                  <a:lnTo>
                    <a:pt x="27" y="59"/>
                  </a:lnTo>
                  <a:lnTo>
                    <a:pt x="100" y="16"/>
                  </a:lnTo>
                  <a:lnTo>
                    <a:pt x="30" y="66"/>
                  </a:lnTo>
                  <a:lnTo>
                    <a:pt x="122" y="12"/>
                  </a:lnTo>
                  <a:lnTo>
                    <a:pt x="31" y="69"/>
                  </a:lnTo>
                  <a:lnTo>
                    <a:pt x="126" y="15"/>
                  </a:lnTo>
                  <a:lnTo>
                    <a:pt x="34" y="80"/>
                  </a:lnTo>
                  <a:lnTo>
                    <a:pt x="133" y="23"/>
                  </a:lnTo>
                  <a:lnTo>
                    <a:pt x="35" y="82"/>
                  </a:lnTo>
                  <a:lnTo>
                    <a:pt x="134" y="26"/>
                  </a:lnTo>
                  <a:lnTo>
                    <a:pt x="35" y="84"/>
                  </a:lnTo>
                  <a:lnTo>
                    <a:pt x="134" y="27"/>
                  </a:lnTo>
                  <a:lnTo>
                    <a:pt x="36" y="88"/>
                  </a:lnTo>
                  <a:lnTo>
                    <a:pt x="135" y="31"/>
                  </a:lnTo>
                  <a:lnTo>
                    <a:pt x="38" y="97"/>
                  </a:lnTo>
                  <a:lnTo>
                    <a:pt x="138" y="39"/>
                  </a:lnTo>
                  <a:lnTo>
                    <a:pt x="38" y="110"/>
                  </a:lnTo>
                  <a:lnTo>
                    <a:pt x="115" y="66"/>
                  </a:lnTo>
                  <a:lnTo>
                    <a:pt x="38" y="111"/>
                  </a:lnTo>
                  <a:lnTo>
                    <a:pt x="115" y="66"/>
                  </a:lnTo>
                  <a:lnTo>
                    <a:pt x="36" y="123"/>
                  </a:lnTo>
                  <a:lnTo>
                    <a:pt x="111" y="80"/>
                  </a:lnTo>
                  <a:lnTo>
                    <a:pt x="34" y="134"/>
                  </a:lnTo>
                  <a:lnTo>
                    <a:pt x="121" y="84"/>
                  </a:lnTo>
                  <a:lnTo>
                    <a:pt x="34" y="138"/>
                  </a:lnTo>
                  <a:lnTo>
                    <a:pt x="126" y="85"/>
                  </a:lnTo>
                  <a:lnTo>
                    <a:pt x="34" y="145"/>
                  </a:lnTo>
                  <a:lnTo>
                    <a:pt x="126" y="92"/>
                  </a:lnTo>
                  <a:lnTo>
                    <a:pt x="32" y="156"/>
                  </a:lnTo>
                  <a:lnTo>
                    <a:pt x="125" y="103"/>
                  </a:lnTo>
                  <a:lnTo>
                    <a:pt x="30" y="173"/>
                  </a:lnTo>
                  <a:lnTo>
                    <a:pt x="130" y="115"/>
                  </a:lnTo>
                  <a:lnTo>
                    <a:pt x="28" y="179"/>
                  </a:lnTo>
                  <a:lnTo>
                    <a:pt x="131" y="120"/>
                  </a:lnTo>
                  <a:lnTo>
                    <a:pt x="32" y="192"/>
                  </a:lnTo>
                  <a:lnTo>
                    <a:pt x="134" y="134"/>
                  </a:lnTo>
                  <a:lnTo>
                    <a:pt x="32" y="200"/>
                  </a:lnTo>
                  <a:lnTo>
                    <a:pt x="134" y="142"/>
                  </a:lnTo>
                  <a:lnTo>
                    <a:pt x="31" y="218"/>
                  </a:lnTo>
                  <a:lnTo>
                    <a:pt x="135" y="157"/>
                  </a:lnTo>
                  <a:lnTo>
                    <a:pt x="30" y="229"/>
                  </a:lnTo>
                  <a:lnTo>
                    <a:pt x="137" y="166"/>
                  </a:lnTo>
                  <a:lnTo>
                    <a:pt x="27" y="245"/>
                  </a:lnTo>
                  <a:lnTo>
                    <a:pt x="138" y="181"/>
                  </a:lnTo>
                  <a:lnTo>
                    <a:pt x="24" y="257"/>
                  </a:lnTo>
                  <a:lnTo>
                    <a:pt x="140" y="191"/>
                  </a:lnTo>
                  <a:lnTo>
                    <a:pt x="23" y="268"/>
                  </a:lnTo>
                  <a:lnTo>
                    <a:pt x="134" y="204"/>
                  </a:lnTo>
                  <a:lnTo>
                    <a:pt x="22" y="271"/>
                  </a:lnTo>
                  <a:lnTo>
                    <a:pt x="134" y="206"/>
                  </a:lnTo>
                  <a:lnTo>
                    <a:pt x="19" y="284"/>
                  </a:lnTo>
                  <a:lnTo>
                    <a:pt x="133" y="219"/>
                  </a:lnTo>
                  <a:lnTo>
                    <a:pt x="19" y="287"/>
                  </a:lnTo>
                  <a:lnTo>
                    <a:pt x="133" y="222"/>
                  </a:lnTo>
                  <a:lnTo>
                    <a:pt x="17" y="292"/>
                  </a:lnTo>
                  <a:lnTo>
                    <a:pt x="131" y="226"/>
                  </a:lnTo>
                  <a:lnTo>
                    <a:pt x="16" y="301"/>
                  </a:lnTo>
                  <a:lnTo>
                    <a:pt x="131" y="234"/>
                  </a:lnTo>
                  <a:lnTo>
                    <a:pt x="16" y="305"/>
                  </a:lnTo>
                  <a:lnTo>
                    <a:pt x="131" y="238"/>
                  </a:lnTo>
                  <a:lnTo>
                    <a:pt x="15" y="310"/>
                  </a:lnTo>
                  <a:lnTo>
                    <a:pt x="130" y="244"/>
                  </a:lnTo>
                  <a:lnTo>
                    <a:pt x="12" y="326"/>
                  </a:lnTo>
                  <a:lnTo>
                    <a:pt x="72" y="292"/>
                  </a:lnTo>
                  <a:lnTo>
                    <a:pt x="9" y="343"/>
                  </a:lnTo>
                  <a:lnTo>
                    <a:pt x="68" y="310"/>
                  </a:lnTo>
                  <a:lnTo>
                    <a:pt x="8" y="355"/>
                  </a:lnTo>
                  <a:lnTo>
                    <a:pt x="64" y="322"/>
                  </a:lnTo>
                  <a:lnTo>
                    <a:pt x="5" y="368"/>
                  </a:lnTo>
                  <a:lnTo>
                    <a:pt x="60" y="337"/>
                  </a:lnTo>
                  <a:lnTo>
                    <a:pt x="4" y="382"/>
                  </a:lnTo>
                  <a:lnTo>
                    <a:pt x="54" y="353"/>
                  </a:lnTo>
                  <a:lnTo>
                    <a:pt x="3" y="386"/>
                  </a:lnTo>
                  <a:lnTo>
                    <a:pt x="53" y="356"/>
                  </a:lnTo>
                  <a:lnTo>
                    <a:pt x="3" y="387"/>
                  </a:lnTo>
                  <a:lnTo>
                    <a:pt x="53" y="359"/>
                  </a:lnTo>
                  <a:lnTo>
                    <a:pt x="1" y="395"/>
                  </a:lnTo>
                  <a:lnTo>
                    <a:pt x="50" y="367"/>
                  </a:lnTo>
                  <a:lnTo>
                    <a:pt x="1" y="401"/>
                  </a:lnTo>
                  <a:lnTo>
                    <a:pt x="49" y="372"/>
                  </a:lnTo>
                  <a:lnTo>
                    <a:pt x="0" y="404"/>
                  </a:lnTo>
                  <a:lnTo>
                    <a:pt x="47" y="376"/>
                  </a:lnTo>
                  <a:lnTo>
                    <a:pt x="0" y="409"/>
                  </a:lnTo>
                  <a:lnTo>
                    <a:pt x="46" y="383"/>
                  </a:lnTo>
                  <a:lnTo>
                    <a:pt x="0" y="410"/>
                  </a:lnTo>
                  <a:lnTo>
                    <a:pt x="46" y="383"/>
                  </a:lnTo>
                  <a:lnTo>
                    <a:pt x="1" y="414"/>
                  </a:lnTo>
                  <a:lnTo>
                    <a:pt x="43" y="390"/>
                  </a:lnTo>
                  <a:lnTo>
                    <a:pt x="0" y="418"/>
                  </a:lnTo>
                  <a:lnTo>
                    <a:pt x="42" y="394"/>
                  </a:lnTo>
                  <a:lnTo>
                    <a:pt x="3" y="427"/>
                  </a:lnTo>
                  <a:lnTo>
                    <a:pt x="38" y="406"/>
                  </a:lnTo>
                  <a:lnTo>
                    <a:pt x="9" y="435"/>
                  </a:lnTo>
                  <a:lnTo>
                    <a:pt x="34" y="421"/>
                  </a:lnTo>
                  <a:lnTo>
                    <a:pt x="23" y="442"/>
                  </a:lnTo>
                  <a:lnTo>
                    <a:pt x="41" y="431"/>
                  </a:lnTo>
                  <a:lnTo>
                    <a:pt x="34" y="443"/>
                  </a:lnTo>
                  <a:lnTo>
                    <a:pt x="42" y="439"/>
                  </a:lnTo>
                  <a:lnTo>
                    <a:pt x="39" y="443"/>
                  </a:lnTo>
                  <a:lnTo>
                    <a:pt x="41" y="442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4">
              <a:extLst>
                <a:ext uri="{FF2B5EF4-FFF2-40B4-BE49-F238E27FC236}">
                  <a16:creationId xmlns="" xmlns:a16="http://schemas.microsoft.com/office/drawing/2014/main" id="{21D536DD-7F4C-486D-AE43-2F93DBF75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388" y="2454275"/>
              <a:ext cx="69850" cy="73025"/>
            </a:xfrm>
            <a:custGeom>
              <a:avLst/>
              <a:gdLst>
                <a:gd name="T0" fmla="*/ 0 w 44"/>
                <a:gd name="T1" fmla="*/ 25 h 46"/>
                <a:gd name="T2" fmla="*/ 44 w 44"/>
                <a:gd name="T3" fmla="*/ 0 h 46"/>
                <a:gd name="T4" fmla="*/ 6 w 44"/>
                <a:gd name="T5" fmla="*/ 32 h 46"/>
                <a:gd name="T6" fmla="*/ 41 w 44"/>
                <a:gd name="T7" fmla="*/ 12 h 46"/>
                <a:gd name="T8" fmla="*/ 14 w 44"/>
                <a:gd name="T9" fmla="*/ 37 h 46"/>
                <a:gd name="T10" fmla="*/ 38 w 44"/>
                <a:gd name="T11" fmla="*/ 23 h 46"/>
                <a:gd name="T12" fmla="*/ 15 w 44"/>
                <a:gd name="T13" fmla="*/ 37 h 46"/>
                <a:gd name="T14" fmla="*/ 37 w 44"/>
                <a:gd name="T15" fmla="*/ 25 h 46"/>
                <a:gd name="T16" fmla="*/ 18 w 44"/>
                <a:gd name="T17" fmla="*/ 40 h 46"/>
                <a:gd name="T18" fmla="*/ 31 w 44"/>
                <a:gd name="T19" fmla="*/ 32 h 46"/>
                <a:gd name="T20" fmla="*/ 19 w 44"/>
                <a:gd name="T21" fmla="*/ 40 h 46"/>
                <a:gd name="T22" fmla="*/ 31 w 44"/>
                <a:gd name="T23" fmla="*/ 33 h 46"/>
                <a:gd name="T24" fmla="*/ 21 w 44"/>
                <a:gd name="T25" fmla="*/ 40 h 46"/>
                <a:gd name="T26" fmla="*/ 31 w 44"/>
                <a:gd name="T27" fmla="*/ 35 h 46"/>
                <a:gd name="T28" fmla="*/ 27 w 44"/>
                <a:gd name="T29" fmla="*/ 46 h 46"/>
                <a:gd name="T30" fmla="*/ 29 w 44"/>
                <a:gd name="T31" fmla="*/ 44 h 46"/>
                <a:gd name="T32" fmla="*/ 27 w 44"/>
                <a:gd name="T33" fmla="*/ 46 h 46"/>
                <a:gd name="T34" fmla="*/ 29 w 44"/>
                <a:gd name="T35" fmla="*/ 46 h 46"/>
                <a:gd name="T36" fmla="*/ 29 w 44"/>
                <a:gd name="T37" fmla="*/ 46 h 46"/>
                <a:gd name="T38" fmla="*/ 29 w 44"/>
                <a:gd name="T3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46">
                  <a:moveTo>
                    <a:pt x="0" y="25"/>
                  </a:moveTo>
                  <a:lnTo>
                    <a:pt x="44" y="0"/>
                  </a:lnTo>
                  <a:lnTo>
                    <a:pt x="6" y="32"/>
                  </a:lnTo>
                  <a:lnTo>
                    <a:pt x="41" y="12"/>
                  </a:lnTo>
                  <a:lnTo>
                    <a:pt x="14" y="37"/>
                  </a:lnTo>
                  <a:lnTo>
                    <a:pt x="38" y="23"/>
                  </a:lnTo>
                  <a:lnTo>
                    <a:pt x="15" y="37"/>
                  </a:lnTo>
                  <a:lnTo>
                    <a:pt x="37" y="25"/>
                  </a:lnTo>
                  <a:lnTo>
                    <a:pt x="18" y="40"/>
                  </a:lnTo>
                  <a:lnTo>
                    <a:pt x="31" y="32"/>
                  </a:lnTo>
                  <a:lnTo>
                    <a:pt x="19" y="40"/>
                  </a:lnTo>
                  <a:lnTo>
                    <a:pt x="31" y="33"/>
                  </a:lnTo>
                  <a:lnTo>
                    <a:pt x="21" y="40"/>
                  </a:lnTo>
                  <a:lnTo>
                    <a:pt x="31" y="35"/>
                  </a:lnTo>
                  <a:lnTo>
                    <a:pt x="27" y="46"/>
                  </a:lnTo>
                  <a:lnTo>
                    <a:pt x="29" y="44"/>
                  </a:lnTo>
                  <a:lnTo>
                    <a:pt x="27" y="46"/>
                  </a:lnTo>
                  <a:lnTo>
                    <a:pt x="29" y="46"/>
                  </a:lnTo>
                  <a:lnTo>
                    <a:pt x="29" y="46"/>
                  </a:lnTo>
                  <a:lnTo>
                    <a:pt x="29" y="46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5">
              <a:extLst>
                <a:ext uri="{FF2B5EF4-FFF2-40B4-BE49-F238E27FC236}">
                  <a16:creationId xmlns="" xmlns:a16="http://schemas.microsoft.com/office/drawing/2014/main" id="{F8CAADC1-9805-493D-8A4B-863386254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101" y="2454275"/>
              <a:ext cx="84138" cy="57150"/>
            </a:xfrm>
            <a:custGeom>
              <a:avLst/>
              <a:gdLst>
                <a:gd name="T0" fmla="*/ 7 w 53"/>
                <a:gd name="T1" fmla="*/ 27 h 36"/>
                <a:gd name="T2" fmla="*/ 53 w 53"/>
                <a:gd name="T3" fmla="*/ 0 h 36"/>
                <a:gd name="T4" fmla="*/ 0 w 53"/>
                <a:gd name="T5" fmla="*/ 36 h 36"/>
                <a:gd name="T6" fmla="*/ 11 w 53"/>
                <a:gd name="T7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36">
                  <a:moveTo>
                    <a:pt x="7" y="27"/>
                  </a:moveTo>
                  <a:lnTo>
                    <a:pt x="53" y="0"/>
                  </a:lnTo>
                  <a:lnTo>
                    <a:pt x="0" y="36"/>
                  </a:lnTo>
                  <a:lnTo>
                    <a:pt x="11" y="31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6">
              <a:extLst>
                <a:ext uri="{FF2B5EF4-FFF2-40B4-BE49-F238E27FC236}">
                  <a16:creationId xmlns="" xmlns:a16="http://schemas.microsoft.com/office/drawing/2014/main" id="{EE182FD6-5EF9-4DC0-8BDD-4FDAE45E9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451" y="2390775"/>
              <a:ext cx="79375" cy="103188"/>
            </a:xfrm>
            <a:custGeom>
              <a:avLst/>
              <a:gdLst>
                <a:gd name="T0" fmla="*/ 7 w 50"/>
                <a:gd name="T1" fmla="*/ 10 h 65"/>
                <a:gd name="T2" fmla="*/ 23 w 50"/>
                <a:gd name="T3" fmla="*/ 0 h 65"/>
                <a:gd name="T4" fmla="*/ 3 w 50"/>
                <a:gd name="T5" fmla="*/ 15 h 65"/>
                <a:gd name="T6" fmla="*/ 30 w 50"/>
                <a:gd name="T7" fmla="*/ 0 h 65"/>
                <a:gd name="T8" fmla="*/ 1 w 50"/>
                <a:gd name="T9" fmla="*/ 23 h 65"/>
                <a:gd name="T10" fmla="*/ 36 w 50"/>
                <a:gd name="T11" fmla="*/ 3 h 65"/>
                <a:gd name="T12" fmla="*/ 0 w 50"/>
                <a:gd name="T13" fmla="*/ 35 h 65"/>
                <a:gd name="T14" fmla="*/ 46 w 50"/>
                <a:gd name="T15" fmla="*/ 8 h 65"/>
                <a:gd name="T16" fmla="*/ 0 w 50"/>
                <a:gd name="T17" fmla="*/ 49 h 65"/>
                <a:gd name="T18" fmla="*/ 50 w 50"/>
                <a:gd name="T19" fmla="*/ 19 h 65"/>
                <a:gd name="T20" fmla="*/ 4 w 50"/>
                <a:gd name="T21" fmla="*/ 63 h 65"/>
                <a:gd name="T22" fmla="*/ 50 w 50"/>
                <a:gd name="T23" fmla="*/ 35 h 65"/>
                <a:gd name="T24" fmla="*/ 3 w 50"/>
                <a:gd name="T25" fmla="*/ 65 h 65"/>
                <a:gd name="T26" fmla="*/ 50 w 50"/>
                <a:gd name="T27" fmla="*/ 3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65">
                  <a:moveTo>
                    <a:pt x="7" y="10"/>
                  </a:moveTo>
                  <a:lnTo>
                    <a:pt x="23" y="0"/>
                  </a:lnTo>
                  <a:lnTo>
                    <a:pt x="3" y="15"/>
                  </a:lnTo>
                  <a:lnTo>
                    <a:pt x="30" y="0"/>
                  </a:lnTo>
                  <a:lnTo>
                    <a:pt x="1" y="23"/>
                  </a:lnTo>
                  <a:lnTo>
                    <a:pt x="36" y="3"/>
                  </a:lnTo>
                  <a:lnTo>
                    <a:pt x="0" y="35"/>
                  </a:lnTo>
                  <a:lnTo>
                    <a:pt x="46" y="8"/>
                  </a:lnTo>
                  <a:lnTo>
                    <a:pt x="0" y="49"/>
                  </a:lnTo>
                  <a:lnTo>
                    <a:pt x="50" y="19"/>
                  </a:lnTo>
                  <a:lnTo>
                    <a:pt x="4" y="63"/>
                  </a:lnTo>
                  <a:lnTo>
                    <a:pt x="50" y="35"/>
                  </a:lnTo>
                  <a:lnTo>
                    <a:pt x="3" y="65"/>
                  </a:lnTo>
                  <a:lnTo>
                    <a:pt x="50" y="38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37">
              <a:extLst>
                <a:ext uri="{FF2B5EF4-FFF2-40B4-BE49-F238E27FC236}">
                  <a16:creationId xmlns="" xmlns:a16="http://schemas.microsoft.com/office/drawing/2014/main" id="{290C3276-2036-4652-A99F-919DA0EDD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1" y="2390775"/>
              <a:ext cx="22225" cy="12700"/>
            </a:xfrm>
            <a:custGeom>
              <a:avLst/>
              <a:gdLst>
                <a:gd name="T0" fmla="*/ 5 w 14"/>
                <a:gd name="T1" fmla="*/ 4 h 8"/>
                <a:gd name="T2" fmla="*/ 10 w 14"/>
                <a:gd name="T3" fmla="*/ 2 h 8"/>
                <a:gd name="T4" fmla="*/ 3 w 14"/>
                <a:gd name="T5" fmla="*/ 6 h 8"/>
                <a:gd name="T6" fmla="*/ 12 w 14"/>
                <a:gd name="T7" fmla="*/ 0 h 8"/>
                <a:gd name="T8" fmla="*/ 0 w 14"/>
                <a:gd name="T9" fmla="*/ 8 h 8"/>
                <a:gd name="T10" fmla="*/ 14 w 1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8">
                  <a:moveTo>
                    <a:pt x="5" y="4"/>
                  </a:moveTo>
                  <a:lnTo>
                    <a:pt x="10" y="2"/>
                  </a:lnTo>
                  <a:lnTo>
                    <a:pt x="3" y="6"/>
                  </a:lnTo>
                  <a:lnTo>
                    <a:pt x="12" y="0"/>
                  </a:lnTo>
                  <a:lnTo>
                    <a:pt x="0" y="8"/>
                  </a:lnTo>
                  <a:lnTo>
                    <a:pt x="14" y="0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5" name="组合 154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52D65B86-A2F4-40D9-8181-ACE09CA64154}"/>
              </a:ext>
            </a:extLst>
          </p:cNvPr>
          <p:cNvGrpSpPr/>
          <p:nvPr/>
        </p:nvGrpSpPr>
        <p:grpSpPr>
          <a:xfrm>
            <a:off x="3485378" y="1639929"/>
            <a:ext cx="382684" cy="1552264"/>
            <a:chOff x="4362451" y="2232025"/>
            <a:chExt cx="254000" cy="1030288"/>
          </a:xfrm>
        </p:grpSpPr>
        <p:sp>
          <p:nvSpPr>
            <p:cNvPr id="143" name="Freeform 138">
              <a:extLst>
                <a:ext uri="{FF2B5EF4-FFF2-40B4-BE49-F238E27FC236}">
                  <a16:creationId xmlns="" xmlns:a16="http://schemas.microsoft.com/office/drawing/2014/main" id="{5EEE90DF-488D-4943-8D93-02BF6B72C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288" y="3208338"/>
              <a:ext cx="14288" cy="39688"/>
            </a:xfrm>
            <a:custGeom>
              <a:avLst/>
              <a:gdLst>
                <a:gd name="T0" fmla="*/ 0 w 9"/>
                <a:gd name="T1" fmla="*/ 6 h 25"/>
                <a:gd name="T2" fmla="*/ 9 w 9"/>
                <a:gd name="T3" fmla="*/ 0 h 25"/>
                <a:gd name="T4" fmla="*/ 0 w 9"/>
                <a:gd name="T5" fmla="*/ 7 h 25"/>
                <a:gd name="T6" fmla="*/ 8 w 9"/>
                <a:gd name="T7" fmla="*/ 3 h 25"/>
                <a:gd name="T8" fmla="*/ 1 w 9"/>
                <a:gd name="T9" fmla="*/ 12 h 25"/>
                <a:gd name="T10" fmla="*/ 6 w 9"/>
                <a:gd name="T11" fmla="*/ 10 h 25"/>
                <a:gd name="T12" fmla="*/ 0 w 9"/>
                <a:gd name="T13" fmla="*/ 22 h 25"/>
                <a:gd name="T14" fmla="*/ 5 w 9"/>
                <a:gd name="T15" fmla="*/ 19 h 25"/>
                <a:gd name="T16" fmla="*/ 2 w 9"/>
                <a:gd name="T17" fmla="*/ 25 h 25"/>
                <a:gd name="T18" fmla="*/ 5 w 9"/>
                <a:gd name="T19" fmla="*/ 23 h 25"/>
                <a:gd name="T20" fmla="*/ 4 w 9"/>
                <a:gd name="T21" fmla="*/ 25 h 25"/>
                <a:gd name="T22" fmla="*/ 5 w 9"/>
                <a:gd name="T2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5">
                  <a:moveTo>
                    <a:pt x="0" y="6"/>
                  </a:moveTo>
                  <a:lnTo>
                    <a:pt x="9" y="0"/>
                  </a:lnTo>
                  <a:lnTo>
                    <a:pt x="0" y="7"/>
                  </a:lnTo>
                  <a:lnTo>
                    <a:pt x="8" y="3"/>
                  </a:lnTo>
                  <a:lnTo>
                    <a:pt x="1" y="12"/>
                  </a:lnTo>
                  <a:lnTo>
                    <a:pt x="6" y="10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2" y="25"/>
                  </a:lnTo>
                  <a:lnTo>
                    <a:pt x="5" y="23"/>
                  </a:lnTo>
                  <a:lnTo>
                    <a:pt x="4" y="25"/>
                  </a:lnTo>
                  <a:lnTo>
                    <a:pt x="5" y="25"/>
                  </a:lnTo>
                </a:path>
              </a:pathLst>
            </a:custGeom>
            <a:noFill/>
            <a:ln w="1588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9">
              <a:extLst>
                <a:ext uri="{FF2B5EF4-FFF2-40B4-BE49-F238E27FC236}">
                  <a16:creationId xmlns="" xmlns:a16="http://schemas.microsoft.com/office/drawing/2014/main" id="{542A806E-870C-4C8A-928D-B6CE1CEC4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2982913"/>
              <a:ext cx="9525" cy="4763"/>
            </a:xfrm>
            <a:custGeom>
              <a:avLst/>
              <a:gdLst>
                <a:gd name="T0" fmla="*/ 0 w 6"/>
                <a:gd name="T1" fmla="*/ 3 h 3"/>
                <a:gd name="T2" fmla="*/ 6 w 6"/>
                <a:gd name="T3" fmla="*/ 0 h 3"/>
                <a:gd name="T4" fmla="*/ 4 w 6"/>
                <a:gd name="T5" fmla="*/ 3 h 3"/>
                <a:gd name="T6" fmla="*/ 6 w 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6" y="0"/>
                  </a:lnTo>
                  <a:lnTo>
                    <a:pt x="4" y="3"/>
                  </a:lnTo>
                  <a:lnTo>
                    <a:pt x="6" y="3"/>
                  </a:lnTo>
                </a:path>
              </a:pathLst>
            </a:custGeom>
            <a:noFill/>
            <a:ln w="1588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0">
              <a:extLst>
                <a:ext uri="{FF2B5EF4-FFF2-40B4-BE49-F238E27FC236}">
                  <a16:creationId xmlns="" xmlns:a16="http://schemas.microsoft.com/office/drawing/2014/main" id="{DDC03ADE-7CF1-423C-9391-37975DD69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113" y="2909888"/>
              <a:ext cx="125413" cy="352425"/>
            </a:xfrm>
            <a:custGeom>
              <a:avLst/>
              <a:gdLst>
                <a:gd name="T0" fmla="*/ 0 w 79"/>
                <a:gd name="T1" fmla="*/ 46 h 222"/>
                <a:gd name="T2" fmla="*/ 79 w 79"/>
                <a:gd name="T3" fmla="*/ 0 h 222"/>
                <a:gd name="T4" fmla="*/ 19 w 79"/>
                <a:gd name="T5" fmla="*/ 46 h 222"/>
                <a:gd name="T6" fmla="*/ 79 w 79"/>
                <a:gd name="T7" fmla="*/ 12 h 222"/>
                <a:gd name="T8" fmla="*/ 25 w 79"/>
                <a:gd name="T9" fmla="*/ 47 h 222"/>
                <a:gd name="T10" fmla="*/ 79 w 79"/>
                <a:gd name="T11" fmla="*/ 16 h 222"/>
                <a:gd name="T12" fmla="*/ 29 w 79"/>
                <a:gd name="T13" fmla="*/ 47 h 222"/>
                <a:gd name="T14" fmla="*/ 78 w 79"/>
                <a:gd name="T15" fmla="*/ 19 h 222"/>
                <a:gd name="T16" fmla="*/ 36 w 79"/>
                <a:gd name="T17" fmla="*/ 57 h 222"/>
                <a:gd name="T18" fmla="*/ 78 w 79"/>
                <a:gd name="T19" fmla="*/ 32 h 222"/>
                <a:gd name="T20" fmla="*/ 36 w 79"/>
                <a:gd name="T21" fmla="*/ 70 h 222"/>
                <a:gd name="T22" fmla="*/ 72 w 79"/>
                <a:gd name="T23" fmla="*/ 50 h 222"/>
                <a:gd name="T24" fmla="*/ 36 w 79"/>
                <a:gd name="T25" fmla="*/ 82 h 222"/>
                <a:gd name="T26" fmla="*/ 72 w 79"/>
                <a:gd name="T27" fmla="*/ 62 h 222"/>
                <a:gd name="T28" fmla="*/ 36 w 79"/>
                <a:gd name="T29" fmla="*/ 88 h 222"/>
                <a:gd name="T30" fmla="*/ 72 w 79"/>
                <a:gd name="T31" fmla="*/ 68 h 222"/>
                <a:gd name="T32" fmla="*/ 36 w 79"/>
                <a:gd name="T33" fmla="*/ 103 h 222"/>
                <a:gd name="T34" fmla="*/ 71 w 79"/>
                <a:gd name="T35" fmla="*/ 82 h 222"/>
                <a:gd name="T36" fmla="*/ 36 w 79"/>
                <a:gd name="T37" fmla="*/ 108 h 222"/>
                <a:gd name="T38" fmla="*/ 70 w 79"/>
                <a:gd name="T39" fmla="*/ 88 h 222"/>
                <a:gd name="T40" fmla="*/ 36 w 79"/>
                <a:gd name="T41" fmla="*/ 116 h 222"/>
                <a:gd name="T42" fmla="*/ 68 w 79"/>
                <a:gd name="T43" fmla="*/ 99 h 222"/>
                <a:gd name="T44" fmla="*/ 36 w 79"/>
                <a:gd name="T45" fmla="*/ 118 h 222"/>
                <a:gd name="T46" fmla="*/ 68 w 79"/>
                <a:gd name="T47" fmla="*/ 99 h 222"/>
                <a:gd name="T48" fmla="*/ 36 w 79"/>
                <a:gd name="T49" fmla="*/ 128 h 222"/>
                <a:gd name="T50" fmla="*/ 64 w 79"/>
                <a:gd name="T51" fmla="*/ 112 h 222"/>
                <a:gd name="T52" fmla="*/ 36 w 79"/>
                <a:gd name="T53" fmla="*/ 133 h 222"/>
                <a:gd name="T54" fmla="*/ 63 w 79"/>
                <a:gd name="T55" fmla="*/ 116 h 222"/>
                <a:gd name="T56" fmla="*/ 36 w 79"/>
                <a:gd name="T57" fmla="*/ 135 h 222"/>
                <a:gd name="T58" fmla="*/ 63 w 79"/>
                <a:gd name="T59" fmla="*/ 120 h 222"/>
                <a:gd name="T60" fmla="*/ 34 w 79"/>
                <a:gd name="T61" fmla="*/ 147 h 222"/>
                <a:gd name="T62" fmla="*/ 59 w 79"/>
                <a:gd name="T63" fmla="*/ 133 h 222"/>
                <a:gd name="T64" fmla="*/ 32 w 79"/>
                <a:gd name="T65" fmla="*/ 160 h 222"/>
                <a:gd name="T66" fmla="*/ 56 w 79"/>
                <a:gd name="T67" fmla="*/ 145 h 222"/>
                <a:gd name="T68" fmla="*/ 30 w 79"/>
                <a:gd name="T69" fmla="*/ 162 h 222"/>
                <a:gd name="T70" fmla="*/ 55 w 79"/>
                <a:gd name="T71" fmla="*/ 149 h 222"/>
                <a:gd name="T72" fmla="*/ 30 w 79"/>
                <a:gd name="T73" fmla="*/ 168 h 222"/>
                <a:gd name="T74" fmla="*/ 55 w 79"/>
                <a:gd name="T75" fmla="*/ 154 h 222"/>
                <a:gd name="T76" fmla="*/ 29 w 79"/>
                <a:gd name="T77" fmla="*/ 179 h 222"/>
                <a:gd name="T78" fmla="*/ 53 w 79"/>
                <a:gd name="T79" fmla="*/ 165 h 222"/>
                <a:gd name="T80" fmla="*/ 27 w 79"/>
                <a:gd name="T81" fmla="*/ 184 h 222"/>
                <a:gd name="T82" fmla="*/ 55 w 79"/>
                <a:gd name="T83" fmla="*/ 169 h 222"/>
                <a:gd name="T84" fmla="*/ 25 w 79"/>
                <a:gd name="T85" fmla="*/ 194 h 222"/>
                <a:gd name="T86" fmla="*/ 56 w 79"/>
                <a:gd name="T87" fmla="*/ 176 h 222"/>
                <a:gd name="T88" fmla="*/ 22 w 79"/>
                <a:gd name="T89" fmla="*/ 200 h 222"/>
                <a:gd name="T90" fmla="*/ 57 w 79"/>
                <a:gd name="T91" fmla="*/ 180 h 222"/>
                <a:gd name="T92" fmla="*/ 18 w 79"/>
                <a:gd name="T93" fmla="*/ 207 h 222"/>
                <a:gd name="T94" fmla="*/ 57 w 79"/>
                <a:gd name="T95" fmla="*/ 184 h 222"/>
                <a:gd name="T96" fmla="*/ 17 w 79"/>
                <a:gd name="T97" fmla="*/ 221 h 222"/>
                <a:gd name="T98" fmla="*/ 53 w 79"/>
                <a:gd name="T99" fmla="*/ 199 h 222"/>
                <a:gd name="T100" fmla="*/ 29 w 79"/>
                <a:gd name="T101" fmla="*/ 222 h 222"/>
                <a:gd name="T102" fmla="*/ 51 w 79"/>
                <a:gd name="T103" fmla="*/ 210 h 222"/>
                <a:gd name="T104" fmla="*/ 32 w 79"/>
                <a:gd name="T105" fmla="*/ 222 h 222"/>
                <a:gd name="T106" fmla="*/ 51 w 79"/>
                <a:gd name="T107" fmla="*/ 211 h 222"/>
                <a:gd name="T108" fmla="*/ 40 w 79"/>
                <a:gd name="T109" fmla="*/ 221 h 222"/>
                <a:gd name="T110" fmla="*/ 49 w 79"/>
                <a:gd name="T111" fmla="*/ 215 h 222"/>
                <a:gd name="T112" fmla="*/ 44 w 79"/>
                <a:gd name="T113" fmla="*/ 219 h 222"/>
                <a:gd name="T114" fmla="*/ 46 w 79"/>
                <a:gd name="T11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222">
                  <a:moveTo>
                    <a:pt x="0" y="46"/>
                  </a:moveTo>
                  <a:lnTo>
                    <a:pt x="79" y="0"/>
                  </a:lnTo>
                  <a:lnTo>
                    <a:pt x="19" y="46"/>
                  </a:lnTo>
                  <a:lnTo>
                    <a:pt x="79" y="12"/>
                  </a:lnTo>
                  <a:lnTo>
                    <a:pt x="25" y="47"/>
                  </a:lnTo>
                  <a:lnTo>
                    <a:pt x="79" y="16"/>
                  </a:lnTo>
                  <a:lnTo>
                    <a:pt x="29" y="47"/>
                  </a:lnTo>
                  <a:lnTo>
                    <a:pt x="78" y="19"/>
                  </a:lnTo>
                  <a:lnTo>
                    <a:pt x="36" y="57"/>
                  </a:lnTo>
                  <a:lnTo>
                    <a:pt x="78" y="32"/>
                  </a:lnTo>
                  <a:lnTo>
                    <a:pt x="36" y="70"/>
                  </a:lnTo>
                  <a:lnTo>
                    <a:pt x="72" y="50"/>
                  </a:lnTo>
                  <a:lnTo>
                    <a:pt x="36" y="82"/>
                  </a:lnTo>
                  <a:lnTo>
                    <a:pt x="72" y="62"/>
                  </a:lnTo>
                  <a:lnTo>
                    <a:pt x="36" y="88"/>
                  </a:lnTo>
                  <a:lnTo>
                    <a:pt x="72" y="68"/>
                  </a:lnTo>
                  <a:lnTo>
                    <a:pt x="36" y="103"/>
                  </a:lnTo>
                  <a:lnTo>
                    <a:pt x="71" y="82"/>
                  </a:lnTo>
                  <a:lnTo>
                    <a:pt x="36" y="108"/>
                  </a:lnTo>
                  <a:lnTo>
                    <a:pt x="70" y="88"/>
                  </a:lnTo>
                  <a:lnTo>
                    <a:pt x="36" y="116"/>
                  </a:lnTo>
                  <a:lnTo>
                    <a:pt x="68" y="99"/>
                  </a:lnTo>
                  <a:lnTo>
                    <a:pt x="36" y="118"/>
                  </a:lnTo>
                  <a:lnTo>
                    <a:pt x="68" y="99"/>
                  </a:lnTo>
                  <a:lnTo>
                    <a:pt x="36" y="128"/>
                  </a:lnTo>
                  <a:lnTo>
                    <a:pt x="64" y="112"/>
                  </a:lnTo>
                  <a:lnTo>
                    <a:pt x="36" y="133"/>
                  </a:lnTo>
                  <a:lnTo>
                    <a:pt x="63" y="116"/>
                  </a:lnTo>
                  <a:lnTo>
                    <a:pt x="36" y="135"/>
                  </a:lnTo>
                  <a:lnTo>
                    <a:pt x="63" y="120"/>
                  </a:lnTo>
                  <a:lnTo>
                    <a:pt x="34" y="147"/>
                  </a:lnTo>
                  <a:lnTo>
                    <a:pt x="59" y="133"/>
                  </a:lnTo>
                  <a:lnTo>
                    <a:pt x="32" y="160"/>
                  </a:lnTo>
                  <a:lnTo>
                    <a:pt x="56" y="145"/>
                  </a:lnTo>
                  <a:lnTo>
                    <a:pt x="30" y="162"/>
                  </a:lnTo>
                  <a:lnTo>
                    <a:pt x="55" y="149"/>
                  </a:lnTo>
                  <a:lnTo>
                    <a:pt x="30" y="168"/>
                  </a:lnTo>
                  <a:lnTo>
                    <a:pt x="55" y="154"/>
                  </a:lnTo>
                  <a:lnTo>
                    <a:pt x="29" y="179"/>
                  </a:lnTo>
                  <a:lnTo>
                    <a:pt x="53" y="165"/>
                  </a:lnTo>
                  <a:lnTo>
                    <a:pt x="27" y="184"/>
                  </a:lnTo>
                  <a:lnTo>
                    <a:pt x="55" y="169"/>
                  </a:lnTo>
                  <a:lnTo>
                    <a:pt x="25" y="194"/>
                  </a:lnTo>
                  <a:lnTo>
                    <a:pt x="56" y="176"/>
                  </a:lnTo>
                  <a:lnTo>
                    <a:pt x="22" y="200"/>
                  </a:lnTo>
                  <a:lnTo>
                    <a:pt x="57" y="180"/>
                  </a:lnTo>
                  <a:lnTo>
                    <a:pt x="18" y="207"/>
                  </a:lnTo>
                  <a:lnTo>
                    <a:pt x="57" y="184"/>
                  </a:lnTo>
                  <a:lnTo>
                    <a:pt x="17" y="221"/>
                  </a:lnTo>
                  <a:lnTo>
                    <a:pt x="53" y="199"/>
                  </a:lnTo>
                  <a:lnTo>
                    <a:pt x="29" y="222"/>
                  </a:lnTo>
                  <a:lnTo>
                    <a:pt x="51" y="210"/>
                  </a:lnTo>
                  <a:lnTo>
                    <a:pt x="32" y="222"/>
                  </a:lnTo>
                  <a:lnTo>
                    <a:pt x="51" y="211"/>
                  </a:lnTo>
                  <a:lnTo>
                    <a:pt x="40" y="221"/>
                  </a:lnTo>
                  <a:lnTo>
                    <a:pt x="49" y="215"/>
                  </a:lnTo>
                  <a:lnTo>
                    <a:pt x="44" y="219"/>
                  </a:lnTo>
                  <a:lnTo>
                    <a:pt x="46" y="217"/>
                  </a:lnTo>
                </a:path>
              </a:pathLst>
            </a:custGeom>
            <a:noFill/>
            <a:ln w="1588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1">
              <a:extLst>
                <a:ext uri="{FF2B5EF4-FFF2-40B4-BE49-F238E27FC236}">
                  <a16:creationId xmlns="" xmlns:a16="http://schemas.microsoft.com/office/drawing/2014/main" id="{97C45263-E204-4007-8E86-59D82D314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76" y="2533650"/>
              <a:ext cx="133350" cy="92075"/>
            </a:xfrm>
            <a:custGeom>
              <a:avLst/>
              <a:gdLst>
                <a:gd name="T0" fmla="*/ 0 w 84"/>
                <a:gd name="T1" fmla="*/ 48 h 58"/>
                <a:gd name="T2" fmla="*/ 84 w 84"/>
                <a:gd name="T3" fmla="*/ 0 h 58"/>
                <a:gd name="T4" fmla="*/ 0 w 84"/>
                <a:gd name="T5" fmla="*/ 52 h 58"/>
                <a:gd name="T6" fmla="*/ 83 w 84"/>
                <a:gd name="T7" fmla="*/ 5 h 58"/>
                <a:gd name="T8" fmla="*/ 0 w 84"/>
                <a:gd name="T9" fmla="*/ 54 h 58"/>
                <a:gd name="T10" fmla="*/ 83 w 84"/>
                <a:gd name="T11" fmla="*/ 6 h 58"/>
                <a:gd name="T12" fmla="*/ 1 w 84"/>
                <a:gd name="T13" fmla="*/ 58 h 58"/>
                <a:gd name="T14" fmla="*/ 81 w 84"/>
                <a:gd name="T15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58">
                  <a:moveTo>
                    <a:pt x="0" y="48"/>
                  </a:moveTo>
                  <a:lnTo>
                    <a:pt x="84" y="0"/>
                  </a:lnTo>
                  <a:lnTo>
                    <a:pt x="0" y="52"/>
                  </a:lnTo>
                  <a:lnTo>
                    <a:pt x="83" y="5"/>
                  </a:lnTo>
                  <a:lnTo>
                    <a:pt x="0" y="54"/>
                  </a:lnTo>
                  <a:lnTo>
                    <a:pt x="83" y="6"/>
                  </a:lnTo>
                  <a:lnTo>
                    <a:pt x="1" y="58"/>
                  </a:lnTo>
                  <a:lnTo>
                    <a:pt x="81" y="12"/>
                  </a:lnTo>
                </a:path>
              </a:pathLst>
            </a:custGeom>
            <a:noFill/>
            <a:ln w="1588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Line 142">
              <a:extLst>
                <a:ext uri="{FF2B5EF4-FFF2-40B4-BE49-F238E27FC236}">
                  <a16:creationId xmlns="" xmlns:a16="http://schemas.microsoft.com/office/drawing/2014/main" id="{5DBF1654-BCA0-4EA3-B562-6EA4A163F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6276" y="2387600"/>
              <a:ext cx="12700" cy="7938"/>
            </a:xfrm>
            <a:prstGeom prst="line">
              <a:avLst/>
            </a:prstGeom>
            <a:noFill/>
            <a:ln w="1588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3">
              <a:extLst>
                <a:ext uri="{FF2B5EF4-FFF2-40B4-BE49-F238E27FC236}">
                  <a16:creationId xmlns="" xmlns:a16="http://schemas.microsoft.com/office/drawing/2014/main" id="{2F1F5B30-C418-49DB-A795-9F4B9DC2B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2333625"/>
              <a:ext cx="74613" cy="111125"/>
            </a:xfrm>
            <a:custGeom>
              <a:avLst/>
              <a:gdLst>
                <a:gd name="T0" fmla="*/ 0 w 47"/>
                <a:gd name="T1" fmla="*/ 27 h 70"/>
                <a:gd name="T2" fmla="*/ 47 w 47"/>
                <a:gd name="T3" fmla="*/ 0 h 70"/>
                <a:gd name="T4" fmla="*/ 0 w 47"/>
                <a:gd name="T5" fmla="*/ 42 h 70"/>
                <a:gd name="T6" fmla="*/ 26 w 47"/>
                <a:gd name="T7" fmla="*/ 27 h 70"/>
                <a:gd name="T8" fmla="*/ 5 w 47"/>
                <a:gd name="T9" fmla="*/ 52 h 70"/>
                <a:gd name="T10" fmla="*/ 16 w 47"/>
                <a:gd name="T11" fmla="*/ 47 h 70"/>
                <a:gd name="T12" fmla="*/ 7 w 47"/>
                <a:gd name="T13" fmla="*/ 58 h 70"/>
                <a:gd name="T14" fmla="*/ 16 w 47"/>
                <a:gd name="T15" fmla="*/ 52 h 70"/>
                <a:gd name="T16" fmla="*/ 7 w 47"/>
                <a:gd name="T17" fmla="*/ 59 h 70"/>
                <a:gd name="T18" fmla="*/ 15 w 47"/>
                <a:gd name="T19" fmla="*/ 54 h 70"/>
                <a:gd name="T20" fmla="*/ 7 w 47"/>
                <a:gd name="T21" fmla="*/ 70 h 70"/>
                <a:gd name="T22" fmla="*/ 7 w 47"/>
                <a:gd name="T2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70">
                  <a:moveTo>
                    <a:pt x="0" y="27"/>
                  </a:moveTo>
                  <a:lnTo>
                    <a:pt x="47" y="0"/>
                  </a:lnTo>
                  <a:lnTo>
                    <a:pt x="0" y="42"/>
                  </a:lnTo>
                  <a:lnTo>
                    <a:pt x="26" y="27"/>
                  </a:lnTo>
                  <a:lnTo>
                    <a:pt x="5" y="52"/>
                  </a:lnTo>
                  <a:lnTo>
                    <a:pt x="16" y="47"/>
                  </a:lnTo>
                  <a:lnTo>
                    <a:pt x="7" y="58"/>
                  </a:lnTo>
                  <a:lnTo>
                    <a:pt x="16" y="52"/>
                  </a:lnTo>
                  <a:lnTo>
                    <a:pt x="7" y="59"/>
                  </a:lnTo>
                  <a:lnTo>
                    <a:pt x="15" y="54"/>
                  </a:lnTo>
                  <a:lnTo>
                    <a:pt x="7" y="70"/>
                  </a:lnTo>
                  <a:lnTo>
                    <a:pt x="7" y="70"/>
                  </a:lnTo>
                </a:path>
              </a:pathLst>
            </a:custGeom>
            <a:noFill/>
            <a:ln w="1588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4">
              <a:extLst>
                <a:ext uri="{FF2B5EF4-FFF2-40B4-BE49-F238E27FC236}">
                  <a16:creationId xmlns="" xmlns:a16="http://schemas.microsoft.com/office/drawing/2014/main" id="{43DDD6BB-CE38-4BA5-AA84-F51396C43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226" y="2347913"/>
              <a:ext cx="149225" cy="180975"/>
            </a:xfrm>
            <a:custGeom>
              <a:avLst/>
              <a:gdLst>
                <a:gd name="T0" fmla="*/ 35 w 94"/>
                <a:gd name="T1" fmla="*/ 12 h 114"/>
                <a:gd name="T2" fmla="*/ 57 w 94"/>
                <a:gd name="T3" fmla="*/ 0 h 114"/>
                <a:gd name="T4" fmla="*/ 39 w 94"/>
                <a:gd name="T5" fmla="*/ 22 h 114"/>
                <a:gd name="T6" fmla="*/ 57 w 94"/>
                <a:gd name="T7" fmla="*/ 11 h 114"/>
                <a:gd name="T8" fmla="*/ 27 w 94"/>
                <a:gd name="T9" fmla="*/ 41 h 114"/>
                <a:gd name="T10" fmla="*/ 67 w 94"/>
                <a:gd name="T11" fmla="*/ 18 h 114"/>
                <a:gd name="T12" fmla="*/ 25 w 94"/>
                <a:gd name="T13" fmla="*/ 45 h 114"/>
                <a:gd name="T14" fmla="*/ 69 w 94"/>
                <a:gd name="T15" fmla="*/ 20 h 114"/>
                <a:gd name="T16" fmla="*/ 20 w 94"/>
                <a:gd name="T17" fmla="*/ 54 h 114"/>
                <a:gd name="T18" fmla="*/ 72 w 94"/>
                <a:gd name="T19" fmla="*/ 25 h 114"/>
                <a:gd name="T20" fmla="*/ 16 w 94"/>
                <a:gd name="T21" fmla="*/ 62 h 114"/>
                <a:gd name="T22" fmla="*/ 80 w 94"/>
                <a:gd name="T23" fmla="*/ 26 h 114"/>
                <a:gd name="T24" fmla="*/ 10 w 94"/>
                <a:gd name="T25" fmla="*/ 81 h 114"/>
                <a:gd name="T26" fmla="*/ 92 w 94"/>
                <a:gd name="T27" fmla="*/ 33 h 114"/>
                <a:gd name="T28" fmla="*/ 8 w 94"/>
                <a:gd name="T29" fmla="*/ 84 h 114"/>
                <a:gd name="T30" fmla="*/ 92 w 94"/>
                <a:gd name="T31" fmla="*/ 35 h 114"/>
                <a:gd name="T32" fmla="*/ 4 w 94"/>
                <a:gd name="T33" fmla="*/ 100 h 114"/>
                <a:gd name="T34" fmla="*/ 94 w 94"/>
                <a:gd name="T35" fmla="*/ 49 h 114"/>
                <a:gd name="T36" fmla="*/ 0 w 94"/>
                <a:gd name="T37" fmla="*/ 114 h 114"/>
                <a:gd name="T38" fmla="*/ 92 w 94"/>
                <a:gd name="T39" fmla="*/ 6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4" h="114">
                  <a:moveTo>
                    <a:pt x="35" y="12"/>
                  </a:moveTo>
                  <a:lnTo>
                    <a:pt x="57" y="0"/>
                  </a:lnTo>
                  <a:lnTo>
                    <a:pt x="39" y="22"/>
                  </a:lnTo>
                  <a:lnTo>
                    <a:pt x="57" y="11"/>
                  </a:lnTo>
                  <a:lnTo>
                    <a:pt x="27" y="41"/>
                  </a:lnTo>
                  <a:lnTo>
                    <a:pt x="67" y="18"/>
                  </a:lnTo>
                  <a:lnTo>
                    <a:pt x="25" y="45"/>
                  </a:lnTo>
                  <a:lnTo>
                    <a:pt x="69" y="20"/>
                  </a:lnTo>
                  <a:lnTo>
                    <a:pt x="20" y="54"/>
                  </a:lnTo>
                  <a:lnTo>
                    <a:pt x="72" y="25"/>
                  </a:lnTo>
                  <a:lnTo>
                    <a:pt x="16" y="62"/>
                  </a:lnTo>
                  <a:lnTo>
                    <a:pt x="80" y="26"/>
                  </a:lnTo>
                  <a:lnTo>
                    <a:pt x="10" y="81"/>
                  </a:lnTo>
                  <a:lnTo>
                    <a:pt x="92" y="33"/>
                  </a:lnTo>
                  <a:lnTo>
                    <a:pt x="8" y="84"/>
                  </a:lnTo>
                  <a:lnTo>
                    <a:pt x="92" y="35"/>
                  </a:lnTo>
                  <a:lnTo>
                    <a:pt x="4" y="100"/>
                  </a:lnTo>
                  <a:lnTo>
                    <a:pt x="94" y="49"/>
                  </a:lnTo>
                  <a:lnTo>
                    <a:pt x="0" y="114"/>
                  </a:lnTo>
                  <a:lnTo>
                    <a:pt x="92" y="60"/>
                  </a:lnTo>
                </a:path>
              </a:pathLst>
            </a:custGeom>
            <a:noFill/>
            <a:ln w="1588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5">
              <a:extLst>
                <a:ext uri="{FF2B5EF4-FFF2-40B4-BE49-F238E27FC236}">
                  <a16:creationId xmlns="" xmlns:a16="http://schemas.microsoft.com/office/drawing/2014/main" id="{AEAD588C-0DB1-49FC-9BDB-56B44CFB8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451" y="2401888"/>
              <a:ext cx="250825" cy="858838"/>
            </a:xfrm>
            <a:custGeom>
              <a:avLst/>
              <a:gdLst>
                <a:gd name="T0" fmla="*/ 21 w 158"/>
                <a:gd name="T1" fmla="*/ 20 h 541"/>
                <a:gd name="T2" fmla="*/ 62 w 158"/>
                <a:gd name="T3" fmla="*/ 9 h 541"/>
                <a:gd name="T4" fmla="*/ 10 w 158"/>
                <a:gd name="T5" fmla="*/ 66 h 541"/>
                <a:gd name="T6" fmla="*/ 63 w 158"/>
                <a:gd name="T7" fmla="*/ 49 h 541"/>
                <a:gd name="T8" fmla="*/ 2 w 158"/>
                <a:gd name="T9" fmla="*/ 111 h 541"/>
                <a:gd name="T10" fmla="*/ 158 w 158"/>
                <a:gd name="T11" fmla="*/ 31 h 541"/>
                <a:gd name="T12" fmla="*/ 20 w 158"/>
                <a:gd name="T13" fmla="*/ 131 h 541"/>
                <a:gd name="T14" fmla="*/ 152 w 158"/>
                <a:gd name="T15" fmla="*/ 60 h 541"/>
                <a:gd name="T16" fmla="*/ 21 w 158"/>
                <a:gd name="T17" fmla="*/ 142 h 541"/>
                <a:gd name="T18" fmla="*/ 149 w 158"/>
                <a:gd name="T19" fmla="*/ 73 h 541"/>
                <a:gd name="T20" fmla="*/ 20 w 158"/>
                <a:gd name="T21" fmla="*/ 164 h 541"/>
                <a:gd name="T22" fmla="*/ 62 w 158"/>
                <a:gd name="T23" fmla="*/ 142 h 541"/>
                <a:gd name="T24" fmla="*/ 15 w 158"/>
                <a:gd name="T25" fmla="*/ 191 h 541"/>
                <a:gd name="T26" fmla="*/ 142 w 158"/>
                <a:gd name="T27" fmla="*/ 130 h 541"/>
                <a:gd name="T28" fmla="*/ 17 w 158"/>
                <a:gd name="T29" fmla="*/ 217 h 541"/>
                <a:gd name="T30" fmla="*/ 149 w 158"/>
                <a:gd name="T31" fmla="*/ 157 h 541"/>
                <a:gd name="T32" fmla="*/ 16 w 158"/>
                <a:gd name="T33" fmla="*/ 251 h 541"/>
                <a:gd name="T34" fmla="*/ 154 w 158"/>
                <a:gd name="T35" fmla="*/ 180 h 541"/>
                <a:gd name="T36" fmla="*/ 15 w 158"/>
                <a:gd name="T37" fmla="*/ 282 h 541"/>
                <a:gd name="T38" fmla="*/ 141 w 158"/>
                <a:gd name="T39" fmla="*/ 225 h 541"/>
                <a:gd name="T40" fmla="*/ 15 w 158"/>
                <a:gd name="T41" fmla="*/ 312 h 541"/>
                <a:gd name="T42" fmla="*/ 142 w 158"/>
                <a:gd name="T43" fmla="*/ 245 h 541"/>
                <a:gd name="T44" fmla="*/ 15 w 158"/>
                <a:gd name="T45" fmla="*/ 325 h 541"/>
                <a:gd name="T46" fmla="*/ 142 w 158"/>
                <a:gd name="T47" fmla="*/ 257 h 541"/>
                <a:gd name="T48" fmla="*/ 13 w 158"/>
                <a:gd name="T49" fmla="*/ 354 h 541"/>
                <a:gd name="T50" fmla="*/ 141 w 158"/>
                <a:gd name="T51" fmla="*/ 286 h 541"/>
                <a:gd name="T52" fmla="*/ 25 w 158"/>
                <a:gd name="T53" fmla="*/ 375 h 541"/>
                <a:gd name="T54" fmla="*/ 139 w 158"/>
                <a:gd name="T55" fmla="*/ 314 h 541"/>
                <a:gd name="T56" fmla="*/ 25 w 158"/>
                <a:gd name="T57" fmla="*/ 385 h 541"/>
                <a:gd name="T58" fmla="*/ 59 w 158"/>
                <a:gd name="T59" fmla="*/ 367 h 541"/>
                <a:gd name="T60" fmla="*/ 27 w 158"/>
                <a:gd name="T61" fmla="*/ 404 h 541"/>
                <a:gd name="T62" fmla="*/ 63 w 158"/>
                <a:gd name="T63" fmla="*/ 385 h 541"/>
                <a:gd name="T64" fmla="*/ 32 w 158"/>
                <a:gd name="T65" fmla="*/ 430 h 541"/>
                <a:gd name="T66" fmla="*/ 65 w 158"/>
                <a:gd name="T67" fmla="*/ 413 h 541"/>
                <a:gd name="T68" fmla="*/ 34 w 158"/>
                <a:gd name="T69" fmla="*/ 442 h 541"/>
                <a:gd name="T70" fmla="*/ 65 w 158"/>
                <a:gd name="T71" fmla="*/ 428 h 541"/>
                <a:gd name="T72" fmla="*/ 39 w 158"/>
                <a:gd name="T73" fmla="*/ 461 h 541"/>
                <a:gd name="T74" fmla="*/ 63 w 158"/>
                <a:gd name="T75" fmla="*/ 457 h 541"/>
                <a:gd name="T76" fmla="*/ 43 w 158"/>
                <a:gd name="T77" fmla="*/ 486 h 541"/>
                <a:gd name="T78" fmla="*/ 66 w 158"/>
                <a:gd name="T79" fmla="*/ 482 h 541"/>
                <a:gd name="T80" fmla="*/ 16 w 158"/>
                <a:gd name="T81" fmla="*/ 534 h 541"/>
                <a:gd name="T82" fmla="*/ 58 w 158"/>
                <a:gd name="T83" fmla="*/ 518 h 541"/>
                <a:gd name="T84" fmla="*/ 44 w 158"/>
                <a:gd name="T85" fmla="*/ 539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8" h="541">
                  <a:moveTo>
                    <a:pt x="25" y="11"/>
                  </a:moveTo>
                  <a:lnTo>
                    <a:pt x="29" y="8"/>
                  </a:lnTo>
                  <a:lnTo>
                    <a:pt x="21" y="20"/>
                  </a:lnTo>
                  <a:lnTo>
                    <a:pt x="57" y="0"/>
                  </a:lnTo>
                  <a:lnTo>
                    <a:pt x="19" y="35"/>
                  </a:lnTo>
                  <a:lnTo>
                    <a:pt x="62" y="9"/>
                  </a:lnTo>
                  <a:lnTo>
                    <a:pt x="13" y="53"/>
                  </a:lnTo>
                  <a:lnTo>
                    <a:pt x="63" y="24"/>
                  </a:lnTo>
                  <a:lnTo>
                    <a:pt x="10" y="66"/>
                  </a:lnTo>
                  <a:lnTo>
                    <a:pt x="63" y="35"/>
                  </a:lnTo>
                  <a:lnTo>
                    <a:pt x="6" y="83"/>
                  </a:lnTo>
                  <a:lnTo>
                    <a:pt x="63" y="49"/>
                  </a:lnTo>
                  <a:lnTo>
                    <a:pt x="0" y="98"/>
                  </a:lnTo>
                  <a:lnTo>
                    <a:pt x="63" y="61"/>
                  </a:lnTo>
                  <a:lnTo>
                    <a:pt x="2" y="111"/>
                  </a:lnTo>
                  <a:lnTo>
                    <a:pt x="65" y="76"/>
                  </a:lnTo>
                  <a:lnTo>
                    <a:pt x="4" y="121"/>
                  </a:lnTo>
                  <a:lnTo>
                    <a:pt x="158" y="31"/>
                  </a:lnTo>
                  <a:lnTo>
                    <a:pt x="6" y="126"/>
                  </a:lnTo>
                  <a:lnTo>
                    <a:pt x="157" y="39"/>
                  </a:lnTo>
                  <a:lnTo>
                    <a:pt x="20" y="131"/>
                  </a:lnTo>
                  <a:lnTo>
                    <a:pt x="154" y="54"/>
                  </a:lnTo>
                  <a:lnTo>
                    <a:pt x="21" y="135"/>
                  </a:lnTo>
                  <a:lnTo>
                    <a:pt x="152" y="60"/>
                  </a:lnTo>
                  <a:lnTo>
                    <a:pt x="21" y="140"/>
                  </a:lnTo>
                  <a:lnTo>
                    <a:pt x="150" y="65"/>
                  </a:lnTo>
                  <a:lnTo>
                    <a:pt x="21" y="142"/>
                  </a:lnTo>
                  <a:lnTo>
                    <a:pt x="150" y="68"/>
                  </a:lnTo>
                  <a:lnTo>
                    <a:pt x="21" y="146"/>
                  </a:lnTo>
                  <a:lnTo>
                    <a:pt x="149" y="73"/>
                  </a:lnTo>
                  <a:lnTo>
                    <a:pt x="20" y="163"/>
                  </a:lnTo>
                  <a:lnTo>
                    <a:pt x="57" y="142"/>
                  </a:lnTo>
                  <a:lnTo>
                    <a:pt x="20" y="164"/>
                  </a:lnTo>
                  <a:lnTo>
                    <a:pt x="58" y="142"/>
                  </a:lnTo>
                  <a:lnTo>
                    <a:pt x="20" y="167"/>
                  </a:lnTo>
                  <a:lnTo>
                    <a:pt x="62" y="142"/>
                  </a:lnTo>
                  <a:lnTo>
                    <a:pt x="17" y="179"/>
                  </a:lnTo>
                  <a:lnTo>
                    <a:pt x="137" y="110"/>
                  </a:lnTo>
                  <a:lnTo>
                    <a:pt x="15" y="191"/>
                  </a:lnTo>
                  <a:lnTo>
                    <a:pt x="139" y="119"/>
                  </a:lnTo>
                  <a:lnTo>
                    <a:pt x="19" y="201"/>
                  </a:lnTo>
                  <a:lnTo>
                    <a:pt x="142" y="130"/>
                  </a:lnTo>
                  <a:lnTo>
                    <a:pt x="19" y="203"/>
                  </a:lnTo>
                  <a:lnTo>
                    <a:pt x="142" y="131"/>
                  </a:lnTo>
                  <a:lnTo>
                    <a:pt x="17" y="217"/>
                  </a:lnTo>
                  <a:lnTo>
                    <a:pt x="145" y="144"/>
                  </a:lnTo>
                  <a:lnTo>
                    <a:pt x="16" y="233"/>
                  </a:lnTo>
                  <a:lnTo>
                    <a:pt x="149" y="157"/>
                  </a:lnTo>
                  <a:lnTo>
                    <a:pt x="16" y="244"/>
                  </a:lnTo>
                  <a:lnTo>
                    <a:pt x="150" y="167"/>
                  </a:lnTo>
                  <a:lnTo>
                    <a:pt x="16" y="251"/>
                  </a:lnTo>
                  <a:lnTo>
                    <a:pt x="152" y="172"/>
                  </a:lnTo>
                  <a:lnTo>
                    <a:pt x="16" y="260"/>
                  </a:lnTo>
                  <a:lnTo>
                    <a:pt x="154" y="180"/>
                  </a:lnTo>
                  <a:lnTo>
                    <a:pt x="15" y="274"/>
                  </a:lnTo>
                  <a:lnTo>
                    <a:pt x="139" y="203"/>
                  </a:lnTo>
                  <a:lnTo>
                    <a:pt x="15" y="282"/>
                  </a:lnTo>
                  <a:lnTo>
                    <a:pt x="139" y="210"/>
                  </a:lnTo>
                  <a:lnTo>
                    <a:pt x="15" y="297"/>
                  </a:lnTo>
                  <a:lnTo>
                    <a:pt x="141" y="225"/>
                  </a:lnTo>
                  <a:lnTo>
                    <a:pt x="15" y="310"/>
                  </a:lnTo>
                  <a:lnTo>
                    <a:pt x="141" y="237"/>
                  </a:lnTo>
                  <a:lnTo>
                    <a:pt x="15" y="312"/>
                  </a:lnTo>
                  <a:lnTo>
                    <a:pt x="141" y="238"/>
                  </a:lnTo>
                  <a:lnTo>
                    <a:pt x="15" y="318"/>
                  </a:lnTo>
                  <a:lnTo>
                    <a:pt x="142" y="245"/>
                  </a:lnTo>
                  <a:lnTo>
                    <a:pt x="15" y="325"/>
                  </a:lnTo>
                  <a:lnTo>
                    <a:pt x="142" y="251"/>
                  </a:lnTo>
                  <a:lnTo>
                    <a:pt x="15" y="325"/>
                  </a:lnTo>
                  <a:lnTo>
                    <a:pt x="142" y="252"/>
                  </a:lnTo>
                  <a:lnTo>
                    <a:pt x="15" y="332"/>
                  </a:lnTo>
                  <a:lnTo>
                    <a:pt x="142" y="257"/>
                  </a:lnTo>
                  <a:lnTo>
                    <a:pt x="13" y="339"/>
                  </a:lnTo>
                  <a:lnTo>
                    <a:pt x="142" y="264"/>
                  </a:lnTo>
                  <a:lnTo>
                    <a:pt x="13" y="354"/>
                  </a:lnTo>
                  <a:lnTo>
                    <a:pt x="142" y="279"/>
                  </a:lnTo>
                  <a:lnTo>
                    <a:pt x="13" y="359"/>
                  </a:lnTo>
                  <a:lnTo>
                    <a:pt x="141" y="286"/>
                  </a:lnTo>
                  <a:lnTo>
                    <a:pt x="25" y="366"/>
                  </a:lnTo>
                  <a:lnTo>
                    <a:pt x="141" y="299"/>
                  </a:lnTo>
                  <a:lnTo>
                    <a:pt x="25" y="375"/>
                  </a:lnTo>
                  <a:lnTo>
                    <a:pt x="139" y="309"/>
                  </a:lnTo>
                  <a:lnTo>
                    <a:pt x="25" y="381"/>
                  </a:lnTo>
                  <a:lnTo>
                    <a:pt x="139" y="314"/>
                  </a:lnTo>
                  <a:lnTo>
                    <a:pt x="25" y="381"/>
                  </a:lnTo>
                  <a:lnTo>
                    <a:pt x="139" y="314"/>
                  </a:lnTo>
                  <a:lnTo>
                    <a:pt x="25" y="385"/>
                  </a:lnTo>
                  <a:lnTo>
                    <a:pt x="59" y="366"/>
                  </a:lnTo>
                  <a:lnTo>
                    <a:pt x="25" y="388"/>
                  </a:lnTo>
                  <a:lnTo>
                    <a:pt x="59" y="367"/>
                  </a:lnTo>
                  <a:lnTo>
                    <a:pt x="25" y="400"/>
                  </a:lnTo>
                  <a:lnTo>
                    <a:pt x="62" y="378"/>
                  </a:lnTo>
                  <a:lnTo>
                    <a:pt x="27" y="404"/>
                  </a:lnTo>
                  <a:lnTo>
                    <a:pt x="63" y="383"/>
                  </a:lnTo>
                  <a:lnTo>
                    <a:pt x="27" y="405"/>
                  </a:lnTo>
                  <a:lnTo>
                    <a:pt x="63" y="385"/>
                  </a:lnTo>
                  <a:lnTo>
                    <a:pt x="28" y="416"/>
                  </a:lnTo>
                  <a:lnTo>
                    <a:pt x="65" y="396"/>
                  </a:lnTo>
                  <a:lnTo>
                    <a:pt x="32" y="430"/>
                  </a:lnTo>
                  <a:lnTo>
                    <a:pt x="65" y="411"/>
                  </a:lnTo>
                  <a:lnTo>
                    <a:pt x="32" y="432"/>
                  </a:lnTo>
                  <a:lnTo>
                    <a:pt x="65" y="413"/>
                  </a:lnTo>
                  <a:lnTo>
                    <a:pt x="34" y="439"/>
                  </a:lnTo>
                  <a:lnTo>
                    <a:pt x="65" y="421"/>
                  </a:lnTo>
                  <a:lnTo>
                    <a:pt x="34" y="442"/>
                  </a:lnTo>
                  <a:lnTo>
                    <a:pt x="65" y="424"/>
                  </a:lnTo>
                  <a:lnTo>
                    <a:pt x="35" y="444"/>
                  </a:lnTo>
                  <a:lnTo>
                    <a:pt x="65" y="428"/>
                  </a:lnTo>
                  <a:lnTo>
                    <a:pt x="35" y="447"/>
                  </a:lnTo>
                  <a:lnTo>
                    <a:pt x="63" y="431"/>
                  </a:lnTo>
                  <a:lnTo>
                    <a:pt x="39" y="461"/>
                  </a:lnTo>
                  <a:lnTo>
                    <a:pt x="63" y="446"/>
                  </a:lnTo>
                  <a:lnTo>
                    <a:pt x="40" y="469"/>
                  </a:lnTo>
                  <a:lnTo>
                    <a:pt x="63" y="457"/>
                  </a:lnTo>
                  <a:lnTo>
                    <a:pt x="42" y="480"/>
                  </a:lnTo>
                  <a:lnTo>
                    <a:pt x="63" y="467"/>
                  </a:lnTo>
                  <a:lnTo>
                    <a:pt x="43" y="486"/>
                  </a:lnTo>
                  <a:lnTo>
                    <a:pt x="63" y="476"/>
                  </a:lnTo>
                  <a:lnTo>
                    <a:pt x="42" y="496"/>
                  </a:lnTo>
                  <a:lnTo>
                    <a:pt x="66" y="482"/>
                  </a:lnTo>
                  <a:lnTo>
                    <a:pt x="36" y="509"/>
                  </a:lnTo>
                  <a:lnTo>
                    <a:pt x="70" y="490"/>
                  </a:lnTo>
                  <a:lnTo>
                    <a:pt x="16" y="534"/>
                  </a:lnTo>
                  <a:lnTo>
                    <a:pt x="70" y="501"/>
                  </a:lnTo>
                  <a:lnTo>
                    <a:pt x="17" y="541"/>
                  </a:lnTo>
                  <a:lnTo>
                    <a:pt x="58" y="518"/>
                  </a:lnTo>
                  <a:lnTo>
                    <a:pt x="36" y="541"/>
                  </a:lnTo>
                  <a:lnTo>
                    <a:pt x="50" y="533"/>
                  </a:lnTo>
                  <a:lnTo>
                    <a:pt x="44" y="539"/>
                  </a:lnTo>
                  <a:lnTo>
                    <a:pt x="47" y="538"/>
                  </a:lnTo>
                </a:path>
              </a:pathLst>
            </a:custGeom>
            <a:noFill/>
            <a:ln w="1588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6">
              <a:extLst>
                <a:ext uri="{FF2B5EF4-FFF2-40B4-BE49-F238E27FC236}">
                  <a16:creationId xmlns="" xmlns:a16="http://schemas.microsoft.com/office/drawing/2014/main" id="{DE614A43-DA7B-40BA-8D93-FD047B17E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1" y="2232025"/>
              <a:ext cx="127000" cy="177800"/>
            </a:xfrm>
            <a:custGeom>
              <a:avLst/>
              <a:gdLst>
                <a:gd name="T0" fmla="*/ 22 w 80"/>
                <a:gd name="T1" fmla="*/ 4 h 112"/>
                <a:gd name="T2" fmla="*/ 27 w 80"/>
                <a:gd name="T3" fmla="*/ 1 h 112"/>
                <a:gd name="T4" fmla="*/ 14 w 80"/>
                <a:gd name="T5" fmla="*/ 13 h 112"/>
                <a:gd name="T6" fmla="*/ 38 w 80"/>
                <a:gd name="T7" fmla="*/ 0 h 112"/>
                <a:gd name="T8" fmla="*/ 10 w 80"/>
                <a:gd name="T9" fmla="*/ 27 h 112"/>
                <a:gd name="T10" fmla="*/ 56 w 80"/>
                <a:gd name="T11" fmla="*/ 1 h 112"/>
                <a:gd name="T12" fmla="*/ 10 w 80"/>
                <a:gd name="T13" fmla="*/ 39 h 112"/>
                <a:gd name="T14" fmla="*/ 67 w 80"/>
                <a:gd name="T15" fmla="*/ 7 h 112"/>
                <a:gd name="T16" fmla="*/ 10 w 80"/>
                <a:gd name="T17" fmla="*/ 56 h 112"/>
                <a:gd name="T18" fmla="*/ 72 w 80"/>
                <a:gd name="T19" fmla="*/ 19 h 112"/>
                <a:gd name="T20" fmla="*/ 10 w 80"/>
                <a:gd name="T21" fmla="*/ 61 h 112"/>
                <a:gd name="T22" fmla="*/ 74 w 80"/>
                <a:gd name="T23" fmla="*/ 23 h 112"/>
                <a:gd name="T24" fmla="*/ 7 w 80"/>
                <a:gd name="T25" fmla="*/ 72 h 112"/>
                <a:gd name="T26" fmla="*/ 76 w 80"/>
                <a:gd name="T27" fmla="*/ 32 h 112"/>
                <a:gd name="T28" fmla="*/ 6 w 80"/>
                <a:gd name="T29" fmla="*/ 84 h 112"/>
                <a:gd name="T30" fmla="*/ 78 w 80"/>
                <a:gd name="T31" fmla="*/ 42 h 112"/>
                <a:gd name="T32" fmla="*/ 8 w 80"/>
                <a:gd name="T33" fmla="*/ 89 h 112"/>
                <a:gd name="T34" fmla="*/ 79 w 80"/>
                <a:gd name="T35" fmla="*/ 49 h 112"/>
                <a:gd name="T36" fmla="*/ 2 w 80"/>
                <a:gd name="T37" fmla="*/ 108 h 112"/>
                <a:gd name="T38" fmla="*/ 80 w 80"/>
                <a:gd name="T39" fmla="*/ 62 h 112"/>
                <a:gd name="T40" fmla="*/ 0 w 80"/>
                <a:gd name="T41" fmla="*/ 112 h 112"/>
                <a:gd name="T42" fmla="*/ 30 w 80"/>
                <a:gd name="T43" fmla="*/ 9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12">
                  <a:moveTo>
                    <a:pt x="22" y="4"/>
                  </a:moveTo>
                  <a:lnTo>
                    <a:pt x="27" y="1"/>
                  </a:lnTo>
                  <a:lnTo>
                    <a:pt x="14" y="13"/>
                  </a:lnTo>
                  <a:lnTo>
                    <a:pt x="38" y="0"/>
                  </a:lnTo>
                  <a:lnTo>
                    <a:pt x="10" y="27"/>
                  </a:lnTo>
                  <a:lnTo>
                    <a:pt x="56" y="1"/>
                  </a:lnTo>
                  <a:lnTo>
                    <a:pt x="10" y="39"/>
                  </a:lnTo>
                  <a:lnTo>
                    <a:pt x="67" y="7"/>
                  </a:lnTo>
                  <a:lnTo>
                    <a:pt x="10" y="56"/>
                  </a:lnTo>
                  <a:lnTo>
                    <a:pt x="72" y="19"/>
                  </a:lnTo>
                  <a:lnTo>
                    <a:pt x="10" y="61"/>
                  </a:lnTo>
                  <a:lnTo>
                    <a:pt x="74" y="23"/>
                  </a:lnTo>
                  <a:lnTo>
                    <a:pt x="7" y="72"/>
                  </a:lnTo>
                  <a:lnTo>
                    <a:pt x="76" y="32"/>
                  </a:lnTo>
                  <a:lnTo>
                    <a:pt x="6" y="84"/>
                  </a:lnTo>
                  <a:lnTo>
                    <a:pt x="78" y="42"/>
                  </a:lnTo>
                  <a:lnTo>
                    <a:pt x="8" y="89"/>
                  </a:lnTo>
                  <a:lnTo>
                    <a:pt x="79" y="49"/>
                  </a:lnTo>
                  <a:lnTo>
                    <a:pt x="2" y="108"/>
                  </a:lnTo>
                  <a:lnTo>
                    <a:pt x="80" y="62"/>
                  </a:lnTo>
                  <a:lnTo>
                    <a:pt x="0" y="112"/>
                  </a:lnTo>
                  <a:lnTo>
                    <a:pt x="30" y="95"/>
                  </a:lnTo>
                </a:path>
              </a:pathLst>
            </a:custGeom>
            <a:noFill/>
            <a:ln w="1588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8" name="组合 157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54C97AA6-3FB1-4FD9-89D8-1E7AF1EB803C}"/>
              </a:ext>
            </a:extLst>
          </p:cNvPr>
          <p:cNvGrpSpPr/>
          <p:nvPr/>
        </p:nvGrpSpPr>
        <p:grpSpPr>
          <a:xfrm>
            <a:off x="8820232" y="2615575"/>
            <a:ext cx="3628047" cy="703495"/>
            <a:chOff x="8397180" y="1736314"/>
            <a:chExt cx="3628047" cy="703495"/>
          </a:xfrm>
        </p:grpSpPr>
        <p:sp>
          <p:nvSpPr>
            <p:cNvPr id="159" name="文本框 158">
              <a:extLst>
                <a:ext uri="{FF2B5EF4-FFF2-40B4-BE49-F238E27FC236}">
                  <a16:creationId xmlns="" xmlns:a16="http://schemas.microsoft.com/office/drawing/2014/main" id="{E34EF9B7-DDC8-40B6-9418-9683124A75C1}"/>
                </a:ext>
              </a:extLst>
            </p:cNvPr>
            <p:cNvSpPr txBox="1"/>
            <p:nvPr/>
          </p:nvSpPr>
          <p:spPr>
            <a:xfrm>
              <a:off x="8402965" y="1736314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评审标准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="" xmlns:a16="http://schemas.microsoft.com/office/drawing/2014/main" id="{714BAA31-23A8-4581-9F4B-A2317C770C4F}"/>
                </a:ext>
              </a:extLst>
            </p:cNvPr>
            <p:cNvSpPr txBox="1"/>
            <p:nvPr/>
          </p:nvSpPr>
          <p:spPr>
            <a:xfrm>
              <a:off x="8397180" y="2096125"/>
              <a:ext cx="3628047" cy="34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技术维度和非技术维度测评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61" name="组合 16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F00E0990-8A1F-4EE2-8F97-F5D10C8BC127}"/>
              </a:ext>
            </a:extLst>
          </p:cNvPr>
          <p:cNvGrpSpPr/>
          <p:nvPr/>
        </p:nvGrpSpPr>
        <p:grpSpPr>
          <a:xfrm>
            <a:off x="7669350" y="3871057"/>
            <a:ext cx="3628047" cy="692999"/>
            <a:chOff x="8397180" y="1736314"/>
            <a:chExt cx="3628047" cy="692999"/>
          </a:xfrm>
        </p:grpSpPr>
        <p:sp>
          <p:nvSpPr>
            <p:cNvPr id="162" name="文本框 161">
              <a:extLst>
                <a:ext uri="{FF2B5EF4-FFF2-40B4-BE49-F238E27FC236}">
                  <a16:creationId xmlns="" xmlns:a16="http://schemas.microsoft.com/office/drawing/2014/main" id="{A50B15C2-CCB5-44A6-AC10-E779E2A77627}"/>
                </a:ext>
              </a:extLst>
            </p:cNvPr>
            <p:cNvSpPr txBox="1"/>
            <p:nvPr/>
          </p:nvSpPr>
          <p:spPr>
            <a:xfrm>
              <a:off x="8402965" y="1736314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组织结构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="" xmlns:a16="http://schemas.microsoft.com/office/drawing/2014/main" id="{58A90DAE-48DC-4BB6-A167-6959018170CA}"/>
                </a:ext>
              </a:extLst>
            </p:cNvPr>
            <p:cNvSpPr txBox="1"/>
            <p:nvPr/>
          </p:nvSpPr>
          <p:spPr>
            <a:xfrm>
              <a:off x="8397180" y="2085629"/>
              <a:ext cx="3628047" cy="34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大家常用的评审格式和结构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0" name="组合 169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8C798954-7A12-48FF-A69E-356E1A5AA616}"/>
              </a:ext>
            </a:extLst>
          </p:cNvPr>
          <p:cNvGrpSpPr/>
          <p:nvPr/>
        </p:nvGrpSpPr>
        <p:grpSpPr>
          <a:xfrm>
            <a:off x="-256278" y="2615575"/>
            <a:ext cx="3628047" cy="703495"/>
            <a:chOff x="1878379" y="2977166"/>
            <a:chExt cx="3628047" cy="703495"/>
          </a:xfrm>
        </p:grpSpPr>
        <p:sp>
          <p:nvSpPr>
            <p:cNvPr id="165" name="文本框 164">
              <a:extLst>
                <a:ext uri="{FF2B5EF4-FFF2-40B4-BE49-F238E27FC236}">
                  <a16:creationId xmlns="" xmlns:a16="http://schemas.microsoft.com/office/drawing/2014/main" id="{5F3CF7EB-674B-49F8-9467-CECFE2003DEF}"/>
                </a:ext>
              </a:extLst>
            </p:cNvPr>
            <p:cNvSpPr txBox="1"/>
            <p:nvPr/>
          </p:nvSpPr>
          <p:spPr>
            <a:xfrm>
              <a:off x="3607187" y="2977166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述职技巧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="" xmlns:a16="http://schemas.microsoft.com/office/drawing/2014/main" id="{687DCA21-3425-4192-B6A4-AE32D15AF5C4}"/>
                </a:ext>
              </a:extLst>
            </p:cNvPr>
            <p:cNvSpPr txBox="1"/>
            <p:nvPr/>
          </p:nvSpPr>
          <p:spPr>
            <a:xfrm>
              <a:off x="1878379" y="3336977"/>
              <a:ext cx="3628047" cy="34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演讲技巧和选题准备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1" name="组合 17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F2F62564-E2CE-451E-AFC5-6BAF8ABE2646}"/>
              </a:ext>
            </a:extLst>
          </p:cNvPr>
          <p:cNvGrpSpPr/>
          <p:nvPr/>
        </p:nvGrpSpPr>
        <p:grpSpPr>
          <a:xfrm>
            <a:off x="719986" y="3871057"/>
            <a:ext cx="3628047" cy="703495"/>
            <a:chOff x="727497" y="4232648"/>
            <a:chExt cx="3628047" cy="703495"/>
          </a:xfrm>
        </p:grpSpPr>
        <p:sp>
          <p:nvSpPr>
            <p:cNvPr id="168" name="文本框 167">
              <a:extLst>
                <a:ext uri="{FF2B5EF4-FFF2-40B4-BE49-F238E27FC236}">
                  <a16:creationId xmlns="" xmlns:a16="http://schemas.microsoft.com/office/drawing/2014/main" id="{47647F40-3D09-484F-803E-AC7E130C5A1D}"/>
                </a:ext>
              </a:extLst>
            </p:cNvPr>
            <p:cNvSpPr txBox="1"/>
            <p:nvPr/>
          </p:nvSpPr>
          <p:spPr>
            <a:xfrm>
              <a:off x="2456305" y="4232648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答疑技巧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="" xmlns:a16="http://schemas.microsoft.com/office/drawing/2014/main" id="{1B7B4585-BE1D-4740-9ECA-E77632267AD9}"/>
                </a:ext>
              </a:extLst>
            </p:cNvPr>
            <p:cNvSpPr txBox="1"/>
            <p:nvPr/>
          </p:nvSpPr>
          <p:spPr>
            <a:xfrm>
              <a:off x="727497" y="4592459"/>
              <a:ext cx="3628047" cy="34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打断和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QA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时的套路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5" name="组合 184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9F1B467F-660D-4A8F-B397-8A918CC81C70}"/>
              </a:ext>
            </a:extLst>
          </p:cNvPr>
          <p:cNvGrpSpPr/>
          <p:nvPr/>
        </p:nvGrpSpPr>
        <p:grpSpPr>
          <a:xfrm>
            <a:off x="4281977" y="5350634"/>
            <a:ext cx="3628047" cy="651015"/>
            <a:chOff x="7669350" y="5630143"/>
            <a:chExt cx="3628047" cy="651015"/>
          </a:xfrm>
        </p:grpSpPr>
        <p:sp>
          <p:nvSpPr>
            <p:cNvPr id="183" name="文本框 182">
              <a:extLst>
                <a:ext uri="{FF2B5EF4-FFF2-40B4-BE49-F238E27FC236}">
                  <a16:creationId xmlns="" xmlns:a16="http://schemas.microsoft.com/office/drawing/2014/main" id="{204EE511-6CD2-4D1E-8B55-5DBD7453702E}"/>
                </a:ext>
              </a:extLst>
            </p:cNvPr>
            <p:cNvSpPr txBox="1"/>
            <p:nvPr/>
          </p:nvSpPr>
          <p:spPr>
            <a:xfrm>
              <a:off x="8533754" y="5630143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评委视角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="" xmlns:a16="http://schemas.microsoft.com/office/drawing/2014/main" id="{16AB7E4E-D7DB-42BD-AB50-0D966EB0CA38}"/>
                </a:ext>
              </a:extLst>
            </p:cNvPr>
            <p:cNvSpPr txBox="1"/>
            <p:nvPr/>
          </p:nvSpPr>
          <p:spPr>
            <a:xfrm>
              <a:off x="7669350" y="5937474"/>
              <a:ext cx="3628047" cy="34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评委一般关心的问题点和技术点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" name="e7d195523061f1c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 hidden="1">
            <a:extLst>
              <a:ext uri="{FF2B5EF4-FFF2-40B4-BE49-F238E27FC236}">
                <a16:creationId xmlns="" xmlns:a16="http://schemas.microsoft.com/office/drawing/2014/main" id="{DDF703FE-EE2E-4436-AA30-26C8B1E8CED8}"/>
              </a:ext>
            </a:extLst>
          </p:cNvPr>
          <p:cNvSpPr txBox="1"/>
          <p:nvPr/>
        </p:nvSpPr>
        <p:spPr>
          <a:xfrm>
            <a:off x="-355600" y="1803400"/>
            <a:ext cx="29892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e7d195523061f1c07797a755f80b33936a4bdb71a1e2e9b3B62BFFCC95B79A52B69A880DC502B9E829A24DBA5CC298944ED7C125A3C86A656AA7F644DB8944AD014E04A9878B8132B29416743944FF5DF7B305328D74A606473A2245CF56CC8645AB564CB57661BDFEEB7A97C9C70052F858D888A9303BD944E31C4FEC3188E7FD6EC68044F9A740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92034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601E1743-FC1F-4384-B83F-D78230BE211C}"/>
              </a:ext>
            </a:extLst>
          </p:cNvPr>
          <p:cNvGrpSpPr/>
          <p:nvPr/>
        </p:nvGrpSpPr>
        <p:grpSpPr>
          <a:xfrm>
            <a:off x="1826908" y="1829079"/>
            <a:ext cx="3057140" cy="3083242"/>
            <a:chOff x="1963351" y="2733575"/>
            <a:chExt cx="3057140" cy="3083242"/>
          </a:xfrm>
        </p:grpSpPr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14ACC964-E4FB-4CC6-8F7E-2B5CE86F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521" y="5040297"/>
              <a:ext cx="1021222" cy="776520"/>
            </a:xfrm>
            <a:custGeom>
              <a:avLst/>
              <a:gdLst>
                <a:gd name="T0" fmla="*/ 1 w 313"/>
                <a:gd name="T1" fmla="*/ 0 h 238"/>
                <a:gd name="T2" fmla="*/ 20 w 313"/>
                <a:gd name="T3" fmla="*/ 0 h 238"/>
                <a:gd name="T4" fmla="*/ 42 w 313"/>
                <a:gd name="T5" fmla="*/ 0 h 238"/>
                <a:gd name="T6" fmla="*/ 52 w 313"/>
                <a:gd name="T7" fmla="*/ 0 h 238"/>
                <a:gd name="T8" fmla="*/ 65 w 313"/>
                <a:gd name="T9" fmla="*/ 0 h 238"/>
                <a:gd name="T10" fmla="*/ 83 w 313"/>
                <a:gd name="T11" fmla="*/ 0 h 238"/>
                <a:gd name="T12" fmla="*/ 106 w 313"/>
                <a:gd name="T13" fmla="*/ 0 h 238"/>
                <a:gd name="T14" fmla="*/ 125 w 313"/>
                <a:gd name="T15" fmla="*/ 0 h 238"/>
                <a:gd name="T16" fmla="*/ 148 w 313"/>
                <a:gd name="T17" fmla="*/ 0 h 238"/>
                <a:gd name="T18" fmla="*/ 168 w 313"/>
                <a:gd name="T19" fmla="*/ 0 h 238"/>
                <a:gd name="T20" fmla="*/ 196 w 313"/>
                <a:gd name="T21" fmla="*/ 0 h 238"/>
                <a:gd name="T22" fmla="*/ 212 w 313"/>
                <a:gd name="T23" fmla="*/ 0 h 238"/>
                <a:gd name="T24" fmla="*/ 236 w 313"/>
                <a:gd name="T25" fmla="*/ 0 h 238"/>
                <a:gd name="T26" fmla="*/ 254 w 313"/>
                <a:gd name="T27" fmla="*/ 0 h 238"/>
                <a:gd name="T28" fmla="*/ 264 w 313"/>
                <a:gd name="T29" fmla="*/ 0 h 238"/>
                <a:gd name="T30" fmla="*/ 276 w 313"/>
                <a:gd name="T31" fmla="*/ 0 h 238"/>
                <a:gd name="T32" fmla="*/ 303 w 313"/>
                <a:gd name="T33" fmla="*/ 0 h 238"/>
                <a:gd name="T34" fmla="*/ 313 w 313"/>
                <a:gd name="T35" fmla="*/ 1 h 238"/>
                <a:gd name="T36" fmla="*/ 313 w 313"/>
                <a:gd name="T37" fmla="*/ 16 h 238"/>
                <a:gd name="T38" fmla="*/ 313 w 313"/>
                <a:gd name="T39" fmla="*/ 29 h 238"/>
                <a:gd name="T40" fmla="*/ 313 w 313"/>
                <a:gd name="T41" fmla="*/ 46 h 238"/>
                <a:gd name="T42" fmla="*/ 313 w 313"/>
                <a:gd name="T43" fmla="*/ 54 h 238"/>
                <a:gd name="T44" fmla="*/ 313 w 313"/>
                <a:gd name="T45" fmla="*/ 54 h 238"/>
                <a:gd name="T46" fmla="*/ 313 w 313"/>
                <a:gd name="T47" fmla="*/ 66 h 238"/>
                <a:gd name="T48" fmla="*/ 313 w 313"/>
                <a:gd name="T49" fmla="*/ 77 h 238"/>
                <a:gd name="T50" fmla="*/ 313 w 313"/>
                <a:gd name="T51" fmla="*/ 84 h 238"/>
                <a:gd name="T52" fmla="*/ 313 w 313"/>
                <a:gd name="T53" fmla="*/ 85 h 238"/>
                <a:gd name="T54" fmla="*/ 313 w 313"/>
                <a:gd name="T55" fmla="*/ 89 h 238"/>
                <a:gd name="T56" fmla="*/ 313 w 313"/>
                <a:gd name="T57" fmla="*/ 105 h 238"/>
                <a:gd name="T58" fmla="*/ 313 w 313"/>
                <a:gd name="T59" fmla="*/ 109 h 238"/>
                <a:gd name="T60" fmla="*/ 313 w 313"/>
                <a:gd name="T61" fmla="*/ 116 h 238"/>
                <a:gd name="T62" fmla="*/ 313 w 313"/>
                <a:gd name="T63" fmla="*/ 120 h 238"/>
                <a:gd name="T64" fmla="*/ 313 w 313"/>
                <a:gd name="T65" fmla="*/ 131 h 238"/>
                <a:gd name="T66" fmla="*/ 313 w 313"/>
                <a:gd name="T67" fmla="*/ 143 h 238"/>
                <a:gd name="T68" fmla="*/ 313 w 313"/>
                <a:gd name="T69" fmla="*/ 150 h 238"/>
                <a:gd name="T70" fmla="*/ 313 w 313"/>
                <a:gd name="T71" fmla="*/ 165 h 238"/>
                <a:gd name="T72" fmla="*/ 313 w 313"/>
                <a:gd name="T73" fmla="*/ 165 h 238"/>
                <a:gd name="T74" fmla="*/ 313 w 313"/>
                <a:gd name="T75" fmla="*/ 179 h 238"/>
                <a:gd name="T76" fmla="*/ 313 w 313"/>
                <a:gd name="T77" fmla="*/ 183 h 238"/>
                <a:gd name="T78" fmla="*/ 313 w 313"/>
                <a:gd name="T79" fmla="*/ 195 h 238"/>
                <a:gd name="T80" fmla="*/ 313 w 313"/>
                <a:gd name="T81" fmla="*/ 196 h 238"/>
                <a:gd name="T82" fmla="*/ 313 w 313"/>
                <a:gd name="T83" fmla="*/ 198 h 238"/>
                <a:gd name="T84" fmla="*/ 313 w 313"/>
                <a:gd name="T85" fmla="*/ 211 h 238"/>
                <a:gd name="T86" fmla="*/ 313 w 313"/>
                <a:gd name="T87" fmla="*/ 221 h 238"/>
                <a:gd name="T88" fmla="*/ 313 w 313"/>
                <a:gd name="T89" fmla="*/ 222 h 238"/>
                <a:gd name="T90" fmla="*/ 313 w 313"/>
                <a:gd name="T91" fmla="*/ 237 h 238"/>
                <a:gd name="T92" fmla="*/ 313 w 313"/>
                <a:gd name="T93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3" h="238">
                  <a:moveTo>
                    <a:pt x="0" y="0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0" y="24"/>
                  </a:lnTo>
                  <a:lnTo>
                    <a:pt x="42" y="0"/>
                  </a:lnTo>
                  <a:lnTo>
                    <a:pt x="0" y="29"/>
                  </a:lnTo>
                  <a:lnTo>
                    <a:pt x="52" y="0"/>
                  </a:lnTo>
                  <a:lnTo>
                    <a:pt x="0" y="38"/>
                  </a:lnTo>
                  <a:lnTo>
                    <a:pt x="65" y="0"/>
                  </a:lnTo>
                  <a:lnTo>
                    <a:pt x="0" y="47"/>
                  </a:lnTo>
                  <a:lnTo>
                    <a:pt x="83" y="0"/>
                  </a:lnTo>
                  <a:lnTo>
                    <a:pt x="0" y="61"/>
                  </a:lnTo>
                  <a:lnTo>
                    <a:pt x="106" y="0"/>
                  </a:lnTo>
                  <a:lnTo>
                    <a:pt x="0" y="71"/>
                  </a:lnTo>
                  <a:lnTo>
                    <a:pt x="125" y="0"/>
                  </a:lnTo>
                  <a:lnTo>
                    <a:pt x="0" y="85"/>
                  </a:lnTo>
                  <a:lnTo>
                    <a:pt x="148" y="0"/>
                  </a:lnTo>
                  <a:lnTo>
                    <a:pt x="0" y="96"/>
                  </a:lnTo>
                  <a:lnTo>
                    <a:pt x="168" y="0"/>
                  </a:lnTo>
                  <a:lnTo>
                    <a:pt x="0" y="112"/>
                  </a:lnTo>
                  <a:lnTo>
                    <a:pt x="196" y="0"/>
                  </a:lnTo>
                  <a:lnTo>
                    <a:pt x="0" y="122"/>
                  </a:lnTo>
                  <a:lnTo>
                    <a:pt x="212" y="0"/>
                  </a:lnTo>
                  <a:lnTo>
                    <a:pt x="0" y="135"/>
                  </a:lnTo>
                  <a:lnTo>
                    <a:pt x="236" y="0"/>
                  </a:lnTo>
                  <a:lnTo>
                    <a:pt x="0" y="146"/>
                  </a:lnTo>
                  <a:lnTo>
                    <a:pt x="254" y="0"/>
                  </a:lnTo>
                  <a:lnTo>
                    <a:pt x="0" y="151"/>
                  </a:lnTo>
                  <a:lnTo>
                    <a:pt x="264" y="0"/>
                  </a:lnTo>
                  <a:lnTo>
                    <a:pt x="0" y="158"/>
                  </a:lnTo>
                  <a:lnTo>
                    <a:pt x="276" y="0"/>
                  </a:lnTo>
                  <a:lnTo>
                    <a:pt x="0" y="174"/>
                  </a:lnTo>
                  <a:lnTo>
                    <a:pt x="303" y="0"/>
                  </a:lnTo>
                  <a:lnTo>
                    <a:pt x="0" y="180"/>
                  </a:lnTo>
                  <a:lnTo>
                    <a:pt x="313" y="1"/>
                  </a:lnTo>
                  <a:lnTo>
                    <a:pt x="0" y="196"/>
                  </a:lnTo>
                  <a:lnTo>
                    <a:pt x="313" y="16"/>
                  </a:lnTo>
                  <a:lnTo>
                    <a:pt x="0" y="210"/>
                  </a:lnTo>
                  <a:lnTo>
                    <a:pt x="313" y="29"/>
                  </a:lnTo>
                  <a:lnTo>
                    <a:pt x="0" y="225"/>
                  </a:lnTo>
                  <a:lnTo>
                    <a:pt x="313" y="46"/>
                  </a:lnTo>
                  <a:lnTo>
                    <a:pt x="0" y="234"/>
                  </a:lnTo>
                  <a:lnTo>
                    <a:pt x="313" y="54"/>
                  </a:lnTo>
                  <a:lnTo>
                    <a:pt x="0" y="234"/>
                  </a:lnTo>
                  <a:lnTo>
                    <a:pt x="313" y="54"/>
                  </a:lnTo>
                  <a:lnTo>
                    <a:pt x="12" y="238"/>
                  </a:lnTo>
                  <a:lnTo>
                    <a:pt x="313" y="66"/>
                  </a:lnTo>
                  <a:lnTo>
                    <a:pt x="31" y="238"/>
                  </a:lnTo>
                  <a:lnTo>
                    <a:pt x="313" y="77"/>
                  </a:lnTo>
                  <a:lnTo>
                    <a:pt x="42" y="238"/>
                  </a:lnTo>
                  <a:lnTo>
                    <a:pt x="313" y="84"/>
                  </a:lnTo>
                  <a:lnTo>
                    <a:pt x="45" y="238"/>
                  </a:lnTo>
                  <a:lnTo>
                    <a:pt x="313" y="85"/>
                  </a:lnTo>
                  <a:lnTo>
                    <a:pt x="53" y="238"/>
                  </a:lnTo>
                  <a:lnTo>
                    <a:pt x="313" y="89"/>
                  </a:lnTo>
                  <a:lnTo>
                    <a:pt x="80" y="238"/>
                  </a:lnTo>
                  <a:lnTo>
                    <a:pt x="313" y="105"/>
                  </a:lnTo>
                  <a:lnTo>
                    <a:pt x="88" y="238"/>
                  </a:lnTo>
                  <a:lnTo>
                    <a:pt x="313" y="109"/>
                  </a:lnTo>
                  <a:lnTo>
                    <a:pt x="100" y="238"/>
                  </a:lnTo>
                  <a:lnTo>
                    <a:pt x="313" y="116"/>
                  </a:lnTo>
                  <a:lnTo>
                    <a:pt x="106" y="238"/>
                  </a:lnTo>
                  <a:lnTo>
                    <a:pt x="313" y="120"/>
                  </a:lnTo>
                  <a:lnTo>
                    <a:pt x="125" y="238"/>
                  </a:lnTo>
                  <a:lnTo>
                    <a:pt x="313" y="131"/>
                  </a:lnTo>
                  <a:lnTo>
                    <a:pt x="147" y="238"/>
                  </a:lnTo>
                  <a:lnTo>
                    <a:pt x="313" y="143"/>
                  </a:lnTo>
                  <a:lnTo>
                    <a:pt x="158" y="238"/>
                  </a:lnTo>
                  <a:lnTo>
                    <a:pt x="313" y="150"/>
                  </a:lnTo>
                  <a:lnTo>
                    <a:pt x="183" y="238"/>
                  </a:lnTo>
                  <a:lnTo>
                    <a:pt x="313" y="165"/>
                  </a:lnTo>
                  <a:lnTo>
                    <a:pt x="183" y="238"/>
                  </a:lnTo>
                  <a:lnTo>
                    <a:pt x="313" y="165"/>
                  </a:lnTo>
                  <a:lnTo>
                    <a:pt x="208" y="238"/>
                  </a:lnTo>
                  <a:lnTo>
                    <a:pt x="313" y="179"/>
                  </a:lnTo>
                  <a:lnTo>
                    <a:pt x="216" y="238"/>
                  </a:lnTo>
                  <a:lnTo>
                    <a:pt x="313" y="183"/>
                  </a:lnTo>
                  <a:lnTo>
                    <a:pt x="236" y="238"/>
                  </a:lnTo>
                  <a:lnTo>
                    <a:pt x="313" y="195"/>
                  </a:lnTo>
                  <a:lnTo>
                    <a:pt x="238" y="238"/>
                  </a:lnTo>
                  <a:lnTo>
                    <a:pt x="313" y="196"/>
                  </a:lnTo>
                  <a:lnTo>
                    <a:pt x="241" y="238"/>
                  </a:lnTo>
                  <a:lnTo>
                    <a:pt x="313" y="198"/>
                  </a:lnTo>
                  <a:lnTo>
                    <a:pt x="264" y="238"/>
                  </a:lnTo>
                  <a:lnTo>
                    <a:pt x="313" y="211"/>
                  </a:lnTo>
                  <a:lnTo>
                    <a:pt x="281" y="238"/>
                  </a:lnTo>
                  <a:lnTo>
                    <a:pt x="313" y="221"/>
                  </a:lnTo>
                  <a:lnTo>
                    <a:pt x="284" y="238"/>
                  </a:lnTo>
                  <a:lnTo>
                    <a:pt x="313" y="222"/>
                  </a:lnTo>
                  <a:lnTo>
                    <a:pt x="308" y="238"/>
                  </a:lnTo>
                  <a:lnTo>
                    <a:pt x="313" y="237"/>
                  </a:lnTo>
                  <a:lnTo>
                    <a:pt x="311" y="238"/>
                  </a:lnTo>
                  <a:lnTo>
                    <a:pt x="313" y="238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DFB793D8-77DB-4181-B9A3-2F96C67B3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743" y="5265422"/>
              <a:ext cx="1014697" cy="551395"/>
            </a:xfrm>
            <a:custGeom>
              <a:avLst/>
              <a:gdLst>
                <a:gd name="T0" fmla="*/ 0 w 311"/>
                <a:gd name="T1" fmla="*/ 0 h 169"/>
                <a:gd name="T2" fmla="*/ 14 w 311"/>
                <a:gd name="T3" fmla="*/ 0 h 169"/>
                <a:gd name="T4" fmla="*/ 16 w 311"/>
                <a:gd name="T5" fmla="*/ 0 h 169"/>
                <a:gd name="T6" fmla="*/ 39 w 311"/>
                <a:gd name="T7" fmla="*/ 0 h 169"/>
                <a:gd name="T8" fmla="*/ 42 w 311"/>
                <a:gd name="T9" fmla="*/ 0 h 169"/>
                <a:gd name="T10" fmla="*/ 61 w 311"/>
                <a:gd name="T11" fmla="*/ 0 h 169"/>
                <a:gd name="T12" fmla="*/ 62 w 311"/>
                <a:gd name="T13" fmla="*/ 0 h 169"/>
                <a:gd name="T14" fmla="*/ 87 w 311"/>
                <a:gd name="T15" fmla="*/ 0 h 169"/>
                <a:gd name="T16" fmla="*/ 103 w 311"/>
                <a:gd name="T17" fmla="*/ 0 h 169"/>
                <a:gd name="T18" fmla="*/ 112 w 311"/>
                <a:gd name="T19" fmla="*/ 0 h 169"/>
                <a:gd name="T20" fmla="*/ 134 w 311"/>
                <a:gd name="T21" fmla="*/ 0 h 169"/>
                <a:gd name="T22" fmla="*/ 159 w 311"/>
                <a:gd name="T23" fmla="*/ 0 h 169"/>
                <a:gd name="T24" fmla="*/ 171 w 311"/>
                <a:gd name="T25" fmla="*/ 0 h 169"/>
                <a:gd name="T26" fmla="*/ 193 w 311"/>
                <a:gd name="T27" fmla="*/ 0 h 169"/>
                <a:gd name="T28" fmla="*/ 220 w 311"/>
                <a:gd name="T29" fmla="*/ 0 h 169"/>
                <a:gd name="T30" fmla="*/ 246 w 311"/>
                <a:gd name="T31" fmla="*/ 0 h 169"/>
                <a:gd name="T32" fmla="*/ 251 w 311"/>
                <a:gd name="T33" fmla="*/ 0 h 169"/>
                <a:gd name="T34" fmla="*/ 256 w 311"/>
                <a:gd name="T35" fmla="*/ 0 h 169"/>
                <a:gd name="T36" fmla="*/ 261 w 311"/>
                <a:gd name="T37" fmla="*/ 0 h 169"/>
                <a:gd name="T38" fmla="*/ 288 w 311"/>
                <a:gd name="T39" fmla="*/ 0 h 169"/>
                <a:gd name="T40" fmla="*/ 303 w 311"/>
                <a:gd name="T41" fmla="*/ 0 h 169"/>
                <a:gd name="T42" fmla="*/ 311 w 311"/>
                <a:gd name="T43" fmla="*/ 0 h 169"/>
                <a:gd name="T44" fmla="*/ 311 w 311"/>
                <a:gd name="T45" fmla="*/ 9 h 169"/>
                <a:gd name="T46" fmla="*/ 311 w 311"/>
                <a:gd name="T47" fmla="*/ 20 h 169"/>
                <a:gd name="T48" fmla="*/ 311 w 311"/>
                <a:gd name="T49" fmla="*/ 28 h 169"/>
                <a:gd name="T50" fmla="*/ 311 w 311"/>
                <a:gd name="T51" fmla="*/ 38 h 169"/>
                <a:gd name="T52" fmla="*/ 311 w 311"/>
                <a:gd name="T53" fmla="*/ 40 h 169"/>
                <a:gd name="T54" fmla="*/ 311 w 311"/>
                <a:gd name="T55" fmla="*/ 50 h 169"/>
                <a:gd name="T56" fmla="*/ 311 w 311"/>
                <a:gd name="T57" fmla="*/ 58 h 169"/>
                <a:gd name="T58" fmla="*/ 311 w 311"/>
                <a:gd name="T59" fmla="*/ 69 h 169"/>
                <a:gd name="T60" fmla="*/ 311 w 311"/>
                <a:gd name="T61" fmla="*/ 80 h 169"/>
                <a:gd name="T62" fmla="*/ 311 w 311"/>
                <a:gd name="T63" fmla="*/ 92 h 169"/>
                <a:gd name="T64" fmla="*/ 311 w 311"/>
                <a:gd name="T65" fmla="*/ 96 h 169"/>
                <a:gd name="T66" fmla="*/ 311 w 311"/>
                <a:gd name="T67" fmla="*/ 111 h 169"/>
                <a:gd name="T68" fmla="*/ 311 w 311"/>
                <a:gd name="T69" fmla="*/ 124 h 169"/>
                <a:gd name="T70" fmla="*/ 311 w 311"/>
                <a:gd name="T71" fmla="*/ 138 h 169"/>
                <a:gd name="T72" fmla="*/ 311 w 311"/>
                <a:gd name="T73" fmla="*/ 141 h 169"/>
                <a:gd name="T74" fmla="*/ 311 w 311"/>
                <a:gd name="T75" fmla="*/ 154 h 169"/>
                <a:gd name="T76" fmla="*/ 311 w 311"/>
                <a:gd name="T77" fmla="*/ 162 h 169"/>
                <a:gd name="T78" fmla="*/ 311 w 311"/>
                <a:gd name="T7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1" h="169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4" y="0"/>
                  </a:lnTo>
                  <a:lnTo>
                    <a:pt x="0" y="9"/>
                  </a:lnTo>
                  <a:lnTo>
                    <a:pt x="16" y="0"/>
                  </a:lnTo>
                  <a:lnTo>
                    <a:pt x="0" y="23"/>
                  </a:lnTo>
                  <a:lnTo>
                    <a:pt x="39" y="0"/>
                  </a:lnTo>
                  <a:lnTo>
                    <a:pt x="0" y="24"/>
                  </a:lnTo>
                  <a:lnTo>
                    <a:pt x="42" y="0"/>
                  </a:lnTo>
                  <a:lnTo>
                    <a:pt x="0" y="35"/>
                  </a:lnTo>
                  <a:lnTo>
                    <a:pt x="61" y="0"/>
                  </a:lnTo>
                  <a:lnTo>
                    <a:pt x="0" y="35"/>
                  </a:lnTo>
                  <a:lnTo>
                    <a:pt x="62" y="0"/>
                  </a:lnTo>
                  <a:lnTo>
                    <a:pt x="0" y="50"/>
                  </a:lnTo>
                  <a:lnTo>
                    <a:pt x="87" y="0"/>
                  </a:lnTo>
                  <a:lnTo>
                    <a:pt x="0" y="59"/>
                  </a:lnTo>
                  <a:lnTo>
                    <a:pt x="103" y="0"/>
                  </a:lnTo>
                  <a:lnTo>
                    <a:pt x="0" y="65"/>
                  </a:lnTo>
                  <a:lnTo>
                    <a:pt x="112" y="0"/>
                  </a:lnTo>
                  <a:lnTo>
                    <a:pt x="0" y="77"/>
                  </a:lnTo>
                  <a:lnTo>
                    <a:pt x="134" y="0"/>
                  </a:lnTo>
                  <a:lnTo>
                    <a:pt x="0" y="92"/>
                  </a:lnTo>
                  <a:lnTo>
                    <a:pt x="159" y="0"/>
                  </a:lnTo>
                  <a:lnTo>
                    <a:pt x="0" y="99"/>
                  </a:lnTo>
                  <a:lnTo>
                    <a:pt x="171" y="0"/>
                  </a:lnTo>
                  <a:lnTo>
                    <a:pt x="0" y="111"/>
                  </a:lnTo>
                  <a:lnTo>
                    <a:pt x="193" y="0"/>
                  </a:lnTo>
                  <a:lnTo>
                    <a:pt x="0" y="126"/>
                  </a:lnTo>
                  <a:lnTo>
                    <a:pt x="220" y="0"/>
                  </a:lnTo>
                  <a:lnTo>
                    <a:pt x="0" y="142"/>
                  </a:lnTo>
                  <a:lnTo>
                    <a:pt x="246" y="0"/>
                  </a:lnTo>
                  <a:lnTo>
                    <a:pt x="0" y="145"/>
                  </a:lnTo>
                  <a:lnTo>
                    <a:pt x="251" y="0"/>
                  </a:lnTo>
                  <a:lnTo>
                    <a:pt x="0" y="148"/>
                  </a:lnTo>
                  <a:lnTo>
                    <a:pt x="256" y="0"/>
                  </a:lnTo>
                  <a:lnTo>
                    <a:pt x="0" y="150"/>
                  </a:lnTo>
                  <a:lnTo>
                    <a:pt x="261" y="0"/>
                  </a:lnTo>
                  <a:lnTo>
                    <a:pt x="0" y="165"/>
                  </a:lnTo>
                  <a:lnTo>
                    <a:pt x="288" y="0"/>
                  </a:lnTo>
                  <a:lnTo>
                    <a:pt x="6" y="169"/>
                  </a:lnTo>
                  <a:lnTo>
                    <a:pt x="303" y="0"/>
                  </a:lnTo>
                  <a:lnTo>
                    <a:pt x="14" y="169"/>
                  </a:lnTo>
                  <a:lnTo>
                    <a:pt x="311" y="0"/>
                  </a:lnTo>
                  <a:lnTo>
                    <a:pt x="31" y="169"/>
                  </a:lnTo>
                  <a:lnTo>
                    <a:pt x="311" y="9"/>
                  </a:lnTo>
                  <a:lnTo>
                    <a:pt x="53" y="169"/>
                  </a:lnTo>
                  <a:lnTo>
                    <a:pt x="311" y="20"/>
                  </a:lnTo>
                  <a:lnTo>
                    <a:pt x="66" y="169"/>
                  </a:lnTo>
                  <a:lnTo>
                    <a:pt x="311" y="28"/>
                  </a:lnTo>
                  <a:lnTo>
                    <a:pt x="81" y="169"/>
                  </a:lnTo>
                  <a:lnTo>
                    <a:pt x="311" y="38"/>
                  </a:lnTo>
                  <a:lnTo>
                    <a:pt x="87" y="169"/>
                  </a:lnTo>
                  <a:lnTo>
                    <a:pt x="311" y="40"/>
                  </a:lnTo>
                  <a:lnTo>
                    <a:pt x="104" y="169"/>
                  </a:lnTo>
                  <a:lnTo>
                    <a:pt x="311" y="50"/>
                  </a:lnTo>
                  <a:lnTo>
                    <a:pt x="118" y="169"/>
                  </a:lnTo>
                  <a:lnTo>
                    <a:pt x="311" y="58"/>
                  </a:lnTo>
                  <a:lnTo>
                    <a:pt x="135" y="169"/>
                  </a:lnTo>
                  <a:lnTo>
                    <a:pt x="311" y="69"/>
                  </a:lnTo>
                  <a:lnTo>
                    <a:pt x="156" y="169"/>
                  </a:lnTo>
                  <a:lnTo>
                    <a:pt x="311" y="80"/>
                  </a:lnTo>
                  <a:lnTo>
                    <a:pt x="176" y="169"/>
                  </a:lnTo>
                  <a:lnTo>
                    <a:pt x="311" y="92"/>
                  </a:lnTo>
                  <a:lnTo>
                    <a:pt x="183" y="169"/>
                  </a:lnTo>
                  <a:lnTo>
                    <a:pt x="311" y="96"/>
                  </a:lnTo>
                  <a:lnTo>
                    <a:pt x="209" y="169"/>
                  </a:lnTo>
                  <a:lnTo>
                    <a:pt x="311" y="111"/>
                  </a:lnTo>
                  <a:lnTo>
                    <a:pt x="232" y="169"/>
                  </a:lnTo>
                  <a:lnTo>
                    <a:pt x="311" y="124"/>
                  </a:lnTo>
                  <a:lnTo>
                    <a:pt x="256" y="169"/>
                  </a:lnTo>
                  <a:lnTo>
                    <a:pt x="311" y="138"/>
                  </a:lnTo>
                  <a:lnTo>
                    <a:pt x="262" y="169"/>
                  </a:lnTo>
                  <a:lnTo>
                    <a:pt x="311" y="141"/>
                  </a:lnTo>
                  <a:lnTo>
                    <a:pt x="284" y="169"/>
                  </a:lnTo>
                  <a:lnTo>
                    <a:pt x="311" y="154"/>
                  </a:lnTo>
                  <a:lnTo>
                    <a:pt x="299" y="169"/>
                  </a:lnTo>
                  <a:lnTo>
                    <a:pt x="311" y="162"/>
                  </a:lnTo>
                  <a:lnTo>
                    <a:pt x="311" y="169"/>
                  </a:lnTo>
                  <a:lnTo>
                    <a:pt x="311" y="169"/>
                  </a:lnTo>
                </a:path>
              </a:pathLst>
            </a:custGeom>
            <a:noFill/>
            <a:ln w="1588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2F93D8AE-A75A-45FF-B302-908AB168B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351" y="5379617"/>
              <a:ext cx="1017959" cy="437200"/>
            </a:xfrm>
            <a:custGeom>
              <a:avLst/>
              <a:gdLst>
                <a:gd name="T0" fmla="*/ 0 w 312"/>
                <a:gd name="T1" fmla="*/ 0 h 134"/>
                <a:gd name="T2" fmla="*/ 23 w 312"/>
                <a:gd name="T3" fmla="*/ 0 h 134"/>
                <a:gd name="T4" fmla="*/ 37 w 312"/>
                <a:gd name="T5" fmla="*/ 0 h 134"/>
                <a:gd name="T6" fmla="*/ 42 w 312"/>
                <a:gd name="T7" fmla="*/ 0 h 134"/>
                <a:gd name="T8" fmla="*/ 68 w 312"/>
                <a:gd name="T9" fmla="*/ 0 h 134"/>
                <a:gd name="T10" fmla="*/ 95 w 312"/>
                <a:gd name="T11" fmla="*/ 0 h 134"/>
                <a:gd name="T12" fmla="*/ 117 w 312"/>
                <a:gd name="T13" fmla="*/ 0 h 134"/>
                <a:gd name="T14" fmla="*/ 135 w 312"/>
                <a:gd name="T15" fmla="*/ 0 h 134"/>
                <a:gd name="T16" fmla="*/ 162 w 312"/>
                <a:gd name="T17" fmla="*/ 0 h 134"/>
                <a:gd name="T18" fmla="*/ 169 w 312"/>
                <a:gd name="T19" fmla="*/ 0 h 134"/>
                <a:gd name="T20" fmla="*/ 180 w 312"/>
                <a:gd name="T21" fmla="*/ 0 h 134"/>
                <a:gd name="T22" fmla="*/ 203 w 312"/>
                <a:gd name="T23" fmla="*/ 0 h 134"/>
                <a:gd name="T24" fmla="*/ 216 w 312"/>
                <a:gd name="T25" fmla="*/ 0 h 134"/>
                <a:gd name="T26" fmla="*/ 230 w 312"/>
                <a:gd name="T27" fmla="*/ 0 h 134"/>
                <a:gd name="T28" fmla="*/ 235 w 312"/>
                <a:gd name="T29" fmla="*/ 0 h 134"/>
                <a:gd name="T30" fmla="*/ 241 w 312"/>
                <a:gd name="T31" fmla="*/ 0 h 134"/>
                <a:gd name="T32" fmla="*/ 259 w 312"/>
                <a:gd name="T33" fmla="*/ 0 h 134"/>
                <a:gd name="T34" fmla="*/ 269 w 312"/>
                <a:gd name="T35" fmla="*/ 0 h 134"/>
                <a:gd name="T36" fmla="*/ 284 w 312"/>
                <a:gd name="T37" fmla="*/ 0 h 134"/>
                <a:gd name="T38" fmla="*/ 298 w 312"/>
                <a:gd name="T39" fmla="*/ 0 h 134"/>
                <a:gd name="T40" fmla="*/ 312 w 312"/>
                <a:gd name="T41" fmla="*/ 7 h 134"/>
                <a:gd name="T42" fmla="*/ 312 w 312"/>
                <a:gd name="T43" fmla="*/ 14 h 134"/>
                <a:gd name="T44" fmla="*/ 312 w 312"/>
                <a:gd name="T45" fmla="*/ 16 h 134"/>
                <a:gd name="T46" fmla="*/ 312 w 312"/>
                <a:gd name="T47" fmla="*/ 24 h 134"/>
                <a:gd name="T48" fmla="*/ 312 w 312"/>
                <a:gd name="T49" fmla="*/ 27 h 134"/>
                <a:gd name="T50" fmla="*/ 312 w 312"/>
                <a:gd name="T51" fmla="*/ 43 h 134"/>
                <a:gd name="T52" fmla="*/ 312 w 312"/>
                <a:gd name="T53" fmla="*/ 51 h 134"/>
                <a:gd name="T54" fmla="*/ 312 w 312"/>
                <a:gd name="T55" fmla="*/ 61 h 134"/>
                <a:gd name="T56" fmla="*/ 312 w 312"/>
                <a:gd name="T57" fmla="*/ 64 h 134"/>
                <a:gd name="T58" fmla="*/ 312 w 312"/>
                <a:gd name="T59" fmla="*/ 72 h 134"/>
                <a:gd name="T60" fmla="*/ 312 w 312"/>
                <a:gd name="T61" fmla="*/ 85 h 134"/>
                <a:gd name="T62" fmla="*/ 312 w 312"/>
                <a:gd name="T63" fmla="*/ 89 h 134"/>
                <a:gd name="T64" fmla="*/ 312 w 312"/>
                <a:gd name="T65" fmla="*/ 99 h 134"/>
                <a:gd name="T66" fmla="*/ 312 w 312"/>
                <a:gd name="T67" fmla="*/ 102 h 134"/>
                <a:gd name="T68" fmla="*/ 312 w 312"/>
                <a:gd name="T69" fmla="*/ 107 h 134"/>
                <a:gd name="T70" fmla="*/ 312 w 312"/>
                <a:gd name="T71" fmla="*/ 117 h 134"/>
                <a:gd name="T72" fmla="*/ 312 w 312"/>
                <a:gd name="T73" fmla="*/ 119 h 134"/>
                <a:gd name="T74" fmla="*/ 312 w 312"/>
                <a:gd name="T75" fmla="*/ 131 h 134"/>
                <a:gd name="T76" fmla="*/ 312 w 312"/>
                <a:gd name="T7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2" h="134">
                  <a:moveTo>
                    <a:pt x="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23" y="0"/>
                  </a:lnTo>
                  <a:lnTo>
                    <a:pt x="0" y="22"/>
                  </a:lnTo>
                  <a:lnTo>
                    <a:pt x="37" y="0"/>
                  </a:lnTo>
                  <a:lnTo>
                    <a:pt x="0" y="24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68" y="0"/>
                  </a:lnTo>
                  <a:lnTo>
                    <a:pt x="0" y="56"/>
                  </a:lnTo>
                  <a:lnTo>
                    <a:pt x="95" y="0"/>
                  </a:lnTo>
                  <a:lnTo>
                    <a:pt x="0" y="68"/>
                  </a:lnTo>
                  <a:lnTo>
                    <a:pt x="117" y="0"/>
                  </a:lnTo>
                  <a:lnTo>
                    <a:pt x="0" y="79"/>
                  </a:lnTo>
                  <a:lnTo>
                    <a:pt x="135" y="0"/>
                  </a:lnTo>
                  <a:lnTo>
                    <a:pt x="0" y="94"/>
                  </a:lnTo>
                  <a:lnTo>
                    <a:pt x="162" y="0"/>
                  </a:lnTo>
                  <a:lnTo>
                    <a:pt x="0" y="98"/>
                  </a:lnTo>
                  <a:lnTo>
                    <a:pt x="169" y="0"/>
                  </a:lnTo>
                  <a:lnTo>
                    <a:pt x="0" y="104"/>
                  </a:lnTo>
                  <a:lnTo>
                    <a:pt x="180" y="0"/>
                  </a:lnTo>
                  <a:lnTo>
                    <a:pt x="0" y="117"/>
                  </a:lnTo>
                  <a:lnTo>
                    <a:pt x="203" y="0"/>
                  </a:lnTo>
                  <a:lnTo>
                    <a:pt x="0" y="125"/>
                  </a:lnTo>
                  <a:lnTo>
                    <a:pt x="216" y="0"/>
                  </a:lnTo>
                  <a:lnTo>
                    <a:pt x="0" y="133"/>
                  </a:lnTo>
                  <a:lnTo>
                    <a:pt x="230" y="0"/>
                  </a:lnTo>
                  <a:lnTo>
                    <a:pt x="2" y="134"/>
                  </a:lnTo>
                  <a:lnTo>
                    <a:pt x="235" y="0"/>
                  </a:lnTo>
                  <a:lnTo>
                    <a:pt x="7" y="134"/>
                  </a:lnTo>
                  <a:lnTo>
                    <a:pt x="241" y="0"/>
                  </a:lnTo>
                  <a:lnTo>
                    <a:pt x="25" y="134"/>
                  </a:lnTo>
                  <a:lnTo>
                    <a:pt x="259" y="0"/>
                  </a:lnTo>
                  <a:lnTo>
                    <a:pt x="36" y="134"/>
                  </a:lnTo>
                  <a:lnTo>
                    <a:pt x="269" y="0"/>
                  </a:lnTo>
                  <a:lnTo>
                    <a:pt x="51" y="134"/>
                  </a:lnTo>
                  <a:lnTo>
                    <a:pt x="284" y="0"/>
                  </a:lnTo>
                  <a:lnTo>
                    <a:pt x="64" y="134"/>
                  </a:lnTo>
                  <a:lnTo>
                    <a:pt x="298" y="0"/>
                  </a:lnTo>
                  <a:lnTo>
                    <a:pt x="90" y="134"/>
                  </a:lnTo>
                  <a:lnTo>
                    <a:pt x="312" y="7"/>
                  </a:lnTo>
                  <a:lnTo>
                    <a:pt x="101" y="134"/>
                  </a:lnTo>
                  <a:lnTo>
                    <a:pt x="312" y="14"/>
                  </a:lnTo>
                  <a:lnTo>
                    <a:pt x="106" y="134"/>
                  </a:lnTo>
                  <a:lnTo>
                    <a:pt x="312" y="16"/>
                  </a:lnTo>
                  <a:lnTo>
                    <a:pt x="121" y="134"/>
                  </a:lnTo>
                  <a:lnTo>
                    <a:pt x="312" y="24"/>
                  </a:lnTo>
                  <a:lnTo>
                    <a:pt x="125" y="134"/>
                  </a:lnTo>
                  <a:lnTo>
                    <a:pt x="312" y="27"/>
                  </a:lnTo>
                  <a:lnTo>
                    <a:pt x="154" y="134"/>
                  </a:lnTo>
                  <a:lnTo>
                    <a:pt x="312" y="43"/>
                  </a:lnTo>
                  <a:lnTo>
                    <a:pt x="168" y="134"/>
                  </a:lnTo>
                  <a:lnTo>
                    <a:pt x="312" y="51"/>
                  </a:lnTo>
                  <a:lnTo>
                    <a:pt x="182" y="134"/>
                  </a:lnTo>
                  <a:lnTo>
                    <a:pt x="312" y="61"/>
                  </a:lnTo>
                  <a:lnTo>
                    <a:pt x="189" y="134"/>
                  </a:lnTo>
                  <a:lnTo>
                    <a:pt x="312" y="64"/>
                  </a:lnTo>
                  <a:lnTo>
                    <a:pt x="204" y="134"/>
                  </a:lnTo>
                  <a:lnTo>
                    <a:pt x="312" y="72"/>
                  </a:lnTo>
                  <a:lnTo>
                    <a:pt x="227" y="134"/>
                  </a:lnTo>
                  <a:lnTo>
                    <a:pt x="312" y="85"/>
                  </a:lnTo>
                  <a:lnTo>
                    <a:pt x="234" y="134"/>
                  </a:lnTo>
                  <a:lnTo>
                    <a:pt x="312" y="89"/>
                  </a:lnTo>
                  <a:lnTo>
                    <a:pt x="250" y="134"/>
                  </a:lnTo>
                  <a:lnTo>
                    <a:pt x="312" y="99"/>
                  </a:lnTo>
                  <a:lnTo>
                    <a:pt x="255" y="134"/>
                  </a:lnTo>
                  <a:lnTo>
                    <a:pt x="312" y="102"/>
                  </a:lnTo>
                  <a:lnTo>
                    <a:pt x="265" y="134"/>
                  </a:lnTo>
                  <a:lnTo>
                    <a:pt x="312" y="107"/>
                  </a:lnTo>
                  <a:lnTo>
                    <a:pt x="280" y="134"/>
                  </a:lnTo>
                  <a:lnTo>
                    <a:pt x="312" y="117"/>
                  </a:lnTo>
                  <a:lnTo>
                    <a:pt x="286" y="134"/>
                  </a:lnTo>
                  <a:lnTo>
                    <a:pt x="312" y="119"/>
                  </a:lnTo>
                  <a:lnTo>
                    <a:pt x="306" y="134"/>
                  </a:lnTo>
                  <a:lnTo>
                    <a:pt x="312" y="131"/>
                  </a:lnTo>
                  <a:lnTo>
                    <a:pt x="312" y="134"/>
                  </a:lnTo>
                  <a:lnTo>
                    <a:pt x="312" y="134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="" xmlns:a16="http://schemas.microsoft.com/office/drawing/2014/main" id="{EF9D4469-F2FE-45CC-AA22-FA9A123DAF34}"/>
                </a:ext>
              </a:extLst>
            </p:cNvPr>
            <p:cNvGrpSpPr/>
            <p:nvPr/>
          </p:nvGrpSpPr>
          <p:grpSpPr>
            <a:xfrm>
              <a:off x="1982927" y="4263777"/>
              <a:ext cx="975543" cy="1412745"/>
              <a:chOff x="1209068" y="3780960"/>
              <a:chExt cx="975543" cy="1412745"/>
            </a:xfrm>
          </p:grpSpPr>
          <p:sp>
            <p:nvSpPr>
              <p:cNvPr id="16" name="Freeform 8">
                <a:extLst>
                  <a:ext uri="{FF2B5EF4-FFF2-40B4-BE49-F238E27FC236}">
                    <a16:creationId xmlns="" xmlns:a16="http://schemas.microsoft.com/office/drawing/2014/main" id="{69EABFD7-1CE0-429F-8DE0-FB6F69949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761" y="3780960"/>
                <a:ext cx="365421" cy="362159"/>
              </a:xfrm>
              <a:custGeom>
                <a:avLst/>
                <a:gdLst>
                  <a:gd name="T0" fmla="*/ 28 w 112"/>
                  <a:gd name="T1" fmla="*/ 7 h 111"/>
                  <a:gd name="T2" fmla="*/ 32 w 112"/>
                  <a:gd name="T3" fmla="*/ 4 h 111"/>
                  <a:gd name="T4" fmla="*/ 5 w 112"/>
                  <a:gd name="T5" fmla="*/ 33 h 111"/>
                  <a:gd name="T6" fmla="*/ 63 w 112"/>
                  <a:gd name="T7" fmla="*/ 0 h 111"/>
                  <a:gd name="T8" fmla="*/ 1 w 112"/>
                  <a:gd name="T9" fmla="*/ 41 h 111"/>
                  <a:gd name="T10" fmla="*/ 72 w 112"/>
                  <a:gd name="T11" fmla="*/ 2 h 111"/>
                  <a:gd name="T12" fmla="*/ 0 w 112"/>
                  <a:gd name="T13" fmla="*/ 50 h 111"/>
                  <a:gd name="T14" fmla="*/ 80 w 112"/>
                  <a:gd name="T15" fmla="*/ 4 h 111"/>
                  <a:gd name="T16" fmla="*/ 0 w 112"/>
                  <a:gd name="T17" fmla="*/ 56 h 111"/>
                  <a:gd name="T18" fmla="*/ 84 w 112"/>
                  <a:gd name="T19" fmla="*/ 7 h 111"/>
                  <a:gd name="T20" fmla="*/ 1 w 112"/>
                  <a:gd name="T21" fmla="*/ 63 h 111"/>
                  <a:gd name="T22" fmla="*/ 91 w 112"/>
                  <a:gd name="T23" fmla="*/ 11 h 111"/>
                  <a:gd name="T24" fmla="*/ 1 w 112"/>
                  <a:gd name="T25" fmla="*/ 67 h 111"/>
                  <a:gd name="T26" fmla="*/ 93 w 112"/>
                  <a:gd name="T27" fmla="*/ 14 h 111"/>
                  <a:gd name="T28" fmla="*/ 2 w 112"/>
                  <a:gd name="T29" fmla="*/ 72 h 111"/>
                  <a:gd name="T30" fmla="*/ 97 w 112"/>
                  <a:gd name="T31" fmla="*/ 18 h 111"/>
                  <a:gd name="T32" fmla="*/ 2 w 112"/>
                  <a:gd name="T33" fmla="*/ 72 h 111"/>
                  <a:gd name="T34" fmla="*/ 97 w 112"/>
                  <a:gd name="T35" fmla="*/ 18 h 111"/>
                  <a:gd name="T36" fmla="*/ 5 w 112"/>
                  <a:gd name="T37" fmla="*/ 80 h 111"/>
                  <a:gd name="T38" fmla="*/ 103 w 112"/>
                  <a:gd name="T39" fmla="*/ 25 h 111"/>
                  <a:gd name="T40" fmla="*/ 10 w 112"/>
                  <a:gd name="T41" fmla="*/ 90 h 111"/>
                  <a:gd name="T42" fmla="*/ 108 w 112"/>
                  <a:gd name="T43" fmla="*/ 34 h 111"/>
                  <a:gd name="T44" fmla="*/ 13 w 112"/>
                  <a:gd name="T45" fmla="*/ 91 h 111"/>
                  <a:gd name="T46" fmla="*/ 108 w 112"/>
                  <a:gd name="T47" fmla="*/ 37 h 111"/>
                  <a:gd name="T48" fmla="*/ 16 w 112"/>
                  <a:gd name="T49" fmla="*/ 95 h 111"/>
                  <a:gd name="T50" fmla="*/ 110 w 112"/>
                  <a:gd name="T51" fmla="*/ 41 h 111"/>
                  <a:gd name="T52" fmla="*/ 19 w 112"/>
                  <a:gd name="T53" fmla="*/ 98 h 111"/>
                  <a:gd name="T54" fmla="*/ 111 w 112"/>
                  <a:gd name="T55" fmla="*/ 45 h 111"/>
                  <a:gd name="T56" fmla="*/ 27 w 112"/>
                  <a:gd name="T57" fmla="*/ 103 h 111"/>
                  <a:gd name="T58" fmla="*/ 112 w 112"/>
                  <a:gd name="T59" fmla="*/ 54 h 111"/>
                  <a:gd name="T60" fmla="*/ 42 w 112"/>
                  <a:gd name="T61" fmla="*/ 109 h 111"/>
                  <a:gd name="T62" fmla="*/ 111 w 112"/>
                  <a:gd name="T63" fmla="*/ 69 h 111"/>
                  <a:gd name="T64" fmla="*/ 55 w 112"/>
                  <a:gd name="T65" fmla="*/ 111 h 111"/>
                  <a:gd name="T66" fmla="*/ 106 w 112"/>
                  <a:gd name="T67" fmla="*/ 82 h 111"/>
                  <a:gd name="T68" fmla="*/ 59 w 112"/>
                  <a:gd name="T69" fmla="*/ 110 h 111"/>
                  <a:gd name="T70" fmla="*/ 103 w 112"/>
                  <a:gd name="T71" fmla="*/ 86 h 111"/>
                  <a:gd name="T72" fmla="*/ 80 w 112"/>
                  <a:gd name="T73" fmla="*/ 106 h 111"/>
                  <a:gd name="T74" fmla="*/ 88 w 112"/>
                  <a:gd name="T75" fmla="*/ 10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2" h="111">
                    <a:moveTo>
                      <a:pt x="28" y="7"/>
                    </a:moveTo>
                    <a:lnTo>
                      <a:pt x="32" y="4"/>
                    </a:lnTo>
                    <a:lnTo>
                      <a:pt x="5" y="33"/>
                    </a:lnTo>
                    <a:lnTo>
                      <a:pt x="63" y="0"/>
                    </a:lnTo>
                    <a:lnTo>
                      <a:pt x="1" y="41"/>
                    </a:lnTo>
                    <a:lnTo>
                      <a:pt x="72" y="2"/>
                    </a:lnTo>
                    <a:lnTo>
                      <a:pt x="0" y="50"/>
                    </a:lnTo>
                    <a:lnTo>
                      <a:pt x="80" y="4"/>
                    </a:lnTo>
                    <a:lnTo>
                      <a:pt x="0" y="56"/>
                    </a:lnTo>
                    <a:lnTo>
                      <a:pt x="84" y="7"/>
                    </a:lnTo>
                    <a:lnTo>
                      <a:pt x="1" y="63"/>
                    </a:lnTo>
                    <a:lnTo>
                      <a:pt x="91" y="11"/>
                    </a:lnTo>
                    <a:lnTo>
                      <a:pt x="1" y="67"/>
                    </a:lnTo>
                    <a:lnTo>
                      <a:pt x="93" y="14"/>
                    </a:lnTo>
                    <a:lnTo>
                      <a:pt x="2" y="72"/>
                    </a:lnTo>
                    <a:lnTo>
                      <a:pt x="97" y="18"/>
                    </a:lnTo>
                    <a:lnTo>
                      <a:pt x="2" y="72"/>
                    </a:lnTo>
                    <a:lnTo>
                      <a:pt x="97" y="18"/>
                    </a:lnTo>
                    <a:lnTo>
                      <a:pt x="5" y="80"/>
                    </a:lnTo>
                    <a:lnTo>
                      <a:pt x="103" y="25"/>
                    </a:lnTo>
                    <a:lnTo>
                      <a:pt x="10" y="90"/>
                    </a:lnTo>
                    <a:lnTo>
                      <a:pt x="108" y="34"/>
                    </a:lnTo>
                    <a:lnTo>
                      <a:pt x="13" y="91"/>
                    </a:lnTo>
                    <a:lnTo>
                      <a:pt x="108" y="37"/>
                    </a:lnTo>
                    <a:lnTo>
                      <a:pt x="16" y="95"/>
                    </a:lnTo>
                    <a:lnTo>
                      <a:pt x="110" y="41"/>
                    </a:lnTo>
                    <a:lnTo>
                      <a:pt x="19" y="98"/>
                    </a:lnTo>
                    <a:lnTo>
                      <a:pt x="111" y="45"/>
                    </a:lnTo>
                    <a:lnTo>
                      <a:pt x="27" y="103"/>
                    </a:lnTo>
                    <a:lnTo>
                      <a:pt x="112" y="54"/>
                    </a:lnTo>
                    <a:lnTo>
                      <a:pt x="42" y="109"/>
                    </a:lnTo>
                    <a:lnTo>
                      <a:pt x="111" y="69"/>
                    </a:lnTo>
                    <a:lnTo>
                      <a:pt x="55" y="111"/>
                    </a:lnTo>
                    <a:lnTo>
                      <a:pt x="106" y="82"/>
                    </a:lnTo>
                    <a:lnTo>
                      <a:pt x="59" y="110"/>
                    </a:lnTo>
                    <a:lnTo>
                      <a:pt x="103" y="86"/>
                    </a:lnTo>
                    <a:lnTo>
                      <a:pt x="80" y="106"/>
                    </a:lnTo>
                    <a:lnTo>
                      <a:pt x="88" y="101"/>
                    </a:lnTo>
                  </a:path>
                </a:pathLst>
              </a:custGeom>
              <a:noFill/>
              <a:ln w="158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="" xmlns:a16="http://schemas.microsoft.com/office/drawing/2014/main" id="{F3DC7E90-7ACA-45EA-91AC-7BCBE2AA6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979" y="4710825"/>
                <a:ext cx="185974" cy="482878"/>
              </a:xfrm>
              <a:custGeom>
                <a:avLst/>
                <a:gdLst>
                  <a:gd name="T0" fmla="*/ 15 w 57"/>
                  <a:gd name="T1" fmla="*/ 0 h 148"/>
                  <a:gd name="T2" fmla="*/ 16 w 57"/>
                  <a:gd name="T3" fmla="*/ 1 h 148"/>
                  <a:gd name="T4" fmla="*/ 18 w 57"/>
                  <a:gd name="T5" fmla="*/ 4 h 148"/>
                  <a:gd name="T6" fmla="*/ 19 w 57"/>
                  <a:gd name="T7" fmla="*/ 7 h 148"/>
                  <a:gd name="T8" fmla="*/ 23 w 57"/>
                  <a:gd name="T9" fmla="*/ 11 h 148"/>
                  <a:gd name="T10" fmla="*/ 27 w 57"/>
                  <a:gd name="T11" fmla="*/ 14 h 148"/>
                  <a:gd name="T12" fmla="*/ 37 w 57"/>
                  <a:gd name="T13" fmla="*/ 18 h 148"/>
                  <a:gd name="T14" fmla="*/ 48 w 57"/>
                  <a:gd name="T15" fmla="*/ 19 h 148"/>
                  <a:gd name="T16" fmla="*/ 57 w 57"/>
                  <a:gd name="T17" fmla="*/ 19 h 148"/>
                  <a:gd name="T18" fmla="*/ 57 w 57"/>
                  <a:gd name="T19" fmla="*/ 23 h 148"/>
                  <a:gd name="T20" fmla="*/ 57 w 57"/>
                  <a:gd name="T21" fmla="*/ 27 h 148"/>
                  <a:gd name="T22" fmla="*/ 57 w 57"/>
                  <a:gd name="T23" fmla="*/ 38 h 148"/>
                  <a:gd name="T24" fmla="*/ 57 w 57"/>
                  <a:gd name="T25" fmla="*/ 39 h 148"/>
                  <a:gd name="T26" fmla="*/ 57 w 57"/>
                  <a:gd name="T27" fmla="*/ 41 h 148"/>
                  <a:gd name="T28" fmla="*/ 57 w 57"/>
                  <a:gd name="T29" fmla="*/ 43 h 148"/>
                  <a:gd name="T30" fmla="*/ 57 w 57"/>
                  <a:gd name="T31" fmla="*/ 54 h 148"/>
                  <a:gd name="T32" fmla="*/ 57 w 57"/>
                  <a:gd name="T33" fmla="*/ 68 h 148"/>
                  <a:gd name="T34" fmla="*/ 57 w 57"/>
                  <a:gd name="T35" fmla="*/ 77 h 148"/>
                  <a:gd name="T36" fmla="*/ 57 w 57"/>
                  <a:gd name="T37" fmla="*/ 81 h 148"/>
                  <a:gd name="T38" fmla="*/ 57 w 57"/>
                  <a:gd name="T39" fmla="*/ 89 h 148"/>
                  <a:gd name="T40" fmla="*/ 57 w 57"/>
                  <a:gd name="T41" fmla="*/ 89 h 148"/>
                  <a:gd name="T42" fmla="*/ 57 w 57"/>
                  <a:gd name="T43" fmla="*/ 94 h 148"/>
                  <a:gd name="T44" fmla="*/ 57 w 57"/>
                  <a:gd name="T45" fmla="*/ 108 h 148"/>
                  <a:gd name="T46" fmla="*/ 57 w 57"/>
                  <a:gd name="T47" fmla="*/ 115 h 148"/>
                  <a:gd name="T48" fmla="*/ 57 w 57"/>
                  <a:gd name="T49" fmla="*/ 119 h 148"/>
                  <a:gd name="T50" fmla="*/ 57 w 57"/>
                  <a:gd name="T51" fmla="*/ 121 h 148"/>
                  <a:gd name="T52" fmla="*/ 57 w 57"/>
                  <a:gd name="T53" fmla="*/ 126 h 148"/>
                  <a:gd name="T54" fmla="*/ 57 w 57"/>
                  <a:gd name="T55" fmla="*/ 126 h 148"/>
                  <a:gd name="T56" fmla="*/ 57 w 57"/>
                  <a:gd name="T57" fmla="*/ 130 h 148"/>
                  <a:gd name="T58" fmla="*/ 56 w 57"/>
                  <a:gd name="T59" fmla="*/ 132 h 148"/>
                  <a:gd name="T60" fmla="*/ 54 w 57"/>
                  <a:gd name="T61" fmla="*/ 134 h 148"/>
                  <a:gd name="T62" fmla="*/ 49 w 57"/>
                  <a:gd name="T63" fmla="*/ 14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7" h="148">
                    <a:moveTo>
                      <a:pt x="8" y="4"/>
                    </a:moveTo>
                    <a:lnTo>
                      <a:pt x="15" y="0"/>
                    </a:lnTo>
                    <a:lnTo>
                      <a:pt x="4" y="8"/>
                    </a:lnTo>
                    <a:lnTo>
                      <a:pt x="16" y="1"/>
                    </a:lnTo>
                    <a:lnTo>
                      <a:pt x="1" y="14"/>
                    </a:lnTo>
                    <a:lnTo>
                      <a:pt x="18" y="4"/>
                    </a:lnTo>
                    <a:lnTo>
                      <a:pt x="1" y="18"/>
                    </a:lnTo>
                    <a:lnTo>
                      <a:pt x="19" y="7"/>
                    </a:lnTo>
                    <a:lnTo>
                      <a:pt x="0" y="24"/>
                    </a:lnTo>
                    <a:lnTo>
                      <a:pt x="23" y="11"/>
                    </a:lnTo>
                    <a:lnTo>
                      <a:pt x="0" y="28"/>
                    </a:lnTo>
                    <a:lnTo>
                      <a:pt x="27" y="14"/>
                    </a:lnTo>
                    <a:lnTo>
                      <a:pt x="0" y="38"/>
                    </a:lnTo>
                    <a:lnTo>
                      <a:pt x="37" y="18"/>
                    </a:lnTo>
                    <a:lnTo>
                      <a:pt x="0" y="46"/>
                    </a:lnTo>
                    <a:lnTo>
                      <a:pt x="48" y="19"/>
                    </a:lnTo>
                    <a:lnTo>
                      <a:pt x="0" y="53"/>
                    </a:lnTo>
                    <a:lnTo>
                      <a:pt x="57" y="19"/>
                    </a:lnTo>
                    <a:lnTo>
                      <a:pt x="0" y="57"/>
                    </a:lnTo>
                    <a:lnTo>
                      <a:pt x="57" y="23"/>
                    </a:lnTo>
                    <a:lnTo>
                      <a:pt x="0" y="60"/>
                    </a:lnTo>
                    <a:lnTo>
                      <a:pt x="57" y="27"/>
                    </a:lnTo>
                    <a:lnTo>
                      <a:pt x="0" y="71"/>
                    </a:lnTo>
                    <a:lnTo>
                      <a:pt x="57" y="38"/>
                    </a:lnTo>
                    <a:lnTo>
                      <a:pt x="0" y="72"/>
                    </a:lnTo>
                    <a:lnTo>
                      <a:pt x="57" y="39"/>
                    </a:lnTo>
                    <a:lnTo>
                      <a:pt x="0" y="75"/>
                    </a:lnTo>
                    <a:lnTo>
                      <a:pt x="57" y="41"/>
                    </a:lnTo>
                    <a:lnTo>
                      <a:pt x="0" y="77"/>
                    </a:lnTo>
                    <a:lnTo>
                      <a:pt x="57" y="43"/>
                    </a:lnTo>
                    <a:lnTo>
                      <a:pt x="0" y="88"/>
                    </a:lnTo>
                    <a:lnTo>
                      <a:pt x="57" y="54"/>
                    </a:lnTo>
                    <a:lnTo>
                      <a:pt x="0" y="100"/>
                    </a:lnTo>
                    <a:lnTo>
                      <a:pt x="57" y="68"/>
                    </a:lnTo>
                    <a:lnTo>
                      <a:pt x="0" y="110"/>
                    </a:lnTo>
                    <a:lnTo>
                      <a:pt x="57" y="77"/>
                    </a:lnTo>
                    <a:lnTo>
                      <a:pt x="0" y="115"/>
                    </a:lnTo>
                    <a:lnTo>
                      <a:pt x="57" y="81"/>
                    </a:lnTo>
                    <a:lnTo>
                      <a:pt x="0" y="122"/>
                    </a:lnTo>
                    <a:lnTo>
                      <a:pt x="57" y="89"/>
                    </a:lnTo>
                    <a:lnTo>
                      <a:pt x="0" y="122"/>
                    </a:lnTo>
                    <a:lnTo>
                      <a:pt x="57" y="89"/>
                    </a:lnTo>
                    <a:lnTo>
                      <a:pt x="0" y="126"/>
                    </a:lnTo>
                    <a:lnTo>
                      <a:pt x="57" y="94"/>
                    </a:lnTo>
                    <a:lnTo>
                      <a:pt x="7" y="138"/>
                    </a:lnTo>
                    <a:lnTo>
                      <a:pt x="57" y="108"/>
                    </a:lnTo>
                    <a:lnTo>
                      <a:pt x="11" y="142"/>
                    </a:lnTo>
                    <a:lnTo>
                      <a:pt x="57" y="115"/>
                    </a:lnTo>
                    <a:lnTo>
                      <a:pt x="15" y="145"/>
                    </a:lnTo>
                    <a:lnTo>
                      <a:pt x="57" y="119"/>
                    </a:lnTo>
                    <a:lnTo>
                      <a:pt x="16" y="145"/>
                    </a:lnTo>
                    <a:lnTo>
                      <a:pt x="57" y="121"/>
                    </a:lnTo>
                    <a:lnTo>
                      <a:pt x="22" y="146"/>
                    </a:lnTo>
                    <a:lnTo>
                      <a:pt x="57" y="126"/>
                    </a:lnTo>
                    <a:lnTo>
                      <a:pt x="22" y="146"/>
                    </a:lnTo>
                    <a:lnTo>
                      <a:pt x="57" y="126"/>
                    </a:lnTo>
                    <a:lnTo>
                      <a:pt x="26" y="148"/>
                    </a:lnTo>
                    <a:lnTo>
                      <a:pt x="57" y="130"/>
                    </a:lnTo>
                    <a:lnTo>
                      <a:pt x="27" y="148"/>
                    </a:lnTo>
                    <a:lnTo>
                      <a:pt x="56" y="132"/>
                    </a:lnTo>
                    <a:lnTo>
                      <a:pt x="31" y="148"/>
                    </a:lnTo>
                    <a:lnTo>
                      <a:pt x="54" y="134"/>
                    </a:lnTo>
                    <a:lnTo>
                      <a:pt x="41" y="146"/>
                    </a:lnTo>
                    <a:lnTo>
                      <a:pt x="49" y="142"/>
                    </a:lnTo>
                  </a:path>
                </a:pathLst>
              </a:custGeom>
              <a:noFill/>
              <a:ln w="158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="" xmlns:a16="http://schemas.microsoft.com/office/drawing/2014/main" id="{DC9295DE-5163-4F55-A0AF-F9117D07D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6185" y="4720614"/>
                <a:ext cx="35891" cy="29365"/>
              </a:xfrm>
              <a:custGeom>
                <a:avLst/>
                <a:gdLst>
                  <a:gd name="T0" fmla="*/ 7 w 11"/>
                  <a:gd name="T1" fmla="*/ 0 h 9"/>
                  <a:gd name="T2" fmla="*/ 8 w 11"/>
                  <a:gd name="T3" fmla="*/ 0 h 9"/>
                  <a:gd name="T4" fmla="*/ 0 w 11"/>
                  <a:gd name="T5" fmla="*/ 9 h 9"/>
                  <a:gd name="T6" fmla="*/ 11 w 11"/>
                  <a:gd name="T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9">
                    <a:moveTo>
                      <a:pt x="7" y="0"/>
                    </a:moveTo>
                    <a:lnTo>
                      <a:pt x="8" y="0"/>
                    </a:lnTo>
                    <a:lnTo>
                      <a:pt x="0" y="9"/>
                    </a:lnTo>
                    <a:lnTo>
                      <a:pt x="11" y="2"/>
                    </a:lnTo>
                  </a:path>
                </a:pathLst>
              </a:custGeom>
              <a:noFill/>
              <a:ln w="158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="" xmlns:a16="http://schemas.microsoft.com/office/drawing/2014/main" id="{E5D7903E-19A4-4F8E-978C-CFEF7452A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152" y="4746716"/>
                <a:ext cx="199025" cy="446989"/>
              </a:xfrm>
              <a:custGeom>
                <a:avLst/>
                <a:gdLst>
                  <a:gd name="T0" fmla="*/ 3 w 61"/>
                  <a:gd name="T1" fmla="*/ 5 h 137"/>
                  <a:gd name="T2" fmla="*/ 3 w 61"/>
                  <a:gd name="T3" fmla="*/ 4 h 137"/>
                  <a:gd name="T4" fmla="*/ 0 w 61"/>
                  <a:gd name="T5" fmla="*/ 17 h 137"/>
                  <a:gd name="T6" fmla="*/ 16 w 61"/>
                  <a:gd name="T7" fmla="*/ 9 h 137"/>
                  <a:gd name="T8" fmla="*/ 0 w 61"/>
                  <a:gd name="T9" fmla="*/ 22 h 137"/>
                  <a:gd name="T10" fmla="*/ 22 w 61"/>
                  <a:gd name="T11" fmla="*/ 9 h 137"/>
                  <a:gd name="T12" fmla="*/ 0 w 61"/>
                  <a:gd name="T13" fmla="*/ 32 h 137"/>
                  <a:gd name="T14" fmla="*/ 57 w 61"/>
                  <a:gd name="T15" fmla="*/ 0 h 137"/>
                  <a:gd name="T16" fmla="*/ 0 w 61"/>
                  <a:gd name="T17" fmla="*/ 41 h 137"/>
                  <a:gd name="T18" fmla="*/ 60 w 61"/>
                  <a:gd name="T19" fmla="*/ 7 h 137"/>
                  <a:gd name="T20" fmla="*/ 0 w 61"/>
                  <a:gd name="T21" fmla="*/ 49 h 137"/>
                  <a:gd name="T22" fmla="*/ 61 w 61"/>
                  <a:gd name="T23" fmla="*/ 13 h 137"/>
                  <a:gd name="T24" fmla="*/ 0 w 61"/>
                  <a:gd name="T25" fmla="*/ 57 h 137"/>
                  <a:gd name="T26" fmla="*/ 61 w 61"/>
                  <a:gd name="T27" fmla="*/ 23 h 137"/>
                  <a:gd name="T28" fmla="*/ 0 w 61"/>
                  <a:gd name="T29" fmla="*/ 66 h 137"/>
                  <a:gd name="T30" fmla="*/ 61 w 61"/>
                  <a:gd name="T31" fmla="*/ 31 h 137"/>
                  <a:gd name="T32" fmla="*/ 0 w 61"/>
                  <a:gd name="T33" fmla="*/ 69 h 137"/>
                  <a:gd name="T34" fmla="*/ 61 w 61"/>
                  <a:gd name="T35" fmla="*/ 35 h 137"/>
                  <a:gd name="T36" fmla="*/ 0 w 61"/>
                  <a:gd name="T37" fmla="*/ 83 h 137"/>
                  <a:gd name="T38" fmla="*/ 61 w 61"/>
                  <a:gd name="T39" fmla="*/ 47 h 137"/>
                  <a:gd name="T40" fmla="*/ 0 w 61"/>
                  <a:gd name="T41" fmla="*/ 85 h 137"/>
                  <a:gd name="T42" fmla="*/ 61 w 61"/>
                  <a:gd name="T43" fmla="*/ 50 h 137"/>
                  <a:gd name="T44" fmla="*/ 0 w 61"/>
                  <a:gd name="T45" fmla="*/ 99 h 137"/>
                  <a:gd name="T46" fmla="*/ 61 w 61"/>
                  <a:gd name="T47" fmla="*/ 64 h 137"/>
                  <a:gd name="T48" fmla="*/ 0 w 61"/>
                  <a:gd name="T49" fmla="*/ 112 h 137"/>
                  <a:gd name="T50" fmla="*/ 61 w 61"/>
                  <a:gd name="T51" fmla="*/ 77 h 137"/>
                  <a:gd name="T52" fmla="*/ 1 w 61"/>
                  <a:gd name="T53" fmla="*/ 114 h 137"/>
                  <a:gd name="T54" fmla="*/ 61 w 61"/>
                  <a:gd name="T55" fmla="*/ 78 h 137"/>
                  <a:gd name="T56" fmla="*/ 3 w 61"/>
                  <a:gd name="T57" fmla="*/ 122 h 137"/>
                  <a:gd name="T58" fmla="*/ 61 w 61"/>
                  <a:gd name="T59" fmla="*/ 89 h 137"/>
                  <a:gd name="T60" fmla="*/ 12 w 61"/>
                  <a:gd name="T61" fmla="*/ 133 h 137"/>
                  <a:gd name="T62" fmla="*/ 61 w 61"/>
                  <a:gd name="T63" fmla="*/ 104 h 137"/>
                  <a:gd name="T64" fmla="*/ 27 w 61"/>
                  <a:gd name="T65" fmla="*/ 137 h 137"/>
                  <a:gd name="T66" fmla="*/ 60 w 61"/>
                  <a:gd name="T67" fmla="*/ 118 h 137"/>
                  <a:gd name="T68" fmla="*/ 46 w 61"/>
                  <a:gd name="T69" fmla="*/ 133 h 137"/>
                  <a:gd name="T70" fmla="*/ 52 w 61"/>
                  <a:gd name="T71" fmla="*/ 13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1" h="137">
                    <a:moveTo>
                      <a:pt x="3" y="5"/>
                    </a:moveTo>
                    <a:lnTo>
                      <a:pt x="3" y="4"/>
                    </a:lnTo>
                    <a:lnTo>
                      <a:pt x="0" y="17"/>
                    </a:lnTo>
                    <a:lnTo>
                      <a:pt x="16" y="9"/>
                    </a:lnTo>
                    <a:lnTo>
                      <a:pt x="0" y="22"/>
                    </a:lnTo>
                    <a:lnTo>
                      <a:pt x="22" y="9"/>
                    </a:lnTo>
                    <a:lnTo>
                      <a:pt x="0" y="32"/>
                    </a:lnTo>
                    <a:lnTo>
                      <a:pt x="57" y="0"/>
                    </a:lnTo>
                    <a:lnTo>
                      <a:pt x="0" y="41"/>
                    </a:lnTo>
                    <a:lnTo>
                      <a:pt x="60" y="7"/>
                    </a:lnTo>
                    <a:lnTo>
                      <a:pt x="0" y="49"/>
                    </a:lnTo>
                    <a:lnTo>
                      <a:pt x="61" y="13"/>
                    </a:lnTo>
                    <a:lnTo>
                      <a:pt x="0" y="57"/>
                    </a:lnTo>
                    <a:lnTo>
                      <a:pt x="61" y="23"/>
                    </a:lnTo>
                    <a:lnTo>
                      <a:pt x="0" y="66"/>
                    </a:lnTo>
                    <a:lnTo>
                      <a:pt x="61" y="31"/>
                    </a:lnTo>
                    <a:lnTo>
                      <a:pt x="0" y="69"/>
                    </a:lnTo>
                    <a:lnTo>
                      <a:pt x="61" y="35"/>
                    </a:lnTo>
                    <a:lnTo>
                      <a:pt x="0" y="83"/>
                    </a:lnTo>
                    <a:lnTo>
                      <a:pt x="61" y="47"/>
                    </a:lnTo>
                    <a:lnTo>
                      <a:pt x="0" y="85"/>
                    </a:lnTo>
                    <a:lnTo>
                      <a:pt x="61" y="50"/>
                    </a:lnTo>
                    <a:lnTo>
                      <a:pt x="0" y="99"/>
                    </a:lnTo>
                    <a:lnTo>
                      <a:pt x="61" y="64"/>
                    </a:lnTo>
                    <a:lnTo>
                      <a:pt x="0" y="112"/>
                    </a:lnTo>
                    <a:lnTo>
                      <a:pt x="61" y="77"/>
                    </a:lnTo>
                    <a:lnTo>
                      <a:pt x="1" y="114"/>
                    </a:lnTo>
                    <a:lnTo>
                      <a:pt x="61" y="78"/>
                    </a:lnTo>
                    <a:lnTo>
                      <a:pt x="3" y="122"/>
                    </a:lnTo>
                    <a:lnTo>
                      <a:pt x="61" y="89"/>
                    </a:lnTo>
                    <a:lnTo>
                      <a:pt x="12" y="133"/>
                    </a:lnTo>
                    <a:lnTo>
                      <a:pt x="61" y="104"/>
                    </a:lnTo>
                    <a:lnTo>
                      <a:pt x="27" y="137"/>
                    </a:lnTo>
                    <a:lnTo>
                      <a:pt x="60" y="118"/>
                    </a:lnTo>
                    <a:lnTo>
                      <a:pt x="46" y="133"/>
                    </a:lnTo>
                    <a:lnTo>
                      <a:pt x="52" y="131"/>
                    </a:lnTo>
                  </a:path>
                </a:pathLst>
              </a:custGeom>
              <a:noFill/>
              <a:ln w="158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="" xmlns:a16="http://schemas.microsoft.com/office/drawing/2014/main" id="{DF13C126-692E-4E39-A311-C945382FC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8766" y="4665148"/>
                <a:ext cx="26102" cy="16314"/>
              </a:xfrm>
              <a:custGeom>
                <a:avLst/>
                <a:gdLst>
                  <a:gd name="T0" fmla="*/ 0 w 8"/>
                  <a:gd name="T1" fmla="*/ 5 h 5"/>
                  <a:gd name="T2" fmla="*/ 8 w 8"/>
                  <a:gd name="T3" fmla="*/ 0 h 5"/>
                  <a:gd name="T4" fmla="*/ 5 w 8"/>
                  <a:gd name="T5" fmla="*/ 2 h 5"/>
                  <a:gd name="T6" fmla="*/ 8 w 8"/>
                  <a:gd name="T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0" y="5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8" y="2"/>
                    </a:lnTo>
                  </a:path>
                </a:pathLst>
              </a:custGeom>
              <a:noFill/>
              <a:ln w="158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="" xmlns:a16="http://schemas.microsoft.com/office/drawing/2014/main" id="{641B4065-0C22-4955-99F8-50BAD69C1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020" y="4130067"/>
                <a:ext cx="280591" cy="590548"/>
              </a:xfrm>
              <a:custGeom>
                <a:avLst/>
                <a:gdLst>
                  <a:gd name="T0" fmla="*/ 10 w 86"/>
                  <a:gd name="T1" fmla="*/ 25 h 181"/>
                  <a:gd name="T2" fmla="*/ 52 w 86"/>
                  <a:gd name="T3" fmla="*/ 0 h 181"/>
                  <a:gd name="T4" fmla="*/ 16 w 86"/>
                  <a:gd name="T5" fmla="*/ 36 h 181"/>
                  <a:gd name="T6" fmla="*/ 57 w 86"/>
                  <a:gd name="T7" fmla="*/ 11 h 181"/>
                  <a:gd name="T8" fmla="*/ 18 w 86"/>
                  <a:gd name="T9" fmla="*/ 38 h 181"/>
                  <a:gd name="T10" fmla="*/ 59 w 86"/>
                  <a:gd name="T11" fmla="*/ 15 h 181"/>
                  <a:gd name="T12" fmla="*/ 19 w 86"/>
                  <a:gd name="T13" fmla="*/ 44 h 181"/>
                  <a:gd name="T14" fmla="*/ 61 w 86"/>
                  <a:gd name="T15" fmla="*/ 19 h 181"/>
                  <a:gd name="T16" fmla="*/ 22 w 86"/>
                  <a:gd name="T17" fmla="*/ 49 h 181"/>
                  <a:gd name="T18" fmla="*/ 64 w 86"/>
                  <a:gd name="T19" fmla="*/ 25 h 181"/>
                  <a:gd name="T20" fmla="*/ 22 w 86"/>
                  <a:gd name="T21" fmla="*/ 49 h 181"/>
                  <a:gd name="T22" fmla="*/ 64 w 86"/>
                  <a:gd name="T23" fmla="*/ 25 h 181"/>
                  <a:gd name="T24" fmla="*/ 26 w 86"/>
                  <a:gd name="T25" fmla="*/ 57 h 181"/>
                  <a:gd name="T26" fmla="*/ 68 w 86"/>
                  <a:gd name="T27" fmla="*/ 34 h 181"/>
                  <a:gd name="T28" fmla="*/ 30 w 86"/>
                  <a:gd name="T29" fmla="*/ 67 h 181"/>
                  <a:gd name="T30" fmla="*/ 72 w 86"/>
                  <a:gd name="T31" fmla="*/ 42 h 181"/>
                  <a:gd name="T32" fmla="*/ 31 w 86"/>
                  <a:gd name="T33" fmla="*/ 70 h 181"/>
                  <a:gd name="T34" fmla="*/ 74 w 86"/>
                  <a:gd name="T35" fmla="*/ 45 h 181"/>
                  <a:gd name="T36" fmla="*/ 34 w 86"/>
                  <a:gd name="T37" fmla="*/ 80 h 181"/>
                  <a:gd name="T38" fmla="*/ 78 w 86"/>
                  <a:gd name="T39" fmla="*/ 56 h 181"/>
                  <a:gd name="T40" fmla="*/ 33 w 86"/>
                  <a:gd name="T41" fmla="*/ 82 h 181"/>
                  <a:gd name="T42" fmla="*/ 78 w 86"/>
                  <a:gd name="T43" fmla="*/ 56 h 181"/>
                  <a:gd name="T44" fmla="*/ 30 w 86"/>
                  <a:gd name="T45" fmla="*/ 90 h 181"/>
                  <a:gd name="T46" fmla="*/ 80 w 86"/>
                  <a:gd name="T47" fmla="*/ 60 h 181"/>
                  <a:gd name="T48" fmla="*/ 21 w 86"/>
                  <a:gd name="T49" fmla="*/ 109 h 181"/>
                  <a:gd name="T50" fmla="*/ 84 w 86"/>
                  <a:gd name="T51" fmla="*/ 71 h 181"/>
                  <a:gd name="T52" fmla="*/ 18 w 86"/>
                  <a:gd name="T53" fmla="*/ 113 h 181"/>
                  <a:gd name="T54" fmla="*/ 86 w 86"/>
                  <a:gd name="T55" fmla="*/ 75 h 181"/>
                  <a:gd name="T56" fmla="*/ 14 w 86"/>
                  <a:gd name="T57" fmla="*/ 122 h 181"/>
                  <a:gd name="T58" fmla="*/ 86 w 86"/>
                  <a:gd name="T59" fmla="*/ 82 h 181"/>
                  <a:gd name="T60" fmla="*/ 3 w 86"/>
                  <a:gd name="T61" fmla="*/ 143 h 181"/>
                  <a:gd name="T62" fmla="*/ 79 w 86"/>
                  <a:gd name="T63" fmla="*/ 101 h 181"/>
                  <a:gd name="T64" fmla="*/ 2 w 86"/>
                  <a:gd name="T65" fmla="*/ 148 h 181"/>
                  <a:gd name="T66" fmla="*/ 76 w 86"/>
                  <a:gd name="T67" fmla="*/ 106 h 181"/>
                  <a:gd name="T68" fmla="*/ 0 w 86"/>
                  <a:gd name="T69" fmla="*/ 152 h 181"/>
                  <a:gd name="T70" fmla="*/ 74 w 86"/>
                  <a:gd name="T71" fmla="*/ 110 h 181"/>
                  <a:gd name="T72" fmla="*/ 0 w 86"/>
                  <a:gd name="T73" fmla="*/ 162 h 181"/>
                  <a:gd name="T74" fmla="*/ 68 w 86"/>
                  <a:gd name="T75" fmla="*/ 122 h 181"/>
                  <a:gd name="T76" fmla="*/ 2 w 86"/>
                  <a:gd name="T77" fmla="*/ 169 h 181"/>
                  <a:gd name="T78" fmla="*/ 63 w 86"/>
                  <a:gd name="T79" fmla="*/ 133 h 181"/>
                  <a:gd name="T80" fmla="*/ 2 w 86"/>
                  <a:gd name="T81" fmla="*/ 170 h 181"/>
                  <a:gd name="T82" fmla="*/ 61 w 86"/>
                  <a:gd name="T83" fmla="*/ 136 h 181"/>
                  <a:gd name="T84" fmla="*/ 11 w 86"/>
                  <a:gd name="T85" fmla="*/ 179 h 181"/>
                  <a:gd name="T86" fmla="*/ 52 w 86"/>
                  <a:gd name="T87" fmla="*/ 155 h 181"/>
                  <a:gd name="T88" fmla="*/ 12 w 86"/>
                  <a:gd name="T89" fmla="*/ 181 h 181"/>
                  <a:gd name="T90" fmla="*/ 50 w 86"/>
                  <a:gd name="T91" fmla="*/ 158 h 181"/>
                  <a:gd name="T92" fmla="*/ 33 w 86"/>
                  <a:gd name="T93" fmla="*/ 181 h 181"/>
                  <a:gd name="T94" fmla="*/ 37 w 86"/>
                  <a:gd name="T95" fmla="*/ 17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6" h="181">
                    <a:moveTo>
                      <a:pt x="10" y="25"/>
                    </a:moveTo>
                    <a:lnTo>
                      <a:pt x="52" y="0"/>
                    </a:lnTo>
                    <a:lnTo>
                      <a:pt x="16" y="36"/>
                    </a:lnTo>
                    <a:lnTo>
                      <a:pt x="57" y="11"/>
                    </a:lnTo>
                    <a:lnTo>
                      <a:pt x="18" y="38"/>
                    </a:lnTo>
                    <a:lnTo>
                      <a:pt x="59" y="15"/>
                    </a:lnTo>
                    <a:lnTo>
                      <a:pt x="19" y="44"/>
                    </a:lnTo>
                    <a:lnTo>
                      <a:pt x="61" y="19"/>
                    </a:lnTo>
                    <a:lnTo>
                      <a:pt x="22" y="49"/>
                    </a:lnTo>
                    <a:lnTo>
                      <a:pt x="64" y="25"/>
                    </a:lnTo>
                    <a:lnTo>
                      <a:pt x="22" y="49"/>
                    </a:lnTo>
                    <a:lnTo>
                      <a:pt x="64" y="25"/>
                    </a:lnTo>
                    <a:lnTo>
                      <a:pt x="26" y="57"/>
                    </a:lnTo>
                    <a:lnTo>
                      <a:pt x="68" y="34"/>
                    </a:lnTo>
                    <a:lnTo>
                      <a:pt x="30" y="67"/>
                    </a:lnTo>
                    <a:lnTo>
                      <a:pt x="72" y="42"/>
                    </a:lnTo>
                    <a:lnTo>
                      <a:pt x="31" y="70"/>
                    </a:lnTo>
                    <a:lnTo>
                      <a:pt x="74" y="45"/>
                    </a:lnTo>
                    <a:lnTo>
                      <a:pt x="34" y="80"/>
                    </a:lnTo>
                    <a:lnTo>
                      <a:pt x="78" y="56"/>
                    </a:lnTo>
                    <a:lnTo>
                      <a:pt x="33" y="82"/>
                    </a:lnTo>
                    <a:lnTo>
                      <a:pt x="78" y="56"/>
                    </a:lnTo>
                    <a:lnTo>
                      <a:pt x="30" y="90"/>
                    </a:lnTo>
                    <a:lnTo>
                      <a:pt x="80" y="60"/>
                    </a:lnTo>
                    <a:lnTo>
                      <a:pt x="21" y="109"/>
                    </a:lnTo>
                    <a:lnTo>
                      <a:pt x="84" y="71"/>
                    </a:lnTo>
                    <a:lnTo>
                      <a:pt x="18" y="113"/>
                    </a:lnTo>
                    <a:lnTo>
                      <a:pt x="86" y="75"/>
                    </a:lnTo>
                    <a:lnTo>
                      <a:pt x="14" y="122"/>
                    </a:lnTo>
                    <a:lnTo>
                      <a:pt x="86" y="82"/>
                    </a:lnTo>
                    <a:lnTo>
                      <a:pt x="3" y="143"/>
                    </a:lnTo>
                    <a:lnTo>
                      <a:pt x="79" y="101"/>
                    </a:lnTo>
                    <a:lnTo>
                      <a:pt x="2" y="148"/>
                    </a:lnTo>
                    <a:lnTo>
                      <a:pt x="76" y="106"/>
                    </a:lnTo>
                    <a:lnTo>
                      <a:pt x="0" y="152"/>
                    </a:lnTo>
                    <a:lnTo>
                      <a:pt x="74" y="110"/>
                    </a:lnTo>
                    <a:lnTo>
                      <a:pt x="0" y="162"/>
                    </a:lnTo>
                    <a:lnTo>
                      <a:pt x="68" y="122"/>
                    </a:lnTo>
                    <a:lnTo>
                      <a:pt x="2" y="169"/>
                    </a:lnTo>
                    <a:lnTo>
                      <a:pt x="63" y="133"/>
                    </a:lnTo>
                    <a:lnTo>
                      <a:pt x="2" y="170"/>
                    </a:lnTo>
                    <a:lnTo>
                      <a:pt x="61" y="136"/>
                    </a:lnTo>
                    <a:lnTo>
                      <a:pt x="11" y="179"/>
                    </a:lnTo>
                    <a:lnTo>
                      <a:pt x="52" y="155"/>
                    </a:lnTo>
                    <a:lnTo>
                      <a:pt x="12" y="181"/>
                    </a:lnTo>
                    <a:lnTo>
                      <a:pt x="50" y="158"/>
                    </a:lnTo>
                    <a:lnTo>
                      <a:pt x="33" y="181"/>
                    </a:lnTo>
                    <a:lnTo>
                      <a:pt x="37" y="178"/>
                    </a:lnTo>
                  </a:path>
                </a:pathLst>
              </a:custGeom>
              <a:noFill/>
              <a:ln w="158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="" xmlns:a16="http://schemas.microsoft.com/office/drawing/2014/main" id="{32AD13B4-2AB6-426D-84A0-1CB7E8DD5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715" y="3963671"/>
                <a:ext cx="199025" cy="179449"/>
              </a:xfrm>
              <a:custGeom>
                <a:avLst/>
                <a:gdLst>
                  <a:gd name="T0" fmla="*/ 28 w 61"/>
                  <a:gd name="T1" fmla="*/ 1 h 55"/>
                  <a:gd name="T2" fmla="*/ 28 w 61"/>
                  <a:gd name="T3" fmla="*/ 0 h 55"/>
                  <a:gd name="T4" fmla="*/ 27 w 61"/>
                  <a:gd name="T5" fmla="*/ 13 h 55"/>
                  <a:gd name="T6" fmla="*/ 45 w 61"/>
                  <a:gd name="T7" fmla="*/ 3 h 55"/>
                  <a:gd name="T8" fmla="*/ 26 w 61"/>
                  <a:gd name="T9" fmla="*/ 16 h 55"/>
                  <a:gd name="T10" fmla="*/ 47 w 61"/>
                  <a:gd name="T11" fmla="*/ 4 h 55"/>
                  <a:gd name="T12" fmla="*/ 26 w 61"/>
                  <a:gd name="T13" fmla="*/ 19 h 55"/>
                  <a:gd name="T14" fmla="*/ 50 w 61"/>
                  <a:gd name="T15" fmla="*/ 5 h 55"/>
                  <a:gd name="T16" fmla="*/ 19 w 61"/>
                  <a:gd name="T17" fmla="*/ 35 h 55"/>
                  <a:gd name="T18" fmla="*/ 57 w 61"/>
                  <a:gd name="T19" fmla="*/ 13 h 55"/>
                  <a:gd name="T20" fmla="*/ 5 w 61"/>
                  <a:gd name="T21" fmla="*/ 51 h 55"/>
                  <a:gd name="T22" fmla="*/ 61 w 61"/>
                  <a:gd name="T23" fmla="*/ 19 h 55"/>
                  <a:gd name="T24" fmla="*/ 0 w 61"/>
                  <a:gd name="T25" fmla="*/ 55 h 55"/>
                  <a:gd name="T26" fmla="*/ 61 w 61"/>
                  <a:gd name="T27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55">
                    <a:moveTo>
                      <a:pt x="28" y="1"/>
                    </a:moveTo>
                    <a:lnTo>
                      <a:pt x="28" y="0"/>
                    </a:lnTo>
                    <a:lnTo>
                      <a:pt x="27" y="13"/>
                    </a:lnTo>
                    <a:lnTo>
                      <a:pt x="45" y="3"/>
                    </a:lnTo>
                    <a:lnTo>
                      <a:pt x="26" y="16"/>
                    </a:lnTo>
                    <a:lnTo>
                      <a:pt x="47" y="4"/>
                    </a:lnTo>
                    <a:lnTo>
                      <a:pt x="26" y="19"/>
                    </a:lnTo>
                    <a:lnTo>
                      <a:pt x="50" y="5"/>
                    </a:lnTo>
                    <a:lnTo>
                      <a:pt x="19" y="35"/>
                    </a:lnTo>
                    <a:lnTo>
                      <a:pt x="57" y="13"/>
                    </a:lnTo>
                    <a:lnTo>
                      <a:pt x="5" y="51"/>
                    </a:lnTo>
                    <a:lnTo>
                      <a:pt x="61" y="19"/>
                    </a:lnTo>
                    <a:lnTo>
                      <a:pt x="0" y="55"/>
                    </a:lnTo>
                    <a:lnTo>
                      <a:pt x="61" y="20"/>
                    </a:lnTo>
                  </a:path>
                </a:pathLst>
              </a:custGeom>
              <a:noFill/>
              <a:ln w="158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="" xmlns:a16="http://schemas.microsoft.com/office/drawing/2014/main" id="{CEBF69E3-ECDD-49E9-B4F1-E8C13BAE6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3769" y="4038711"/>
                <a:ext cx="613385" cy="841774"/>
              </a:xfrm>
              <a:custGeom>
                <a:avLst/>
                <a:gdLst>
                  <a:gd name="T0" fmla="*/ 35 w 188"/>
                  <a:gd name="T1" fmla="*/ 34 h 258"/>
                  <a:gd name="T2" fmla="*/ 43 w 188"/>
                  <a:gd name="T3" fmla="*/ 38 h 258"/>
                  <a:gd name="T4" fmla="*/ 44 w 188"/>
                  <a:gd name="T5" fmla="*/ 38 h 258"/>
                  <a:gd name="T6" fmla="*/ 62 w 188"/>
                  <a:gd name="T7" fmla="*/ 43 h 258"/>
                  <a:gd name="T8" fmla="*/ 63 w 188"/>
                  <a:gd name="T9" fmla="*/ 43 h 258"/>
                  <a:gd name="T10" fmla="*/ 95 w 188"/>
                  <a:gd name="T11" fmla="*/ 42 h 258"/>
                  <a:gd name="T12" fmla="*/ 176 w 188"/>
                  <a:gd name="T13" fmla="*/ 0 h 258"/>
                  <a:gd name="T14" fmla="*/ 178 w 188"/>
                  <a:gd name="T15" fmla="*/ 3 h 258"/>
                  <a:gd name="T16" fmla="*/ 183 w 188"/>
                  <a:gd name="T17" fmla="*/ 12 h 258"/>
                  <a:gd name="T18" fmla="*/ 187 w 188"/>
                  <a:gd name="T19" fmla="*/ 23 h 258"/>
                  <a:gd name="T20" fmla="*/ 188 w 188"/>
                  <a:gd name="T21" fmla="*/ 24 h 258"/>
                  <a:gd name="T22" fmla="*/ 148 w 188"/>
                  <a:gd name="T23" fmla="*/ 55 h 258"/>
                  <a:gd name="T24" fmla="*/ 148 w 188"/>
                  <a:gd name="T25" fmla="*/ 55 h 258"/>
                  <a:gd name="T26" fmla="*/ 148 w 188"/>
                  <a:gd name="T27" fmla="*/ 69 h 258"/>
                  <a:gd name="T28" fmla="*/ 148 w 188"/>
                  <a:gd name="T29" fmla="*/ 77 h 258"/>
                  <a:gd name="T30" fmla="*/ 148 w 188"/>
                  <a:gd name="T31" fmla="*/ 77 h 258"/>
                  <a:gd name="T32" fmla="*/ 148 w 188"/>
                  <a:gd name="T33" fmla="*/ 83 h 258"/>
                  <a:gd name="T34" fmla="*/ 148 w 188"/>
                  <a:gd name="T35" fmla="*/ 91 h 258"/>
                  <a:gd name="T36" fmla="*/ 148 w 188"/>
                  <a:gd name="T37" fmla="*/ 92 h 258"/>
                  <a:gd name="T38" fmla="*/ 148 w 188"/>
                  <a:gd name="T39" fmla="*/ 100 h 258"/>
                  <a:gd name="T40" fmla="*/ 148 w 188"/>
                  <a:gd name="T41" fmla="*/ 110 h 258"/>
                  <a:gd name="T42" fmla="*/ 148 w 188"/>
                  <a:gd name="T43" fmla="*/ 111 h 258"/>
                  <a:gd name="T44" fmla="*/ 148 w 188"/>
                  <a:gd name="T45" fmla="*/ 116 h 258"/>
                  <a:gd name="T46" fmla="*/ 148 w 188"/>
                  <a:gd name="T47" fmla="*/ 125 h 258"/>
                  <a:gd name="T48" fmla="*/ 144 w 188"/>
                  <a:gd name="T49" fmla="*/ 141 h 258"/>
                  <a:gd name="T50" fmla="*/ 141 w 188"/>
                  <a:gd name="T51" fmla="*/ 148 h 258"/>
                  <a:gd name="T52" fmla="*/ 138 w 188"/>
                  <a:gd name="T53" fmla="*/ 153 h 258"/>
                  <a:gd name="T54" fmla="*/ 137 w 188"/>
                  <a:gd name="T55" fmla="*/ 157 h 258"/>
                  <a:gd name="T56" fmla="*/ 135 w 188"/>
                  <a:gd name="T57" fmla="*/ 161 h 258"/>
                  <a:gd name="T58" fmla="*/ 130 w 188"/>
                  <a:gd name="T59" fmla="*/ 172 h 258"/>
                  <a:gd name="T60" fmla="*/ 129 w 188"/>
                  <a:gd name="T61" fmla="*/ 175 h 258"/>
                  <a:gd name="T62" fmla="*/ 127 w 188"/>
                  <a:gd name="T63" fmla="*/ 180 h 258"/>
                  <a:gd name="T64" fmla="*/ 126 w 188"/>
                  <a:gd name="T65" fmla="*/ 186 h 258"/>
                  <a:gd name="T66" fmla="*/ 101 w 188"/>
                  <a:gd name="T67" fmla="*/ 213 h 258"/>
                  <a:gd name="T68" fmla="*/ 99 w 188"/>
                  <a:gd name="T69" fmla="*/ 228 h 258"/>
                  <a:gd name="T70" fmla="*/ 99 w 188"/>
                  <a:gd name="T71" fmla="*/ 243 h 258"/>
                  <a:gd name="T72" fmla="*/ 99 w 188"/>
                  <a:gd name="T73" fmla="*/ 253 h 258"/>
                  <a:gd name="T74" fmla="*/ 99 w 188"/>
                  <a:gd name="T75" fmla="*/ 256 h 258"/>
                  <a:gd name="T76" fmla="*/ 99 w 188"/>
                  <a:gd name="T77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8" h="258">
                    <a:moveTo>
                      <a:pt x="0" y="54"/>
                    </a:moveTo>
                    <a:lnTo>
                      <a:pt x="35" y="34"/>
                    </a:lnTo>
                    <a:lnTo>
                      <a:pt x="0" y="62"/>
                    </a:lnTo>
                    <a:lnTo>
                      <a:pt x="43" y="38"/>
                    </a:lnTo>
                    <a:lnTo>
                      <a:pt x="0" y="64"/>
                    </a:lnTo>
                    <a:lnTo>
                      <a:pt x="44" y="38"/>
                    </a:lnTo>
                    <a:lnTo>
                      <a:pt x="0" y="79"/>
                    </a:lnTo>
                    <a:lnTo>
                      <a:pt x="62" y="43"/>
                    </a:lnTo>
                    <a:lnTo>
                      <a:pt x="0" y="80"/>
                    </a:lnTo>
                    <a:lnTo>
                      <a:pt x="63" y="43"/>
                    </a:lnTo>
                    <a:lnTo>
                      <a:pt x="0" y="96"/>
                    </a:lnTo>
                    <a:lnTo>
                      <a:pt x="95" y="42"/>
                    </a:lnTo>
                    <a:lnTo>
                      <a:pt x="0" y="102"/>
                    </a:lnTo>
                    <a:lnTo>
                      <a:pt x="176" y="0"/>
                    </a:lnTo>
                    <a:lnTo>
                      <a:pt x="0" y="106"/>
                    </a:lnTo>
                    <a:lnTo>
                      <a:pt x="178" y="3"/>
                    </a:lnTo>
                    <a:lnTo>
                      <a:pt x="0" y="118"/>
                    </a:lnTo>
                    <a:lnTo>
                      <a:pt x="183" y="12"/>
                    </a:lnTo>
                    <a:lnTo>
                      <a:pt x="2" y="130"/>
                    </a:lnTo>
                    <a:lnTo>
                      <a:pt x="187" y="23"/>
                    </a:lnTo>
                    <a:lnTo>
                      <a:pt x="2" y="131"/>
                    </a:lnTo>
                    <a:lnTo>
                      <a:pt x="188" y="24"/>
                    </a:lnTo>
                    <a:lnTo>
                      <a:pt x="5" y="137"/>
                    </a:lnTo>
                    <a:lnTo>
                      <a:pt x="148" y="55"/>
                    </a:lnTo>
                    <a:lnTo>
                      <a:pt x="5" y="138"/>
                    </a:lnTo>
                    <a:lnTo>
                      <a:pt x="148" y="55"/>
                    </a:lnTo>
                    <a:lnTo>
                      <a:pt x="10" y="149"/>
                    </a:lnTo>
                    <a:lnTo>
                      <a:pt x="148" y="69"/>
                    </a:lnTo>
                    <a:lnTo>
                      <a:pt x="13" y="154"/>
                    </a:lnTo>
                    <a:lnTo>
                      <a:pt x="148" y="77"/>
                    </a:lnTo>
                    <a:lnTo>
                      <a:pt x="13" y="154"/>
                    </a:lnTo>
                    <a:lnTo>
                      <a:pt x="148" y="77"/>
                    </a:lnTo>
                    <a:lnTo>
                      <a:pt x="16" y="160"/>
                    </a:lnTo>
                    <a:lnTo>
                      <a:pt x="148" y="83"/>
                    </a:lnTo>
                    <a:lnTo>
                      <a:pt x="19" y="165"/>
                    </a:lnTo>
                    <a:lnTo>
                      <a:pt x="148" y="91"/>
                    </a:lnTo>
                    <a:lnTo>
                      <a:pt x="19" y="167"/>
                    </a:lnTo>
                    <a:lnTo>
                      <a:pt x="148" y="92"/>
                    </a:lnTo>
                    <a:lnTo>
                      <a:pt x="21" y="173"/>
                    </a:lnTo>
                    <a:lnTo>
                      <a:pt x="148" y="100"/>
                    </a:lnTo>
                    <a:lnTo>
                      <a:pt x="25" y="180"/>
                    </a:lnTo>
                    <a:lnTo>
                      <a:pt x="148" y="110"/>
                    </a:lnTo>
                    <a:lnTo>
                      <a:pt x="25" y="182"/>
                    </a:lnTo>
                    <a:lnTo>
                      <a:pt x="148" y="111"/>
                    </a:lnTo>
                    <a:lnTo>
                      <a:pt x="27" y="187"/>
                    </a:lnTo>
                    <a:lnTo>
                      <a:pt x="148" y="116"/>
                    </a:lnTo>
                    <a:lnTo>
                      <a:pt x="27" y="194"/>
                    </a:lnTo>
                    <a:lnTo>
                      <a:pt x="148" y="125"/>
                    </a:lnTo>
                    <a:lnTo>
                      <a:pt x="36" y="203"/>
                    </a:lnTo>
                    <a:lnTo>
                      <a:pt x="144" y="141"/>
                    </a:lnTo>
                    <a:lnTo>
                      <a:pt x="39" y="207"/>
                    </a:lnTo>
                    <a:lnTo>
                      <a:pt x="141" y="148"/>
                    </a:lnTo>
                    <a:lnTo>
                      <a:pt x="40" y="210"/>
                    </a:lnTo>
                    <a:lnTo>
                      <a:pt x="138" y="153"/>
                    </a:lnTo>
                    <a:lnTo>
                      <a:pt x="42" y="211"/>
                    </a:lnTo>
                    <a:lnTo>
                      <a:pt x="137" y="157"/>
                    </a:lnTo>
                    <a:lnTo>
                      <a:pt x="42" y="214"/>
                    </a:lnTo>
                    <a:lnTo>
                      <a:pt x="135" y="161"/>
                    </a:lnTo>
                    <a:lnTo>
                      <a:pt x="44" y="222"/>
                    </a:lnTo>
                    <a:lnTo>
                      <a:pt x="130" y="172"/>
                    </a:lnTo>
                    <a:lnTo>
                      <a:pt x="44" y="224"/>
                    </a:lnTo>
                    <a:lnTo>
                      <a:pt x="129" y="175"/>
                    </a:lnTo>
                    <a:lnTo>
                      <a:pt x="44" y="226"/>
                    </a:lnTo>
                    <a:lnTo>
                      <a:pt x="127" y="180"/>
                    </a:lnTo>
                    <a:lnTo>
                      <a:pt x="46" y="232"/>
                    </a:lnTo>
                    <a:lnTo>
                      <a:pt x="126" y="186"/>
                    </a:lnTo>
                    <a:lnTo>
                      <a:pt x="46" y="247"/>
                    </a:lnTo>
                    <a:lnTo>
                      <a:pt x="101" y="213"/>
                    </a:lnTo>
                    <a:lnTo>
                      <a:pt x="46" y="258"/>
                    </a:lnTo>
                    <a:lnTo>
                      <a:pt x="99" y="228"/>
                    </a:lnTo>
                    <a:lnTo>
                      <a:pt x="73" y="258"/>
                    </a:lnTo>
                    <a:lnTo>
                      <a:pt x="99" y="243"/>
                    </a:lnTo>
                    <a:lnTo>
                      <a:pt x="92" y="258"/>
                    </a:lnTo>
                    <a:lnTo>
                      <a:pt x="99" y="253"/>
                    </a:lnTo>
                    <a:lnTo>
                      <a:pt x="97" y="258"/>
                    </a:lnTo>
                    <a:lnTo>
                      <a:pt x="99" y="256"/>
                    </a:lnTo>
                    <a:lnTo>
                      <a:pt x="99" y="258"/>
                    </a:lnTo>
                    <a:lnTo>
                      <a:pt x="99" y="258"/>
                    </a:lnTo>
                  </a:path>
                </a:pathLst>
              </a:custGeom>
              <a:noFill/>
              <a:ln w="158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6">
                <a:extLst>
                  <a:ext uri="{FF2B5EF4-FFF2-40B4-BE49-F238E27FC236}">
                    <a16:creationId xmlns="" xmlns:a16="http://schemas.microsoft.com/office/drawing/2014/main" id="{F4BEE650-1213-4376-9F7E-4659118A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068" y="3963671"/>
                <a:ext cx="345845" cy="760208"/>
              </a:xfrm>
              <a:custGeom>
                <a:avLst/>
                <a:gdLst>
                  <a:gd name="T0" fmla="*/ 66 w 106"/>
                  <a:gd name="T1" fmla="*/ 3 h 233"/>
                  <a:gd name="T2" fmla="*/ 77 w 106"/>
                  <a:gd name="T3" fmla="*/ 0 h 233"/>
                  <a:gd name="T4" fmla="*/ 79 w 106"/>
                  <a:gd name="T5" fmla="*/ 0 h 233"/>
                  <a:gd name="T6" fmla="*/ 81 w 106"/>
                  <a:gd name="T7" fmla="*/ 12 h 233"/>
                  <a:gd name="T8" fmla="*/ 83 w 106"/>
                  <a:gd name="T9" fmla="*/ 17 h 233"/>
                  <a:gd name="T10" fmla="*/ 84 w 106"/>
                  <a:gd name="T11" fmla="*/ 23 h 233"/>
                  <a:gd name="T12" fmla="*/ 85 w 106"/>
                  <a:gd name="T13" fmla="*/ 26 h 233"/>
                  <a:gd name="T14" fmla="*/ 85 w 106"/>
                  <a:gd name="T15" fmla="*/ 26 h 233"/>
                  <a:gd name="T16" fmla="*/ 88 w 106"/>
                  <a:gd name="T17" fmla="*/ 32 h 233"/>
                  <a:gd name="T18" fmla="*/ 91 w 106"/>
                  <a:gd name="T19" fmla="*/ 38 h 233"/>
                  <a:gd name="T20" fmla="*/ 92 w 106"/>
                  <a:gd name="T21" fmla="*/ 39 h 233"/>
                  <a:gd name="T22" fmla="*/ 96 w 106"/>
                  <a:gd name="T23" fmla="*/ 45 h 233"/>
                  <a:gd name="T24" fmla="*/ 103 w 106"/>
                  <a:gd name="T25" fmla="*/ 51 h 233"/>
                  <a:gd name="T26" fmla="*/ 106 w 106"/>
                  <a:gd name="T27" fmla="*/ 53 h 233"/>
                  <a:gd name="T28" fmla="*/ 75 w 106"/>
                  <a:gd name="T29" fmla="*/ 78 h 233"/>
                  <a:gd name="T30" fmla="*/ 68 w 106"/>
                  <a:gd name="T31" fmla="*/ 91 h 233"/>
                  <a:gd name="T32" fmla="*/ 57 w 106"/>
                  <a:gd name="T33" fmla="*/ 111 h 233"/>
                  <a:gd name="T34" fmla="*/ 56 w 106"/>
                  <a:gd name="T35" fmla="*/ 115 h 233"/>
                  <a:gd name="T36" fmla="*/ 53 w 106"/>
                  <a:gd name="T37" fmla="*/ 121 h 233"/>
                  <a:gd name="T38" fmla="*/ 50 w 106"/>
                  <a:gd name="T39" fmla="*/ 131 h 233"/>
                  <a:gd name="T40" fmla="*/ 56 w 106"/>
                  <a:gd name="T41" fmla="*/ 142 h 233"/>
                  <a:gd name="T42" fmla="*/ 60 w 106"/>
                  <a:gd name="T43" fmla="*/ 150 h 233"/>
                  <a:gd name="T44" fmla="*/ 62 w 106"/>
                  <a:gd name="T45" fmla="*/ 156 h 233"/>
                  <a:gd name="T46" fmla="*/ 68 w 106"/>
                  <a:gd name="T47" fmla="*/ 165 h 233"/>
                  <a:gd name="T48" fmla="*/ 69 w 106"/>
                  <a:gd name="T49" fmla="*/ 169 h 233"/>
                  <a:gd name="T50" fmla="*/ 73 w 106"/>
                  <a:gd name="T51" fmla="*/ 177 h 233"/>
                  <a:gd name="T52" fmla="*/ 73 w 106"/>
                  <a:gd name="T53" fmla="*/ 177 h 233"/>
                  <a:gd name="T54" fmla="*/ 79 w 106"/>
                  <a:gd name="T55" fmla="*/ 187 h 233"/>
                  <a:gd name="T56" fmla="*/ 81 w 106"/>
                  <a:gd name="T57" fmla="*/ 194 h 233"/>
                  <a:gd name="T58" fmla="*/ 85 w 106"/>
                  <a:gd name="T59" fmla="*/ 205 h 233"/>
                  <a:gd name="T60" fmla="*/ 87 w 106"/>
                  <a:gd name="T61" fmla="*/ 213 h 233"/>
                  <a:gd name="T62" fmla="*/ 83 w 106"/>
                  <a:gd name="T63" fmla="*/ 225 h 233"/>
                  <a:gd name="T64" fmla="*/ 76 w 106"/>
                  <a:gd name="T65" fmla="*/ 23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6" h="233">
                    <a:moveTo>
                      <a:pt x="60" y="7"/>
                    </a:moveTo>
                    <a:lnTo>
                      <a:pt x="66" y="3"/>
                    </a:lnTo>
                    <a:lnTo>
                      <a:pt x="50" y="16"/>
                    </a:lnTo>
                    <a:lnTo>
                      <a:pt x="77" y="0"/>
                    </a:lnTo>
                    <a:lnTo>
                      <a:pt x="49" y="17"/>
                    </a:lnTo>
                    <a:lnTo>
                      <a:pt x="79" y="0"/>
                    </a:lnTo>
                    <a:lnTo>
                      <a:pt x="42" y="34"/>
                    </a:lnTo>
                    <a:lnTo>
                      <a:pt x="81" y="12"/>
                    </a:lnTo>
                    <a:lnTo>
                      <a:pt x="38" y="42"/>
                    </a:lnTo>
                    <a:lnTo>
                      <a:pt x="83" y="17"/>
                    </a:lnTo>
                    <a:lnTo>
                      <a:pt x="34" y="53"/>
                    </a:lnTo>
                    <a:lnTo>
                      <a:pt x="84" y="23"/>
                    </a:lnTo>
                    <a:lnTo>
                      <a:pt x="32" y="57"/>
                    </a:lnTo>
                    <a:lnTo>
                      <a:pt x="85" y="26"/>
                    </a:lnTo>
                    <a:lnTo>
                      <a:pt x="32" y="57"/>
                    </a:lnTo>
                    <a:lnTo>
                      <a:pt x="85" y="26"/>
                    </a:lnTo>
                    <a:lnTo>
                      <a:pt x="27" y="68"/>
                    </a:lnTo>
                    <a:lnTo>
                      <a:pt x="88" y="32"/>
                    </a:lnTo>
                    <a:lnTo>
                      <a:pt x="23" y="77"/>
                    </a:lnTo>
                    <a:lnTo>
                      <a:pt x="91" y="38"/>
                    </a:lnTo>
                    <a:lnTo>
                      <a:pt x="20" y="81"/>
                    </a:lnTo>
                    <a:lnTo>
                      <a:pt x="92" y="39"/>
                    </a:lnTo>
                    <a:lnTo>
                      <a:pt x="16" y="91"/>
                    </a:lnTo>
                    <a:lnTo>
                      <a:pt x="96" y="45"/>
                    </a:lnTo>
                    <a:lnTo>
                      <a:pt x="9" y="106"/>
                    </a:lnTo>
                    <a:lnTo>
                      <a:pt x="103" y="51"/>
                    </a:lnTo>
                    <a:lnTo>
                      <a:pt x="7" y="110"/>
                    </a:lnTo>
                    <a:lnTo>
                      <a:pt x="106" y="53"/>
                    </a:lnTo>
                    <a:lnTo>
                      <a:pt x="2" y="119"/>
                    </a:lnTo>
                    <a:lnTo>
                      <a:pt x="75" y="78"/>
                    </a:lnTo>
                    <a:lnTo>
                      <a:pt x="0" y="130"/>
                    </a:lnTo>
                    <a:lnTo>
                      <a:pt x="68" y="91"/>
                    </a:lnTo>
                    <a:lnTo>
                      <a:pt x="4" y="142"/>
                    </a:lnTo>
                    <a:lnTo>
                      <a:pt x="57" y="111"/>
                    </a:lnTo>
                    <a:lnTo>
                      <a:pt x="4" y="145"/>
                    </a:lnTo>
                    <a:lnTo>
                      <a:pt x="56" y="115"/>
                    </a:lnTo>
                    <a:lnTo>
                      <a:pt x="7" y="148"/>
                    </a:lnTo>
                    <a:lnTo>
                      <a:pt x="53" y="121"/>
                    </a:lnTo>
                    <a:lnTo>
                      <a:pt x="9" y="154"/>
                    </a:lnTo>
                    <a:lnTo>
                      <a:pt x="50" y="131"/>
                    </a:lnTo>
                    <a:lnTo>
                      <a:pt x="15" y="165"/>
                    </a:lnTo>
                    <a:lnTo>
                      <a:pt x="56" y="142"/>
                    </a:lnTo>
                    <a:lnTo>
                      <a:pt x="19" y="173"/>
                    </a:lnTo>
                    <a:lnTo>
                      <a:pt x="60" y="150"/>
                    </a:lnTo>
                    <a:lnTo>
                      <a:pt x="22" y="179"/>
                    </a:lnTo>
                    <a:lnTo>
                      <a:pt x="62" y="156"/>
                    </a:lnTo>
                    <a:lnTo>
                      <a:pt x="27" y="188"/>
                    </a:lnTo>
                    <a:lnTo>
                      <a:pt x="68" y="165"/>
                    </a:lnTo>
                    <a:lnTo>
                      <a:pt x="28" y="194"/>
                    </a:lnTo>
                    <a:lnTo>
                      <a:pt x="69" y="169"/>
                    </a:lnTo>
                    <a:lnTo>
                      <a:pt x="32" y="201"/>
                    </a:lnTo>
                    <a:lnTo>
                      <a:pt x="73" y="177"/>
                    </a:lnTo>
                    <a:lnTo>
                      <a:pt x="32" y="201"/>
                    </a:lnTo>
                    <a:lnTo>
                      <a:pt x="73" y="177"/>
                    </a:lnTo>
                    <a:lnTo>
                      <a:pt x="38" y="211"/>
                    </a:lnTo>
                    <a:lnTo>
                      <a:pt x="79" y="187"/>
                    </a:lnTo>
                    <a:lnTo>
                      <a:pt x="41" y="217"/>
                    </a:lnTo>
                    <a:lnTo>
                      <a:pt x="81" y="194"/>
                    </a:lnTo>
                    <a:lnTo>
                      <a:pt x="47" y="226"/>
                    </a:lnTo>
                    <a:lnTo>
                      <a:pt x="85" y="205"/>
                    </a:lnTo>
                    <a:lnTo>
                      <a:pt x="54" y="232"/>
                    </a:lnTo>
                    <a:lnTo>
                      <a:pt x="87" y="213"/>
                    </a:lnTo>
                    <a:lnTo>
                      <a:pt x="68" y="233"/>
                    </a:lnTo>
                    <a:lnTo>
                      <a:pt x="83" y="225"/>
                    </a:lnTo>
                    <a:lnTo>
                      <a:pt x="73" y="232"/>
                    </a:lnTo>
                    <a:lnTo>
                      <a:pt x="76" y="230"/>
                    </a:lnTo>
                  </a:path>
                </a:pathLst>
              </a:custGeom>
              <a:noFill/>
              <a:ln w="158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="" xmlns:a16="http://schemas.microsoft.com/office/drawing/2014/main" id="{DAA9CAED-8672-4BA8-AD38-E13D22337279}"/>
                </a:ext>
              </a:extLst>
            </p:cNvPr>
            <p:cNvGrpSpPr/>
            <p:nvPr/>
          </p:nvGrpSpPr>
          <p:grpSpPr>
            <a:xfrm>
              <a:off x="2997622" y="2733575"/>
              <a:ext cx="995121" cy="2287146"/>
              <a:chOff x="2223763" y="2250758"/>
              <a:chExt cx="995121" cy="2287146"/>
            </a:xfrm>
          </p:grpSpPr>
          <p:sp>
            <p:nvSpPr>
              <p:cNvPr id="25" name="Freeform 17">
                <a:extLst>
                  <a:ext uri="{FF2B5EF4-FFF2-40B4-BE49-F238E27FC236}">
                    <a16:creationId xmlns="" xmlns:a16="http://schemas.microsoft.com/office/drawing/2014/main" id="{04FC9E0E-3E1A-4337-9425-ED3962DCC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0540" y="3617826"/>
                <a:ext cx="287117" cy="920078"/>
              </a:xfrm>
              <a:custGeom>
                <a:avLst/>
                <a:gdLst>
                  <a:gd name="T0" fmla="*/ 88 w 88"/>
                  <a:gd name="T1" fmla="*/ 0 h 282"/>
                  <a:gd name="T2" fmla="*/ 88 w 88"/>
                  <a:gd name="T3" fmla="*/ 5 h 282"/>
                  <a:gd name="T4" fmla="*/ 88 w 88"/>
                  <a:gd name="T5" fmla="*/ 5 h 282"/>
                  <a:gd name="T6" fmla="*/ 88 w 88"/>
                  <a:gd name="T7" fmla="*/ 20 h 282"/>
                  <a:gd name="T8" fmla="*/ 88 w 88"/>
                  <a:gd name="T9" fmla="*/ 33 h 282"/>
                  <a:gd name="T10" fmla="*/ 88 w 88"/>
                  <a:gd name="T11" fmla="*/ 48 h 282"/>
                  <a:gd name="T12" fmla="*/ 88 w 88"/>
                  <a:gd name="T13" fmla="*/ 49 h 282"/>
                  <a:gd name="T14" fmla="*/ 88 w 88"/>
                  <a:gd name="T15" fmla="*/ 53 h 282"/>
                  <a:gd name="T16" fmla="*/ 88 w 88"/>
                  <a:gd name="T17" fmla="*/ 54 h 282"/>
                  <a:gd name="T18" fmla="*/ 88 w 88"/>
                  <a:gd name="T19" fmla="*/ 61 h 282"/>
                  <a:gd name="T20" fmla="*/ 88 w 88"/>
                  <a:gd name="T21" fmla="*/ 64 h 282"/>
                  <a:gd name="T22" fmla="*/ 88 w 88"/>
                  <a:gd name="T23" fmla="*/ 80 h 282"/>
                  <a:gd name="T24" fmla="*/ 88 w 88"/>
                  <a:gd name="T25" fmla="*/ 94 h 282"/>
                  <a:gd name="T26" fmla="*/ 88 w 88"/>
                  <a:gd name="T27" fmla="*/ 106 h 282"/>
                  <a:gd name="T28" fmla="*/ 88 w 88"/>
                  <a:gd name="T29" fmla="*/ 109 h 282"/>
                  <a:gd name="T30" fmla="*/ 88 w 88"/>
                  <a:gd name="T31" fmla="*/ 115 h 282"/>
                  <a:gd name="T32" fmla="*/ 88 w 88"/>
                  <a:gd name="T33" fmla="*/ 125 h 282"/>
                  <a:gd name="T34" fmla="*/ 88 w 88"/>
                  <a:gd name="T35" fmla="*/ 132 h 282"/>
                  <a:gd name="T36" fmla="*/ 88 w 88"/>
                  <a:gd name="T37" fmla="*/ 134 h 282"/>
                  <a:gd name="T38" fmla="*/ 88 w 88"/>
                  <a:gd name="T39" fmla="*/ 145 h 282"/>
                  <a:gd name="T40" fmla="*/ 88 w 88"/>
                  <a:gd name="T41" fmla="*/ 153 h 282"/>
                  <a:gd name="T42" fmla="*/ 88 w 88"/>
                  <a:gd name="T43" fmla="*/ 155 h 282"/>
                  <a:gd name="T44" fmla="*/ 88 w 88"/>
                  <a:gd name="T45" fmla="*/ 167 h 282"/>
                  <a:gd name="T46" fmla="*/ 88 w 88"/>
                  <a:gd name="T47" fmla="*/ 171 h 282"/>
                  <a:gd name="T48" fmla="*/ 88 w 88"/>
                  <a:gd name="T49" fmla="*/ 186 h 282"/>
                  <a:gd name="T50" fmla="*/ 88 w 88"/>
                  <a:gd name="T51" fmla="*/ 194 h 282"/>
                  <a:gd name="T52" fmla="*/ 88 w 88"/>
                  <a:gd name="T53" fmla="*/ 198 h 282"/>
                  <a:gd name="T54" fmla="*/ 88 w 88"/>
                  <a:gd name="T55" fmla="*/ 203 h 282"/>
                  <a:gd name="T56" fmla="*/ 88 w 88"/>
                  <a:gd name="T57" fmla="*/ 214 h 282"/>
                  <a:gd name="T58" fmla="*/ 88 w 88"/>
                  <a:gd name="T59" fmla="*/ 221 h 282"/>
                  <a:gd name="T60" fmla="*/ 88 w 88"/>
                  <a:gd name="T61" fmla="*/ 228 h 282"/>
                  <a:gd name="T62" fmla="*/ 88 w 88"/>
                  <a:gd name="T63" fmla="*/ 229 h 282"/>
                  <a:gd name="T64" fmla="*/ 88 w 88"/>
                  <a:gd name="T65" fmla="*/ 244 h 282"/>
                  <a:gd name="T66" fmla="*/ 88 w 88"/>
                  <a:gd name="T67" fmla="*/ 259 h 282"/>
                  <a:gd name="T68" fmla="*/ 88 w 88"/>
                  <a:gd name="T69" fmla="*/ 260 h 282"/>
                  <a:gd name="T70" fmla="*/ 80 w 88"/>
                  <a:gd name="T71" fmla="*/ 275 h 282"/>
                  <a:gd name="T72" fmla="*/ 79 w 88"/>
                  <a:gd name="T73" fmla="*/ 27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8" h="282">
                    <a:moveTo>
                      <a:pt x="0" y="52"/>
                    </a:moveTo>
                    <a:lnTo>
                      <a:pt x="88" y="0"/>
                    </a:lnTo>
                    <a:lnTo>
                      <a:pt x="8" y="52"/>
                    </a:lnTo>
                    <a:lnTo>
                      <a:pt x="88" y="5"/>
                    </a:lnTo>
                    <a:lnTo>
                      <a:pt x="8" y="52"/>
                    </a:lnTo>
                    <a:lnTo>
                      <a:pt x="88" y="5"/>
                    </a:lnTo>
                    <a:lnTo>
                      <a:pt x="30" y="54"/>
                    </a:lnTo>
                    <a:lnTo>
                      <a:pt x="88" y="20"/>
                    </a:lnTo>
                    <a:lnTo>
                      <a:pt x="30" y="66"/>
                    </a:lnTo>
                    <a:lnTo>
                      <a:pt x="88" y="33"/>
                    </a:lnTo>
                    <a:lnTo>
                      <a:pt x="30" y="81"/>
                    </a:lnTo>
                    <a:lnTo>
                      <a:pt x="88" y="48"/>
                    </a:lnTo>
                    <a:lnTo>
                      <a:pt x="30" y="83"/>
                    </a:lnTo>
                    <a:lnTo>
                      <a:pt x="88" y="49"/>
                    </a:lnTo>
                    <a:lnTo>
                      <a:pt x="30" y="87"/>
                    </a:lnTo>
                    <a:lnTo>
                      <a:pt x="88" y="53"/>
                    </a:lnTo>
                    <a:lnTo>
                      <a:pt x="30" y="88"/>
                    </a:lnTo>
                    <a:lnTo>
                      <a:pt x="88" y="54"/>
                    </a:lnTo>
                    <a:lnTo>
                      <a:pt x="30" y="95"/>
                    </a:lnTo>
                    <a:lnTo>
                      <a:pt x="88" y="61"/>
                    </a:lnTo>
                    <a:lnTo>
                      <a:pt x="30" y="98"/>
                    </a:lnTo>
                    <a:lnTo>
                      <a:pt x="88" y="64"/>
                    </a:lnTo>
                    <a:lnTo>
                      <a:pt x="30" y="114"/>
                    </a:lnTo>
                    <a:lnTo>
                      <a:pt x="88" y="80"/>
                    </a:lnTo>
                    <a:lnTo>
                      <a:pt x="30" y="128"/>
                    </a:lnTo>
                    <a:lnTo>
                      <a:pt x="88" y="94"/>
                    </a:lnTo>
                    <a:lnTo>
                      <a:pt x="30" y="140"/>
                    </a:lnTo>
                    <a:lnTo>
                      <a:pt x="88" y="106"/>
                    </a:lnTo>
                    <a:lnTo>
                      <a:pt x="30" y="142"/>
                    </a:lnTo>
                    <a:lnTo>
                      <a:pt x="88" y="109"/>
                    </a:lnTo>
                    <a:lnTo>
                      <a:pt x="30" y="149"/>
                    </a:lnTo>
                    <a:lnTo>
                      <a:pt x="88" y="115"/>
                    </a:lnTo>
                    <a:lnTo>
                      <a:pt x="30" y="159"/>
                    </a:lnTo>
                    <a:lnTo>
                      <a:pt x="88" y="125"/>
                    </a:lnTo>
                    <a:lnTo>
                      <a:pt x="30" y="165"/>
                    </a:lnTo>
                    <a:lnTo>
                      <a:pt x="88" y="132"/>
                    </a:lnTo>
                    <a:lnTo>
                      <a:pt x="30" y="168"/>
                    </a:lnTo>
                    <a:lnTo>
                      <a:pt x="88" y="134"/>
                    </a:lnTo>
                    <a:lnTo>
                      <a:pt x="30" y="179"/>
                    </a:lnTo>
                    <a:lnTo>
                      <a:pt x="88" y="145"/>
                    </a:lnTo>
                    <a:lnTo>
                      <a:pt x="30" y="187"/>
                    </a:lnTo>
                    <a:lnTo>
                      <a:pt x="88" y="153"/>
                    </a:lnTo>
                    <a:lnTo>
                      <a:pt x="30" y="189"/>
                    </a:lnTo>
                    <a:lnTo>
                      <a:pt x="88" y="155"/>
                    </a:lnTo>
                    <a:lnTo>
                      <a:pt x="30" y="201"/>
                    </a:lnTo>
                    <a:lnTo>
                      <a:pt x="88" y="167"/>
                    </a:lnTo>
                    <a:lnTo>
                      <a:pt x="30" y="205"/>
                    </a:lnTo>
                    <a:lnTo>
                      <a:pt x="88" y="171"/>
                    </a:lnTo>
                    <a:lnTo>
                      <a:pt x="30" y="220"/>
                    </a:lnTo>
                    <a:lnTo>
                      <a:pt x="88" y="186"/>
                    </a:lnTo>
                    <a:lnTo>
                      <a:pt x="30" y="228"/>
                    </a:lnTo>
                    <a:lnTo>
                      <a:pt x="88" y="194"/>
                    </a:lnTo>
                    <a:lnTo>
                      <a:pt x="30" y="232"/>
                    </a:lnTo>
                    <a:lnTo>
                      <a:pt x="88" y="198"/>
                    </a:lnTo>
                    <a:lnTo>
                      <a:pt x="30" y="237"/>
                    </a:lnTo>
                    <a:lnTo>
                      <a:pt x="88" y="203"/>
                    </a:lnTo>
                    <a:lnTo>
                      <a:pt x="30" y="248"/>
                    </a:lnTo>
                    <a:lnTo>
                      <a:pt x="88" y="214"/>
                    </a:lnTo>
                    <a:lnTo>
                      <a:pt x="30" y="255"/>
                    </a:lnTo>
                    <a:lnTo>
                      <a:pt x="88" y="221"/>
                    </a:lnTo>
                    <a:lnTo>
                      <a:pt x="30" y="260"/>
                    </a:lnTo>
                    <a:lnTo>
                      <a:pt x="88" y="228"/>
                    </a:lnTo>
                    <a:lnTo>
                      <a:pt x="31" y="262"/>
                    </a:lnTo>
                    <a:lnTo>
                      <a:pt x="88" y="229"/>
                    </a:lnTo>
                    <a:lnTo>
                      <a:pt x="37" y="274"/>
                    </a:lnTo>
                    <a:lnTo>
                      <a:pt x="88" y="244"/>
                    </a:lnTo>
                    <a:lnTo>
                      <a:pt x="49" y="281"/>
                    </a:lnTo>
                    <a:lnTo>
                      <a:pt x="88" y="259"/>
                    </a:lnTo>
                    <a:lnTo>
                      <a:pt x="52" y="282"/>
                    </a:lnTo>
                    <a:lnTo>
                      <a:pt x="88" y="260"/>
                    </a:lnTo>
                    <a:lnTo>
                      <a:pt x="73" y="281"/>
                    </a:lnTo>
                    <a:lnTo>
                      <a:pt x="80" y="275"/>
                    </a:lnTo>
                    <a:lnTo>
                      <a:pt x="76" y="278"/>
                    </a:lnTo>
                    <a:lnTo>
                      <a:pt x="79" y="277"/>
                    </a:lnTo>
                  </a:path>
                </a:pathLst>
              </a:custGeom>
              <a:noFill/>
              <a:ln w="1588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8">
                <a:extLst>
                  <a:ext uri="{FF2B5EF4-FFF2-40B4-BE49-F238E27FC236}">
                    <a16:creationId xmlns="" xmlns:a16="http://schemas.microsoft.com/office/drawing/2014/main" id="{E96F8A1B-2E25-4638-A8F4-878E5BA78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181" y="2962024"/>
                <a:ext cx="16314" cy="13051"/>
              </a:xfrm>
              <a:custGeom>
                <a:avLst/>
                <a:gdLst>
                  <a:gd name="T0" fmla="*/ 0 w 5"/>
                  <a:gd name="T1" fmla="*/ 4 h 4"/>
                  <a:gd name="T2" fmla="*/ 5 w 5"/>
                  <a:gd name="T3" fmla="*/ 0 h 4"/>
                  <a:gd name="T4" fmla="*/ 3 w 5"/>
                  <a:gd name="T5" fmla="*/ 4 h 4"/>
                  <a:gd name="T6" fmla="*/ 4 w 5"/>
                  <a:gd name="T7" fmla="*/ 3 h 4"/>
                  <a:gd name="T8" fmla="*/ 3 w 5"/>
                  <a:gd name="T9" fmla="*/ 4 h 4"/>
                  <a:gd name="T10" fmla="*/ 4 w 5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0" y="4"/>
                    </a:moveTo>
                    <a:lnTo>
                      <a:pt x="5" y="0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4" y="4"/>
                    </a:lnTo>
                  </a:path>
                </a:pathLst>
              </a:custGeom>
              <a:noFill/>
              <a:ln w="1588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9">
                <a:extLst>
                  <a:ext uri="{FF2B5EF4-FFF2-40B4-BE49-F238E27FC236}">
                    <a16:creationId xmlns="" xmlns:a16="http://schemas.microsoft.com/office/drawing/2014/main" id="{9DB72FA4-EC10-4302-89E0-37DE3E1CE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6514" y="2250758"/>
                <a:ext cx="352370" cy="610124"/>
              </a:xfrm>
              <a:custGeom>
                <a:avLst/>
                <a:gdLst>
                  <a:gd name="T0" fmla="*/ 71 w 108"/>
                  <a:gd name="T1" fmla="*/ 3 h 187"/>
                  <a:gd name="T2" fmla="*/ 75 w 108"/>
                  <a:gd name="T3" fmla="*/ 0 h 187"/>
                  <a:gd name="T4" fmla="*/ 61 w 108"/>
                  <a:gd name="T5" fmla="*/ 22 h 187"/>
                  <a:gd name="T6" fmla="*/ 98 w 108"/>
                  <a:gd name="T7" fmla="*/ 1 h 187"/>
                  <a:gd name="T8" fmla="*/ 61 w 108"/>
                  <a:gd name="T9" fmla="*/ 37 h 187"/>
                  <a:gd name="T10" fmla="*/ 105 w 108"/>
                  <a:gd name="T11" fmla="*/ 11 h 187"/>
                  <a:gd name="T12" fmla="*/ 61 w 108"/>
                  <a:gd name="T13" fmla="*/ 45 h 187"/>
                  <a:gd name="T14" fmla="*/ 106 w 108"/>
                  <a:gd name="T15" fmla="*/ 19 h 187"/>
                  <a:gd name="T16" fmla="*/ 61 w 108"/>
                  <a:gd name="T17" fmla="*/ 52 h 187"/>
                  <a:gd name="T18" fmla="*/ 108 w 108"/>
                  <a:gd name="T19" fmla="*/ 24 h 187"/>
                  <a:gd name="T20" fmla="*/ 61 w 108"/>
                  <a:gd name="T21" fmla="*/ 65 h 187"/>
                  <a:gd name="T22" fmla="*/ 108 w 108"/>
                  <a:gd name="T23" fmla="*/ 38 h 187"/>
                  <a:gd name="T24" fmla="*/ 61 w 108"/>
                  <a:gd name="T25" fmla="*/ 77 h 187"/>
                  <a:gd name="T26" fmla="*/ 108 w 108"/>
                  <a:gd name="T27" fmla="*/ 52 h 187"/>
                  <a:gd name="T28" fmla="*/ 61 w 108"/>
                  <a:gd name="T29" fmla="*/ 91 h 187"/>
                  <a:gd name="T30" fmla="*/ 108 w 108"/>
                  <a:gd name="T31" fmla="*/ 65 h 187"/>
                  <a:gd name="T32" fmla="*/ 61 w 108"/>
                  <a:gd name="T33" fmla="*/ 102 h 187"/>
                  <a:gd name="T34" fmla="*/ 108 w 108"/>
                  <a:gd name="T35" fmla="*/ 75 h 187"/>
                  <a:gd name="T36" fmla="*/ 55 w 108"/>
                  <a:gd name="T37" fmla="*/ 113 h 187"/>
                  <a:gd name="T38" fmla="*/ 108 w 108"/>
                  <a:gd name="T39" fmla="*/ 83 h 187"/>
                  <a:gd name="T40" fmla="*/ 50 w 108"/>
                  <a:gd name="T41" fmla="*/ 119 h 187"/>
                  <a:gd name="T42" fmla="*/ 108 w 108"/>
                  <a:gd name="T43" fmla="*/ 87 h 187"/>
                  <a:gd name="T44" fmla="*/ 49 w 108"/>
                  <a:gd name="T45" fmla="*/ 121 h 187"/>
                  <a:gd name="T46" fmla="*/ 108 w 108"/>
                  <a:gd name="T47" fmla="*/ 87 h 187"/>
                  <a:gd name="T48" fmla="*/ 48 w 108"/>
                  <a:gd name="T49" fmla="*/ 123 h 187"/>
                  <a:gd name="T50" fmla="*/ 108 w 108"/>
                  <a:gd name="T51" fmla="*/ 88 h 187"/>
                  <a:gd name="T52" fmla="*/ 40 w 108"/>
                  <a:gd name="T53" fmla="*/ 133 h 187"/>
                  <a:gd name="T54" fmla="*/ 108 w 108"/>
                  <a:gd name="T55" fmla="*/ 95 h 187"/>
                  <a:gd name="T56" fmla="*/ 36 w 108"/>
                  <a:gd name="T57" fmla="*/ 138 h 187"/>
                  <a:gd name="T58" fmla="*/ 108 w 108"/>
                  <a:gd name="T59" fmla="*/ 98 h 187"/>
                  <a:gd name="T60" fmla="*/ 26 w 108"/>
                  <a:gd name="T61" fmla="*/ 152 h 187"/>
                  <a:gd name="T62" fmla="*/ 108 w 108"/>
                  <a:gd name="T63" fmla="*/ 106 h 187"/>
                  <a:gd name="T64" fmla="*/ 10 w 108"/>
                  <a:gd name="T65" fmla="*/ 174 h 187"/>
                  <a:gd name="T66" fmla="*/ 106 w 108"/>
                  <a:gd name="T67" fmla="*/ 119 h 187"/>
                  <a:gd name="T68" fmla="*/ 0 w 108"/>
                  <a:gd name="T69" fmla="*/ 187 h 187"/>
                  <a:gd name="T70" fmla="*/ 102 w 108"/>
                  <a:gd name="T71" fmla="*/ 12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187">
                    <a:moveTo>
                      <a:pt x="71" y="3"/>
                    </a:moveTo>
                    <a:lnTo>
                      <a:pt x="75" y="0"/>
                    </a:lnTo>
                    <a:lnTo>
                      <a:pt x="61" y="22"/>
                    </a:lnTo>
                    <a:lnTo>
                      <a:pt x="98" y="1"/>
                    </a:lnTo>
                    <a:lnTo>
                      <a:pt x="61" y="37"/>
                    </a:lnTo>
                    <a:lnTo>
                      <a:pt x="105" y="11"/>
                    </a:lnTo>
                    <a:lnTo>
                      <a:pt x="61" y="45"/>
                    </a:lnTo>
                    <a:lnTo>
                      <a:pt x="106" y="19"/>
                    </a:lnTo>
                    <a:lnTo>
                      <a:pt x="61" y="52"/>
                    </a:lnTo>
                    <a:lnTo>
                      <a:pt x="108" y="24"/>
                    </a:lnTo>
                    <a:lnTo>
                      <a:pt x="61" y="65"/>
                    </a:lnTo>
                    <a:lnTo>
                      <a:pt x="108" y="38"/>
                    </a:lnTo>
                    <a:lnTo>
                      <a:pt x="61" y="77"/>
                    </a:lnTo>
                    <a:lnTo>
                      <a:pt x="108" y="52"/>
                    </a:lnTo>
                    <a:lnTo>
                      <a:pt x="61" y="91"/>
                    </a:lnTo>
                    <a:lnTo>
                      <a:pt x="108" y="65"/>
                    </a:lnTo>
                    <a:lnTo>
                      <a:pt x="61" y="102"/>
                    </a:lnTo>
                    <a:lnTo>
                      <a:pt x="108" y="75"/>
                    </a:lnTo>
                    <a:lnTo>
                      <a:pt x="55" y="113"/>
                    </a:lnTo>
                    <a:lnTo>
                      <a:pt x="108" y="83"/>
                    </a:lnTo>
                    <a:lnTo>
                      <a:pt x="50" y="119"/>
                    </a:lnTo>
                    <a:lnTo>
                      <a:pt x="108" y="87"/>
                    </a:lnTo>
                    <a:lnTo>
                      <a:pt x="49" y="121"/>
                    </a:lnTo>
                    <a:lnTo>
                      <a:pt x="108" y="87"/>
                    </a:lnTo>
                    <a:lnTo>
                      <a:pt x="48" y="123"/>
                    </a:lnTo>
                    <a:lnTo>
                      <a:pt x="108" y="88"/>
                    </a:lnTo>
                    <a:lnTo>
                      <a:pt x="40" y="133"/>
                    </a:lnTo>
                    <a:lnTo>
                      <a:pt x="108" y="95"/>
                    </a:lnTo>
                    <a:lnTo>
                      <a:pt x="36" y="138"/>
                    </a:lnTo>
                    <a:lnTo>
                      <a:pt x="108" y="98"/>
                    </a:lnTo>
                    <a:lnTo>
                      <a:pt x="26" y="152"/>
                    </a:lnTo>
                    <a:lnTo>
                      <a:pt x="108" y="106"/>
                    </a:lnTo>
                    <a:lnTo>
                      <a:pt x="10" y="174"/>
                    </a:lnTo>
                    <a:lnTo>
                      <a:pt x="106" y="119"/>
                    </a:lnTo>
                    <a:lnTo>
                      <a:pt x="0" y="187"/>
                    </a:lnTo>
                    <a:lnTo>
                      <a:pt x="102" y="129"/>
                    </a:lnTo>
                  </a:path>
                </a:pathLst>
              </a:custGeom>
              <a:noFill/>
              <a:ln w="1588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0">
                <a:extLst>
                  <a:ext uri="{FF2B5EF4-FFF2-40B4-BE49-F238E27FC236}">
                    <a16:creationId xmlns="" xmlns:a16="http://schemas.microsoft.com/office/drawing/2014/main" id="{CF0BB10F-FEEA-40A3-BC75-70979449B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3763" y="2250758"/>
                <a:ext cx="949443" cy="2287146"/>
              </a:xfrm>
              <a:custGeom>
                <a:avLst/>
                <a:gdLst>
                  <a:gd name="T0" fmla="*/ 34 w 291"/>
                  <a:gd name="T1" fmla="*/ 0 h 701"/>
                  <a:gd name="T2" fmla="*/ 46 w 291"/>
                  <a:gd name="T3" fmla="*/ 11 h 701"/>
                  <a:gd name="T4" fmla="*/ 49 w 291"/>
                  <a:gd name="T5" fmla="*/ 26 h 701"/>
                  <a:gd name="T6" fmla="*/ 49 w 291"/>
                  <a:gd name="T7" fmla="*/ 46 h 701"/>
                  <a:gd name="T8" fmla="*/ 49 w 291"/>
                  <a:gd name="T9" fmla="*/ 68 h 701"/>
                  <a:gd name="T10" fmla="*/ 49 w 291"/>
                  <a:gd name="T11" fmla="*/ 75 h 701"/>
                  <a:gd name="T12" fmla="*/ 49 w 291"/>
                  <a:gd name="T13" fmla="*/ 96 h 701"/>
                  <a:gd name="T14" fmla="*/ 49 w 291"/>
                  <a:gd name="T15" fmla="*/ 100 h 701"/>
                  <a:gd name="T16" fmla="*/ 53 w 291"/>
                  <a:gd name="T17" fmla="*/ 110 h 701"/>
                  <a:gd name="T18" fmla="*/ 65 w 291"/>
                  <a:gd name="T19" fmla="*/ 127 h 701"/>
                  <a:gd name="T20" fmla="*/ 75 w 291"/>
                  <a:gd name="T21" fmla="*/ 141 h 701"/>
                  <a:gd name="T22" fmla="*/ 76 w 291"/>
                  <a:gd name="T23" fmla="*/ 142 h 701"/>
                  <a:gd name="T24" fmla="*/ 83 w 291"/>
                  <a:gd name="T25" fmla="*/ 152 h 701"/>
                  <a:gd name="T26" fmla="*/ 88 w 291"/>
                  <a:gd name="T27" fmla="*/ 160 h 701"/>
                  <a:gd name="T28" fmla="*/ 95 w 291"/>
                  <a:gd name="T29" fmla="*/ 171 h 701"/>
                  <a:gd name="T30" fmla="*/ 103 w 291"/>
                  <a:gd name="T31" fmla="*/ 180 h 701"/>
                  <a:gd name="T32" fmla="*/ 135 w 291"/>
                  <a:gd name="T33" fmla="*/ 187 h 701"/>
                  <a:gd name="T34" fmla="*/ 160 w 291"/>
                  <a:gd name="T35" fmla="*/ 187 h 701"/>
                  <a:gd name="T36" fmla="*/ 190 w 291"/>
                  <a:gd name="T37" fmla="*/ 187 h 701"/>
                  <a:gd name="T38" fmla="*/ 291 w 291"/>
                  <a:gd name="T39" fmla="*/ 140 h 701"/>
                  <a:gd name="T40" fmla="*/ 269 w 291"/>
                  <a:gd name="T41" fmla="*/ 171 h 701"/>
                  <a:gd name="T42" fmla="*/ 266 w 291"/>
                  <a:gd name="T43" fmla="*/ 175 h 701"/>
                  <a:gd name="T44" fmla="*/ 250 w 291"/>
                  <a:gd name="T45" fmla="*/ 198 h 701"/>
                  <a:gd name="T46" fmla="*/ 228 w 291"/>
                  <a:gd name="T47" fmla="*/ 226 h 701"/>
                  <a:gd name="T48" fmla="*/ 228 w 291"/>
                  <a:gd name="T49" fmla="*/ 248 h 701"/>
                  <a:gd name="T50" fmla="*/ 228 w 291"/>
                  <a:gd name="T51" fmla="*/ 258 h 701"/>
                  <a:gd name="T52" fmla="*/ 228 w 291"/>
                  <a:gd name="T53" fmla="*/ 263 h 701"/>
                  <a:gd name="T54" fmla="*/ 228 w 291"/>
                  <a:gd name="T55" fmla="*/ 274 h 701"/>
                  <a:gd name="T56" fmla="*/ 228 w 291"/>
                  <a:gd name="T57" fmla="*/ 292 h 701"/>
                  <a:gd name="T58" fmla="*/ 228 w 291"/>
                  <a:gd name="T59" fmla="*/ 313 h 701"/>
                  <a:gd name="T60" fmla="*/ 228 w 291"/>
                  <a:gd name="T61" fmla="*/ 321 h 701"/>
                  <a:gd name="T62" fmla="*/ 228 w 291"/>
                  <a:gd name="T63" fmla="*/ 338 h 701"/>
                  <a:gd name="T64" fmla="*/ 228 w 291"/>
                  <a:gd name="T65" fmla="*/ 363 h 701"/>
                  <a:gd name="T66" fmla="*/ 228 w 291"/>
                  <a:gd name="T67" fmla="*/ 376 h 701"/>
                  <a:gd name="T68" fmla="*/ 228 w 291"/>
                  <a:gd name="T69" fmla="*/ 404 h 701"/>
                  <a:gd name="T70" fmla="*/ 139 w 291"/>
                  <a:gd name="T71" fmla="*/ 476 h 701"/>
                  <a:gd name="T72" fmla="*/ 139 w 291"/>
                  <a:gd name="T73" fmla="*/ 502 h 701"/>
                  <a:gd name="T74" fmla="*/ 139 w 291"/>
                  <a:gd name="T75" fmla="*/ 515 h 701"/>
                  <a:gd name="T76" fmla="*/ 139 w 291"/>
                  <a:gd name="T77" fmla="*/ 528 h 701"/>
                  <a:gd name="T78" fmla="*/ 139 w 291"/>
                  <a:gd name="T79" fmla="*/ 556 h 701"/>
                  <a:gd name="T80" fmla="*/ 139 w 291"/>
                  <a:gd name="T81" fmla="*/ 572 h 701"/>
                  <a:gd name="T82" fmla="*/ 139 w 291"/>
                  <a:gd name="T83" fmla="*/ 576 h 701"/>
                  <a:gd name="T84" fmla="*/ 139 w 291"/>
                  <a:gd name="T85" fmla="*/ 578 h 701"/>
                  <a:gd name="T86" fmla="*/ 139 w 291"/>
                  <a:gd name="T87" fmla="*/ 599 h 701"/>
                  <a:gd name="T88" fmla="*/ 139 w 291"/>
                  <a:gd name="T89" fmla="*/ 622 h 701"/>
                  <a:gd name="T90" fmla="*/ 139 w 291"/>
                  <a:gd name="T91" fmla="*/ 629 h 701"/>
                  <a:gd name="T92" fmla="*/ 139 w 291"/>
                  <a:gd name="T93" fmla="*/ 640 h 701"/>
                  <a:gd name="T94" fmla="*/ 139 w 291"/>
                  <a:gd name="T95" fmla="*/ 662 h 701"/>
                  <a:gd name="T96" fmla="*/ 137 w 291"/>
                  <a:gd name="T97" fmla="*/ 683 h 701"/>
                  <a:gd name="T98" fmla="*/ 135 w 291"/>
                  <a:gd name="T99" fmla="*/ 690 h 701"/>
                  <a:gd name="T100" fmla="*/ 129 w 291"/>
                  <a:gd name="T101" fmla="*/ 696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1" h="701">
                    <a:moveTo>
                      <a:pt x="10" y="3"/>
                    </a:moveTo>
                    <a:lnTo>
                      <a:pt x="14" y="1"/>
                    </a:lnTo>
                    <a:lnTo>
                      <a:pt x="1" y="19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44" y="7"/>
                    </a:lnTo>
                    <a:lnTo>
                      <a:pt x="0" y="38"/>
                    </a:lnTo>
                    <a:lnTo>
                      <a:pt x="46" y="11"/>
                    </a:lnTo>
                    <a:lnTo>
                      <a:pt x="0" y="49"/>
                    </a:lnTo>
                    <a:lnTo>
                      <a:pt x="49" y="20"/>
                    </a:lnTo>
                    <a:lnTo>
                      <a:pt x="0" y="54"/>
                    </a:lnTo>
                    <a:lnTo>
                      <a:pt x="49" y="26"/>
                    </a:lnTo>
                    <a:lnTo>
                      <a:pt x="0" y="64"/>
                    </a:lnTo>
                    <a:lnTo>
                      <a:pt x="49" y="37"/>
                    </a:lnTo>
                    <a:lnTo>
                      <a:pt x="0" y="75"/>
                    </a:lnTo>
                    <a:lnTo>
                      <a:pt x="49" y="46"/>
                    </a:lnTo>
                    <a:lnTo>
                      <a:pt x="0" y="81"/>
                    </a:lnTo>
                    <a:lnTo>
                      <a:pt x="49" y="53"/>
                    </a:lnTo>
                    <a:lnTo>
                      <a:pt x="0" y="96"/>
                    </a:lnTo>
                    <a:lnTo>
                      <a:pt x="49" y="68"/>
                    </a:lnTo>
                    <a:lnTo>
                      <a:pt x="0" y="100"/>
                    </a:lnTo>
                    <a:lnTo>
                      <a:pt x="49" y="73"/>
                    </a:lnTo>
                    <a:lnTo>
                      <a:pt x="0" y="103"/>
                    </a:lnTo>
                    <a:lnTo>
                      <a:pt x="49" y="75"/>
                    </a:lnTo>
                    <a:lnTo>
                      <a:pt x="1" y="114"/>
                    </a:lnTo>
                    <a:lnTo>
                      <a:pt x="49" y="85"/>
                    </a:lnTo>
                    <a:lnTo>
                      <a:pt x="3" y="123"/>
                    </a:lnTo>
                    <a:lnTo>
                      <a:pt x="49" y="96"/>
                    </a:lnTo>
                    <a:lnTo>
                      <a:pt x="5" y="126"/>
                    </a:lnTo>
                    <a:lnTo>
                      <a:pt x="49" y="100"/>
                    </a:lnTo>
                    <a:lnTo>
                      <a:pt x="5" y="126"/>
                    </a:lnTo>
                    <a:lnTo>
                      <a:pt x="49" y="100"/>
                    </a:lnTo>
                    <a:lnTo>
                      <a:pt x="8" y="130"/>
                    </a:lnTo>
                    <a:lnTo>
                      <a:pt x="49" y="106"/>
                    </a:lnTo>
                    <a:lnTo>
                      <a:pt x="11" y="134"/>
                    </a:lnTo>
                    <a:lnTo>
                      <a:pt x="53" y="110"/>
                    </a:lnTo>
                    <a:lnTo>
                      <a:pt x="19" y="145"/>
                    </a:lnTo>
                    <a:lnTo>
                      <a:pt x="60" y="121"/>
                    </a:lnTo>
                    <a:lnTo>
                      <a:pt x="23" y="152"/>
                    </a:lnTo>
                    <a:lnTo>
                      <a:pt x="65" y="127"/>
                    </a:lnTo>
                    <a:lnTo>
                      <a:pt x="26" y="155"/>
                    </a:lnTo>
                    <a:lnTo>
                      <a:pt x="67" y="130"/>
                    </a:lnTo>
                    <a:lnTo>
                      <a:pt x="33" y="165"/>
                    </a:lnTo>
                    <a:lnTo>
                      <a:pt x="75" y="141"/>
                    </a:lnTo>
                    <a:lnTo>
                      <a:pt x="34" y="165"/>
                    </a:lnTo>
                    <a:lnTo>
                      <a:pt x="75" y="142"/>
                    </a:lnTo>
                    <a:lnTo>
                      <a:pt x="34" y="167"/>
                    </a:lnTo>
                    <a:lnTo>
                      <a:pt x="76" y="142"/>
                    </a:lnTo>
                    <a:lnTo>
                      <a:pt x="38" y="171"/>
                    </a:lnTo>
                    <a:lnTo>
                      <a:pt x="79" y="148"/>
                    </a:lnTo>
                    <a:lnTo>
                      <a:pt x="41" y="175"/>
                    </a:lnTo>
                    <a:lnTo>
                      <a:pt x="83" y="152"/>
                    </a:lnTo>
                    <a:lnTo>
                      <a:pt x="45" y="182"/>
                    </a:lnTo>
                    <a:lnTo>
                      <a:pt x="87" y="157"/>
                    </a:lnTo>
                    <a:lnTo>
                      <a:pt x="46" y="184"/>
                    </a:lnTo>
                    <a:lnTo>
                      <a:pt x="88" y="160"/>
                    </a:lnTo>
                    <a:lnTo>
                      <a:pt x="50" y="190"/>
                    </a:lnTo>
                    <a:lnTo>
                      <a:pt x="92" y="165"/>
                    </a:lnTo>
                    <a:lnTo>
                      <a:pt x="54" y="194"/>
                    </a:lnTo>
                    <a:lnTo>
                      <a:pt x="95" y="171"/>
                    </a:lnTo>
                    <a:lnTo>
                      <a:pt x="61" y="203"/>
                    </a:lnTo>
                    <a:lnTo>
                      <a:pt x="102" y="179"/>
                    </a:lnTo>
                    <a:lnTo>
                      <a:pt x="61" y="205"/>
                    </a:lnTo>
                    <a:lnTo>
                      <a:pt x="103" y="180"/>
                    </a:lnTo>
                    <a:lnTo>
                      <a:pt x="68" y="214"/>
                    </a:lnTo>
                    <a:lnTo>
                      <a:pt x="114" y="187"/>
                    </a:lnTo>
                    <a:lnTo>
                      <a:pt x="73" y="222"/>
                    </a:lnTo>
                    <a:lnTo>
                      <a:pt x="135" y="187"/>
                    </a:lnTo>
                    <a:lnTo>
                      <a:pt x="75" y="224"/>
                    </a:lnTo>
                    <a:lnTo>
                      <a:pt x="136" y="187"/>
                    </a:lnTo>
                    <a:lnTo>
                      <a:pt x="79" y="235"/>
                    </a:lnTo>
                    <a:lnTo>
                      <a:pt x="160" y="187"/>
                    </a:lnTo>
                    <a:lnTo>
                      <a:pt x="79" y="241"/>
                    </a:lnTo>
                    <a:lnTo>
                      <a:pt x="173" y="187"/>
                    </a:lnTo>
                    <a:lnTo>
                      <a:pt x="79" y="252"/>
                    </a:lnTo>
                    <a:lnTo>
                      <a:pt x="190" y="187"/>
                    </a:lnTo>
                    <a:lnTo>
                      <a:pt x="79" y="254"/>
                    </a:lnTo>
                    <a:lnTo>
                      <a:pt x="194" y="187"/>
                    </a:lnTo>
                    <a:lnTo>
                      <a:pt x="79" y="262"/>
                    </a:lnTo>
                    <a:lnTo>
                      <a:pt x="291" y="140"/>
                    </a:lnTo>
                    <a:lnTo>
                      <a:pt x="79" y="271"/>
                    </a:lnTo>
                    <a:lnTo>
                      <a:pt x="280" y="156"/>
                    </a:lnTo>
                    <a:lnTo>
                      <a:pt x="79" y="281"/>
                    </a:lnTo>
                    <a:lnTo>
                      <a:pt x="269" y="171"/>
                    </a:lnTo>
                    <a:lnTo>
                      <a:pt x="79" y="282"/>
                    </a:lnTo>
                    <a:lnTo>
                      <a:pt x="268" y="172"/>
                    </a:lnTo>
                    <a:lnTo>
                      <a:pt x="79" y="282"/>
                    </a:lnTo>
                    <a:lnTo>
                      <a:pt x="266" y="175"/>
                    </a:lnTo>
                    <a:lnTo>
                      <a:pt x="79" y="289"/>
                    </a:lnTo>
                    <a:lnTo>
                      <a:pt x="260" y="184"/>
                    </a:lnTo>
                    <a:lnTo>
                      <a:pt x="79" y="297"/>
                    </a:lnTo>
                    <a:lnTo>
                      <a:pt x="250" y="198"/>
                    </a:lnTo>
                    <a:lnTo>
                      <a:pt x="79" y="304"/>
                    </a:lnTo>
                    <a:lnTo>
                      <a:pt x="242" y="210"/>
                    </a:lnTo>
                    <a:lnTo>
                      <a:pt x="79" y="312"/>
                    </a:lnTo>
                    <a:lnTo>
                      <a:pt x="228" y="226"/>
                    </a:lnTo>
                    <a:lnTo>
                      <a:pt x="79" y="319"/>
                    </a:lnTo>
                    <a:lnTo>
                      <a:pt x="228" y="233"/>
                    </a:lnTo>
                    <a:lnTo>
                      <a:pt x="79" y="335"/>
                    </a:lnTo>
                    <a:lnTo>
                      <a:pt x="228" y="248"/>
                    </a:lnTo>
                    <a:lnTo>
                      <a:pt x="79" y="342"/>
                    </a:lnTo>
                    <a:lnTo>
                      <a:pt x="228" y="256"/>
                    </a:lnTo>
                    <a:lnTo>
                      <a:pt x="79" y="343"/>
                    </a:lnTo>
                    <a:lnTo>
                      <a:pt x="228" y="258"/>
                    </a:lnTo>
                    <a:lnTo>
                      <a:pt x="79" y="346"/>
                    </a:lnTo>
                    <a:lnTo>
                      <a:pt x="228" y="260"/>
                    </a:lnTo>
                    <a:lnTo>
                      <a:pt x="79" y="349"/>
                    </a:lnTo>
                    <a:lnTo>
                      <a:pt x="228" y="263"/>
                    </a:lnTo>
                    <a:lnTo>
                      <a:pt x="79" y="355"/>
                    </a:lnTo>
                    <a:lnTo>
                      <a:pt x="228" y="269"/>
                    </a:lnTo>
                    <a:lnTo>
                      <a:pt x="79" y="359"/>
                    </a:lnTo>
                    <a:lnTo>
                      <a:pt x="228" y="274"/>
                    </a:lnTo>
                    <a:lnTo>
                      <a:pt x="79" y="373"/>
                    </a:lnTo>
                    <a:lnTo>
                      <a:pt x="228" y="288"/>
                    </a:lnTo>
                    <a:lnTo>
                      <a:pt x="79" y="378"/>
                    </a:lnTo>
                    <a:lnTo>
                      <a:pt x="228" y="292"/>
                    </a:lnTo>
                    <a:lnTo>
                      <a:pt x="79" y="388"/>
                    </a:lnTo>
                    <a:lnTo>
                      <a:pt x="228" y="301"/>
                    </a:lnTo>
                    <a:lnTo>
                      <a:pt x="79" y="400"/>
                    </a:lnTo>
                    <a:lnTo>
                      <a:pt x="228" y="313"/>
                    </a:lnTo>
                    <a:lnTo>
                      <a:pt x="79" y="405"/>
                    </a:lnTo>
                    <a:lnTo>
                      <a:pt x="228" y="320"/>
                    </a:lnTo>
                    <a:lnTo>
                      <a:pt x="79" y="408"/>
                    </a:lnTo>
                    <a:lnTo>
                      <a:pt x="228" y="321"/>
                    </a:lnTo>
                    <a:lnTo>
                      <a:pt x="79" y="411"/>
                    </a:lnTo>
                    <a:lnTo>
                      <a:pt x="228" y="325"/>
                    </a:lnTo>
                    <a:lnTo>
                      <a:pt x="79" y="424"/>
                    </a:lnTo>
                    <a:lnTo>
                      <a:pt x="228" y="338"/>
                    </a:lnTo>
                    <a:lnTo>
                      <a:pt x="79" y="433"/>
                    </a:lnTo>
                    <a:lnTo>
                      <a:pt x="228" y="347"/>
                    </a:lnTo>
                    <a:lnTo>
                      <a:pt x="79" y="449"/>
                    </a:lnTo>
                    <a:lnTo>
                      <a:pt x="228" y="363"/>
                    </a:lnTo>
                    <a:lnTo>
                      <a:pt x="79" y="452"/>
                    </a:lnTo>
                    <a:lnTo>
                      <a:pt x="228" y="365"/>
                    </a:lnTo>
                    <a:lnTo>
                      <a:pt x="79" y="461"/>
                    </a:lnTo>
                    <a:lnTo>
                      <a:pt x="228" y="376"/>
                    </a:lnTo>
                    <a:lnTo>
                      <a:pt x="79" y="475"/>
                    </a:lnTo>
                    <a:lnTo>
                      <a:pt x="228" y="388"/>
                    </a:lnTo>
                    <a:lnTo>
                      <a:pt x="79" y="490"/>
                    </a:lnTo>
                    <a:lnTo>
                      <a:pt x="228" y="404"/>
                    </a:lnTo>
                    <a:lnTo>
                      <a:pt x="79" y="506"/>
                    </a:lnTo>
                    <a:lnTo>
                      <a:pt x="139" y="472"/>
                    </a:lnTo>
                    <a:lnTo>
                      <a:pt x="79" y="511"/>
                    </a:lnTo>
                    <a:lnTo>
                      <a:pt x="139" y="476"/>
                    </a:lnTo>
                    <a:lnTo>
                      <a:pt x="79" y="522"/>
                    </a:lnTo>
                    <a:lnTo>
                      <a:pt x="139" y="488"/>
                    </a:lnTo>
                    <a:lnTo>
                      <a:pt x="79" y="536"/>
                    </a:lnTo>
                    <a:lnTo>
                      <a:pt x="139" y="502"/>
                    </a:lnTo>
                    <a:lnTo>
                      <a:pt x="79" y="545"/>
                    </a:lnTo>
                    <a:lnTo>
                      <a:pt x="139" y="511"/>
                    </a:lnTo>
                    <a:lnTo>
                      <a:pt x="79" y="549"/>
                    </a:lnTo>
                    <a:lnTo>
                      <a:pt x="139" y="515"/>
                    </a:lnTo>
                    <a:lnTo>
                      <a:pt x="79" y="561"/>
                    </a:lnTo>
                    <a:lnTo>
                      <a:pt x="139" y="528"/>
                    </a:lnTo>
                    <a:lnTo>
                      <a:pt x="79" y="561"/>
                    </a:lnTo>
                    <a:lnTo>
                      <a:pt x="139" y="528"/>
                    </a:lnTo>
                    <a:lnTo>
                      <a:pt x="79" y="576"/>
                    </a:lnTo>
                    <a:lnTo>
                      <a:pt x="139" y="541"/>
                    </a:lnTo>
                    <a:lnTo>
                      <a:pt x="79" y="590"/>
                    </a:lnTo>
                    <a:lnTo>
                      <a:pt x="139" y="556"/>
                    </a:lnTo>
                    <a:lnTo>
                      <a:pt x="79" y="593"/>
                    </a:lnTo>
                    <a:lnTo>
                      <a:pt x="139" y="559"/>
                    </a:lnTo>
                    <a:lnTo>
                      <a:pt x="79" y="608"/>
                    </a:lnTo>
                    <a:lnTo>
                      <a:pt x="139" y="572"/>
                    </a:lnTo>
                    <a:lnTo>
                      <a:pt x="79" y="608"/>
                    </a:lnTo>
                    <a:lnTo>
                      <a:pt x="139" y="574"/>
                    </a:lnTo>
                    <a:lnTo>
                      <a:pt x="79" y="610"/>
                    </a:lnTo>
                    <a:lnTo>
                      <a:pt x="139" y="576"/>
                    </a:lnTo>
                    <a:lnTo>
                      <a:pt x="79" y="612"/>
                    </a:lnTo>
                    <a:lnTo>
                      <a:pt x="139" y="578"/>
                    </a:lnTo>
                    <a:lnTo>
                      <a:pt x="79" y="612"/>
                    </a:lnTo>
                    <a:lnTo>
                      <a:pt x="139" y="578"/>
                    </a:lnTo>
                    <a:lnTo>
                      <a:pt x="79" y="625"/>
                    </a:lnTo>
                    <a:lnTo>
                      <a:pt x="139" y="591"/>
                    </a:lnTo>
                    <a:lnTo>
                      <a:pt x="79" y="633"/>
                    </a:lnTo>
                    <a:lnTo>
                      <a:pt x="139" y="599"/>
                    </a:lnTo>
                    <a:lnTo>
                      <a:pt x="79" y="644"/>
                    </a:lnTo>
                    <a:lnTo>
                      <a:pt x="139" y="610"/>
                    </a:lnTo>
                    <a:lnTo>
                      <a:pt x="79" y="656"/>
                    </a:lnTo>
                    <a:lnTo>
                      <a:pt x="139" y="622"/>
                    </a:lnTo>
                    <a:lnTo>
                      <a:pt x="79" y="663"/>
                    </a:lnTo>
                    <a:lnTo>
                      <a:pt x="139" y="629"/>
                    </a:lnTo>
                    <a:lnTo>
                      <a:pt x="79" y="664"/>
                    </a:lnTo>
                    <a:lnTo>
                      <a:pt x="139" y="629"/>
                    </a:lnTo>
                    <a:lnTo>
                      <a:pt x="79" y="671"/>
                    </a:lnTo>
                    <a:lnTo>
                      <a:pt x="139" y="636"/>
                    </a:lnTo>
                    <a:lnTo>
                      <a:pt x="79" y="675"/>
                    </a:lnTo>
                    <a:lnTo>
                      <a:pt x="139" y="640"/>
                    </a:lnTo>
                    <a:lnTo>
                      <a:pt x="83" y="688"/>
                    </a:lnTo>
                    <a:lnTo>
                      <a:pt x="139" y="655"/>
                    </a:lnTo>
                    <a:lnTo>
                      <a:pt x="86" y="692"/>
                    </a:lnTo>
                    <a:lnTo>
                      <a:pt x="139" y="662"/>
                    </a:lnTo>
                    <a:lnTo>
                      <a:pt x="92" y="697"/>
                    </a:lnTo>
                    <a:lnTo>
                      <a:pt x="139" y="671"/>
                    </a:lnTo>
                    <a:lnTo>
                      <a:pt x="107" y="701"/>
                    </a:lnTo>
                    <a:lnTo>
                      <a:pt x="137" y="683"/>
                    </a:lnTo>
                    <a:lnTo>
                      <a:pt x="110" y="701"/>
                    </a:lnTo>
                    <a:lnTo>
                      <a:pt x="136" y="686"/>
                    </a:lnTo>
                    <a:lnTo>
                      <a:pt x="117" y="700"/>
                    </a:lnTo>
                    <a:lnTo>
                      <a:pt x="135" y="690"/>
                    </a:lnTo>
                    <a:lnTo>
                      <a:pt x="121" y="700"/>
                    </a:lnTo>
                    <a:lnTo>
                      <a:pt x="131" y="694"/>
                    </a:lnTo>
                    <a:lnTo>
                      <a:pt x="125" y="697"/>
                    </a:lnTo>
                    <a:lnTo>
                      <a:pt x="129" y="696"/>
                    </a:lnTo>
                  </a:path>
                </a:pathLst>
              </a:custGeom>
              <a:noFill/>
              <a:ln w="1588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1">
                <a:extLst>
                  <a:ext uri="{FF2B5EF4-FFF2-40B4-BE49-F238E27FC236}">
                    <a16:creationId xmlns="" xmlns:a16="http://schemas.microsoft.com/office/drawing/2014/main" id="{8DACEEAC-E190-489B-89B7-6A32C6668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507" y="2439994"/>
                <a:ext cx="362159" cy="365421"/>
              </a:xfrm>
              <a:custGeom>
                <a:avLst/>
                <a:gdLst>
                  <a:gd name="T0" fmla="*/ 26 w 111"/>
                  <a:gd name="T1" fmla="*/ 8 h 112"/>
                  <a:gd name="T2" fmla="*/ 33 w 111"/>
                  <a:gd name="T3" fmla="*/ 6 h 112"/>
                  <a:gd name="T4" fmla="*/ 20 w 111"/>
                  <a:gd name="T5" fmla="*/ 13 h 112"/>
                  <a:gd name="T6" fmla="*/ 34 w 111"/>
                  <a:gd name="T7" fmla="*/ 4 h 112"/>
                  <a:gd name="T8" fmla="*/ 5 w 111"/>
                  <a:gd name="T9" fmla="*/ 33 h 112"/>
                  <a:gd name="T10" fmla="*/ 60 w 111"/>
                  <a:gd name="T11" fmla="*/ 0 h 112"/>
                  <a:gd name="T12" fmla="*/ 3 w 111"/>
                  <a:gd name="T13" fmla="*/ 37 h 112"/>
                  <a:gd name="T14" fmla="*/ 65 w 111"/>
                  <a:gd name="T15" fmla="*/ 2 h 112"/>
                  <a:gd name="T16" fmla="*/ 1 w 111"/>
                  <a:gd name="T17" fmla="*/ 42 h 112"/>
                  <a:gd name="T18" fmla="*/ 71 w 111"/>
                  <a:gd name="T19" fmla="*/ 3 h 112"/>
                  <a:gd name="T20" fmla="*/ 0 w 111"/>
                  <a:gd name="T21" fmla="*/ 55 h 112"/>
                  <a:gd name="T22" fmla="*/ 81 w 111"/>
                  <a:gd name="T23" fmla="*/ 7 h 112"/>
                  <a:gd name="T24" fmla="*/ 0 w 111"/>
                  <a:gd name="T25" fmla="*/ 55 h 112"/>
                  <a:gd name="T26" fmla="*/ 83 w 111"/>
                  <a:gd name="T27" fmla="*/ 7 h 112"/>
                  <a:gd name="T28" fmla="*/ 0 w 111"/>
                  <a:gd name="T29" fmla="*/ 64 h 112"/>
                  <a:gd name="T30" fmla="*/ 91 w 111"/>
                  <a:gd name="T31" fmla="*/ 13 h 112"/>
                  <a:gd name="T32" fmla="*/ 0 w 111"/>
                  <a:gd name="T33" fmla="*/ 65 h 112"/>
                  <a:gd name="T34" fmla="*/ 91 w 111"/>
                  <a:gd name="T35" fmla="*/ 13 h 112"/>
                  <a:gd name="T36" fmla="*/ 1 w 111"/>
                  <a:gd name="T37" fmla="*/ 72 h 112"/>
                  <a:gd name="T38" fmla="*/ 96 w 111"/>
                  <a:gd name="T39" fmla="*/ 18 h 112"/>
                  <a:gd name="T40" fmla="*/ 7 w 111"/>
                  <a:gd name="T41" fmla="*/ 83 h 112"/>
                  <a:gd name="T42" fmla="*/ 103 w 111"/>
                  <a:gd name="T43" fmla="*/ 27 h 112"/>
                  <a:gd name="T44" fmla="*/ 7 w 111"/>
                  <a:gd name="T45" fmla="*/ 84 h 112"/>
                  <a:gd name="T46" fmla="*/ 105 w 111"/>
                  <a:gd name="T47" fmla="*/ 29 h 112"/>
                  <a:gd name="T48" fmla="*/ 16 w 111"/>
                  <a:gd name="T49" fmla="*/ 95 h 112"/>
                  <a:gd name="T50" fmla="*/ 110 w 111"/>
                  <a:gd name="T51" fmla="*/ 41 h 112"/>
                  <a:gd name="T52" fmla="*/ 19 w 111"/>
                  <a:gd name="T53" fmla="*/ 99 h 112"/>
                  <a:gd name="T54" fmla="*/ 111 w 111"/>
                  <a:gd name="T55" fmla="*/ 46 h 112"/>
                  <a:gd name="T56" fmla="*/ 26 w 111"/>
                  <a:gd name="T57" fmla="*/ 103 h 112"/>
                  <a:gd name="T58" fmla="*/ 111 w 111"/>
                  <a:gd name="T59" fmla="*/ 55 h 112"/>
                  <a:gd name="T60" fmla="*/ 31 w 111"/>
                  <a:gd name="T61" fmla="*/ 107 h 112"/>
                  <a:gd name="T62" fmla="*/ 111 w 111"/>
                  <a:gd name="T63" fmla="*/ 61 h 112"/>
                  <a:gd name="T64" fmla="*/ 42 w 111"/>
                  <a:gd name="T65" fmla="*/ 112 h 112"/>
                  <a:gd name="T66" fmla="*/ 110 w 111"/>
                  <a:gd name="T67" fmla="*/ 72 h 112"/>
                  <a:gd name="T68" fmla="*/ 64 w 111"/>
                  <a:gd name="T69" fmla="*/ 112 h 112"/>
                  <a:gd name="T70" fmla="*/ 101 w 111"/>
                  <a:gd name="T71" fmla="*/ 90 h 112"/>
                  <a:gd name="T72" fmla="*/ 73 w 111"/>
                  <a:gd name="T73" fmla="*/ 110 h 112"/>
                  <a:gd name="T74" fmla="*/ 94 w 111"/>
                  <a:gd name="T75" fmla="*/ 98 h 112"/>
                  <a:gd name="T76" fmla="*/ 79 w 111"/>
                  <a:gd name="T77" fmla="*/ 107 h 112"/>
                  <a:gd name="T78" fmla="*/ 86 w 111"/>
                  <a:gd name="T79" fmla="*/ 10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1" h="112">
                    <a:moveTo>
                      <a:pt x="26" y="8"/>
                    </a:moveTo>
                    <a:lnTo>
                      <a:pt x="33" y="6"/>
                    </a:lnTo>
                    <a:lnTo>
                      <a:pt x="20" y="13"/>
                    </a:lnTo>
                    <a:lnTo>
                      <a:pt x="34" y="4"/>
                    </a:lnTo>
                    <a:lnTo>
                      <a:pt x="5" y="33"/>
                    </a:lnTo>
                    <a:lnTo>
                      <a:pt x="60" y="0"/>
                    </a:lnTo>
                    <a:lnTo>
                      <a:pt x="3" y="37"/>
                    </a:lnTo>
                    <a:lnTo>
                      <a:pt x="65" y="2"/>
                    </a:lnTo>
                    <a:lnTo>
                      <a:pt x="1" y="42"/>
                    </a:lnTo>
                    <a:lnTo>
                      <a:pt x="71" y="3"/>
                    </a:lnTo>
                    <a:lnTo>
                      <a:pt x="0" y="55"/>
                    </a:lnTo>
                    <a:lnTo>
                      <a:pt x="81" y="7"/>
                    </a:lnTo>
                    <a:lnTo>
                      <a:pt x="0" y="55"/>
                    </a:lnTo>
                    <a:lnTo>
                      <a:pt x="83" y="7"/>
                    </a:lnTo>
                    <a:lnTo>
                      <a:pt x="0" y="64"/>
                    </a:lnTo>
                    <a:lnTo>
                      <a:pt x="91" y="13"/>
                    </a:lnTo>
                    <a:lnTo>
                      <a:pt x="0" y="65"/>
                    </a:lnTo>
                    <a:lnTo>
                      <a:pt x="91" y="13"/>
                    </a:lnTo>
                    <a:lnTo>
                      <a:pt x="1" y="72"/>
                    </a:lnTo>
                    <a:lnTo>
                      <a:pt x="96" y="18"/>
                    </a:lnTo>
                    <a:lnTo>
                      <a:pt x="7" y="83"/>
                    </a:lnTo>
                    <a:lnTo>
                      <a:pt x="103" y="27"/>
                    </a:lnTo>
                    <a:lnTo>
                      <a:pt x="7" y="84"/>
                    </a:lnTo>
                    <a:lnTo>
                      <a:pt x="105" y="29"/>
                    </a:lnTo>
                    <a:lnTo>
                      <a:pt x="16" y="95"/>
                    </a:lnTo>
                    <a:lnTo>
                      <a:pt x="110" y="41"/>
                    </a:lnTo>
                    <a:lnTo>
                      <a:pt x="19" y="99"/>
                    </a:lnTo>
                    <a:lnTo>
                      <a:pt x="111" y="46"/>
                    </a:lnTo>
                    <a:lnTo>
                      <a:pt x="26" y="103"/>
                    </a:lnTo>
                    <a:lnTo>
                      <a:pt x="111" y="55"/>
                    </a:lnTo>
                    <a:lnTo>
                      <a:pt x="31" y="107"/>
                    </a:lnTo>
                    <a:lnTo>
                      <a:pt x="111" y="61"/>
                    </a:lnTo>
                    <a:lnTo>
                      <a:pt x="42" y="112"/>
                    </a:lnTo>
                    <a:lnTo>
                      <a:pt x="110" y="72"/>
                    </a:lnTo>
                    <a:lnTo>
                      <a:pt x="64" y="112"/>
                    </a:lnTo>
                    <a:lnTo>
                      <a:pt x="101" y="90"/>
                    </a:lnTo>
                    <a:lnTo>
                      <a:pt x="73" y="110"/>
                    </a:lnTo>
                    <a:lnTo>
                      <a:pt x="94" y="98"/>
                    </a:lnTo>
                    <a:lnTo>
                      <a:pt x="79" y="107"/>
                    </a:lnTo>
                    <a:lnTo>
                      <a:pt x="86" y="103"/>
                    </a:lnTo>
                  </a:path>
                </a:pathLst>
              </a:custGeom>
              <a:noFill/>
              <a:ln w="1588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="" xmlns:a16="http://schemas.microsoft.com/office/drawing/2014/main" id="{A59F1B75-2487-4CD9-8AF2-A7BE58DA3E09}"/>
                </a:ext>
              </a:extLst>
            </p:cNvPr>
            <p:cNvGrpSpPr/>
            <p:nvPr/>
          </p:nvGrpSpPr>
          <p:grpSpPr>
            <a:xfrm>
              <a:off x="3901388" y="3128361"/>
              <a:ext cx="1119103" cy="2091385"/>
              <a:chOff x="3127529" y="2645544"/>
              <a:chExt cx="1119103" cy="2091385"/>
            </a:xfrm>
          </p:grpSpPr>
          <p:sp>
            <p:nvSpPr>
              <p:cNvPr id="30" name="Freeform 22">
                <a:extLst>
                  <a:ext uri="{FF2B5EF4-FFF2-40B4-BE49-F238E27FC236}">
                    <a16:creationId xmlns="" xmlns:a16="http://schemas.microsoft.com/office/drawing/2014/main" id="{5F662DCF-D5FD-4C69-BD40-3C608C9F8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295" y="3820112"/>
                <a:ext cx="290380" cy="916817"/>
              </a:xfrm>
              <a:custGeom>
                <a:avLst/>
                <a:gdLst>
                  <a:gd name="T0" fmla="*/ 0 w 89"/>
                  <a:gd name="T1" fmla="*/ 51 h 281"/>
                  <a:gd name="T2" fmla="*/ 89 w 89"/>
                  <a:gd name="T3" fmla="*/ 0 h 281"/>
                  <a:gd name="T4" fmla="*/ 24 w 89"/>
                  <a:gd name="T5" fmla="*/ 51 h 281"/>
                  <a:gd name="T6" fmla="*/ 89 w 89"/>
                  <a:gd name="T7" fmla="*/ 14 h 281"/>
                  <a:gd name="T8" fmla="*/ 28 w 89"/>
                  <a:gd name="T9" fmla="*/ 55 h 281"/>
                  <a:gd name="T10" fmla="*/ 89 w 89"/>
                  <a:gd name="T11" fmla="*/ 19 h 281"/>
                  <a:gd name="T12" fmla="*/ 28 w 89"/>
                  <a:gd name="T13" fmla="*/ 56 h 281"/>
                  <a:gd name="T14" fmla="*/ 89 w 89"/>
                  <a:gd name="T15" fmla="*/ 22 h 281"/>
                  <a:gd name="T16" fmla="*/ 28 w 89"/>
                  <a:gd name="T17" fmla="*/ 72 h 281"/>
                  <a:gd name="T18" fmla="*/ 89 w 89"/>
                  <a:gd name="T19" fmla="*/ 37 h 281"/>
                  <a:gd name="T20" fmla="*/ 28 w 89"/>
                  <a:gd name="T21" fmla="*/ 76 h 281"/>
                  <a:gd name="T22" fmla="*/ 89 w 89"/>
                  <a:gd name="T23" fmla="*/ 41 h 281"/>
                  <a:gd name="T24" fmla="*/ 28 w 89"/>
                  <a:gd name="T25" fmla="*/ 80 h 281"/>
                  <a:gd name="T26" fmla="*/ 89 w 89"/>
                  <a:gd name="T27" fmla="*/ 47 h 281"/>
                  <a:gd name="T28" fmla="*/ 28 w 89"/>
                  <a:gd name="T29" fmla="*/ 95 h 281"/>
                  <a:gd name="T30" fmla="*/ 89 w 89"/>
                  <a:gd name="T31" fmla="*/ 61 h 281"/>
                  <a:gd name="T32" fmla="*/ 28 w 89"/>
                  <a:gd name="T33" fmla="*/ 102 h 281"/>
                  <a:gd name="T34" fmla="*/ 89 w 89"/>
                  <a:gd name="T35" fmla="*/ 68 h 281"/>
                  <a:gd name="T36" fmla="*/ 28 w 89"/>
                  <a:gd name="T37" fmla="*/ 117 h 281"/>
                  <a:gd name="T38" fmla="*/ 89 w 89"/>
                  <a:gd name="T39" fmla="*/ 82 h 281"/>
                  <a:gd name="T40" fmla="*/ 28 w 89"/>
                  <a:gd name="T41" fmla="*/ 121 h 281"/>
                  <a:gd name="T42" fmla="*/ 89 w 89"/>
                  <a:gd name="T43" fmla="*/ 87 h 281"/>
                  <a:gd name="T44" fmla="*/ 28 w 89"/>
                  <a:gd name="T45" fmla="*/ 128 h 281"/>
                  <a:gd name="T46" fmla="*/ 89 w 89"/>
                  <a:gd name="T47" fmla="*/ 94 h 281"/>
                  <a:gd name="T48" fmla="*/ 28 w 89"/>
                  <a:gd name="T49" fmla="*/ 140 h 281"/>
                  <a:gd name="T50" fmla="*/ 89 w 89"/>
                  <a:gd name="T51" fmla="*/ 105 h 281"/>
                  <a:gd name="T52" fmla="*/ 28 w 89"/>
                  <a:gd name="T53" fmla="*/ 151 h 281"/>
                  <a:gd name="T54" fmla="*/ 89 w 89"/>
                  <a:gd name="T55" fmla="*/ 116 h 281"/>
                  <a:gd name="T56" fmla="*/ 28 w 89"/>
                  <a:gd name="T57" fmla="*/ 158 h 281"/>
                  <a:gd name="T58" fmla="*/ 89 w 89"/>
                  <a:gd name="T59" fmla="*/ 124 h 281"/>
                  <a:gd name="T60" fmla="*/ 28 w 89"/>
                  <a:gd name="T61" fmla="*/ 171 h 281"/>
                  <a:gd name="T62" fmla="*/ 89 w 89"/>
                  <a:gd name="T63" fmla="*/ 137 h 281"/>
                  <a:gd name="T64" fmla="*/ 28 w 89"/>
                  <a:gd name="T65" fmla="*/ 183 h 281"/>
                  <a:gd name="T66" fmla="*/ 89 w 89"/>
                  <a:gd name="T67" fmla="*/ 150 h 281"/>
                  <a:gd name="T68" fmla="*/ 28 w 89"/>
                  <a:gd name="T69" fmla="*/ 196 h 281"/>
                  <a:gd name="T70" fmla="*/ 89 w 89"/>
                  <a:gd name="T71" fmla="*/ 162 h 281"/>
                  <a:gd name="T72" fmla="*/ 28 w 89"/>
                  <a:gd name="T73" fmla="*/ 198 h 281"/>
                  <a:gd name="T74" fmla="*/ 89 w 89"/>
                  <a:gd name="T75" fmla="*/ 165 h 281"/>
                  <a:gd name="T76" fmla="*/ 28 w 89"/>
                  <a:gd name="T77" fmla="*/ 205 h 281"/>
                  <a:gd name="T78" fmla="*/ 89 w 89"/>
                  <a:gd name="T79" fmla="*/ 171 h 281"/>
                  <a:gd name="T80" fmla="*/ 28 w 89"/>
                  <a:gd name="T81" fmla="*/ 219 h 281"/>
                  <a:gd name="T82" fmla="*/ 89 w 89"/>
                  <a:gd name="T83" fmla="*/ 185 h 281"/>
                  <a:gd name="T84" fmla="*/ 28 w 89"/>
                  <a:gd name="T85" fmla="*/ 228 h 281"/>
                  <a:gd name="T86" fmla="*/ 89 w 89"/>
                  <a:gd name="T87" fmla="*/ 193 h 281"/>
                  <a:gd name="T88" fmla="*/ 28 w 89"/>
                  <a:gd name="T89" fmla="*/ 234 h 281"/>
                  <a:gd name="T90" fmla="*/ 89 w 89"/>
                  <a:gd name="T91" fmla="*/ 200 h 281"/>
                  <a:gd name="T92" fmla="*/ 28 w 89"/>
                  <a:gd name="T93" fmla="*/ 246 h 281"/>
                  <a:gd name="T94" fmla="*/ 89 w 89"/>
                  <a:gd name="T95" fmla="*/ 212 h 281"/>
                  <a:gd name="T96" fmla="*/ 28 w 89"/>
                  <a:gd name="T97" fmla="*/ 251 h 281"/>
                  <a:gd name="T98" fmla="*/ 89 w 89"/>
                  <a:gd name="T99" fmla="*/ 216 h 281"/>
                  <a:gd name="T100" fmla="*/ 30 w 89"/>
                  <a:gd name="T101" fmla="*/ 264 h 281"/>
                  <a:gd name="T102" fmla="*/ 89 w 89"/>
                  <a:gd name="T103" fmla="*/ 230 h 281"/>
                  <a:gd name="T104" fmla="*/ 36 w 89"/>
                  <a:gd name="T105" fmla="*/ 273 h 281"/>
                  <a:gd name="T106" fmla="*/ 89 w 89"/>
                  <a:gd name="T107" fmla="*/ 242 h 281"/>
                  <a:gd name="T108" fmla="*/ 40 w 89"/>
                  <a:gd name="T109" fmla="*/ 276 h 281"/>
                  <a:gd name="T110" fmla="*/ 89 w 89"/>
                  <a:gd name="T111" fmla="*/ 247 h 281"/>
                  <a:gd name="T112" fmla="*/ 52 w 89"/>
                  <a:gd name="T113" fmla="*/ 280 h 281"/>
                  <a:gd name="T114" fmla="*/ 87 w 89"/>
                  <a:gd name="T115" fmla="*/ 259 h 281"/>
                  <a:gd name="T116" fmla="*/ 57 w 89"/>
                  <a:gd name="T117" fmla="*/ 281 h 281"/>
                  <a:gd name="T118" fmla="*/ 86 w 89"/>
                  <a:gd name="T119" fmla="*/ 264 h 281"/>
                  <a:gd name="T120" fmla="*/ 74 w 89"/>
                  <a:gd name="T121" fmla="*/ 277 h 281"/>
                  <a:gd name="T122" fmla="*/ 78 w 89"/>
                  <a:gd name="T123" fmla="*/ 274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" h="281">
                    <a:moveTo>
                      <a:pt x="0" y="51"/>
                    </a:moveTo>
                    <a:lnTo>
                      <a:pt x="89" y="0"/>
                    </a:lnTo>
                    <a:lnTo>
                      <a:pt x="24" y="51"/>
                    </a:lnTo>
                    <a:lnTo>
                      <a:pt x="89" y="14"/>
                    </a:lnTo>
                    <a:lnTo>
                      <a:pt x="28" y="55"/>
                    </a:lnTo>
                    <a:lnTo>
                      <a:pt x="89" y="19"/>
                    </a:lnTo>
                    <a:lnTo>
                      <a:pt x="28" y="56"/>
                    </a:lnTo>
                    <a:lnTo>
                      <a:pt x="89" y="22"/>
                    </a:lnTo>
                    <a:lnTo>
                      <a:pt x="28" y="72"/>
                    </a:lnTo>
                    <a:lnTo>
                      <a:pt x="89" y="37"/>
                    </a:lnTo>
                    <a:lnTo>
                      <a:pt x="28" y="76"/>
                    </a:lnTo>
                    <a:lnTo>
                      <a:pt x="89" y="41"/>
                    </a:lnTo>
                    <a:lnTo>
                      <a:pt x="28" y="80"/>
                    </a:lnTo>
                    <a:lnTo>
                      <a:pt x="89" y="47"/>
                    </a:lnTo>
                    <a:lnTo>
                      <a:pt x="28" y="95"/>
                    </a:lnTo>
                    <a:lnTo>
                      <a:pt x="89" y="61"/>
                    </a:lnTo>
                    <a:lnTo>
                      <a:pt x="28" y="102"/>
                    </a:lnTo>
                    <a:lnTo>
                      <a:pt x="89" y="68"/>
                    </a:lnTo>
                    <a:lnTo>
                      <a:pt x="28" y="117"/>
                    </a:lnTo>
                    <a:lnTo>
                      <a:pt x="89" y="82"/>
                    </a:lnTo>
                    <a:lnTo>
                      <a:pt x="28" y="121"/>
                    </a:lnTo>
                    <a:lnTo>
                      <a:pt x="89" y="87"/>
                    </a:lnTo>
                    <a:lnTo>
                      <a:pt x="28" y="128"/>
                    </a:lnTo>
                    <a:lnTo>
                      <a:pt x="89" y="94"/>
                    </a:lnTo>
                    <a:lnTo>
                      <a:pt x="28" y="140"/>
                    </a:lnTo>
                    <a:lnTo>
                      <a:pt x="89" y="105"/>
                    </a:lnTo>
                    <a:lnTo>
                      <a:pt x="28" y="151"/>
                    </a:lnTo>
                    <a:lnTo>
                      <a:pt x="89" y="116"/>
                    </a:lnTo>
                    <a:lnTo>
                      <a:pt x="28" y="158"/>
                    </a:lnTo>
                    <a:lnTo>
                      <a:pt x="89" y="124"/>
                    </a:lnTo>
                    <a:lnTo>
                      <a:pt x="28" y="171"/>
                    </a:lnTo>
                    <a:lnTo>
                      <a:pt x="89" y="137"/>
                    </a:lnTo>
                    <a:lnTo>
                      <a:pt x="28" y="183"/>
                    </a:lnTo>
                    <a:lnTo>
                      <a:pt x="89" y="150"/>
                    </a:lnTo>
                    <a:lnTo>
                      <a:pt x="28" y="196"/>
                    </a:lnTo>
                    <a:lnTo>
                      <a:pt x="89" y="162"/>
                    </a:lnTo>
                    <a:lnTo>
                      <a:pt x="28" y="198"/>
                    </a:lnTo>
                    <a:lnTo>
                      <a:pt x="89" y="165"/>
                    </a:lnTo>
                    <a:lnTo>
                      <a:pt x="28" y="205"/>
                    </a:lnTo>
                    <a:lnTo>
                      <a:pt x="89" y="171"/>
                    </a:lnTo>
                    <a:lnTo>
                      <a:pt x="28" y="219"/>
                    </a:lnTo>
                    <a:lnTo>
                      <a:pt x="89" y="185"/>
                    </a:lnTo>
                    <a:lnTo>
                      <a:pt x="28" y="228"/>
                    </a:lnTo>
                    <a:lnTo>
                      <a:pt x="89" y="193"/>
                    </a:lnTo>
                    <a:lnTo>
                      <a:pt x="28" y="234"/>
                    </a:lnTo>
                    <a:lnTo>
                      <a:pt x="89" y="200"/>
                    </a:lnTo>
                    <a:lnTo>
                      <a:pt x="28" y="246"/>
                    </a:lnTo>
                    <a:lnTo>
                      <a:pt x="89" y="212"/>
                    </a:lnTo>
                    <a:lnTo>
                      <a:pt x="28" y="251"/>
                    </a:lnTo>
                    <a:lnTo>
                      <a:pt x="89" y="216"/>
                    </a:lnTo>
                    <a:lnTo>
                      <a:pt x="30" y="264"/>
                    </a:lnTo>
                    <a:lnTo>
                      <a:pt x="89" y="230"/>
                    </a:lnTo>
                    <a:lnTo>
                      <a:pt x="36" y="273"/>
                    </a:lnTo>
                    <a:lnTo>
                      <a:pt x="89" y="242"/>
                    </a:lnTo>
                    <a:lnTo>
                      <a:pt x="40" y="276"/>
                    </a:lnTo>
                    <a:lnTo>
                      <a:pt x="89" y="247"/>
                    </a:lnTo>
                    <a:lnTo>
                      <a:pt x="52" y="280"/>
                    </a:lnTo>
                    <a:lnTo>
                      <a:pt x="87" y="259"/>
                    </a:lnTo>
                    <a:lnTo>
                      <a:pt x="57" y="281"/>
                    </a:lnTo>
                    <a:lnTo>
                      <a:pt x="86" y="264"/>
                    </a:lnTo>
                    <a:lnTo>
                      <a:pt x="74" y="277"/>
                    </a:lnTo>
                    <a:lnTo>
                      <a:pt x="78" y="274"/>
                    </a:lnTo>
                  </a:path>
                </a:pathLst>
              </a:custGeom>
              <a:noFill/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3">
                <a:extLst>
                  <a:ext uri="{FF2B5EF4-FFF2-40B4-BE49-F238E27FC236}">
                    <a16:creationId xmlns="" xmlns:a16="http://schemas.microsoft.com/office/drawing/2014/main" id="{5C2E1282-3183-4145-9894-763A2B1B0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7272" y="3559097"/>
                <a:ext cx="489403" cy="1174568"/>
              </a:xfrm>
              <a:custGeom>
                <a:avLst/>
                <a:gdLst>
                  <a:gd name="T0" fmla="*/ 0 w 150"/>
                  <a:gd name="T1" fmla="*/ 52 h 360"/>
                  <a:gd name="T2" fmla="*/ 108 w 150"/>
                  <a:gd name="T3" fmla="*/ 0 h 360"/>
                  <a:gd name="T4" fmla="*/ 106 w 150"/>
                  <a:gd name="T5" fmla="*/ 6 h 360"/>
                  <a:gd name="T6" fmla="*/ 105 w 150"/>
                  <a:gd name="T7" fmla="*/ 22 h 360"/>
                  <a:gd name="T8" fmla="*/ 106 w 150"/>
                  <a:gd name="T9" fmla="*/ 26 h 360"/>
                  <a:gd name="T10" fmla="*/ 109 w 150"/>
                  <a:gd name="T11" fmla="*/ 36 h 360"/>
                  <a:gd name="T12" fmla="*/ 110 w 150"/>
                  <a:gd name="T13" fmla="*/ 37 h 360"/>
                  <a:gd name="T14" fmla="*/ 117 w 150"/>
                  <a:gd name="T15" fmla="*/ 45 h 360"/>
                  <a:gd name="T16" fmla="*/ 120 w 150"/>
                  <a:gd name="T17" fmla="*/ 47 h 360"/>
                  <a:gd name="T18" fmla="*/ 125 w 150"/>
                  <a:gd name="T19" fmla="*/ 49 h 360"/>
                  <a:gd name="T20" fmla="*/ 132 w 150"/>
                  <a:gd name="T21" fmla="*/ 51 h 360"/>
                  <a:gd name="T22" fmla="*/ 143 w 150"/>
                  <a:gd name="T23" fmla="*/ 52 h 360"/>
                  <a:gd name="T24" fmla="*/ 150 w 150"/>
                  <a:gd name="T25" fmla="*/ 55 h 360"/>
                  <a:gd name="T26" fmla="*/ 150 w 150"/>
                  <a:gd name="T27" fmla="*/ 70 h 360"/>
                  <a:gd name="T28" fmla="*/ 150 w 150"/>
                  <a:gd name="T29" fmla="*/ 78 h 360"/>
                  <a:gd name="T30" fmla="*/ 60 w 150"/>
                  <a:gd name="T31" fmla="*/ 135 h 360"/>
                  <a:gd name="T32" fmla="*/ 60 w 150"/>
                  <a:gd name="T33" fmla="*/ 140 h 360"/>
                  <a:gd name="T34" fmla="*/ 60 w 150"/>
                  <a:gd name="T35" fmla="*/ 147 h 360"/>
                  <a:gd name="T36" fmla="*/ 60 w 150"/>
                  <a:gd name="T37" fmla="*/ 154 h 360"/>
                  <a:gd name="T38" fmla="*/ 60 w 150"/>
                  <a:gd name="T39" fmla="*/ 160 h 360"/>
                  <a:gd name="T40" fmla="*/ 60 w 150"/>
                  <a:gd name="T41" fmla="*/ 162 h 360"/>
                  <a:gd name="T42" fmla="*/ 60 w 150"/>
                  <a:gd name="T43" fmla="*/ 165 h 360"/>
                  <a:gd name="T44" fmla="*/ 60 w 150"/>
                  <a:gd name="T45" fmla="*/ 171 h 360"/>
                  <a:gd name="T46" fmla="*/ 60 w 150"/>
                  <a:gd name="T47" fmla="*/ 173 h 360"/>
                  <a:gd name="T48" fmla="*/ 60 w 150"/>
                  <a:gd name="T49" fmla="*/ 186 h 360"/>
                  <a:gd name="T50" fmla="*/ 60 w 150"/>
                  <a:gd name="T51" fmla="*/ 188 h 360"/>
                  <a:gd name="T52" fmla="*/ 60 w 150"/>
                  <a:gd name="T53" fmla="*/ 196 h 360"/>
                  <a:gd name="T54" fmla="*/ 60 w 150"/>
                  <a:gd name="T55" fmla="*/ 212 h 360"/>
                  <a:gd name="T56" fmla="*/ 60 w 150"/>
                  <a:gd name="T57" fmla="*/ 212 h 360"/>
                  <a:gd name="T58" fmla="*/ 60 w 150"/>
                  <a:gd name="T59" fmla="*/ 220 h 360"/>
                  <a:gd name="T60" fmla="*/ 60 w 150"/>
                  <a:gd name="T61" fmla="*/ 221 h 360"/>
                  <a:gd name="T62" fmla="*/ 60 w 150"/>
                  <a:gd name="T63" fmla="*/ 235 h 360"/>
                  <a:gd name="T64" fmla="*/ 60 w 150"/>
                  <a:gd name="T65" fmla="*/ 242 h 360"/>
                  <a:gd name="T66" fmla="*/ 60 w 150"/>
                  <a:gd name="T67" fmla="*/ 251 h 360"/>
                  <a:gd name="T68" fmla="*/ 60 w 150"/>
                  <a:gd name="T69" fmla="*/ 257 h 360"/>
                  <a:gd name="T70" fmla="*/ 60 w 150"/>
                  <a:gd name="T71" fmla="*/ 261 h 360"/>
                  <a:gd name="T72" fmla="*/ 60 w 150"/>
                  <a:gd name="T73" fmla="*/ 272 h 360"/>
                  <a:gd name="T74" fmla="*/ 60 w 150"/>
                  <a:gd name="T75" fmla="*/ 276 h 360"/>
                  <a:gd name="T76" fmla="*/ 60 w 150"/>
                  <a:gd name="T77" fmla="*/ 288 h 360"/>
                  <a:gd name="T78" fmla="*/ 60 w 150"/>
                  <a:gd name="T79" fmla="*/ 299 h 360"/>
                  <a:gd name="T80" fmla="*/ 60 w 150"/>
                  <a:gd name="T81" fmla="*/ 304 h 360"/>
                  <a:gd name="T82" fmla="*/ 60 w 150"/>
                  <a:gd name="T83" fmla="*/ 318 h 360"/>
                  <a:gd name="T84" fmla="*/ 60 w 150"/>
                  <a:gd name="T85" fmla="*/ 331 h 360"/>
                  <a:gd name="T86" fmla="*/ 55 w 150"/>
                  <a:gd name="T87" fmla="*/ 350 h 360"/>
                  <a:gd name="T88" fmla="*/ 49 w 150"/>
                  <a:gd name="T89" fmla="*/ 354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0" h="360">
                    <a:moveTo>
                      <a:pt x="0" y="52"/>
                    </a:moveTo>
                    <a:lnTo>
                      <a:pt x="0" y="52"/>
                    </a:lnTo>
                    <a:lnTo>
                      <a:pt x="0" y="63"/>
                    </a:lnTo>
                    <a:lnTo>
                      <a:pt x="108" y="0"/>
                    </a:lnTo>
                    <a:lnTo>
                      <a:pt x="0" y="67"/>
                    </a:lnTo>
                    <a:lnTo>
                      <a:pt x="106" y="6"/>
                    </a:lnTo>
                    <a:lnTo>
                      <a:pt x="0" y="82"/>
                    </a:lnTo>
                    <a:lnTo>
                      <a:pt x="105" y="22"/>
                    </a:lnTo>
                    <a:lnTo>
                      <a:pt x="0" y="87"/>
                    </a:lnTo>
                    <a:lnTo>
                      <a:pt x="106" y="26"/>
                    </a:lnTo>
                    <a:lnTo>
                      <a:pt x="0" y="98"/>
                    </a:lnTo>
                    <a:lnTo>
                      <a:pt x="109" y="36"/>
                    </a:lnTo>
                    <a:lnTo>
                      <a:pt x="0" y="101"/>
                    </a:lnTo>
                    <a:lnTo>
                      <a:pt x="110" y="37"/>
                    </a:lnTo>
                    <a:lnTo>
                      <a:pt x="0" y="112"/>
                    </a:lnTo>
                    <a:lnTo>
                      <a:pt x="117" y="45"/>
                    </a:lnTo>
                    <a:lnTo>
                      <a:pt x="0" y="116"/>
                    </a:lnTo>
                    <a:lnTo>
                      <a:pt x="120" y="47"/>
                    </a:lnTo>
                    <a:lnTo>
                      <a:pt x="0" y="121"/>
                    </a:lnTo>
                    <a:lnTo>
                      <a:pt x="125" y="49"/>
                    </a:lnTo>
                    <a:lnTo>
                      <a:pt x="0" y="128"/>
                    </a:lnTo>
                    <a:lnTo>
                      <a:pt x="132" y="51"/>
                    </a:lnTo>
                    <a:lnTo>
                      <a:pt x="0" y="135"/>
                    </a:lnTo>
                    <a:lnTo>
                      <a:pt x="143" y="52"/>
                    </a:lnTo>
                    <a:lnTo>
                      <a:pt x="0" y="140"/>
                    </a:lnTo>
                    <a:lnTo>
                      <a:pt x="150" y="55"/>
                    </a:lnTo>
                    <a:lnTo>
                      <a:pt x="0" y="155"/>
                    </a:lnTo>
                    <a:lnTo>
                      <a:pt x="150" y="70"/>
                    </a:lnTo>
                    <a:lnTo>
                      <a:pt x="0" y="163"/>
                    </a:lnTo>
                    <a:lnTo>
                      <a:pt x="150" y="78"/>
                    </a:lnTo>
                    <a:lnTo>
                      <a:pt x="0" y="170"/>
                    </a:lnTo>
                    <a:lnTo>
                      <a:pt x="60" y="135"/>
                    </a:lnTo>
                    <a:lnTo>
                      <a:pt x="0" y="175"/>
                    </a:lnTo>
                    <a:lnTo>
                      <a:pt x="60" y="140"/>
                    </a:lnTo>
                    <a:lnTo>
                      <a:pt x="0" y="182"/>
                    </a:lnTo>
                    <a:lnTo>
                      <a:pt x="60" y="147"/>
                    </a:lnTo>
                    <a:lnTo>
                      <a:pt x="0" y="189"/>
                    </a:lnTo>
                    <a:lnTo>
                      <a:pt x="60" y="154"/>
                    </a:lnTo>
                    <a:lnTo>
                      <a:pt x="0" y="196"/>
                    </a:lnTo>
                    <a:lnTo>
                      <a:pt x="60" y="160"/>
                    </a:lnTo>
                    <a:lnTo>
                      <a:pt x="0" y="197"/>
                    </a:lnTo>
                    <a:lnTo>
                      <a:pt x="60" y="162"/>
                    </a:lnTo>
                    <a:lnTo>
                      <a:pt x="0" y="198"/>
                    </a:lnTo>
                    <a:lnTo>
                      <a:pt x="60" y="165"/>
                    </a:lnTo>
                    <a:lnTo>
                      <a:pt x="0" y="207"/>
                    </a:lnTo>
                    <a:lnTo>
                      <a:pt x="60" y="171"/>
                    </a:lnTo>
                    <a:lnTo>
                      <a:pt x="0" y="208"/>
                    </a:lnTo>
                    <a:lnTo>
                      <a:pt x="60" y="173"/>
                    </a:lnTo>
                    <a:lnTo>
                      <a:pt x="0" y="220"/>
                    </a:lnTo>
                    <a:lnTo>
                      <a:pt x="60" y="186"/>
                    </a:lnTo>
                    <a:lnTo>
                      <a:pt x="0" y="223"/>
                    </a:lnTo>
                    <a:lnTo>
                      <a:pt x="60" y="188"/>
                    </a:lnTo>
                    <a:lnTo>
                      <a:pt x="0" y="231"/>
                    </a:lnTo>
                    <a:lnTo>
                      <a:pt x="60" y="196"/>
                    </a:lnTo>
                    <a:lnTo>
                      <a:pt x="0" y="246"/>
                    </a:lnTo>
                    <a:lnTo>
                      <a:pt x="60" y="212"/>
                    </a:lnTo>
                    <a:lnTo>
                      <a:pt x="0" y="246"/>
                    </a:lnTo>
                    <a:lnTo>
                      <a:pt x="60" y="212"/>
                    </a:lnTo>
                    <a:lnTo>
                      <a:pt x="0" y="255"/>
                    </a:lnTo>
                    <a:lnTo>
                      <a:pt x="60" y="220"/>
                    </a:lnTo>
                    <a:lnTo>
                      <a:pt x="0" y="255"/>
                    </a:lnTo>
                    <a:lnTo>
                      <a:pt x="60" y="221"/>
                    </a:lnTo>
                    <a:lnTo>
                      <a:pt x="0" y="270"/>
                    </a:lnTo>
                    <a:lnTo>
                      <a:pt x="60" y="235"/>
                    </a:lnTo>
                    <a:lnTo>
                      <a:pt x="0" y="277"/>
                    </a:lnTo>
                    <a:lnTo>
                      <a:pt x="60" y="242"/>
                    </a:lnTo>
                    <a:lnTo>
                      <a:pt x="0" y="285"/>
                    </a:lnTo>
                    <a:lnTo>
                      <a:pt x="60" y="251"/>
                    </a:lnTo>
                    <a:lnTo>
                      <a:pt x="0" y="291"/>
                    </a:lnTo>
                    <a:lnTo>
                      <a:pt x="60" y="257"/>
                    </a:lnTo>
                    <a:lnTo>
                      <a:pt x="0" y="296"/>
                    </a:lnTo>
                    <a:lnTo>
                      <a:pt x="60" y="261"/>
                    </a:lnTo>
                    <a:lnTo>
                      <a:pt x="0" y="307"/>
                    </a:lnTo>
                    <a:lnTo>
                      <a:pt x="60" y="272"/>
                    </a:lnTo>
                    <a:lnTo>
                      <a:pt x="0" y="311"/>
                    </a:lnTo>
                    <a:lnTo>
                      <a:pt x="60" y="276"/>
                    </a:lnTo>
                    <a:lnTo>
                      <a:pt x="0" y="323"/>
                    </a:lnTo>
                    <a:lnTo>
                      <a:pt x="60" y="288"/>
                    </a:lnTo>
                    <a:lnTo>
                      <a:pt x="0" y="333"/>
                    </a:lnTo>
                    <a:lnTo>
                      <a:pt x="60" y="299"/>
                    </a:lnTo>
                    <a:lnTo>
                      <a:pt x="0" y="339"/>
                    </a:lnTo>
                    <a:lnTo>
                      <a:pt x="60" y="304"/>
                    </a:lnTo>
                    <a:lnTo>
                      <a:pt x="4" y="350"/>
                    </a:lnTo>
                    <a:lnTo>
                      <a:pt x="60" y="318"/>
                    </a:lnTo>
                    <a:lnTo>
                      <a:pt x="14" y="358"/>
                    </a:lnTo>
                    <a:lnTo>
                      <a:pt x="60" y="331"/>
                    </a:lnTo>
                    <a:lnTo>
                      <a:pt x="38" y="360"/>
                    </a:lnTo>
                    <a:lnTo>
                      <a:pt x="55" y="350"/>
                    </a:lnTo>
                    <a:lnTo>
                      <a:pt x="46" y="357"/>
                    </a:lnTo>
                    <a:lnTo>
                      <a:pt x="49" y="354"/>
                    </a:lnTo>
                  </a:path>
                </a:pathLst>
              </a:custGeom>
              <a:noFill/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4">
                <a:extLst>
                  <a:ext uri="{FF2B5EF4-FFF2-40B4-BE49-F238E27FC236}">
                    <a16:creationId xmlns="" xmlns:a16="http://schemas.microsoft.com/office/drawing/2014/main" id="{7BFDF9A1-5799-4A10-9916-5503532FA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003" y="3510156"/>
                <a:ext cx="9789" cy="6525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0 w 3"/>
                  <a:gd name="T5" fmla="*/ 2 h 2"/>
                  <a:gd name="T6" fmla="*/ 2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2" y="2"/>
                    </a:lnTo>
                  </a:path>
                </a:pathLst>
              </a:custGeom>
              <a:noFill/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="" xmlns:a16="http://schemas.microsoft.com/office/drawing/2014/main" id="{BF3E07FC-A508-4367-BEFA-6F14BDE56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7478" y="3510156"/>
                <a:ext cx="16314" cy="9789"/>
              </a:xfrm>
              <a:prstGeom prst="line">
                <a:avLst/>
              </a:prstGeom>
              <a:noFill/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6">
                <a:extLst>
                  <a:ext uri="{FF2B5EF4-FFF2-40B4-BE49-F238E27FC236}">
                    <a16:creationId xmlns="" xmlns:a16="http://schemas.microsoft.com/office/drawing/2014/main" id="{A456DEAF-E255-47C2-B232-BE19A1AD0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270" y="3356811"/>
                <a:ext cx="414362" cy="326269"/>
              </a:xfrm>
              <a:custGeom>
                <a:avLst/>
                <a:gdLst>
                  <a:gd name="T0" fmla="*/ 13 w 127"/>
                  <a:gd name="T1" fmla="*/ 57 h 100"/>
                  <a:gd name="T2" fmla="*/ 32 w 127"/>
                  <a:gd name="T3" fmla="*/ 45 h 100"/>
                  <a:gd name="T4" fmla="*/ 11 w 127"/>
                  <a:gd name="T5" fmla="*/ 58 h 100"/>
                  <a:gd name="T6" fmla="*/ 63 w 127"/>
                  <a:gd name="T7" fmla="*/ 29 h 100"/>
                  <a:gd name="T8" fmla="*/ 9 w 127"/>
                  <a:gd name="T9" fmla="*/ 60 h 100"/>
                  <a:gd name="T10" fmla="*/ 112 w 127"/>
                  <a:gd name="T11" fmla="*/ 0 h 100"/>
                  <a:gd name="T12" fmla="*/ 2 w 127"/>
                  <a:gd name="T13" fmla="*/ 69 h 100"/>
                  <a:gd name="T14" fmla="*/ 115 w 127"/>
                  <a:gd name="T15" fmla="*/ 4 h 100"/>
                  <a:gd name="T16" fmla="*/ 2 w 127"/>
                  <a:gd name="T17" fmla="*/ 73 h 100"/>
                  <a:gd name="T18" fmla="*/ 116 w 127"/>
                  <a:gd name="T19" fmla="*/ 7 h 100"/>
                  <a:gd name="T20" fmla="*/ 0 w 127"/>
                  <a:gd name="T21" fmla="*/ 76 h 100"/>
                  <a:gd name="T22" fmla="*/ 117 w 127"/>
                  <a:gd name="T23" fmla="*/ 10 h 100"/>
                  <a:gd name="T24" fmla="*/ 3 w 127"/>
                  <a:gd name="T25" fmla="*/ 85 h 100"/>
                  <a:gd name="T26" fmla="*/ 123 w 127"/>
                  <a:gd name="T27" fmla="*/ 18 h 100"/>
                  <a:gd name="T28" fmla="*/ 3 w 127"/>
                  <a:gd name="T29" fmla="*/ 85 h 100"/>
                  <a:gd name="T30" fmla="*/ 123 w 127"/>
                  <a:gd name="T31" fmla="*/ 18 h 100"/>
                  <a:gd name="T32" fmla="*/ 7 w 127"/>
                  <a:gd name="T33" fmla="*/ 92 h 100"/>
                  <a:gd name="T34" fmla="*/ 127 w 127"/>
                  <a:gd name="T35" fmla="*/ 24 h 100"/>
                  <a:gd name="T36" fmla="*/ 21 w 127"/>
                  <a:gd name="T37" fmla="*/ 100 h 100"/>
                  <a:gd name="T38" fmla="*/ 124 w 127"/>
                  <a:gd name="T39" fmla="*/ 41 h 100"/>
                  <a:gd name="T40" fmla="*/ 34 w 127"/>
                  <a:gd name="T41" fmla="*/ 98 h 100"/>
                  <a:gd name="T42" fmla="*/ 45 w 127"/>
                  <a:gd name="T43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7" h="100">
                    <a:moveTo>
                      <a:pt x="13" y="57"/>
                    </a:moveTo>
                    <a:lnTo>
                      <a:pt x="32" y="45"/>
                    </a:lnTo>
                    <a:lnTo>
                      <a:pt x="11" y="58"/>
                    </a:lnTo>
                    <a:lnTo>
                      <a:pt x="63" y="29"/>
                    </a:lnTo>
                    <a:lnTo>
                      <a:pt x="9" y="60"/>
                    </a:lnTo>
                    <a:lnTo>
                      <a:pt x="112" y="0"/>
                    </a:lnTo>
                    <a:lnTo>
                      <a:pt x="2" y="69"/>
                    </a:lnTo>
                    <a:lnTo>
                      <a:pt x="115" y="4"/>
                    </a:lnTo>
                    <a:lnTo>
                      <a:pt x="2" y="73"/>
                    </a:lnTo>
                    <a:lnTo>
                      <a:pt x="116" y="7"/>
                    </a:lnTo>
                    <a:lnTo>
                      <a:pt x="0" y="76"/>
                    </a:lnTo>
                    <a:lnTo>
                      <a:pt x="117" y="10"/>
                    </a:lnTo>
                    <a:lnTo>
                      <a:pt x="3" y="85"/>
                    </a:lnTo>
                    <a:lnTo>
                      <a:pt x="123" y="18"/>
                    </a:lnTo>
                    <a:lnTo>
                      <a:pt x="3" y="85"/>
                    </a:lnTo>
                    <a:lnTo>
                      <a:pt x="123" y="18"/>
                    </a:lnTo>
                    <a:lnTo>
                      <a:pt x="7" y="92"/>
                    </a:lnTo>
                    <a:lnTo>
                      <a:pt x="127" y="24"/>
                    </a:lnTo>
                    <a:lnTo>
                      <a:pt x="21" y="100"/>
                    </a:lnTo>
                    <a:lnTo>
                      <a:pt x="124" y="41"/>
                    </a:lnTo>
                    <a:lnTo>
                      <a:pt x="34" y="98"/>
                    </a:lnTo>
                    <a:lnTo>
                      <a:pt x="45" y="92"/>
                    </a:lnTo>
                  </a:path>
                </a:pathLst>
              </a:custGeom>
              <a:noFill/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27">
                <a:extLst>
                  <a:ext uri="{FF2B5EF4-FFF2-40B4-BE49-F238E27FC236}">
                    <a16:creationId xmlns="" xmlns:a16="http://schemas.microsoft.com/office/drawing/2014/main" id="{2A5F6EA6-2264-4E27-8E68-64223B3CF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676" y="3196938"/>
                <a:ext cx="257753" cy="238177"/>
              </a:xfrm>
              <a:custGeom>
                <a:avLst/>
                <a:gdLst>
                  <a:gd name="T0" fmla="*/ 0 w 79"/>
                  <a:gd name="T1" fmla="*/ 25 h 73"/>
                  <a:gd name="T2" fmla="*/ 42 w 79"/>
                  <a:gd name="T3" fmla="*/ 0 h 73"/>
                  <a:gd name="T4" fmla="*/ 7 w 79"/>
                  <a:gd name="T5" fmla="*/ 33 h 73"/>
                  <a:gd name="T6" fmla="*/ 49 w 79"/>
                  <a:gd name="T7" fmla="*/ 8 h 73"/>
                  <a:gd name="T8" fmla="*/ 15 w 79"/>
                  <a:gd name="T9" fmla="*/ 44 h 73"/>
                  <a:gd name="T10" fmla="*/ 57 w 79"/>
                  <a:gd name="T11" fmla="*/ 19 h 73"/>
                  <a:gd name="T12" fmla="*/ 15 w 79"/>
                  <a:gd name="T13" fmla="*/ 46 h 73"/>
                  <a:gd name="T14" fmla="*/ 58 w 79"/>
                  <a:gd name="T15" fmla="*/ 22 h 73"/>
                  <a:gd name="T16" fmla="*/ 19 w 79"/>
                  <a:gd name="T17" fmla="*/ 52 h 73"/>
                  <a:gd name="T18" fmla="*/ 62 w 79"/>
                  <a:gd name="T19" fmla="*/ 27 h 73"/>
                  <a:gd name="T20" fmla="*/ 26 w 79"/>
                  <a:gd name="T21" fmla="*/ 60 h 73"/>
                  <a:gd name="T22" fmla="*/ 68 w 79"/>
                  <a:gd name="T23" fmla="*/ 34 h 73"/>
                  <a:gd name="T24" fmla="*/ 30 w 79"/>
                  <a:gd name="T25" fmla="*/ 65 h 73"/>
                  <a:gd name="T26" fmla="*/ 73 w 79"/>
                  <a:gd name="T27" fmla="*/ 41 h 73"/>
                  <a:gd name="T28" fmla="*/ 35 w 79"/>
                  <a:gd name="T29" fmla="*/ 73 h 73"/>
                  <a:gd name="T30" fmla="*/ 79 w 79"/>
                  <a:gd name="T31" fmla="*/ 4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73">
                    <a:moveTo>
                      <a:pt x="0" y="25"/>
                    </a:moveTo>
                    <a:lnTo>
                      <a:pt x="42" y="0"/>
                    </a:lnTo>
                    <a:lnTo>
                      <a:pt x="7" y="33"/>
                    </a:lnTo>
                    <a:lnTo>
                      <a:pt x="49" y="8"/>
                    </a:lnTo>
                    <a:lnTo>
                      <a:pt x="15" y="44"/>
                    </a:lnTo>
                    <a:lnTo>
                      <a:pt x="57" y="19"/>
                    </a:lnTo>
                    <a:lnTo>
                      <a:pt x="15" y="46"/>
                    </a:lnTo>
                    <a:lnTo>
                      <a:pt x="58" y="22"/>
                    </a:lnTo>
                    <a:lnTo>
                      <a:pt x="19" y="52"/>
                    </a:lnTo>
                    <a:lnTo>
                      <a:pt x="62" y="27"/>
                    </a:lnTo>
                    <a:lnTo>
                      <a:pt x="26" y="60"/>
                    </a:lnTo>
                    <a:lnTo>
                      <a:pt x="68" y="34"/>
                    </a:lnTo>
                    <a:lnTo>
                      <a:pt x="30" y="65"/>
                    </a:lnTo>
                    <a:lnTo>
                      <a:pt x="73" y="41"/>
                    </a:lnTo>
                    <a:lnTo>
                      <a:pt x="35" y="73"/>
                    </a:lnTo>
                    <a:lnTo>
                      <a:pt x="79" y="49"/>
                    </a:lnTo>
                  </a:path>
                </a:pathLst>
              </a:custGeom>
              <a:noFill/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8">
                <a:extLst>
                  <a:ext uri="{FF2B5EF4-FFF2-40B4-BE49-F238E27FC236}">
                    <a16:creationId xmlns="" xmlns:a16="http://schemas.microsoft.com/office/drawing/2014/main" id="{DA48E9D9-EB6B-4392-8E75-D1A25085C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7272" y="3069694"/>
                <a:ext cx="600335" cy="642751"/>
              </a:xfrm>
              <a:custGeom>
                <a:avLst/>
                <a:gdLst>
                  <a:gd name="T0" fmla="*/ 0 w 184"/>
                  <a:gd name="T1" fmla="*/ 62 h 197"/>
                  <a:gd name="T2" fmla="*/ 109 w 184"/>
                  <a:gd name="T3" fmla="*/ 0 h 197"/>
                  <a:gd name="T4" fmla="*/ 0 w 184"/>
                  <a:gd name="T5" fmla="*/ 72 h 197"/>
                  <a:gd name="T6" fmla="*/ 125 w 184"/>
                  <a:gd name="T7" fmla="*/ 0 h 197"/>
                  <a:gd name="T8" fmla="*/ 0 w 184"/>
                  <a:gd name="T9" fmla="*/ 87 h 197"/>
                  <a:gd name="T10" fmla="*/ 150 w 184"/>
                  <a:gd name="T11" fmla="*/ 0 h 197"/>
                  <a:gd name="T12" fmla="*/ 0 w 184"/>
                  <a:gd name="T13" fmla="*/ 102 h 197"/>
                  <a:gd name="T14" fmla="*/ 166 w 184"/>
                  <a:gd name="T15" fmla="*/ 7 h 197"/>
                  <a:gd name="T16" fmla="*/ 0 w 184"/>
                  <a:gd name="T17" fmla="*/ 115 h 197"/>
                  <a:gd name="T18" fmla="*/ 174 w 184"/>
                  <a:gd name="T19" fmla="*/ 15 h 197"/>
                  <a:gd name="T20" fmla="*/ 0 w 184"/>
                  <a:gd name="T21" fmla="*/ 118 h 197"/>
                  <a:gd name="T22" fmla="*/ 176 w 184"/>
                  <a:gd name="T23" fmla="*/ 16 h 197"/>
                  <a:gd name="T24" fmla="*/ 4 w 184"/>
                  <a:gd name="T25" fmla="*/ 121 h 197"/>
                  <a:gd name="T26" fmla="*/ 178 w 184"/>
                  <a:gd name="T27" fmla="*/ 20 h 197"/>
                  <a:gd name="T28" fmla="*/ 12 w 184"/>
                  <a:gd name="T29" fmla="*/ 125 h 197"/>
                  <a:gd name="T30" fmla="*/ 182 w 184"/>
                  <a:gd name="T31" fmla="*/ 27 h 197"/>
                  <a:gd name="T32" fmla="*/ 14 w 184"/>
                  <a:gd name="T33" fmla="*/ 126 h 197"/>
                  <a:gd name="T34" fmla="*/ 184 w 184"/>
                  <a:gd name="T35" fmla="*/ 28 h 197"/>
                  <a:gd name="T36" fmla="*/ 26 w 184"/>
                  <a:gd name="T37" fmla="*/ 134 h 197"/>
                  <a:gd name="T38" fmla="*/ 150 w 184"/>
                  <a:gd name="T39" fmla="*/ 64 h 197"/>
                  <a:gd name="T40" fmla="*/ 33 w 184"/>
                  <a:gd name="T41" fmla="*/ 140 h 197"/>
                  <a:gd name="T42" fmla="*/ 150 w 184"/>
                  <a:gd name="T43" fmla="*/ 73 h 197"/>
                  <a:gd name="T44" fmla="*/ 38 w 184"/>
                  <a:gd name="T45" fmla="*/ 148 h 197"/>
                  <a:gd name="T46" fmla="*/ 150 w 184"/>
                  <a:gd name="T47" fmla="*/ 84 h 197"/>
                  <a:gd name="T48" fmla="*/ 40 w 184"/>
                  <a:gd name="T49" fmla="*/ 152 h 197"/>
                  <a:gd name="T50" fmla="*/ 150 w 184"/>
                  <a:gd name="T51" fmla="*/ 89 h 197"/>
                  <a:gd name="T52" fmla="*/ 42 w 184"/>
                  <a:gd name="T53" fmla="*/ 160 h 197"/>
                  <a:gd name="T54" fmla="*/ 150 w 184"/>
                  <a:gd name="T55" fmla="*/ 99 h 197"/>
                  <a:gd name="T56" fmla="*/ 42 w 184"/>
                  <a:gd name="T57" fmla="*/ 168 h 197"/>
                  <a:gd name="T58" fmla="*/ 150 w 184"/>
                  <a:gd name="T59" fmla="*/ 107 h 197"/>
                  <a:gd name="T60" fmla="*/ 42 w 184"/>
                  <a:gd name="T61" fmla="*/ 169 h 197"/>
                  <a:gd name="T62" fmla="*/ 150 w 184"/>
                  <a:gd name="T63" fmla="*/ 108 h 197"/>
                  <a:gd name="T64" fmla="*/ 41 w 184"/>
                  <a:gd name="T65" fmla="*/ 173 h 197"/>
                  <a:gd name="T66" fmla="*/ 150 w 184"/>
                  <a:gd name="T67" fmla="*/ 111 h 197"/>
                  <a:gd name="T68" fmla="*/ 31 w 184"/>
                  <a:gd name="T69" fmla="*/ 191 h 197"/>
                  <a:gd name="T70" fmla="*/ 110 w 184"/>
                  <a:gd name="T71" fmla="*/ 145 h 197"/>
                  <a:gd name="T72" fmla="*/ 25 w 184"/>
                  <a:gd name="T73" fmla="*/ 197 h 197"/>
                  <a:gd name="T74" fmla="*/ 109 w 184"/>
                  <a:gd name="T75" fmla="*/ 14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4" h="197">
                    <a:moveTo>
                      <a:pt x="0" y="62"/>
                    </a:moveTo>
                    <a:lnTo>
                      <a:pt x="109" y="0"/>
                    </a:lnTo>
                    <a:lnTo>
                      <a:pt x="0" y="72"/>
                    </a:lnTo>
                    <a:lnTo>
                      <a:pt x="125" y="0"/>
                    </a:lnTo>
                    <a:lnTo>
                      <a:pt x="0" y="87"/>
                    </a:lnTo>
                    <a:lnTo>
                      <a:pt x="150" y="0"/>
                    </a:lnTo>
                    <a:lnTo>
                      <a:pt x="0" y="102"/>
                    </a:lnTo>
                    <a:lnTo>
                      <a:pt x="166" y="7"/>
                    </a:lnTo>
                    <a:lnTo>
                      <a:pt x="0" y="115"/>
                    </a:lnTo>
                    <a:lnTo>
                      <a:pt x="174" y="15"/>
                    </a:lnTo>
                    <a:lnTo>
                      <a:pt x="0" y="118"/>
                    </a:lnTo>
                    <a:lnTo>
                      <a:pt x="176" y="16"/>
                    </a:lnTo>
                    <a:lnTo>
                      <a:pt x="4" y="121"/>
                    </a:lnTo>
                    <a:lnTo>
                      <a:pt x="178" y="20"/>
                    </a:lnTo>
                    <a:lnTo>
                      <a:pt x="12" y="125"/>
                    </a:lnTo>
                    <a:lnTo>
                      <a:pt x="182" y="27"/>
                    </a:lnTo>
                    <a:lnTo>
                      <a:pt x="14" y="126"/>
                    </a:lnTo>
                    <a:lnTo>
                      <a:pt x="184" y="28"/>
                    </a:lnTo>
                    <a:lnTo>
                      <a:pt x="26" y="134"/>
                    </a:lnTo>
                    <a:lnTo>
                      <a:pt x="150" y="64"/>
                    </a:lnTo>
                    <a:lnTo>
                      <a:pt x="33" y="140"/>
                    </a:lnTo>
                    <a:lnTo>
                      <a:pt x="150" y="73"/>
                    </a:lnTo>
                    <a:lnTo>
                      <a:pt x="38" y="148"/>
                    </a:lnTo>
                    <a:lnTo>
                      <a:pt x="150" y="84"/>
                    </a:lnTo>
                    <a:lnTo>
                      <a:pt x="40" y="152"/>
                    </a:lnTo>
                    <a:lnTo>
                      <a:pt x="150" y="89"/>
                    </a:lnTo>
                    <a:lnTo>
                      <a:pt x="42" y="160"/>
                    </a:lnTo>
                    <a:lnTo>
                      <a:pt x="150" y="99"/>
                    </a:lnTo>
                    <a:lnTo>
                      <a:pt x="42" y="168"/>
                    </a:lnTo>
                    <a:lnTo>
                      <a:pt x="150" y="107"/>
                    </a:lnTo>
                    <a:lnTo>
                      <a:pt x="42" y="169"/>
                    </a:lnTo>
                    <a:lnTo>
                      <a:pt x="150" y="108"/>
                    </a:lnTo>
                    <a:lnTo>
                      <a:pt x="41" y="173"/>
                    </a:lnTo>
                    <a:lnTo>
                      <a:pt x="150" y="111"/>
                    </a:lnTo>
                    <a:lnTo>
                      <a:pt x="31" y="191"/>
                    </a:lnTo>
                    <a:lnTo>
                      <a:pt x="110" y="145"/>
                    </a:lnTo>
                    <a:lnTo>
                      <a:pt x="25" y="197"/>
                    </a:lnTo>
                    <a:lnTo>
                      <a:pt x="109" y="148"/>
                    </a:lnTo>
                  </a:path>
                </a:pathLst>
              </a:custGeom>
              <a:noFill/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29">
                <a:extLst>
                  <a:ext uri="{FF2B5EF4-FFF2-40B4-BE49-F238E27FC236}">
                    <a16:creationId xmlns="" xmlns:a16="http://schemas.microsoft.com/office/drawing/2014/main" id="{3F606707-376B-43B2-8CF3-83A3D5E6E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7529" y="3069694"/>
                <a:ext cx="639487" cy="610124"/>
              </a:xfrm>
              <a:custGeom>
                <a:avLst/>
                <a:gdLst>
                  <a:gd name="T0" fmla="*/ 2 w 196"/>
                  <a:gd name="T1" fmla="*/ 106 h 187"/>
                  <a:gd name="T2" fmla="*/ 3 w 196"/>
                  <a:gd name="T3" fmla="*/ 106 h 187"/>
                  <a:gd name="T4" fmla="*/ 0 w 196"/>
                  <a:gd name="T5" fmla="*/ 112 h 187"/>
                  <a:gd name="T6" fmla="*/ 196 w 196"/>
                  <a:gd name="T7" fmla="*/ 0 h 187"/>
                  <a:gd name="T8" fmla="*/ 2 w 196"/>
                  <a:gd name="T9" fmla="*/ 126 h 187"/>
                  <a:gd name="T10" fmla="*/ 87 w 196"/>
                  <a:gd name="T11" fmla="*/ 76 h 187"/>
                  <a:gd name="T12" fmla="*/ 6 w 196"/>
                  <a:gd name="T13" fmla="*/ 135 h 187"/>
                  <a:gd name="T14" fmla="*/ 71 w 196"/>
                  <a:gd name="T15" fmla="*/ 98 h 187"/>
                  <a:gd name="T16" fmla="*/ 7 w 196"/>
                  <a:gd name="T17" fmla="*/ 135 h 187"/>
                  <a:gd name="T18" fmla="*/ 68 w 196"/>
                  <a:gd name="T19" fmla="*/ 100 h 187"/>
                  <a:gd name="T20" fmla="*/ 17 w 196"/>
                  <a:gd name="T21" fmla="*/ 141 h 187"/>
                  <a:gd name="T22" fmla="*/ 62 w 196"/>
                  <a:gd name="T23" fmla="*/ 115 h 187"/>
                  <a:gd name="T24" fmla="*/ 19 w 196"/>
                  <a:gd name="T25" fmla="*/ 144 h 187"/>
                  <a:gd name="T26" fmla="*/ 64 w 196"/>
                  <a:gd name="T27" fmla="*/ 117 h 187"/>
                  <a:gd name="T28" fmla="*/ 23 w 196"/>
                  <a:gd name="T29" fmla="*/ 145 h 187"/>
                  <a:gd name="T30" fmla="*/ 70 w 196"/>
                  <a:gd name="T31" fmla="*/ 119 h 187"/>
                  <a:gd name="T32" fmla="*/ 36 w 196"/>
                  <a:gd name="T33" fmla="*/ 153 h 187"/>
                  <a:gd name="T34" fmla="*/ 82 w 196"/>
                  <a:gd name="T35" fmla="*/ 126 h 187"/>
                  <a:gd name="T36" fmla="*/ 42 w 196"/>
                  <a:gd name="T37" fmla="*/ 157 h 187"/>
                  <a:gd name="T38" fmla="*/ 89 w 196"/>
                  <a:gd name="T39" fmla="*/ 130 h 187"/>
                  <a:gd name="T40" fmla="*/ 51 w 196"/>
                  <a:gd name="T41" fmla="*/ 163 h 187"/>
                  <a:gd name="T42" fmla="*/ 98 w 196"/>
                  <a:gd name="T43" fmla="*/ 135 h 187"/>
                  <a:gd name="T44" fmla="*/ 60 w 196"/>
                  <a:gd name="T45" fmla="*/ 168 h 187"/>
                  <a:gd name="T46" fmla="*/ 108 w 196"/>
                  <a:gd name="T47" fmla="*/ 141 h 187"/>
                  <a:gd name="T48" fmla="*/ 74 w 196"/>
                  <a:gd name="T49" fmla="*/ 176 h 187"/>
                  <a:gd name="T50" fmla="*/ 120 w 196"/>
                  <a:gd name="T51" fmla="*/ 149 h 187"/>
                  <a:gd name="T52" fmla="*/ 86 w 196"/>
                  <a:gd name="T53" fmla="*/ 183 h 187"/>
                  <a:gd name="T54" fmla="*/ 124 w 196"/>
                  <a:gd name="T55" fmla="*/ 160 h 187"/>
                  <a:gd name="T56" fmla="*/ 93 w 196"/>
                  <a:gd name="T57" fmla="*/ 187 h 187"/>
                  <a:gd name="T58" fmla="*/ 125 w 196"/>
                  <a:gd name="T59" fmla="*/ 168 h 187"/>
                  <a:gd name="T60" fmla="*/ 109 w 196"/>
                  <a:gd name="T61" fmla="*/ 187 h 187"/>
                  <a:gd name="T62" fmla="*/ 115 w 196"/>
                  <a:gd name="T63" fmla="*/ 18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6" h="187">
                    <a:moveTo>
                      <a:pt x="2" y="106"/>
                    </a:moveTo>
                    <a:lnTo>
                      <a:pt x="3" y="106"/>
                    </a:lnTo>
                    <a:lnTo>
                      <a:pt x="0" y="112"/>
                    </a:lnTo>
                    <a:lnTo>
                      <a:pt x="196" y="0"/>
                    </a:lnTo>
                    <a:lnTo>
                      <a:pt x="2" y="126"/>
                    </a:lnTo>
                    <a:lnTo>
                      <a:pt x="87" y="76"/>
                    </a:lnTo>
                    <a:lnTo>
                      <a:pt x="6" y="135"/>
                    </a:lnTo>
                    <a:lnTo>
                      <a:pt x="71" y="98"/>
                    </a:lnTo>
                    <a:lnTo>
                      <a:pt x="7" y="135"/>
                    </a:lnTo>
                    <a:lnTo>
                      <a:pt x="68" y="100"/>
                    </a:lnTo>
                    <a:lnTo>
                      <a:pt x="17" y="141"/>
                    </a:lnTo>
                    <a:lnTo>
                      <a:pt x="62" y="115"/>
                    </a:lnTo>
                    <a:lnTo>
                      <a:pt x="19" y="144"/>
                    </a:lnTo>
                    <a:lnTo>
                      <a:pt x="64" y="117"/>
                    </a:lnTo>
                    <a:lnTo>
                      <a:pt x="23" y="145"/>
                    </a:lnTo>
                    <a:lnTo>
                      <a:pt x="70" y="119"/>
                    </a:lnTo>
                    <a:lnTo>
                      <a:pt x="36" y="153"/>
                    </a:lnTo>
                    <a:lnTo>
                      <a:pt x="82" y="126"/>
                    </a:lnTo>
                    <a:lnTo>
                      <a:pt x="42" y="157"/>
                    </a:lnTo>
                    <a:lnTo>
                      <a:pt x="89" y="130"/>
                    </a:lnTo>
                    <a:lnTo>
                      <a:pt x="51" y="163"/>
                    </a:lnTo>
                    <a:lnTo>
                      <a:pt x="98" y="135"/>
                    </a:lnTo>
                    <a:lnTo>
                      <a:pt x="60" y="168"/>
                    </a:lnTo>
                    <a:lnTo>
                      <a:pt x="108" y="141"/>
                    </a:lnTo>
                    <a:lnTo>
                      <a:pt x="74" y="176"/>
                    </a:lnTo>
                    <a:lnTo>
                      <a:pt x="120" y="149"/>
                    </a:lnTo>
                    <a:lnTo>
                      <a:pt x="86" y="183"/>
                    </a:lnTo>
                    <a:lnTo>
                      <a:pt x="124" y="160"/>
                    </a:lnTo>
                    <a:lnTo>
                      <a:pt x="93" y="187"/>
                    </a:lnTo>
                    <a:lnTo>
                      <a:pt x="125" y="168"/>
                    </a:lnTo>
                    <a:lnTo>
                      <a:pt x="109" y="187"/>
                    </a:lnTo>
                    <a:lnTo>
                      <a:pt x="115" y="184"/>
                    </a:lnTo>
                  </a:path>
                </a:pathLst>
              </a:custGeom>
              <a:noFill/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0">
                <a:extLst>
                  <a:ext uri="{FF2B5EF4-FFF2-40B4-BE49-F238E27FC236}">
                    <a16:creationId xmlns="" xmlns:a16="http://schemas.microsoft.com/office/drawing/2014/main" id="{16AD4320-D126-4153-AE24-E2147B52B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7272" y="3069694"/>
                <a:ext cx="9789" cy="3264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3" y="0"/>
                    </a:lnTo>
                  </a:path>
                </a:pathLst>
              </a:custGeom>
              <a:noFill/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1">
                <a:extLst>
                  <a:ext uri="{FF2B5EF4-FFF2-40B4-BE49-F238E27FC236}">
                    <a16:creationId xmlns="" xmlns:a16="http://schemas.microsoft.com/office/drawing/2014/main" id="{9365C35F-3E6E-47B8-988F-CDC801CDA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0580" y="3069694"/>
                <a:ext cx="597073" cy="339320"/>
              </a:xfrm>
              <a:custGeom>
                <a:avLst/>
                <a:gdLst>
                  <a:gd name="T0" fmla="*/ 74 w 183"/>
                  <a:gd name="T1" fmla="*/ 7 h 104"/>
                  <a:gd name="T2" fmla="*/ 81 w 183"/>
                  <a:gd name="T3" fmla="*/ 3 h 104"/>
                  <a:gd name="T4" fmla="*/ 52 w 183"/>
                  <a:gd name="T5" fmla="*/ 34 h 104"/>
                  <a:gd name="T6" fmla="*/ 112 w 183"/>
                  <a:gd name="T7" fmla="*/ 0 h 104"/>
                  <a:gd name="T8" fmla="*/ 37 w 183"/>
                  <a:gd name="T9" fmla="*/ 54 h 104"/>
                  <a:gd name="T10" fmla="*/ 131 w 183"/>
                  <a:gd name="T11" fmla="*/ 0 h 104"/>
                  <a:gd name="T12" fmla="*/ 29 w 183"/>
                  <a:gd name="T13" fmla="*/ 65 h 104"/>
                  <a:gd name="T14" fmla="*/ 142 w 183"/>
                  <a:gd name="T15" fmla="*/ 0 h 104"/>
                  <a:gd name="T16" fmla="*/ 14 w 183"/>
                  <a:gd name="T17" fmla="*/ 85 h 104"/>
                  <a:gd name="T18" fmla="*/ 162 w 183"/>
                  <a:gd name="T19" fmla="*/ 0 h 104"/>
                  <a:gd name="T20" fmla="*/ 0 w 183"/>
                  <a:gd name="T21" fmla="*/ 103 h 104"/>
                  <a:gd name="T22" fmla="*/ 180 w 183"/>
                  <a:gd name="T23" fmla="*/ 0 h 104"/>
                  <a:gd name="T24" fmla="*/ 0 w 183"/>
                  <a:gd name="T25" fmla="*/ 104 h 104"/>
                  <a:gd name="T26" fmla="*/ 183 w 183"/>
                  <a:gd name="T2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3" h="104">
                    <a:moveTo>
                      <a:pt x="74" y="7"/>
                    </a:moveTo>
                    <a:lnTo>
                      <a:pt x="81" y="3"/>
                    </a:lnTo>
                    <a:lnTo>
                      <a:pt x="52" y="34"/>
                    </a:lnTo>
                    <a:lnTo>
                      <a:pt x="112" y="0"/>
                    </a:lnTo>
                    <a:lnTo>
                      <a:pt x="37" y="54"/>
                    </a:lnTo>
                    <a:lnTo>
                      <a:pt x="131" y="0"/>
                    </a:lnTo>
                    <a:lnTo>
                      <a:pt x="29" y="65"/>
                    </a:lnTo>
                    <a:lnTo>
                      <a:pt x="142" y="0"/>
                    </a:lnTo>
                    <a:lnTo>
                      <a:pt x="14" y="85"/>
                    </a:lnTo>
                    <a:lnTo>
                      <a:pt x="162" y="0"/>
                    </a:lnTo>
                    <a:lnTo>
                      <a:pt x="0" y="103"/>
                    </a:lnTo>
                    <a:lnTo>
                      <a:pt x="180" y="0"/>
                    </a:lnTo>
                    <a:lnTo>
                      <a:pt x="0" y="104"/>
                    </a:lnTo>
                    <a:lnTo>
                      <a:pt x="183" y="0"/>
                    </a:lnTo>
                  </a:path>
                </a:pathLst>
              </a:custGeom>
              <a:noFill/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2">
                <a:extLst>
                  <a:ext uri="{FF2B5EF4-FFF2-40B4-BE49-F238E27FC236}">
                    <a16:creationId xmlns="" xmlns:a16="http://schemas.microsoft.com/office/drawing/2014/main" id="{C5EBB7B2-513D-4D10-9D1E-40BA1ADB1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6001" y="2645544"/>
                <a:ext cx="375210" cy="365421"/>
              </a:xfrm>
              <a:custGeom>
                <a:avLst/>
                <a:gdLst>
                  <a:gd name="T0" fmla="*/ 28 w 115"/>
                  <a:gd name="T1" fmla="*/ 6 h 112"/>
                  <a:gd name="T2" fmla="*/ 34 w 115"/>
                  <a:gd name="T3" fmla="*/ 4 h 112"/>
                  <a:gd name="T4" fmla="*/ 4 w 115"/>
                  <a:gd name="T5" fmla="*/ 35 h 112"/>
                  <a:gd name="T6" fmla="*/ 67 w 115"/>
                  <a:gd name="T7" fmla="*/ 0 h 112"/>
                  <a:gd name="T8" fmla="*/ 1 w 115"/>
                  <a:gd name="T9" fmla="*/ 42 h 112"/>
                  <a:gd name="T10" fmla="*/ 73 w 115"/>
                  <a:gd name="T11" fmla="*/ 1 h 112"/>
                  <a:gd name="T12" fmla="*/ 0 w 115"/>
                  <a:gd name="T13" fmla="*/ 58 h 112"/>
                  <a:gd name="T14" fmla="*/ 88 w 115"/>
                  <a:gd name="T15" fmla="*/ 8 h 112"/>
                  <a:gd name="T16" fmla="*/ 0 w 115"/>
                  <a:gd name="T17" fmla="*/ 59 h 112"/>
                  <a:gd name="T18" fmla="*/ 90 w 115"/>
                  <a:gd name="T19" fmla="*/ 8 h 112"/>
                  <a:gd name="T20" fmla="*/ 3 w 115"/>
                  <a:gd name="T21" fmla="*/ 72 h 112"/>
                  <a:gd name="T22" fmla="*/ 98 w 115"/>
                  <a:gd name="T23" fmla="*/ 16 h 112"/>
                  <a:gd name="T24" fmla="*/ 5 w 115"/>
                  <a:gd name="T25" fmla="*/ 78 h 112"/>
                  <a:gd name="T26" fmla="*/ 103 w 115"/>
                  <a:gd name="T27" fmla="*/ 21 h 112"/>
                  <a:gd name="T28" fmla="*/ 7 w 115"/>
                  <a:gd name="T29" fmla="*/ 82 h 112"/>
                  <a:gd name="T30" fmla="*/ 106 w 115"/>
                  <a:gd name="T31" fmla="*/ 25 h 112"/>
                  <a:gd name="T32" fmla="*/ 12 w 115"/>
                  <a:gd name="T33" fmla="*/ 91 h 112"/>
                  <a:gd name="T34" fmla="*/ 111 w 115"/>
                  <a:gd name="T35" fmla="*/ 34 h 112"/>
                  <a:gd name="T36" fmla="*/ 13 w 115"/>
                  <a:gd name="T37" fmla="*/ 91 h 112"/>
                  <a:gd name="T38" fmla="*/ 111 w 115"/>
                  <a:gd name="T39" fmla="*/ 35 h 112"/>
                  <a:gd name="T40" fmla="*/ 13 w 115"/>
                  <a:gd name="T41" fmla="*/ 92 h 112"/>
                  <a:gd name="T42" fmla="*/ 111 w 115"/>
                  <a:gd name="T43" fmla="*/ 35 h 112"/>
                  <a:gd name="T44" fmla="*/ 23 w 115"/>
                  <a:gd name="T45" fmla="*/ 101 h 112"/>
                  <a:gd name="T46" fmla="*/ 114 w 115"/>
                  <a:gd name="T47" fmla="*/ 49 h 112"/>
                  <a:gd name="T48" fmla="*/ 26 w 115"/>
                  <a:gd name="T49" fmla="*/ 103 h 112"/>
                  <a:gd name="T50" fmla="*/ 115 w 115"/>
                  <a:gd name="T51" fmla="*/ 51 h 112"/>
                  <a:gd name="T52" fmla="*/ 28 w 115"/>
                  <a:gd name="T53" fmla="*/ 104 h 112"/>
                  <a:gd name="T54" fmla="*/ 115 w 115"/>
                  <a:gd name="T55" fmla="*/ 54 h 112"/>
                  <a:gd name="T56" fmla="*/ 39 w 115"/>
                  <a:gd name="T57" fmla="*/ 110 h 112"/>
                  <a:gd name="T58" fmla="*/ 114 w 115"/>
                  <a:gd name="T59" fmla="*/ 66 h 112"/>
                  <a:gd name="T60" fmla="*/ 54 w 115"/>
                  <a:gd name="T61" fmla="*/ 112 h 112"/>
                  <a:gd name="T62" fmla="*/ 109 w 115"/>
                  <a:gd name="T63" fmla="*/ 81 h 112"/>
                  <a:gd name="T64" fmla="*/ 79 w 115"/>
                  <a:gd name="T65" fmla="*/ 108 h 112"/>
                  <a:gd name="T66" fmla="*/ 94 w 115"/>
                  <a:gd name="T67" fmla="*/ 100 h 112"/>
                  <a:gd name="T68" fmla="*/ 81 w 115"/>
                  <a:gd name="T69" fmla="*/ 107 h 112"/>
                  <a:gd name="T70" fmla="*/ 87 w 115"/>
                  <a:gd name="T71" fmla="*/ 10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5" h="112">
                    <a:moveTo>
                      <a:pt x="28" y="6"/>
                    </a:moveTo>
                    <a:lnTo>
                      <a:pt x="34" y="4"/>
                    </a:lnTo>
                    <a:lnTo>
                      <a:pt x="4" y="35"/>
                    </a:lnTo>
                    <a:lnTo>
                      <a:pt x="67" y="0"/>
                    </a:lnTo>
                    <a:lnTo>
                      <a:pt x="1" y="42"/>
                    </a:lnTo>
                    <a:lnTo>
                      <a:pt x="73" y="1"/>
                    </a:lnTo>
                    <a:lnTo>
                      <a:pt x="0" y="58"/>
                    </a:lnTo>
                    <a:lnTo>
                      <a:pt x="88" y="8"/>
                    </a:lnTo>
                    <a:lnTo>
                      <a:pt x="0" y="59"/>
                    </a:lnTo>
                    <a:lnTo>
                      <a:pt x="90" y="8"/>
                    </a:lnTo>
                    <a:lnTo>
                      <a:pt x="3" y="72"/>
                    </a:lnTo>
                    <a:lnTo>
                      <a:pt x="98" y="16"/>
                    </a:lnTo>
                    <a:lnTo>
                      <a:pt x="5" y="78"/>
                    </a:lnTo>
                    <a:lnTo>
                      <a:pt x="103" y="21"/>
                    </a:lnTo>
                    <a:lnTo>
                      <a:pt x="7" y="82"/>
                    </a:lnTo>
                    <a:lnTo>
                      <a:pt x="106" y="25"/>
                    </a:lnTo>
                    <a:lnTo>
                      <a:pt x="12" y="91"/>
                    </a:lnTo>
                    <a:lnTo>
                      <a:pt x="111" y="34"/>
                    </a:lnTo>
                    <a:lnTo>
                      <a:pt x="13" y="91"/>
                    </a:lnTo>
                    <a:lnTo>
                      <a:pt x="111" y="35"/>
                    </a:lnTo>
                    <a:lnTo>
                      <a:pt x="13" y="92"/>
                    </a:lnTo>
                    <a:lnTo>
                      <a:pt x="111" y="35"/>
                    </a:lnTo>
                    <a:lnTo>
                      <a:pt x="23" y="101"/>
                    </a:lnTo>
                    <a:lnTo>
                      <a:pt x="114" y="49"/>
                    </a:lnTo>
                    <a:lnTo>
                      <a:pt x="26" y="103"/>
                    </a:lnTo>
                    <a:lnTo>
                      <a:pt x="115" y="51"/>
                    </a:lnTo>
                    <a:lnTo>
                      <a:pt x="28" y="104"/>
                    </a:lnTo>
                    <a:lnTo>
                      <a:pt x="115" y="54"/>
                    </a:lnTo>
                    <a:lnTo>
                      <a:pt x="39" y="110"/>
                    </a:lnTo>
                    <a:lnTo>
                      <a:pt x="114" y="66"/>
                    </a:lnTo>
                    <a:lnTo>
                      <a:pt x="54" y="112"/>
                    </a:lnTo>
                    <a:lnTo>
                      <a:pt x="109" y="81"/>
                    </a:lnTo>
                    <a:lnTo>
                      <a:pt x="79" y="108"/>
                    </a:lnTo>
                    <a:lnTo>
                      <a:pt x="94" y="100"/>
                    </a:lnTo>
                    <a:lnTo>
                      <a:pt x="81" y="107"/>
                    </a:lnTo>
                    <a:lnTo>
                      <a:pt x="87" y="104"/>
                    </a:lnTo>
                  </a:path>
                </a:pathLst>
              </a:custGeom>
              <a:noFill/>
              <a:ln w="1588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" name="e7d195523061f1c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 hidden="1">
            <a:extLst>
              <a:ext uri="{FF2B5EF4-FFF2-40B4-BE49-F238E27FC236}">
                <a16:creationId xmlns="" xmlns:a16="http://schemas.microsoft.com/office/drawing/2014/main" id="{8E75780A-07BF-4AB9-8D68-BB869D8AABBC}"/>
              </a:ext>
            </a:extLst>
          </p:cNvPr>
          <p:cNvSpPr txBox="1"/>
          <p:nvPr/>
        </p:nvSpPr>
        <p:spPr>
          <a:xfrm>
            <a:off x="-355600" y="1803400"/>
            <a:ext cx="29892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e7d195523061f1c07797a755f80b33936a4bdb71a1e2e9b3B62BFFCC95B79A52B69A880DC502B9E829A24DBA5CC298944ED7C125A3C86A656AA7F644DB8944AD014E04A9878B8132B29416743944FF5DF7B305328D74A606473A2245CF56CC8645AB564CB57661BDFEEB7A97C9C70052F858D888A9303BD944E31C4FEC3188E7FD6EC68044F9A740</a:t>
            </a:r>
            <a:endParaRPr lang="zh-CN" altLang="en-US" sz="100"/>
          </a:p>
        </p:txBody>
      </p:sp>
      <p:grpSp>
        <p:nvGrpSpPr>
          <p:cNvPr id="57" name="组合 207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/>
          <p:cNvGrpSpPr/>
          <p:nvPr/>
        </p:nvGrpSpPr>
        <p:grpSpPr>
          <a:xfrm>
            <a:off x="6078334" y="2806304"/>
            <a:ext cx="4454490" cy="1574440"/>
            <a:chOff x="5616726" y="2406020"/>
            <a:chExt cx="4454490" cy="1574440"/>
          </a:xfrm>
        </p:grpSpPr>
        <p:sp>
          <p:nvSpPr>
            <p:cNvPr id="62" name="文本框 61"/>
            <p:cNvSpPr txBox="1"/>
            <p:nvPr/>
          </p:nvSpPr>
          <p:spPr>
            <a:xfrm>
              <a:off x="5616726" y="2406020"/>
              <a:ext cx="26699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zh-CN" sz="3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06</a:t>
              </a: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616726" y="3036355"/>
              <a:ext cx="4454490" cy="9441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我的职业规划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endParaRPr lang="en-US" altLang="zh-CN" sz="1600" dirty="0">
                <a:solidFill>
                  <a:schemeClr val="bg1"/>
                </a:solidFill>
              </a:endParaRPr>
            </a:p>
            <a:p>
              <a:r>
                <a:rPr lang="zh-CN" altLang="en-US" sz="1100" dirty="0" smtClean="0">
                  <a:solidFill>
                    <a:schemeClr val="bg1"/>
                  </a:solidFill>
                </a:rPr>
                <a:t>并不是一个人的战斗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合 1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7AFDFE84-93E0-42B4-9D30-9C918806D4D0}"/>
              </a:ext>
            </a:extLst>
          </p:cNvPr>
          <p:cNvGrpSpPr/>
          <p:nvPr/>
        </p:nvGrpSpPr>
        <p:grpSpPr>
          <a:xfrm>
            <a:off x="8305579" y="2368766"/>
            <a:ext cx="755650" cy="1035050"/>
            <a:chOff x="2237661" y="2909888"/>
            <a:chExt cx="755650" cy="1035050"/>
          </a:xfrm>
        </p:grpSpPr>
        <p:sp>
          <p:nvSpPr>
            <p:cNvPr id="65" name="Freeform 53">
              <a:extLst>
                <a:ext uri="{FF2B5EF4-FFF2-40B4-BE49-F238E27FC236}">
                  <a16:creationId xmlns="" xmlns:a16="http://schemas.microsoft.com/office/drawing/2014/main" id="{94487E95-AF85-4100-ADF1-70DB5572C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661" y="3179763"/>
              <a:ext cx="336550" cy="334963"/>
            </a:xfrm>
            <a:custGeom>
              <a:avLst/>
              <a:gdLst>
                <a:gd name="T0" fmla="*/ 51 w 212"/>
                <a:gd name="T1" fmla="*/ 16 h 211"/>
                <a:gd name="T2" fmla="*/ 55 w 212"/>
                <a:gd name="T3" fmla="*/ 14 h 211"/>
                <a:gd name="T4" fmla="*/ 19 w 212"/>
                <a:gd name="T5" fmla="*/ 46 h 211"/>
                <a:gd name="T6" fmla="*/ 99 w 212"/>
                <a:gd name="T7" fmla="*/ 0 h 211"/>
                <a:gd name="T8" fmla="*/ 14 w 212"/>
                <a:gd name="T9" fmla="*/ 53 h 211"/>
                <a:gd name="T10" fmla="*/ 107 w 212"/>
                <a:gd name="T11" fmla="*/ 0 h 211"/>
                <a:gd name="T12" fmla="*/ 7 w 212"/>
                <a:gd name="T13" fmla="*/ 68 h 211"/>
                <a:gd name="T14" fmla="*/ 122 w 212"/>
                <a:gd name="T15" fmla="*/ 1 h 211"/>
                <a:gd name="T16" fmla="*/ 6 w 212"/>
                <a:gd name="T17" fmla="*/ 75 h 211"/>
                <a:gd name="T18" fmla="*/ 129 w 212"/>
                <a:gd name="T19" fmla="*/ 3 h 211"/>
                <a:gd name="T20" fmla="*/ 3 w 212"/>
                <a:gd name="T21" fmla="*/ 82 h 211"/>
                <a:gd name="T22" fmla="*/ 136 w 212"/>
                <a:gd name="T23" fmla="*/ 4 h 211"/>
                <a:gd name="T24" fmla="*/ 2 w 212"/>
                <a:gd name="T25" fmla="*/ 87 h 211"/>
                <a:gd name="T26" fmla="*/ 143 w 212"/>
                <a:gd name="T27" fmla="*/ 7 h 211"/>
                <a:gd name="T28" fmla="*/ 2 w 212"/>
                <a:gd name="T29" fmla="*/ 91 h 211"/>
                <a:gd name="T30" fmla="*/ 147 w 212"/>
                <a:gd name="T31" fmla="*/ 8 h 211"/>
                <a:gd name="T32" fmla="*/ 0 w 212"/>
                <a:gd name="T33" fmla="*/ 106 h 211"/>
                <a:gd name="T34" fmla="*/ 160 w 212"/>
                <a:gd name="T35" fmla="*/ 15 h 211"/>
                <a:gd name="T36" fmla="*/ 2 w 212"/>
                <a:gd name="T37" fmla="*/ 120 h 211"/>
                <a:gd name="T38" fmla="*/ 171 w 212"/>
                <a:gd name="T39" fmla="*/ 22 h 211"/>
                <a:gd name="T40" fmla="*/ 2 w 212"/>
                <a:gd name="T41" fmla="*/ 124 h 211"/>
                <a:gd name="T42" fmla="*/ 174 w 212"/>
                <a:gd name="T43" fmla="*/ 25 h 211"/>
                <a:gd name="T44" fmla="*/ 4 w 212"/>
                <a:gd name="T45" fmla="*/ 135 h 211"/>
                <a:gd name="T46" fmla="*/ 182 w 212"/>
                <a:gd name="T47" fmla="*/ 33 h 211"/>
                <a:gd name="T48" fmla="*/ 4 w 212"/>
                <a:gd name="T49" fmla="*/ 135 h 211"/>
                <a:gd name="T50" fmla="*/ 182 w 212"/>
                <a:gd name="T51" fmla="*/ 33 h 211"/>
                <a:gd name="T52" fmla="*/ 7 w 212"/>
                <a:gd name="T53" fmla="*/ 143 h 211"/>
                <a:gd name="T54" fmla="*/ 188 w 212"/>
                <a:gd name="T55" fmla="*/ 38 h 211"/>
                <a:gd name="T56" fmla="*/ 10 w 212"/>
                <a:gd name="T57" fmla="*/ 148 h 211"/>
                <a:gd name="T58" fmla="*/ 192 w 212"/>
                <a:gd name="T59" fmla="*/ 44 h 211"/>
                <a:gd name="T60" fmla="*/ 11 w 212"/>
                <a:gd name="T61" fmla="*/ 152 h 211"/>
                <a:gd name="T62" fmla="*/ 194 w 212"/>
                <a:gd name="T63" fmla="*/ 48 h 211"/>
                <a:gd name="T64" fmla="*/ 18 w 212"/>
                <a:gd name="T65" fmla="*/ 163 h 211"/>
                <a:gd name="T66" fmla="*/ 200 w 212"/>
                <a:gd name="T67" fmla="*/ 59 h 211"/>
                <a:gd name="T68" fmla="*/ 24 w 212"/>
                <a:gd name="T69" fmla="*/ 171 h 211"/>
                <a:gd name="T70" fmla="*/ 205 w 212"/>
                <a:gd name="T71" fmla="*/ 68 h 211"/>
                <a:gd name="T72" fmla="*/ 28 w 212"/>
                <a:gd name="T73" fmla="*/ 177 h 211"/>
                <a:gd name="T74" fmla="*/ 207 w 212"/>
                <a:gd name="T75" fmla="*/ 73 h 211"/>
                <a:gd name="T76" fmla="*/ 39 w 212"/>
                <a:gd name="T77" fmla="*/ 186 h 211"/>
                <a:gd name="T78" fmla="*/ 211 w 212"/>
                <a:gd name="T79" fmla="*/ 87 h 211"/>
                <a:gd name="T80" fmla="*/ 41 w 212"/>
                <a:gd name="T81" fmla="*/ 189 h 211"/>
                <a:gd name="T82" fmla="*/ 211 w 212"/>
                <a:gd name="T83" fmla="*/ 91 h 211"/>
                <a:gd name="T84" fmla="*/ 54 w 212"/>
                <a:gd name="T85" fmla="*/ 197 h 211"/>
                <a:gd name="T86" fmla="*/ 212 w 212"/>
                <a:gd name="T87" fmla="*/ 105 h 211"/>
                <a:gd name="T88" fmla="*/ 63 w 212"/>
                <a:gd name="T89" fmla="*/ 201 h 211"/>
                <a:gd name="T90" fmla="*/ 211 w 212"/>
                <a:gd name="T91" fmla="*/ 116 h 211"/>
                <a:gd name="T92" fmla="*/ 78 w 212"/>
                <a:gd name="T93" fmla="*/ 207 h 211"/>
                <a:gd name="T94" fmla="*/ 208 w 212"/>
                <a:gd name="T95" fmla="*/ 132 h 211"/>
                <a:gd name="T96" fmla="*/ 93 w 212"/>
                <a:gd name="T97" fmla="*/ 209 h 211"/>
                <a:gd name="T98" fmla="*/ 204 w 212"/>
                <a:gd name="T99" fmla="*/ 145 h 211"/>
                <a:gd name="T100" fmla="*/ 110 w 212"/>
                <a:gd name="T101" fmla="*/ 211 h 211"/>
                <a:gd name="T102" fmla="*/ 196 w 212"/>
                <a:gd name="T103" fmla="*/ 160 h 211"/>
                <a:gd name="T104" fmla="*/ 119 w 212"/>
                <a:gd name="T105" fmla="*/ 209 h 211"/>
                <a:gd name="T106" fmla="*/ 190 w 212"/>
                <a:gd name="T107" fmla="*/ 169 h 211"/>
                <a:gd name="T108" fmla="*/ 149 w 212"/>
                <a:gd name="T109" fmla="*/ 201 h 211"/>
                <a:gd name="T110" fmla="*/ 167 w 212"/>
                <a:gd name="T111" fmla="*/ 190 h 211"/>
                <a:gd name="T112" fmla="*/ 158 w 212"/>
                <a:gd name="T113" fmla="*/ 197 h 211"/>
                <a:gd name="T114" fmla="*/ 162 w 212"/>
                <a:gd name="T115" fmla="*/ 19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" h="211">
                  <a:moveTo>
                    <a:pt x="51" y="16"/>
                  </a:moveTo>
                  <a:lnTo>
                    <a:pt x="55" y="14"/>
                  </a:lnTo>
                  <a:lnTo>
                    <a:pt x="19" y="46"/>
                  </a:lnTo>
                  <a:lnTo>
                    <a:pt x="99" y="0"/>
                  </a:lnTo>
                  <a:lnTo>
                    <a:pt x="14" y="53"/>
                  </a:lnTo>
                  <a:lnTo>
                    <a:pt x="107" y="0"/>
                  </a:lnTo>
                  <a:lnTo>
                    <a:pt x="7" y="68"/>
                  </a:lnTo>
                  <a:lnTo>
                    <a:pt x="122" y="1"/>
                  </a:lnTo>
                  <a:lnTo>
                    <a:pt x="6" y="75"/>
                  </a:lnTo>
                  <a:lnTo>
                    <a:pt x="129" y="3"/>
                  </a:lnTo>
                  <a:lnTo>
                    <a:pt x="3" y="82"/>
                  </a:lnTo>
                  <a:lnTo>
                    <a:pt x="136" y="4"/>
                  </a:lnTo>
                  <a:lnTo>
                    <a:pt x="2" y="87"/>
                  </a:lnTo>
                  <a:lnTo>
                    <a:pt x="143" y="7"/>
                  </a:lnTo>
                  <a:lnTo>
                    <a:pt x="2" y="91"/>
                  </a:lnTo>
                  <a:lnTo>
                    <a:pt x="147" y="8"/>
                  </a:lnTo>
                  <a:lnTo>
                    <a:pt x="0" y="106"/>
                  </a:lnTo>
                  <a:lnTo>
                    <a:pt x="160" y="15"/>
                  </a:lnTo>
                  <a:lnTo>
                    <a:pt x="2" y="120"/>
                  </a:lnTo>
                  <a:lnTo>
                    <a:pt x="171" y="22"/>
                  </a:lnTo>
                  <a:lnTo>
                    <a:pt x="2" y="124"/>
                  </a:lnTo>
                  <a:lnTo>
                    <a:pt x="174" y="25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7" y="143"/>
                  </a:lnTo>
                  <a:lnTo>
                    <a:pt x="188" y="38"/>
                  </a:lnTo>
                  <a:lnTo>
                    <a:pt x="10" y="148"/>
                  </a:lnTo>
                  <a:lnTo>
                    <a:pt x="192" y="44"/>
                  </a:lnTo>
                  <a:lnTo>
                    <a:pt x="11" y="152"/>
                  </a:lnTo>
                  <a:lnTo>
                    <a:pt x="194" y="48"/>
                  </a:lnTo>
                  <a:lnTo>
                    <a:pt x="18" y="163"/>
                  </a:lnTo>
                  <a:lnTo>
                    <a:pt x="200" y="59"/>
                  </a:lnTo>
                  <a:lnTo>
                    <a:pt x="24" y="171"/>
                  </a:lnTo>
                  <a:lnTo>
                    <a:pt x="205" y="68"/>
                  </a:lnTo>
                  <a:lnTo>
                    <a:pt x="28" y="177"/>
                  </a:lnTo>
                  <a:lnTo>
                    <a:pt x="207" y="73"/>
                  </a:lnTo>
                  <a:lnTo>
                    <a:pt x="39" y="186"/>
                  </a:lnTo>
                  <a:lnTo>
                    <a:pt x="211" y="87"/>
                  </a:lnTo>
                  <a:lnTo>
                    <a:pt x="41" y="189"/>
                  </a:lnTo>
                  <a:lnTo>
                    <a:pt x="211" y="91"/>
                  </a:lnTo>
                  <a:lnTo>
                    <a:pt x="54" y="197"/>
                  </a:lnTo>
                  <a:lnTo>
                    <a:pt x="212" y="105"/>
                  </a:lnTo>
                  <a:lnTo>
                    <a:pt x="63" y="201"/>
                  </a:lnTo>
                  <a:lnTo>
                    <a:pt x="211" y="116"/>
                  </a:lnTo>
                  <a:lnTo>
                    <a:pt x="78" y="207"/>
                  </a:lnTo>
                  <a:lnTo>
                    <a:pt x="208" y="132"/>
                  </a:lnTo>
                  <a:lnTo>
                    <a:pt x="93" y="209"/>
                  </a:lnTo>
                  <a:lnTo>
                    <a:pt x="204" y="145"/>
                  </a:lnTo>
                  <a:lnTo>
                    <a:pt x="110" y="211"/>
                  </a:lnTo>
                  <a:lnTo>
                    <a:pt x="196" y="160"/>
                  </a:lnTo>
                  <a:lnTo>
                    <a:pt x="119" y="209"/>
                  </a:lnTo>
                  <a:lnTo>
                    <a:pt x="190" y="169"/>
                  </a:lnTo>
                  <a:lnTo>
                    <a:pt x="149" y="201"/>
                  </a:lnTo>
                  <a:lnTo>
                    <a:pt x="167" y="190"/>
                  </a:lnTo>
                  <a:lnTo>
                    <a:pt x="158" y="197"/>
                  </a:lnTo>
                  <a:lnTo>
                    <a:pt x="162" y="194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4">
              <a:extLst>
                <a:ext uri="{FF2B5EF4-FFF2-40B4-BE49-F238E27FC236}">
                  <a16:creationId xmlns="" xmlns:a16="http://schemas.microsoft.com/office/drawing/2014/main" id="{350CF618-76DC-4F2A-BC2D-742C08A48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923" y="3046413"/>
              <a:ext cx="268288" cy="265113"/>
            </a:xfrm>
            <a:custGeom>
              <a:avLst/>
              <a:gdLst>
                <a:gd name="T0" fmla="*/ 40 w 169"/>
                <a:gd name="T1" fmla="*/ 12 h 167"/>
                <a:gd name="T2" fmla="*/ 44 w 169"/>
                <a:gd name="T3" fmla="*/ 9 h 167"/>
                <a:gd name="T4" fmla="*/ 22 w 169"/>
                <a:gd name="T5" fmla="*/ 27 h 167"/>
                <a:gd name="T6" fmla="*/ 67 w 169"/>
                <a:gd name="T7" fmla="*/ 1 h 167"/>
                <a:gd name="T8" fmla="*/ 7 w 169"/>
                <a:gd name="T9" fmla="*/ 50 h 167"/>
                <a:gd name="T10" fmla="*/ 93 w 169"/>
                <a:gd name="T11" fmla="*/ 0 h 167"/>
                <a:gd name="T12" fmla="*/ 4 w 169"/>
                <a:gd name="T13" fmla="*/ 57 h 167"/>
                <a:gd name="T14" fmla="*/ 102 w 169"/>
                <a:gd name="T15" fmla="*/ 1 h 167"/>
                <a:gd name="T16" fmla="*/ 0 w 169"/>
                <a:gd name="T17" fmla="*/ 73 h 167"/>
                <a:gd name="T18" fmla="*/ 117 w 169"/>
                <a:gd name="T19" fmla="*/ 7 h 167"/>
                <a:gd name="T20" fmla="*/ 0 w 169"/>
                <a:gd name="T21" fmla="*/ 80 h 167"/>
                <a:gd name="T22" fmla="*/ 123 w 169"/>
                <a:gd name="T23" fmla="*/ 9 h 167"/>
                <a:gd name="T24" fmla="*/ 0 w 169"/>
                <a:gd name="T25" fmla="*/ 81 h 167"/>
                <a:gd name="T26" fmla="*/ 125 w 169"/>
                <a:gd name="T27" fmla="*/ 9 h 167"/>
                <a:gd name="T28" fmla="*/ 0 w 169"/>
                <a:gd name="T29" fmla="*/ 87 h 167"/>
                <a:gd name="T30" fmla="*/ 129 w 169"/>
                <a:gd name="T31" fmla="*/ 12 h 167"/>
                <a:gd name="T32" fmla="*/ 0 w 169"/>
                <a:gd name="T33" fmla="*/ 90 h 167"/>
                <a:gd name="T34" fmla="*/ 132 w 169"/>
                <a:gd name="T35" fmla="*/ 15 h 167"/>
                <a:gd name="T36" fmla="*/ 0 w 169"/>
                <a:gd name="T37" fmla="*/ 90 h 167"/>
                <a:gd name="T38" fmla="*/ 132 w 169"/>
                <a:gd name="T39" fmla="*/ 15 h 167"/>
                <a:gd name="T40" fmla="*/ 0 w 169"/>
                <a:gd name="T41" fmla="*/ 90 h 167"/>
                <a:gd name="T42" fmla="*/ 132 w 169"/>
                <a:gd name="T43" fmla="*/ 15 h 167"/>
                <a:gd name="T44" fmla="*/ 2 w 169"/>
                <a:gd name="T45" fmla="*/ 103 h 167"/>
                <a:gd name="T46" fmla="*/ 141 w 169"/>
                <a:gd name="T47" fmla="*/ 23 h 167"/>
                <a:gd name="T48" fmla="*/ 4 w 169"/>
                <a:gd name="T49" fmla="*/ 109 h 167"/>
                <a:gd name="T50" fmla="*/ 147 w 169"/>
                <a:gd name="T51" fmla="*/ 27 h 167"/>
                <a:gd name="T52" fmla="*/ 7 w 169"/>
                <a:gd name="T53" fmla="*/ 118 h 167"/>
                <a:gd name="T54" fmla="*/ 152 w 169"/>
                <a:gd name="T55" fmla="*/ 34 h 167"/>
                <a:gd name="T56" fmla="*/ 13 w 169"/>
                <a:gd name="T57" fmla="*/ 128 h 167"/>
                <a:gd name="T58" fmla="*/ 159 w 169"/>
                <a:gd name="T59" fmla="*/ 43 h 167"/>
                <a:gd name="T60" fmla="*/ 18 w 169"/>
                <a:gd name="T61" fmla="*/ 136 h 167"/>
                <a:gd name="T62" fmla="*/ 163 w 169"/>
                <a:gd name="T63" fmla="*/ 53 h 167"/>
                <a:gd name="T64" fmla="*/ 24 w 169"/>
                <a:gd name="T65" fmla="*/ 141 h 167"/>
                <a:gd name="T66" fmla="*/ 166 w 169"/>
                <a:gd name="T67" fmla="*/ 60 h 167"/>
                <a:gd name="T68" fmla="*/ 25 w 169"/>
                <a:gd name="T69" fmla="*/ 144 h 167"/>
                <a:gd name="T70" fmla="*/ 166 w 169"/>
                <a:gd name="T71" fmla="*/ 64 h 167"/>
                <a:gd name="T72" fmla="*/ 28 w 169"/>
                <a:gd name="T73" fmla="*/ 147 h 167"/>
                <a:gd name="T74" fmla="*/ 167 w 169"/>
                <a:gd name="T75" fmla="*/ 66 h 167"/>
                <a:gd name="T76" fmla="*/ 32 w 169"/>
                <a:gd name="T77" fmla="*/ 149 h 167"/>
                <a:gd name="T78" fmla="*/ 169 w 169"/>
                <a:gd name="T79" fmla="*/ 72 h 167"/>
                <a:gd name="T80" fmla="*/ 36 w 169"/>
                <a:gd name="T81" fmla="*/ 152 h 167"/>
                <a:gd name="T82" fmla="*/ 169 w 169"/>
                <a:gd name="T83" fmla="*/ 76 h 167"/>
                <a:gd name="T84" fmla="*/ 37 w 169"/>
                <a:gd name="T85" fmla="*/ 153 h 167"/>
                <a:gd name="T86" fmla="*/ 169 w 169"/>
                <a:gd name="T87" fmla="*/ 77 h 167"/>
                <a:gd name="T88" fmla="*/ 44 w 169"/>
                <a:gd name="T89" fmla="*/ 157 h 167"/>
                <a:gd name="T90" fmla="*/ 169 w 169"/>
                <a:gd name="T91" fmla="*/ 87 h 167"/>
                <a:gd name="T92" fmla="*/ 48 w 169"/>
                <a:gd name="T93" fmla="*/ 159 h 167"/>
                <a:gd name="T94" fmla="*/ 169 w 169"/>
                <a:gd name="T95" fmla="*/ 90 h 167"/>
                <a:gd name="T96" fmla="*/ 48 w 169"/>
                <a:gd name="T97" fmla="*/ 160 h 167"/>
                <a:gd name="T98" fmla="*/ 169 w 169"/>
                <a:gd name="T99" fmla="*/ 91 h 167"/>
                <a:gd name="T100" fmla="*/ 65 w 169"/>
                <a:gd name="T101" fmla="*/ 166 h 167"/>
                <a:gd name="T102" fmla="*/ 166 w 169"/>
                <a:gd name="T103" fmla="*/ 107 h 167"/>
                <a:gd name="T104" fmla="*/ 77 w 169"/>
                <a:gd name="T105" fmla="*/ 167 h 167"/>
                <a:gd name="T106" fmla="*/ 162 w 169"/>
                <a:gd name="T107" fmla="*/ 118 h 167"/>
                <a:gd name="T108" fmla="*/ 102 w 169"/>
                <a:gd name="T109" fmla="*/ 166 h 167"/>
                <a:gd name="T110" fmla="*/ 147 w 169"/>
                <a:gd name="T111" fmla="*/ 140 h 167"/>
                <a:gd name="T112" fmla="*/ 125 w 169"/>
                <a:gd name="T113" fmla="*/ 157 h 167"/>
                <a:gd name="T114" fmla="*/ 129 w 169"/>
                <a:gd name="T115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9" h="167">
                  <a:moveTo>
                    <a:pt x="40" y="12"/>
                  </a:moveTo>
                  <a:lnTo>
                    <a:pt x="44" y="9"/>
                  </a:lnTo>
                  <a:lnTo>
                    <a:pt x="22" y="27"/>
                  </a:lnTo>
                  <a:lnTo>
                    <a:pt x="67" y="1"/>
                  </a:lnTo>
                  <a:lnTo>
                    <a:pt x="7" y="50"/>
                  </a:lnTo>
                  <a:lnTo>
                    <a:pt x="93" y="0"/>
                  </a:lnTo>
                  <a:lnTo>
                    <a:pt x="4" y="57"/>
                  </a:lnTo>
                  <a:lnTo>
                    <a:pt x="102" y="1"/>
                  </a:lnTo>
                  <a:lnTo>
                    <a:pt x="0" y="73"/>
                  </a:lnTo>
                  <a:lnTo>
                    <a:pt x="117" y="7"/>
                  </a:lnTo>
                  <a:lnTo>
                    <a:pt x="0" y="80"/>
                  </a:lnTo>
                  <a:lnTo>
                    <a:pt x="123" y="9"/>
                  </a:lnTo>
                  <a:lnTo>
                    <a:pt x="0" y="81"/>
                  </a:lnTo>
                  <a:lnTo>
                    <a:pt x="125" y="9"/>
                  </a:lnTo>
                  <a:lnTo>
                    <a:pt x="0" y="87"/>
                  </a:lnTo>
                  <a:lnTo>
                    <a:pt x="129" y="12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2" y="103"/>
                  </a:lnTo>
                  <a:lnTo>
                    <a:pt x="141" y="23"/>
                  </a:lnTo>
                  <a:lnTo>
                    <a:pt x="4" y="109"/>
                  </a:lnTo>
                  <a:lnTo>
                    <a:pt x="147" y="27"/>
                  </a:lnTo>
                  <a:lnTo>
                    <a:pt x="7" y="118"/>
                  </a:lnTo>
                  <a:lnTo>
                    <a:pt x="152" y="34"/>
                  </a:lnTo>
                  <a:lnTo>
                    <a:pt x="13" y="128"/>
                  </a:lnTo>
                  <a:lnTo>
                    <a:pt x="159" y="43"/>
                  </a:lnTo>
                  <a:lnTo>
                    <a:pt x="18" y="136"/>
                  </a:lnTo>
                  <a:lnTo>
                    <a:pt x="163" y="53"/>
                  </a:lnTo>
                  <a:lnTo>
                    <a:pt x="24" y="141"/>
                  </a:lnTo>
                  <a:lnTo>
                    <a:pt x="166" y="60"/>
                  </a:lnTo>
                  <a:lnTo>
                    <a:pt x="25" y="144"/>
                  </a:lnTo>
                  <a:lnTo>
                    <a:pt x="166" y="64"/>
                  </a:lnTo>
                  <a:lnTo>
                    <a:pt x="28" y="147"/>
                  </a:lnTo>
                  <a:lnTo>
                    <a:pt x="167" y="66"/>
                  </a:lnTo>
                  <a:lnTo>
                    <a:pt x="32" y="149"/>
                  </a:lnTo>
                  <a:lnTo>
                    <a:pt x="169" y="72"/>
                  </a:lnTo>
                  <a:lnTo>
                    <a:pt x="36" y="152"/>
                  </a:lnTo>
                  <a:lnTo>
                    <a:pt x="169" y="76"/>
                  </a:lnTo>
                  <a:lnTo>
                    <a:pt x="37" y="153"/>
                  </a:lnTo>
                  <a:lnTo>
                    <a:pt x="169" y="77"/>
                  </a:lnTo>
                  <a:lnTo>
                    <a:pt x="44" y="157"/>
                  </a:lnTo>
                  <a:lnTo>
                    <a:pt x="169" y="87"/>
                  </a:lnTo>
                  <a:lnTo>
                    <a:pt x="48" y="159"/>
                  </a:lnTo>
                  <a:lnTo>
                    <a:pt x="169" y="90"/>
                  </a:lnTo>
                  <a:lnTo>
                    <a:pt x="48" y="160"/>
                  </a:lnTo>
                  <a:lnTo>
                    <a:pt x="169" y="91"/>
                  </a:lnTo>
                  <a:lnTo>
                    <a:pt x="65" y="166"/>
                  </a:lnTo>
                  <a:lnTo>
                    <a:pt x="166" y="107"/>
                  </a:lnTo>
                  <a:lnTo>
                    <a:pt x="77" y="167"/>
                  </a:lnTo>
                  <a:lnTo>
                    <a:pt x="162" y="118"/>
                  </a:lnTo>
                  <a:lnTo>
                    <a:pt x="102" y="166"/>
                  </a:lnTo>
                  <a:lnTo>
                    <a:pt x="147" y="140"/>
                  </a:lnTo>
                  <a:lnTo>
                    <a:pt x="125" y="157"/>
                  </a:lnTo>
                  <a:lnTo>
                    <a:pt x="129" y="155"/>
                  </a:lnTo>
                </a:path>
              </a:pathLst>
            </a:cu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5">
              <a:extLst>
                <a:ext uri="{FF2B5EF4-FFF2-40B4-BE49-F238E27FC236}">
                  <a16:creationId xmlns="" xmlns:a16="http://schemas.microsoft.com/office/drawing/2014/main" id="{FF99A911-7E8B-4B19-866B-6526C4886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211" y="2909888"/>
              <a:ext cx="171450" cy="171450"/>
            </a:xfrm>
            <a:custGeom>
              <a:avLst/>
              <a:gdLst>
                <a:gd name="T0" fmla="*/ 25 w 108"/>
                <a:gd name="T1" fmla="*/ 8 h 108"/>
                <a:gd name="T2" fmla="*/ 32 w 108"/>
                <a:gd name="T3" fmla="*/ 4 h 108"/>
                <a:gd name="T4" fmla="*/ 15 w 108"/>
                <a:gd name="T5" fmla="*/ 17 h 108"/>
                <a:gd name="T6" fmla="*/ 43 w 108"/>
                <a:gd name="T7" fmla="*/ 2 h 108"/>
                <a:gd name="T8" fmla="*/ 4 w 108"/>
                <a:gd name="T9" fmla="*/ 32 h 108"/>
                <a:gd name="T10" fmla="*/ 59 w 108"/>
                <a:gd name="T11" fmla="*/ 0 h 108"/>
                <a:gd name="T12" fmla="*/ 2 w 108"/>
                <a:gd name="T13" fmla="*/ 41 h 108"/>
                <a:gd name="T14" fmla="*/ 70 w 108"/>
                <a:gd name="T15" fmla="*/ 2 h 108"/>
                <a:gd name="T16" fmla="*/ 0 w 108"/>
                <a:gd name="T17" fmla="*/ 57 h 108"/>
                <a:gd name="T18" fmla="*/ 84 w 108"/>
                <a:gd name="T19" fmla="*/ 8 h 108"/>
                <a:gd name="T20" fmla="*/ 0 w 108"/>
                <a:gd name="T21" fmla="*/ 60 h 108"/>
                <a:gd name="T22" fmla="*/ 86 w 108"/>
                <a:gd name="T23" fmla="*/ 10 h 108"/>
                <a:gd name="T24" fmla="*/ 3 w 108"/>
                <a:gd name="T25" fmla="*/ 71 h 108"/>
                <a:gd name="T26" fmla="*/ 95 w 108"/>
                <a:gd name="T27" fmla="*/ 18 h 108"/>
                <a:gd name="T28" fmla="*/ 3 w 108"/>
                <a:gd name="T29" fmla="*/ 72 h 108"/>
                <a:gd name="T30" fmla="*/ 96 w 108"/>
                <a:gd name="T31" fmla="*/ 19 h 108"/>
                <a:gd name="T32" fmla="*/ 10 w 108"/>
                <a:gd name="T33" fmla="*/ 85 h 108"/>
                <a:gd name="T34" fmla="*/ 103 w 108"/>
                <a:gd name="T35" fmla="*/ 30 h 108"/>
                <a:gd name="T36" fmla="*/ 14 w 108"/>
                <a:gd name="T37" fmla="*/ 91 h 108"/>
                <a:gd name="T38" fmla="*/ 106 w 108"/>
                <a:gd name="T39" fmla="*/ 38 h 108"/>
                <a:gd name="T40" fmla="*/ 17 w 108"/>
                <a:gd name="T41" fmla="*/ 93 h 108"/>
                <a:gd name="T42" fmla="*/ 107 w 108"/>
                <a:gd name="T43" fmla="*/ 41 h 108"/>
                <a:gd name="T44" fmla="*/ 26 w 108"/>
                <a:gd name="T45" fmla="*/ 99 h 108"/>
                <a:gd name="T46" fmla="*/ 108 w 108"/>
                <a:gd name="T47" fmla="*/ 53 h 108"/>
                <a:gd name="T48" fmla="*/ 29 w 108"/>
                <a:gd name="T49" fmla="*/ 102 h 108"/>
                <a:gd name="T50" fmla="*/ 108 w 108"/>
                <a:gd name="T51" fmla="*/ 56 h 108"/>
                <a:gd name="T52" fmla="*/ 33 w 108"/>
                <a:gd name="T53" fmla="*/ 104 h 108"/>
                <a:gd name="T54" fmla="*/ 108 w 108"/>
                <a:gd name="T55" fmla="*/ 61 h 108"/>
                <a:gd name="T56" fmla="*/ 34 w 108"/>
                <a:gd name="T57" fmla="*/ 105 h 108"/>
                <a:gd name="T58" fmla="*/ 108 w 108"/>
                <a:gd name="T59" fmla="*/ 63 h 108"/>
                <a:gd name="T60" fmla="*/ 45 w 108"/>
                <a:gd name="T61" fmla="*/ 108 h 108"/>
                <a:gd name="T62" fmla="*/ 106 w 108"/>
                <a:gd name="T63" fmla="*/ 72 h 108"/>
                <a:gd name="T64" fmla="*/ 56 w 108"/>
                <a:gd name="T65" fmla="*/ 108 h 108"/>
                <a:gd name="T66" fmla="*/ 100 w 108"/>
                <a:gd name="T67" fmla="*/ 83 h 108"/>
                <a:gd name="T68" fmla="*/ 77 w 108"/>
                <a:gd name="T69" fmla="*/ 104 h 108"/>
                <a:gd name="T70" fmla="*/ 82 w 108"/>
                <a:gd name="T71" fmla="*/ 9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108">
                  <a:moveTo>
                    <a:pt x="25" y="8"/>
                  </a:moveTo>
                  <a:lnTo>
                    <a:pt x="32" y="4"/>
                  </a:lnTo>
                  <a:lnTo>
                    <a:pt x="15" y="17"/>
                  </a:lnTo>
                  <a:lnTo>
                    <a:pt x="43" y="2"/>
                  </a:lnTo>
                  <a:lnTo>
                    <a:pt x="4" y="32"/>
                  </a:lnTo>
                  <a:lnTo>
                    <a:pt x="59" y="0"/>
                  </a:lnTo>
                  <a:lnTo>
                    <a:pt x="2" y="41"/>
                  </a:lnTo>
                  <a:lnTo>
                    <a:pt x="70" y="2"/>
                  </a:lnTo>
                  <a:lnTo>
                    <a:pt x="0" y="57"/>
                  </a:lnTo>
                  <a:lnTo>
                    <a:pt x="84" y="8"/>
                  </a:lnTo>
                  <a:lnTo>
                    <a:pt x="0" y="60"/>
                  </a:lnTo>
                  <a:lnTo>
                    <a:pt x="86" y="10"/>
                  </a:lnTo>
                  <a:lnTo>
                    <a:pt x="3" y="71"/>
                  </a:lnTo>
                  <a:lnTo>
                    <a:pt x="95" y="18"/>
                  </a:lnTo>
                  <a:lnTo>
                    <a:pt x="3" y="72"/>
                  </a:lnTo>
                  <a:lnTo>
                    <a:pt x="96" y="19"/>
                  </a:lnTo>
                  <a:lnTo>
                    <a:pt x="10" y="85"/>
                  </a:lnTo>
                  <a:lnTo>
                    <a:pt x="103" y="30"/>
                  </a:lnTo>
                  <a:lnTo>
                    <a:pt x="14" y="91"/>
                  </a:lnTo>
                  <a:lnTo>
                    <a:pt x="106" y="38"/>
                  </a:lnTo>
                  <a:lnTo>
                    <a:pt x="17" y="93"/>
                  </a:lnTo>
                  <a:lnTo>
                    <a:pt x="107" y="41"/>
                  </a:lnTo>
                  <a:lnTo>
                    <a:pt x="26" y="99"/>
                  </a:lnTo>
                  <a:lnTo>
                    <a:pt x="108" y="53"/>
                  </a:lnTo>
                  <a:lnTo>
                    <a:pt x="29" y="102"/>
                  </a:lnTo>
                  <a:lnTo>
                    <a:pt x="108" y="56"/>
                  </a:lnTo>
                  <a:lnTo>
                    <a:pt x="33" y="104"/>
                  </a:lnTo>
                  <a:lnTo>
                    <a:pt x="108" y="61"/>
                  </a:lnTo>
                  <a:lnTo>
                    <a:pt x="34" y="105"/>
                  </a:lnTo>
                  <a:lnTo>
                    <a:pt x="108" y="63"/>
                  </a:lnTo>
                  <a:lnTo>
                    <a:pt x="45" y="108"/>
                  </a:lnTo>
                  <a:lnTo>
                    <a:pt x="106" y="72"/>
                  </a:lnTo>
                  <a:lnTo>
                    <a:pt x="56" y="108"/>
                  </a:lnTo>
                  <a:lnTo>
                    <a:pt x="100" y="83"/>
                  </a:lnTo>
                  <a:lnTo>
                    <a:pt x="77" y="104"/>
                  </a:lnTo>
                  <a:lnTo>
                    <a:pt x="82" y="99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6">
              <a:extLst>
                <a:ext uri="{FF2B5EF4-FFF2-40B4-BE49-F238E27FC236}">
                  <a16:creationId xmlns="" xmlns:a16="http://schemas.microsoft.com/office/drawing/2014/main" id="{F969F15D-8415-4B99-94E5-DF453D9FC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11" y="3529013"/>
              <a:ext cx="419100" cy="415925"/>
            </a:xfrm>
            <a:custGeom>
              <a:avLst/>
              <a:gdLst>
                <a:gd name="T0" fmla="*/ 74 w 264"/>
                <a:gd name="T1" fmla="*/ 14 h 262"/>
                <a:gd name="T2" fmla="*/ 118 w 264"/>
                <a:gd name="T3" fmla="*/ 2 h 262"/>
                <a:gd name="T4" fmla="*/ 119 w 264"/>
                <a:gd name="T5" fmla="*/ 2 h 262"/>
                <a:gd name="T6" fmla="*/ 138 w 264"/>
                <a:gd name="T7" fmla="*/ 0 h 262"/>
                <a:gd name="T8" fmla="*/ 158 w 264"/>
                <a:gd name="T9" fmla="*/ 3 h 262"/>
                <a:gd name="T10" fmla="*/ 166 w 264"/>
                <a:gd name="T11" fmla="*/ 4 h 262"/>
                <a:gd name="T12" fmla="*/ 184 w 264"/>
                <a:gd name="T13" fmla="*/ 11 h 262"/>
                <a:gd name="T14" fmla="*/ 192 w 264"/>
                <a:gd name="T15" fmla="*/ 14 h 262"/>
                <a:gd name="T16" fmla="*/ 192 w 264"/>
                <a:gd name="T17" fmla="*/ 14 h 262"/>
                <a:gd name="T18" fmla="*/ 201 w 264"/>
                <a:gd name="T19" fmla="*/ 19 h 262"/>
                <a:gd name="T20" fmla="*/ 207 w 264"/>
                <a:gd name="T21" fmla="*/ 23 h 262"/>
                <a:gd name="T22" fmla="*/ 211 w 264"/>
                <a:gd name="T23" fmla="*/ 25 h 262"/>
                <a:gd name="T24" fmla="*/ 212 w 264"/>
                <a:gd name="T25" fmla="*/ 26 h 262"/>
                <a:gd name="T26" fmla="*/ 215 w 264"/>
                <a:gd name="T27" fmla="*/ 29 h 262"/>
                <a:gd name="T28" fmla="*/ 219 w 264"/>
                <a:gd name="T29" fmla="*/ 31 h 262"/>
                <a:gd name="T30" fmla="*/ 227 w 264"/>
                <a:gd name="T31" fmla="*/ 40 h 262"/>
                <a:gd name="T32" fmla="*/ 231 w 264"/>
                <a:gd name="T33" fmla="*/ 45 h 262"/>
                <a:gd name="T34" fmla="*/ 240 w 264"/>
                <a:gd name="T35" fmla="*/ 54 h 262"/>
                <a:gd name="T36" fmla="*/ 244 w 264"/>
                <a:gd name="T37" fmla="*/ 59 h 262"/>
                <a:gd name="T38" fmla="*/ 249 w 264"/>
                <a:gd name="T39" fmla="*/ 68 h 262"/>
                <a:gd name="T40" fmla="*/ 251 w 264"/>
                <a:gd name="T41" fmla="*/ 71 h 262"/>
                <a:gd name="T42" fmla="*/ 253 w 264"/>
                <a:gd name="T43" fmla="*/ 79 h 262"/>
                <a:gd name="T44" fmla="*/ 255 w 264"/>
                <a:gd name="T45" fmla="*/ 80 h 262"/>
                <a:gd name="T46" fmla="*/ 259 w 264"/>
                <a:gd name="T47" fmla="*/ 93 h 262"/>
                <a:gd name="T48" fmla="*/ 261 w 264"/>
                <a:gd name="T49" fmla="*/ 102 h 262"/>
                <a:gd name="T50" fmla="*/ 264 w 264"/>
                <a:gd name="T51" fmla="*/ 110 h 262"/>
                <a:gd name="T52" fmla="*/ 264 w 264"/>
                <a:gd name="T53" fmla="*/ 121 h 262"/>
                <a:gd name="T54" fmla="*/ 264 w 264"/>
                <a:gd name="T55" fmla="*/ 121 h 262"/>
                <a:gd name="T56" fmla="*/ 264 w 264"/>
                <a:gd name="T57" fmla="*/ 124 h 262"/>
                <a:gd name="T58" fmla="*/ 264 w 264"/>
                <a:gd name="T59" fmla="*/ 137 h 262"/>
                <a:gd name="T60" fmla="*/ 264 w 264"/>
                <a:gd name="T61" fmla="*/ 143 h 262"/>
                <a:gd name="T62" fmla="*/ 264 w 264"/>
                <a:gd name="T63" fmla="*/ 150 h 262"/>
                <a:gd name="T64" fmla="*/ 260 w 264"/>
                <a:gd name="T65" fmla="*/ 167 h 262"/>
                <a:gd name="T66" fmla="*/ 253 w 264"/>
                <a:gd name="T67" fmla="*/ 185 h 262"/>
                <a:gd name="T68" fmla="*/ 245 w 264"/>
                <a:gd name="T69" fmla="*/ 201 h 262"/>
                <a:gd name="T70" fmla="*/ 241 w 264"/>
                <a:gd name="T71" fmla="*/ 207 h 262"/>
                <a:gd name="T72" fmla="*/ 237 w 264"/>
                <a:gd name="T73" fmla="*/ 212 h 262"/>
                <a:gd name="T74" fmla="*/ 233 w 264"/>
                <a:gd name="T75" fmla="*/ 216 h 262"/>
                <a:gd name="T76" fmla="*/ 233 w 264"/>
                <a:gd name="T77" fmla="*/ 217 h 262"/>
                <a:gd name="T78" fmla="*/ 230 w 264"/>
                <a:gd name="T79" fmla="*/ 220 h 262"/>
                <a:gd name="T80" fmla="*/ 226 w 264"/>
                <a:gd name="T81" fmla="*/ 224 h 262"/>
                <a:gd name="T82" fmla="*/ 220 w 264"/>
                <a:gd name="T83" fmla="*/ 230 h 262"/>
                <a:gd name="T84" fmla="*/ 200 w 264"/>
                <a:gd name="T85" fmla="*/ 2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4" h="262">
                  <a:moveTo>
                    <a:pt x="66" y="19"/>
                  </a:moveTo>
                  <a:lnTo>
                    <a:pt x="74" y="14"/>
                  </a:lnTo>
                  <a:lnTo>
                    <a:pt x="26" y="53"/>
                  </a:lnTo>
                  <a:lnTo>
                    <a:pt x="118" y="2"/>
                  </a:lnTo>
                  <a:lnTo>
                    <a:pt x="25" y="54"/>
                  </a:lnTo>
                  <a:lnTo>
                    <a:pt x="119" y="2"/>
                  </a:lnTo>
                  <a:lnTo>
                    <a:pt x="15" y="71"/>
                  </a:lnTo>
                  <a:lnTo>
                    <a:pt x="138" y="0"/>
                  </a:lnTo>
                  <a:lnTo>
                    <a:pt x="8" y="87"/>
                  </a:lnTo>
                  <a:lnTo>
                    <a:pt x="158" y="3"/>
                  </a:lnTo>
                  <a:lnTo>
                    <a:pt x="6" y="97"/>
                  </a:lnTo>
                  <a:lnTo>
                    <a:pt x="166" y="4"/>
                  </a:lnTo>
                  <a:lnTo>
                    <a:pt x="2" y="114"/>
                  </a:lnTo>
                  <a:lnTo>
                    <a:pt x="184" y="11"/>
                  </a:lnTo>
                  <a:lnTo>
                    <a:pt x="2" y="122"/>
                  </a:lnTo>
                  <a:lnTo>
                    <a:pt x="192" y="14"/>
                  </a:lnTo>
                  <a:lnTo>
                    <a:pt x="2" y="124"/>
                  </a:lnTo>
                  <a:lnTo>
                    <a:pt x="192" y="14"/>
                  </a:lnTo>
                  <a:lnTo>
                    <a:pt x="0" y="135"/>
                  </a:lnTo>
                  <a:lnTo>
                    <a:pt x="201" y="19"/>
                  </a:lnTo>
                  <a:lnTo>
                    <a:pt x="2" y="140"/>
                  </a:lnTo>
                  <a:lnTo>
                    <a:pt x="207" y="23"/>
                  </a:lnTo>
                  <a:lnTo>
                    <a:pt x="2" y="144"/>
                  </a:lnTo>
                  <a:lnTo>
                    <a:pt x="211" y="25"/>
                  </a:lnTo>
                  <a:lnTo>
                    <a:pt x="2" y="145"/>
                  </a:lnTo>
                  <a:lnTo>
                    <a:pt x="212" y="26"/>
                  </a:lnTo>
                  <a:lnTo>
                    <a:pt x="2" y="151"/>
                  </a:lnTo>
                  <a:lnTo>
                    <a:pt x="215" y="29"/>
                  </a:lnTo>
                  <a:lnTo>
                    <a:pt x="3" y="155"/>
                  </a:lnTo>
                  <a:lnTo>
                    <a:pt x="219" y="31"/>
                  </a:lnTo>
                  <a:lnTo>
                    <a:pt x="6" y="167"/>
                  </a:lnTo>
                  <a:lnTo>
                    <a:pt x="227" y="40"/>
                  </a:lnTo>
                  <a:lnTo>
                    <a:pt x="7" y="173"/>
                  </a:lnTo>
                  <a:lnTo>
                    <a:pt x="231" y="45"/>
                  </a:lnTo>
                  <a:lnTo>
                    <a:pt x="13" y="185"/>
                  </a:lnTo>
                  <a:lnTo>
                    <a:pt x="240" y="54"/>
                  </a:lnTo>
                  <a:lnTo>
                    <a:pt x="14" y="190"/>
                  </a:lnTo>
                  <a:lnTo>
                    <a:pt x="244" y="59"/>
                  </a:lnTo>
                  <a:lnTo>
                    <a:pt x="21" y="200"/>
                  </a:lnTo>
                  <a:lnTo>
                    <a:pt x="249" y="68"/>
                  </a:lnTo>
                  <a:lnTo>
                    <a:pt x="22" y="203"/>
                  </a:lnTo>
                  <a:lnTo>
                    <a:pt x="251" y="71"/>
                  </a:lnTo>
                  <a:lnTo>
                    <a:pt x="26" y="209"/>
                  </a:lnTo>
                  <a:lnTo>
                    <a:pt x="253" y="79"/>
                  </a:lnTo>
                  <a:lnTo>
                    <a:pt x="28" y="211"/>
                  </a:lnTo>
                  <a:lnTo>
                    <a:pt x="255" y="80"/>
                  </a:lnTo>
                  <a:lnTo>
                    <a:pt x="36" y="220"/>
                  </a:lnTo>
                  <a:lnTo>
                    <a:pt x="259" y="93"/>
                  </a:lnTo>
                  <a:lnTo>
                    <a:pt x="43" y="228"/>
                  </a:lnTo>
                  <a:lnTo>
                    <a:pt x="261" y="102"/>
                  </a:lnTo>
                  <a:lnTo>
                    <a:pt x="49" y="234"/>
                  </a:lnTo>
                  <a:lnTo>
                    <a:pt x="264" y="110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60" y="241"/>
                  </a:lnTo>
                  <a:lnTo>
                    <a:pt x="264" y="124"/>
                  </a:lnTo>
                  <a:lnTo>
                    <a:pt x="71" y="247"/>
                  </a:lnTo>
                  <a:lnTo>
                    <a:pt x="264" y="137"/>
                  </a:lnTo>
                  <a:lnTo>
                    <a:pt x="77" y="250"/>
                  </a:lnTo>
                  <a:lnTo>
                    <a:pt x="264" y="143"/>
                  </a:lnTo>
                  <a:lnTo>
                    <a:pt x="84" y="253"/>
                  </a:lnTo>
                  <a:lnTo>
                    <a:pt x="264" y="150"/>
                  </a:lnTo>
                  <a:lnTo>
                    <a:pt x="100" y="258"/>
                  </a:lnTo>
                  <a:lnTo>
                    <a:pt x="260" y="167"/>
                  </a:lnTo>
                  <a:lnTo>
                    <a:pt x="121" y="262"/>
                  </a:lnTo>
                  <a:lnTo>
                    <a:pt x="253" y="185"/>
                  </a:lnTo>
                  <a:lnTo>
                    <a:pt x="137" y="262"/>
                  </a:lnTo>
                  <a:lnTo>
                    <a:pt x="245" y="201"/>
                  </a:lnTo>
                  <a:lnTo>
                    <a:pt x="144" y="262"/>
                  </a:lnTo>
                  <a:lnTo>
                    <a:pt x="241" y="207"/>
                  </a:lnTo>
                  <a:lnTo>
                    <a:pt x="152" y="261"/>
                  </a:lnTo>
                  <a:lnTo>
                    <a:pt x="237" y="212"/>
                  </a:lnTo>
                  <a:lnTo>
                    <a:pt x="156" y="261"/>
                  </a:lnTo>
                  <a:lnTo>
                    <a:pt x="233" y="216"/>
                  </a:lnTo>
                  <a:lnTo>
                    <a:pt x="159" y="260"/>
                  </a:lnTo>
                  <a:lnTo>
                    <a:pt x="233" y="217"/>
                  </a:lnTo>
                  <a:lnTo>
                    <a:pt x="162" y="260"/>
                  </a:lnTo>
                  <a:lnTo>
                    <a:pt x="230" y="220"/>
                  </a:lnTo>
                  <a:lnTo>
                    <a:pt x="168" y="258"/>
                  </a:lnTo>
                  <a:lnTo>
                    <a:pt x="226" y="224"/>
                  </a:lnTo>
                  <a:lnTo>
                    <a:pt x="173" y="257"/>
                  </a:lnTo>
                  <a:lnTo>
                    <a:pt x="220" y="230"/>
                  </a:lnTo>
                  <a:lnTo>
                    <a:pt x="192" y="249"/>
                  </a:lnTo>
                  <a:lnTo>
                    <a:pt x="200" y="245"/>
                  </a:lnTo>
                </a:path>
              </a:pathLst>
            </a:custGeom>
            <a:noFill/>
            <a:ln w="3175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9" name="直接连接符 2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D9D08E08-8485-4DA5-BCD7-1490E4AE4542}"/>
              </a:ext>
            </a:extLst>
          </p:cNvPr>
          <p:cNvCxnSpPr>
            <a:cxnSpLocks/>
          </p:cNvCxnSpPr>
          <p:nvPr/>
        </p:nvCxnSpPr>
        <p:spPr>
          <a:xfrm>
            <a:off x="5608320" y="2050475"/>
            <a:ext cx="0" cy="2757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4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16A7B26A-BD16-45B3-8FE8-6C9B4E2B4360}"/>
              </a:ext>
            </a:extLst>
          </p:cNvPr>
          <p:cNvGrpSpPr/>
          <p:nvPr/>
        </p:nvGrpSpPr>
        <p:grpSpPr>
          <a:xfrm>
            <a:off x="4213120" y="1554480"/>
            <a:ext cx="1808253" cy="3747454"/>
            <a:chOff x="5022850" y="2360613"/>
            <a:chExt cx="1030288" cy="2135188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63973B69-14C2-4039-9520-7E5EE3BE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2519363"/>
              <a:ext cx="330200" cy="187325"/>
            </a:xfrm>
            <a:custGeom>
              <a:avLst/>
              <a:gdLst>
                <a:gd name="T0" fmla="*/ 0 w 208"/>
                <a:gd name="T1" fmla="*/ 118 h 118"/>
                <a:gd name="T2" fmla="*/ 208 w 208"/>
                <a:gd name="T3" fmla="*/ 0 h 118"/>
                <a:gd name="T4" fmla="*/ 76 w 208"/>
                <a:gd name="T5" fmla="*/ 87 h 118"/>
                <a:gd name="T6" fmla="*/ 208 w 208"/>
                <a:gd name="T7" fmla="*/ 11 h 118"/>
                <a:gd name="T8" fmla="*/ 114 w 208"/>
                <a:gd name="T9" fmla="*/ 76 h 118"/>
                <a:gd name="T10" fmla="*/ 208 w 208"/>
                <a:gd name="T11" fmla="*/ 23 h 118"/>
                <a:gd name="T12" fmla="*/ 145 w 208"/>
                <a:gd name="T13" fmla="*/ 71 h 118"/>
                <a:gd name="T14" fmla="*/ 208 w 208"/>
                <a:gd name="T15" fmla="*/ 34 h 118"/>
                <a:gd name="T16" fmla="*/ 172 w 208"/>
                <a:gd name="T17" fmla="*/ 67 h 118"/>
                <a:gd name="T18" fmla="*/ 208 w 208"/>
                <a:gd name="T19" fmla="*/ 46 h 118"/>
                <a:gd name="T20" fmla="*/ 172 w 208"/>
                <a:gd name="T21" fmla="*/ 67 h 118"/>
                <a:gd name="T22" fmla="*/ 208 w 208"/>
                <a:gd name="T23" fmla="*/ 46 h 118"/>
                <a:gd name="T24" fmla="*/ 182 w 208"/>
                <a:gd name="T25" fmla="*/ 65 h 118"/>
                <a:gd name="T26" fmla="*/ 208 w 208"/>
                <a:gd name="T27" fmla="*/ 50 h 118"/>
                <a:gd name="T28" fmla="*/ 206 w 208"/>
                <a:gd name="T29" fmla="*/ 63 h 118"/>
                <a:gd name="T30" fmla="*/ 208 w 208"/>
                <a:gd name="T31" fmla="*/ 63 h 118"/>
                <a:gd name="T32" fmla="*/ 206 w 208"/>
                <a:gd name="T33" fmla="*/ 63 h 118"/>
                <a:gd name="T34" fmla="*/ 208 w 208"/>
                <a:gd name="T35" fmla="*/ 6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8" h="118">
                  <a:moveTo>
                    <a:pt x="0" y="118"/>
                  </a:moveTo>
                  <a:lnTo>
                    <a:pt x="208" y="0"/>
                  </a:lnTo>
                  <a:lnTo>
                    <a:pt x="76" y="87"/>
                  </a:lnTo>
                  <a:lnTo>
                    <a:pt x="208" y="11"/>
                  </a:lnTo>
                  <a:lnTo>
                    <a:pt x="114" y="76"/>
                  </a:lnTo>
                  <a:lnTo>
                    <a:pt x="208" y="23"/>
                  </a:lnTo>
                  <a:lnTo>
                    <a:pt x="145" y="71"/>
                  </a:lnTo>
                  <a:lnTo>
                    <a:pt x="208" y="34"/>
                  </a:lnTo>
                  <a:lnTo>
                    <a:pt x="172" y="67"/>
                  </a:lnTo>
                  <a:lnTo>
                    <a:pt x="208" y="46"/>
                  </a:lnTo>
                  <a:lnTo>
                    <a:pt x="172" y="67"/>
                  </a:lnTo>
                  <a:lnTo>
                    <a:pt x="208" y="46"/>
                  </a:lnTo>
                  <a:lnTo>
                    <a:pt x="182" y="65"/>
                  </a:lnTo>
                  <a:lnTo>
                    <a:pt x="208" y="50"/>
                  </a:lnTo>
                  <a:lnTo>
                    <a:pt x="206" y="63"/>
                  </a:lnTo>
                  <a:lnTo>
                    <a:pt x="208" y="63"/>
                  </a:lnTo>
                  <a:lnTo>
                    <a:pt x="206" y="63"/>
                  </a:lnTo>
                  <a:lnTo>
                    <a:pt x="208" y="63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06FB281A-C31A-4D3F-B151-1B2BC8EE7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2850" y="2360613"/>
              <a:ext cx="1030288" cy="2135188"/>
            </a:xfrm>
            <a:custGeom>
              <a:avLst/>
              <a:gdLst>
                <a:gd name="T0" fmla="*/ 475 w 649"/>
                <a:gd name="T1" fmla="*/ 30 h 1345"/>
                <a:gd name="T2" fmla="*/ 529 w 649"/>
                <a:gd name="T3" fmla="*/ 15 h 1345"/>
                <a:gd name="T4" fmla="*/ 586 w 649"/>
                <a:gd name="T5" fmla="*/ 5 h 1345"/>
                <a:gd name="T6" fmla="*/ 620 w 649"/>
                <a:gd name="T7" fmla="*/ 1 h 1345"/>
                <a:gd name="T8" fmla="*/ 647 w 649"/>
                <a:gd name="T9" fmla="*/ 27 h 1345"/>
                <a:gd name="T10" fmla="*/ 647 w 649"/>
                <a:gd name="T11" fmla="*/ 41 h 1345"/>
                <a:gd name="T12" fmla="*/ 647 w 649"/>
                <a:gd name="T13" fmla="*/ 68 h 1345"/>
                <a:gd name="T14" fmla="*/ 649 w 649"/>
                <a:gd name="T15" fmla="*/ 96 h 1345"/>
                <a:gd name="T16" fmla="*/ 301 w 649"/>
                <a:gd name="T17" fmla="*/ 325 h 1345"/>
                <a:gd name="T18" fmla="*/ 267 w 649"/>
                <a:gd name="T19" fmla="*/ 365 h 1345"/>
                <a:gd name="T20" fmla="*/ 242 w 649"/>
                <a:gd name="T21" fmla="*/ 403 h 1345"/>
                <a:gd name="T22" fmla="*/ 227 w 649"/>
                <a:gd name="T23" fmla="*/ 428 h 1345"/>
                <a:gd name="T24" fmla="*/ 214 w 649"/>
                <a:gd name="T25" fmla="*/ 453 h 1345"/>
                <a:gd name="T26" fmla="*/ 198 w 649"/>
                <a:gd name="T27" fmla="*/ 488 h 1345"/>
                <a:gd name="T28" fmla="*/ 186 w 649"/>
                <a:gd name="T29" fmla="*/ 525 h 1345"/>
                <a:gd name="T30" fmla="*/ 174 w 649"/>
                <a:gd name="T31" fmla="*/ 573 h 1345"/>
                <a:gd name="T32" fmla="*/ 170 w 649"/>
                <a:gd name="T33" fmla="*/ 596 h 1345"/>
                <a:gd name="T34" fmla="*/ 166 w 649"/>
                <a:gd name="T35" fmla="*/ 628 h 1345"/>
                <a:gd name="T36" fmla="*/ 164 w 649"/>
                <a:gd name="T37" fmla="*/ 655 h 1345"/>
                <a:gd name="T38" fmla="*/ 164 w 649"/>
                <a:gd name="T39" fmla="*/ 678 h 1345"/>
                <a:gd name="T40" fmla="*/ 166 w 649"/>
                <a:gd name="T41" fmla="*/ 699 h 1345"/>
                <a:gd name="T42" fmla="*/ 166 w 649"/>
                <a:gd name="T43" fmla="*/ 702 h 1345"/>
                <a:gd name="T44" fmla="*/ 166 w 649"/>
                <a:gd name="T45" fmla="*/ 720 h 1345"/>
                <a:gd name="T46" fmla="*/ 171 w 649"/>
                <a:gd name="T47" fmla="*/ 752 h 1345"/>
                <a:gd name="T48" fmla="*/ 175 w 649"/>
                <a:gd name="T49" fmla="*/ 775 h 1345"/>
                <a:gd name="T50" fmla="*/ 176 w 649"/>
                <a:gd name="T51" fmla="*/ 785 h 1345"/>
                <a:gd name="T52" fmla="*/ 183 w 649"/>
                <a:gd name="T53" fmla="*/ 811 h 1345"/>
                <a:gd name="T54" fmla="*/ 191 w 649"/>
                <a:gd name="T55" fmla="*/ 836 h 1345"/>
                <a:gd name="T56" fmla="*/ 198 w 649"/>
                <a:gd name="T57" fmla="*/ 855 h 1345"/>
                <a:gd name="T58" fmla="*/ 202 w 649"/>
                <a:gd name="T59" fmla="*/ 865 h 1345"/>
                <a:gd name="T60" fmla="*/ 206 w 649"/>
                <a:gd name="T61" fmla="*/ 874 h 1345"/>
                <a:gd name="T62" fmla="*/ 212 w 649"/>
                <a:gd name="T63" fmla="*/ 888 h 1345"/>
                <a:gd name="T64" fmla="*/ 218 w 649"/>
                <a:gd name="T65" fmla="*/ 901 h 1345"/>
                <a:gd name="T66" fmla="*/ 225 w 649"/>
                <a:gd name="T67" fmla="*/ 915 h 1345"/>
                <a:gd name="T68" fmla="*/ 239 w 649"/>
                <a:gd name="T69" fmla="*/ 937 h 1345"/>
                <a:gd name="T70" fmla="*/ 244 w 649"/>
                <a:gd name="T71" fmla="*/ 946 h 1345"/>
                <a:gd name="T72" fmla="*/ 252 w 649"/>
                <a:gd name="T73" fmla="*/ 958 h 1345"/>
                <a:gd name="T74" fmla="*/ 262 w 649"/>
                <a:gd name="T75" fmla="*/ 972 h 1345"/>
                <a:gd name="T76" fmla="*/ 281 w 649"/>
                <a:gd name="T77" fmla="*/ 998 h 1345"/>
                <a:gd name="T78" fmla="*/ 294 w 649"/>
                <a:gd name="T79" fmla="*/ 1013 h 1345"/>
                <a:gd name="T80" fmla="*/ 303 w 649"/>
                <a:gd name="T81" fmla="*/ 1021 h 1345"/>
                <a:gd name="T82" fmla="*/ 320 w 649"/>
                <a:gd name="T83" fmla="*/ 1040 h 1345"/>
                <a:gd name="T84" fmla="*/ 331 w 649"/>
                <a:gd name="T85" fmla="*/ 1051 h 1345"/>
                <a:gd name="T86" fmla="*/ 349 w 649"/>
                <a:gd name="T87" fmla="*/ 1064 h 1345"/>
                <a:gd name="T88" fmla="*/ 373 w 649"/>
                <a:gd name="T89" fmla="*/ 1084 h 1345"/>
                <a:gd name="T90" fmla="*/ 399 w 649"/>
                <a:gd name="T91" fmla="*/ 1102 h 1345"/>
                <a:gd name="T92" fmla="*/ 421 w 649"/>
                <a:gd name="T93" fmla="*/ 1114 h 1345"/>
                <a:gd name="T94" fmla="*/ 441 w 649"/>
                <a:gd name="T95" fmla="*/ 1126 h 1345"/>
                <a:gd name="T96" fmla="*/ 453 w 649"/>
                <a:gd name="T97" fmla="*/ 1132 h 1345"/>
                <a:gd name="T98" fmla="*/ 475 w 649"/>
                <a:gd name="T99" fmla="*/ 1141 h 1345"/>
                <a:gd name="T100" fmla="*/ 514 w 649"/>
                <a:gd name="T101" fmla="*/ 1156 h 1345"/>
                <a:gd name="T102" fmla="*/ 556 w 649"/>
                <a:gd name="T103" fmla="*/ 1168 h 1345"/>
                <a:gd name="T104" fmla="*/ 565 w 649"/>
                <a:gd name="T105" fmla="*/ 1171 h 1345"/>
                <a:gd name="T106" fmla="*/ 592 w 649"/>
                <a:gd name="T107" fmla="*/ 1175 h 1345"/>
                <a:gd name="T108" fmla="*/ 622 w 649"/>
                <a:gd name="T109" fmla="*/ 1179 h 1345"/>
                <a:gd name="T110" fmla="*/ 647 w 649"/>
                <a:gd name="T111" fmla="*/ 1192 h 1345"/>
                <a:gd name="T112" fmla="*/ 647 w 649"/>
                <a:gd name="T113" fmla="*/ 1206 h 1345"/>
                <a:gd name="T114" fmla="*/ 647 w 649"/>
                <a:gd name="T115" fmla="*/ 1235 h 1345"/>
                <a:gd name="T116" fmla="*/ 649 w 649"/>
                <a:gd name="T117" fmla="*/ 1248 h 1345"/>
                <a:gd name="T118" fmla="*/ 649 w 649"/>
                <a:gd name="T119" fmla="*/ 1285 h 1345"/>
                <a:gd name="T120" fmla="*/ 649 w 649"/>
                <a:gd name="T121" fmla="*/ 1303 h 1345"/>
                <a:gd name="T122" fmla="*/ 649 w 649"/>
                <a:gd name="T123" fmla="*/ 1326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9" h="1345">
                  <a:moveTo>
                    <a:pt x="339" y="89"/>
                  </a:moveTo>
                  <a:lnTo>
                    <a:pt x="353" y="81"/>
                  </a:lnTo>
                  <a:lnTo>
                    <a:pt x="255" y="146"/>
                  </a:lnTo>
                  <a:lnTo>
                    <a:pt x="432" y="45"/>
                  </a:lnTo>
                  <a:lnTo>
                    <a:pt x="218" y="178"/>
                  </a:lnTo>
                  <a:lnTo>
                    <a:pt x="475" y="30"/>
                  </a:lnTo>
                  <a:lnTo>
                    <a:pt x="195" y="199"/>
                  </a:lnTo>
                  <a:lnTo>
                    <a:pt x="505" y="22"/>
                  </a:lnTo>
                  <a:lnTo>
                    <a:pt x="195" y="201"/>
                  </a:lnTo>
                  <a:lnTo>
                    <a:pt x="505" y="22"/>
                  </a:lnTo>
                  <a:lnTo>
                    <a:pt x="179" y="218"/>
                  </a:lnTo>
                  <a:lnTo>
                    <a:pt x="529" y="15"/>
                  </a:lnTo>
                  <a:lnTo>
                    <a:pt x="175" y="221"/>
                  </a:lnTo>
                  <a:lnTo>
                    <a:pt x="533" y="15"/>
                  </a:lnTo>
                  <a:lnTo>
                    <a:pt x="160" y="239"/>
                  </a:lnTo>
                  <a:lnTo>
                    <a:pt x="556" y="9"/>
                  </a:lnTo>
                  <a:lnTo>
                    <a:pt x="141" y="263"/>
                  </a:lnTo>
                  <a:lnTo>
                    <a:pt x="586" y="5"/>
                  </a:lnTo>
                  <a:lnTo>
                    <a:pt x="136" y="270"/>
                  </a:lnTo>
                  <a:lnTo>
                    <a:pt x="596" y="4"/>
                  </a:lnTo>
                  <a:lnTo>
                    <a:pt x="125" y="285"/>
                  </a:lnTo>
                  <a:lnTo>
                    <a:pt x="613" y="3"/>
                  </a:lnTo>
                  <a:lnTo>
                    <a:pt x="121" y="290"/>
                  </a:lnTo>
                  <a:lnTo>
                    <a:pt x="620" y="1"/>
                  </a:lnTo>
                  <a:lnTo>
                    <a:pt x="106" y="312"/>
                  </a:lnTo>
                  <a:lnTo>
                    <a:pt x="647" y="0"/>
                  </a:lnTo>
                  <a:lnTo>
                    <a:pt x="92" y="333"/>
                  </a:lnTo>
                  <a:lnTo>
                    <a:pt x="647" y="14"/>
                  </a:lnTo>
                  <a:lnTo>
                    <a:pt x="81" y="355"/>
                  </a:lnTo>
                  <a:lnTo>
                    <a:pt x="647" y="27"/>
                  </a:lnTo>
                  <a:lnTo>
                    <a:pt x="80" y="355"/>
                  </a:lnTo>
                  <a:lnTo>
                    <a:pt x="647" y="28"/>
                  </a:lnTo>
                  <a:lnTo>
                    <a:pt x="77" y="362"/>
                  </a:lnTo>
                  <a:lnTo>
                    <a:pt x="647" y="32"/>
                  </a:lnTo>
                  <a:lnTo>
                    <a:pt x="71" y="373"/>
                  </a:lnTo>
                  <a:lnTo>
                    <a:pt x="647" y="41"/>
                  </a:lnTo>
                  <a:lnTo>
                    <a:pt x="62" y="392"/>
                  </a:lnTo>
                  <a:lnTo>
                    <a:pt x="647" y="54"/>
                  </a:lnTo>
                  <a:lnTo>
                    <a:pt x="62" y="393"/>
                  </a:lnTo>
                  <a:lnTo>
                    <a:pt x="647" y="56"/>
                  </a:lnTo>
                  <a:lnTo>
                    <a:pt x="54" y="411"/>
                  </a:lnTo>
                  <a:lnTo>
                    <a:pt x="647" y="68"/>
                  </a:lnTo>
                  <a:lnTo>
                    <a:pt x="50" y="417"/>
                  </a:lnTo>
                  <a:lnTo>
                    <a:pt x="649" y="73"/>
                  </a:lnTo>
                  <a:lnTo>
                    <a:pt x="45" y="432"/>
                  </a:lnTo>
                  <a:lnTo>
                    <a:pt x="649" y="84"/>
                  </a:lnTo>
                  <a:lnTo>
                    <a:pt x="39" y="447"/>
                  </a:lnTo>
                  <a:lnTo>
                    <a:pt x="649" y="96"/>
                  </a:lnTo>
                  <a:lnTo>
                    <a:pt x="32" y="466"/>
                  </a:lnTo>
                  <a:lnTo>
                    <a:pt x="334" y="293"/>
                  </a:lnTo>
                  <a:lnTo>
                    <a:pt x="32" y="468"/>
                  </a:lnTo>
                  <a:lnTo>
                    <a:pt x="331" y="295"/>
                  </a:lnTo>
                  <a:lnTo>
                    <a:pt x="28" y="483"/>
                  </a:lnTo>
                  <a:lnTo>
                    <a:pt x="301" y="325"/>
                  </a:lnTo>
                  <a:lnTo>
                    <a:pt x="28" y="483"/>
                  </a:lnTo>
                  <a:lnTo>
                    <a:pt x="300" y="325"/>
                  </a:lnTo>
                  <a:lnTo>
                    <a:pt x="23" y="500"/>
                  </a:lnTo>
                  <a:lnTo>
                    <a:pt x="275" y="355"/>
                  </a:lnTo>
                  <a:lnTo>
                    <a:pt x="22" y="507"/>
                  </a:lnTo>
                  <a:lnTo>
                    <a:pt x="267" y="365"/>
                  </a:lnTo>
                  <a:lnTo>
                    <a:pt x="19" y="516"/>
                  </a:lnTo>
                  <a:lnTo>
                    <a:pt x="258" y="378"/>
                  </a:lnTo>
                  <a:lnTo>
                    <a:pt x="16" y="530"/>
                  </a:lnTo>
                  <a:lnTo>
                    <a:pt x="246" y="397"/>
                  </a:lnTo>
                  <a:lnTo>
                    <a:pt x="15" y="533"/>
                  </a:lnTo>
                  <a:lnTo>
                    <a:pt x="242" y="403"/>
                  </a:lnTo>
                  <a:lnTo>
                    <a:pt x="13" y="541"/>
                  </a:lnTo>
                  <a:lnTo>
                    <a:pt x="236" y="412"/>
                  </a:lnTo>
                  <a:lnTo>
                    <a:pt x="13" y="541"/>
                  </a:lnTo>
                  <a:lnTo>
                    <a:pt x="235" y="412"/>
                  </a:lnTo>
                  <a:lnTo>
                    <a:pt x="11" y="553"/>
                  </a:lnTo>
                  <a:lnTo>
                    <a:pt x="227" y="428"/>
                  </a:lnTo>
                  <a:lnTo>
                    <a:pt x="11" y="560"/>
                  </a:lnTo>
                  <a:lnTo>
                    <a:pt x="221" y="438"/>
                  </a:lnTo>
                  <a:lnTo>
                    <a:pt x="9" y="568"/>
                  </a:lnTo>
                  <a:lnTo>
                    <a:pt x="216" y="447"/>
                  </a:lnTo>
                  <a:lnTo>
                    <a:pt x="8" y="572"/>
                  </a:lnTo>
                  <a:lnTo>
                    <a:pt x="214" y="453"/>
                  </a:lnTo>
                  <a:lnTo>
                    <a:pt x="8" y="575"/>
                  </a:lnTo>
                  <a:lnTo>
                    <a:pt x="213" y="457"/>
                  </a:lnTo>
                  <a:lnTo>
                    <a:pt x="5" y="587"/>
                  </a:lnTo>
                  <a:lnTo>
                    <a:pt x="205" y="472"/>
                  </a:lnTo>
                  <a:lnTo>
                    <a:pt x="4" y="600"/>
                  </a:lnTo>
                  <a:lnTo>
                    <a:pt x="198" y="488"/>
                  </a:lnTo>
                  <a:lnTo>
                    <a:pt x="4" y="610"/>
                  </a:lnTo>
                  <a:lnTo>
                    <a:pt x="194" y="500"/>
                  </a:lnTo>
                  <a:lnTo>
                    <a:pt x="3" y="617"/>
                  </a:lnTo>
                  <a:lnTo>
                    <a:pt x="191" y="507"/>
                  </a:lnTo>
                  <a:lnTo>
                    <a:pt x="1" y="632"/>
                  </a:lnTo>
                  <a:lnTo>
                    <a:pt x="186" y="525"/>
                  </a:lnTo>
                  <a:lnTo>
                    <a:pt x="1" y="647"/>
                  </a:lnTo>
                  <a:lnTo>
                    <a:pt x="180" y="542"/>
                  </a:lnTo>
                  <a:lnTo>
                    <a:pt x="1" y="660"/>
                  </a:lnTo>
                  <a:lnTo>
                    <a:pt x="176" y="558"/>
                  </a:lnTo>
                  <a:lnTo>
                    <a:pt x="0" y="674"/>
                  </a:lnTo>
                  <a:lnTo>
                    <a:pt x="174" y="573"/>
                  </a:lnTo>
                  <a:lnTo>
                    <a:pt x="1" y="685"/>
                  </a:lnTo>
                  <a:lnTo>
                    <a:pt x="171" y="586"/>
                  </a:lnTo>
                  <a:lnTo>
                    <a:pt x="1" y="691"/>
                  </a:lnTo>
                  <a:lnTo>
                    <a:pt x="170" y="594"/>
                  </a:lnTo>
                  <a:lnTo>
                    <a:pt x="1" y="694"/>
                  </a:lnTo>
                  <a:lnTo>
                    <a:pt x="170" y="596"/>
                  </a:lnTo>
                  <a:lnTo>
                    <a:pt x="1" y="709"/>
                  </a:lnTo>
                  <a:lnTo>
                    <a:pt x="168" y="613"/>
                  </a:lnTo>
                  <a:lnTo>
                    <a:pt x="3" y="720"/>
                  </a:lnTo>
                  <a:lnTo>
                    <a:pt x="167" y="625"/>
                  </a:lnTo>
                  <a:lnTo>
                    <a:pt x="3" y="722"/>
                  </a:lnTo>
                  <a:lnTo>
                    <a:pt x="166" y="628"/>
                  </a:lnTo>
                  <a:lnTo>
                    <a:pt x="3" y="731"/>
                  </a:lnTo>
                  <a:lnTo>
                    <a:pt x="166" y="637"/>
                  </a:lnTo>
                  <a:lnTo>
                    <a:pt x="4" y="737"/>
                  </a:lnTo>
                  <a:lnTo>
                    <a:pt x="166" y="645"/>
                  </a:lnTo>
                  <a:lnTo>
                    <a:pt x="5" y="748"/>
                  </a:lnTo>
                  <a:lnTo>
                    <a:pt x="164" y="655"/>
                  </a:lnTo>
                  <a:lnTo>
                    <a:pt x="5" y="754"/>
                  </a:lnTo>
                  <a:lnTo>
                    <a:pt x="164" y="661"/>
                  </a:lnTo>
                  <a:lnTo>
                    <a:pt x="5" y="759"/>
                  </a:lnTo>
                  <a:lnTo>
                    <a:pt x="164" y="668"/>
                  </a:lnTo>
                  <a:lnTo>
                    <a:pt x="7" y="769"/>
                  </a:lnTo>
                  <a:lnTo>
                    <a:pt x="164" y="678"/>
                  </a:lnTo>
                  <a:lnTo>
                    <a:pt x="8" y="774"/>
                  </a:lnTo>
                  <a:lnTo>
                    <a:pt x="164" y="685"/>
                  </a:lnTo>
                  <a:lnTo>
                    <a:pt x="9" y="782"/>
                  </a:lnTo>
                  <a:lnTo>
                    <a:pt x="166" y="693"/>
                  </a:lnTo>
                  <a:lnTo>
                    <a:pt x="11" y="788"/>
                  </a:lnTo>
                  <a:lnTo>
                    <a:pt x="166" y="699"/>
                  </a:lnTo>
                  <a:lnTo>
                    <a:pt x="11" y="789"/>
                  </a:lnTo>
                  <a:lnTo>
                    <a:pt x="166" y="701"/>
                  </a:lnTo>
                  <a:lnTo>
                    <a:pt x="11" y="790"/>
                  </a:lnTo>
                  <a:lnTo>
                    <a:pt x="166" y="701"/>
                  </a:lnTo>
                  <a:lnTo>
                    <a:pt x="11" y="792"/>
                  </a:lnTo>
                  <a:lnTo>
                    <a:pt x="166" y="702"/>
                  </a:lnTo>
                  <a:lnTo>
                    <a:pt x="11" y="793"/>
                  </a:lnTo>
                  <a:lnTo>
                    <a:pt x="166" y="705"/>
                  </a:lnTo>
                  <a:lnTo>
                    <a:pt x="12" y="800"/>
                  </a:lnTo>
                  <a:lnTo>
                    <a:pt x="166" y="712"/>
                  </a:lnTo>
                  <a:lnTo>
                    <a:pt x="13" y="807"/>
                  </a:lnTo>
                  <a:lnTo>
                    <a:pt x="166" y="720"/>
                  </a:lnTo>
                  <a:lnTo>
                    <a:pt x="16" y="815"/>
                  </a:lnTo>
                  <a:lnTo>
                    <a:pt x="167" y="727"/>
                  </a:lnTo>
                  <a:lnTo>
                    <a:pt x="19" y="828"/>
                  </a:lnTo>
                  <a:lnTo>
                    <a:pt x="170" y="741"/>
                  </a:lnTo>
                  <a:lnTo>
                    <a:pt x="22" y="839"/>
                  </a:lnTo>
                  <a:lnTo>
                    <a:pt x="171" y="752"/>
                  </a:lnTo>
                  <a:lnTo>
                    <a:pt x="24" y="850"/>
                  </a:lnTo>
                  <a:lnTo>
                    <a:pt x="172" y="765"/>
                  </a:lnTo>
                  <a:lnTo>
                    <a:pt x="26" y="855"/>
                  </a:lnTo>
                  <a:lnTo>
                    <a:pt x="174" y="770"/>
                  </a:lnTo>
                  <a:lnTo>
                    <a:pt x="27" y="861"/>
                  </a:lnTo>
                  <a:lnTo>
                    <a:pt x="175" y="775"/>
                  </a:lnTo>
                  <a:lnTo>
                    <a:pt x="27" y="861"/>
                  </a:lnTo>
                  <a:lnTo>
                    <a:pt x="175" y="777"/>
                  </a:lnTo>
                  <a:lnTo>
                    <a:pt x="28" y="866"/>
                  </a:lnTo>
                  <a:lnTo>
                    <a:pt x="176" y="781"/>
                  </a:lnTo>
                  <a:lnTo>
                    <a:pt x="30" y="869"/>
                  </a:lnTo>
                  <a:lnTo>
                    <a:pt x="176" y="785"/>
                  </a:lnTo>
                  <a:lnTo>
                    <a:pt x="34" y="881"/>
                  </a:lnTo>
                  <a:lnTo>
                    <a:pt x="179" y="797"/>
                  </a:lnTo>
                  <a:lnTo>
                    <a:pt x="38" y="893"/>
                  </a:lnTo>
                  <a:lnTo>
                    <a:pt x="183" y="809"/>
                  </a:lnTo>
                  <a:lnTo>
                    <a:pt x="38" y="893"/>
                  </a:lnTo>
                  <a:lnTo>
                    <a:pt x="183" y="811"/>
                  </a:lnTo>
                  <a:lnTo>
                    <a:pt x="42" y="904"/>
                  </a:lnTo>
                  <a:lnTo>
                    <a:pt x="186" y="820"/>
                  </a:lnTo>
                  <a:lnTo>
                    <a:pt x="43" y="910"/>
                  </a:lnTo>
                  <a:lnTo>
                    <a:pt x="189" y="826"/>
                  </a:lnTo>
                  <a:lnTo>
                    <a:pt x="47" y="919"/>
                  </a:lnTo>
                  <a:lnTo>
                    <a:pt x="191" y="836"/>
                  </a:lnTo>
                  <a:lnTo>
                    <a:pt x="50" y="924"/>
                  </a:lnTo>
                  <a:lnTo>
                    <a:pt x="193" y="842"/>
                  </a:lnTo>
                  <a:lnTo>
                    <a:pt x="50" y="926"/>
                  </a:lnTo>
                  <a:lnTo>
                    <a:pt x="193" y="843"/>
                  </a:lnTo>
                  <a:lnTo>
                    <a:pt x="56" y="938"/>
                  </a:lnTo>
                  <a:lnTo>
                    <a:pt x="198" y="855"/>
                  </a:lnTo>
                  <a:lnTo>
                    <a:pt x="57" y="943"/>
                  </a:lnTo>
                  <a:lnTo>
                    <a:pt x="201" y="861"/>
                  </a:lnTo>
                  <a:lnTo>
                    <a:pt x="60" y="946"/>
                  </a:lnTo>
                  <a:lnTo>
                    <a:pt x="202" y="863"/>
                  </a:lnTo>
                  <a:lnTo>
                    <a:pt x="60" y="948"/>
                  </a:lnTo>
                  <a:lnTo>
                    <a:pt x="202" y="865"/>
                  </a:lnTo>
                  <a:lnTo>
                    <a:pt x="60" y="949"/>
                  </a:lnTo>
                  <a:lnTo>
                    <a:pt x="202" y="866"/>
                  </a:lnTo>
                  <a:lnTo>
                    <a:pt x="60" y="949"/>
                  </a:lnTo>
                  <a:lnTo>
                    <a:pt x="202" y="866"/>
                  </a:lnTo>
                  <a:lnTo>
                    <a:pt x="64" y="957"/>
                  </a:lnTo>
                  <a:lnTo>
                    <a:pt x="206" y="874"/>
                  </a:lnTo>
                  <a:lnTo>
                    <a:pt x="66" y="962"/>
                  </a:lnTo>
                  <a:lnTo>
                    <a:pt x="209" y="881"/>
                  </a:lnTo>
                  <a:lnTo>
                    <a:pt x="68" y="964"/>
                  </a:lnTo>
                  <a:lnTo>
                    <a:pt x="209" y="882"/>
                  </a:lnTo>
                  <a:lnTo>
                    <a:pt x="71" y="971"/>
                  </a:lnTo>
                  <a:lnTo>
                    <a:pt x="212" y="888"/>
                  </a:lnTo>
                  <a:lnTo>
                    <a:pt x="72" y="973"/>
                  </a:lnTo>
                  <a:lnTo>
                    <a:pt x="213" y="892"/>
                  </a:lnTo>
                  <a:lnTo>
                    <a:pt x="75" y="979"/>
                  </a:lnTo>
                  <a:lnTo>
                    <a:pt x="216" y="896"/>
                  </a:lnTo>
                  <a:lnTo>
                    <a:pt x="77" y="983"/>
                  </a:lnTo>
                  <a:lnTo>
                    <a:pt x="218" y="901"/>
                  </a:lnTo>
                  <a:lnTo>
                    <a:pt x="80" y="990"/>
                  </a:lnTo>
                  <a:lnTo>
                    <a:pt x="223" y="908"/>
                  </a:lnTo>
                  <a:lnTo>
                    <a:pt x="83" y="994"/>
                  </a:lnTo>
                  <a:lnTo>
                    <a:pt x="224" y="912"/>
                  </a:lnTo>
                  <a:lnTo>
                    <a:pt x="84" y="996"/>
                  </a:lnTo>
                  <a:lnTo>
                    <a:pt x="225" y="915"/>
                  </a:lnTo>
                  <a:lnTo>
                    <a:pt x="91" y="1009"/>
                  </a:lnTo>
                  <a:lnTo>
                    <a:pt x="232" y="927"/>
                  </a:lnTo>
                  <a:lnTo>
                    <a:pt x="92" y="1010"/>
                  </a:lnTo>
                  <a:lnTo>
                    <a:pt x="233" y="929"/>
                  </a:lnTo>
                  <a:lnTo>
                    <a:pt x="96" y="1019"/>
                  </a:lnTo>
                  <a:lnTo>
                    <a:pt x="239" y="937"/>
                  </a:lnTo>
                  <a:lnTo>
                    <a:pt x="102" y="1026"/>
                  </a:lnTo>
                  <a:lnTo>
                    <a:pt x="243" y="945"/>
                  </a:lnTo>
                  <a:lnTo>
                    <a:pt x="102" y="1027"/>
                  </a:lnTo>
                  <a:lnTo>
                    <a:pt x="244" y="945"/>
                  </a:lnTo>
                  <a:lnTo>
                    <a:pt x="103" y="1029"/>
                  </a:lnTo>
                  <a:lnTo>
                    <a:pt x="244" y="946"/>
                  </a:lnTo>
                  <a:lnTo>
                    <a:pt x="107" y="1034"/>
                  </a:lnTo>
                  <a:lnTo>
                    <a:pt x="248" y="953"/>
                  </a:lnTo>
                  <a:lnTo>
                    <a:pt x="109" y="1037"/>
                  </a:lnTo>
                  <a:lnTo>
                    <a:pt x="250" y="956"/>
                  </a:lnTo>
                  <a:lnTo>
                    <a:pt x="110" y="1040"/>
                  </a:lnTo>
                  <a:lnTo>
                    <a:pt x="252" y="958"/>
                  </a:lnTo>
                  <a:lnTo>
                    <a:pt x="111" y="1041"/>
                  </a:lnTo>
                  <a:lnTo>
                    <a:pt x="252" y="960"/>
                  </a:lnTo>
                  <a:lnTo>
                    <a:pt x="118" y="1051"/>
                  </a:lnTo>
                  <a:lnTo>
                    <a:pt x="259" y="969"/>
                  </a:lnTo>
                  <a:lnTo>
                    <a:pt x="119" y="1055"/>
                  </a:lnTo>
                  <a:lnTo>
                    <a:pt x="262" y="972"/>
                  </a:lnTo>
                  <a:lnTo>
                    <a:pt x="123" y="1060"/>
                  </a:lnTo>
                  <a:lnTo>
                    <a:pt x="266" y="977"/>
                  </a:lnTo>
                  <a:lnTo>
                    <a:pt x="130" y="1068"/>
                  </a:lnTo>
                  <a:lnTo>
                    <a:pt x="273" y="987"/>
                  </a:lnTo>
                  <a:lnTo>
                    <a:pt x="138" y="1079"/>
                  </a:lnTo>
                  <a:lnTo>
                    <a:pt x="281" y="998"/>
                  </a:lnTo>
                  <a:lnTo>
                    <a:pt x="144" y="1086"/>
                  </a:lnTo>
                  <a:lnTo>
                    <a:pt x="286" y="1003"/>
                  </a:lnTo>
                  <a:lnTo>
                    <a:pt x="149" y="1094"/>
                  </a:lnTo>
                  <a:lnTo>
                    <a:pt x="293" y="1011"/>
                  </a:lnTo>
                  <a:lnTo>
                    <a:pt x="151" y="1097"/>
                  </a:lnTo>
                  <a:lnTo>
                    <a:pt x="294" y="1013"/>
                  </a:lnTo>
                  <a:lnTo>
                    <a:pt x="153" y="1098"/>
                  </a:lnTo>
                  <a:lnTo>
                    <a:pt x="297" y="1015"/>
                  </a:lnTo>
                  <a:lnTo>
                    <a:pt x="156" y="1102"/>
                  </a:lnTo>
                  <a:lnTo>
                    <a:pt x="300" y="1019"/>
                  </a:lnTo>
                  <a:lnTo>
                    <a:pt x="157" y="1105"/>
                  </a:lnTo>
                  <a:lnTo>
                    <a:pt x="303" y="1021"/>
                  </a:lnTo>
                  <a:lnTo>
                    <a:pt x="160" y="1106"/>
                  </a:lnTo>
                  <a:lnTo>
                    <a:pt x="304" y="1023"/>
                  </a:lnTo>
                  <a:lnTo>
                    <a:pt x="168" y="1116"/>
                  </a:lnTo>
                  <a:lnTo>
                    <a:pt x="313" y="1033"/>
                  </a:lnTo>
                  <a:lnTo>
                    <a:pt x="175" y="1124"/>
                  </a:lnTo>
                  <a:lnTo>
                    <a:pt x="320" y="1040"/>
                  </a:lnTo>
                  <a:lnTo>
                    <a:pt x="175" y="1124"/>
                  </a:lnTo>
                  <a:lnTo>
                    <a:pt x="320" y="1040"/>
                  </a:lnTo>
                  <a:lnTo>
                    <a:pt x="179" y="1128"/>
                  </a:lnTo>
                  <a:lnTo>
                    <a:pt x="324" y="1044"/>
                  </a:lnTo>
                  <a:lnTo>
                    <a:pt x="186" y="1135"/>
                  </a:lnTo>
                  <a:lnTo>
                    <a:pt x="331" y="1051"/>
                  </a:lnTo>
                  <a:lnTo>
                    <a:pt x="189" y="1137"/>
                  </a:lnTo>
                  <a:lnTo>
                    <a:pt x="335" y="1053"/>
                  </a:lnTo>
                  <a:lnTo>
                    <a:pt x="191" y="1141"/>
                  </a:lnTo>
                  <a:lnTo>
                    <a:pt x="339" y="1057"/>
                  </a:lnTo>
                  <a:lnTo>
                    <a:pt x="201" y="1151"/>
                  </a:lnTo>
                  <a:lnTo>
                    <a:pt x="349" y="1064"/>
                  </a:lnTo>
                  <a:lnTo>
                    <a:pt x="206" y="1155"/>
                  </a:lnTo>
                  <a:lnTo>
                    <a:pt x="354" y="1070"/>
                  </a:lnTo>
                  <a:lnTo>
                    <a:pt x="213" y="1162"/>
                  </a:lnTo>
                  <a:lnTo>
                    <a:pt x="362" y="1076"/>
                  </a:lnTo>
                  <a:lnTo>
                    <a:pt x="223" y="1171"/>
                  </a:lnTo>
                  <a:lnTo>
                    <a:pt x="373" y="1084"/>
                  </a:lnTo>
                  <a:lnTo>
                    <a:pt x="231" y="1178"/>
                  </a:lnTo>
                  <a:lnTo>
                    <a:pt x="383" y="1090"/>
                  </a:lnTo>
                  <a:lnTo>
                    <a:pt x="239" y="1185"/>
                  </a:lnTo>
                  <a:lnTo>
                    <a:pt x="392" y="1097"/>
                  </a:lnTo>
                  <a:lnTo>
                    <a:pt x="246" y="1190"/>
                  </a:lnTo>
                  <a:lnTo>
                    <a:pt x="399" y="1102"/>
                  </a:lnTo>
                  <a:lnTo>
                    <a:pt x="252" y="1197"/>
                  </a:lnTo>
                  <a:lnTo>
                    <a:pt x="409" y="1107"/>
                  </a:lnTo>
                  <a:lnTo>
                    <a:pt x="262" y="1205"/>
                  </a:lnTo>
                  <a:lnTo>
                    <a:pt x="419" y="1114"/>
                  </a:lnTo>
                  <a:lnTo>
                    <a:pt x="263" y="1205"/>
                  </a:lnTo>
                  <a:lnTo>
                    <a:pt x="421" y="1114"/>
                  </a:lnTo>
                  <a:lnTo>
                    <a:pt x="265" y="1206"/>
                  </a:lnTo>
                  <a:lnTo>
                    <a:pt x="421" y="1116"/>
                  </a:lnTo>
                  <a:lnTo>
                    <a:pt x="273" y="1212"/>
                  </a:lnTo>
                  <a:lnTo>
                    <a:pt x="430" y="1121"/>
                  </a:lnTo>
                  <a:lnTo>
                    <a:pt x="281" y="1219"/>
                  </a:lnTo>
                  <a:lnTo>
                    <a:pt x="441" y="1126"/>
                  </a:lnTo>
                  <a:lnTo>
                    <a:pt x="282" y="1219"/>
                  </a:lnTo>
                  <a:lnTo>
                    <a:pt x="442" y="1126"/>
                  </a:lnTo>
                  <a:lnTo>
                    <a:pt x="282" y="1220"/>
                  </a:lnTo>
                  <a:lnTo>
                    <a:pt x="442" y="1126"/>
                  </a:lnTo>
                  <a:lnTo>
                    <a:pt x="290" y="1225"/>
                  </a:lnTo>
                  <a:lnTo>
                    <a:pt x="453" y="1132"/>
                  </a:lnTo>
                  <a:lnTo>
                    <a:pt x="300" y="1232"/>
                  </a:lnTo>
                  <a:lnTo>
                    <a:pt x="464" y="1137"/>
                  </a:lnTo>
                  <a:lnTo>
                    <a:pt x="305" y="1235"/>
                  </a:lnTo>
                  <a:lnTo>
                    <a:pt x="470" y="1140"/>
                  </a:lnTo>
                  <a:lnTo>
                    <a:pt x="309" y="1238"/>
                  </a:lnTo>
                  <a:lnTo>
                    <a:pt x="475" y="1141"/>
                  </a:lnTo>
                  <a:lnTo>
                    <a:pt x="322" y="1246"/>
                  </a:lnTo>
                  <a:lnTo>
                    <a:pt x="490" y="1148"/>
                  </a:lnTo>
                  <a:lnTo>
                    <a:pt x="330" y="1250"/>
                  </a:lnTo>
                  <a:lnTo>
                    <a:pt x="499" y="1152"/>
                  </a:lnTo>
                  <a:lnTo>
                    <a:pt x="341" y="1257"/>
                  </a:lnTo>
                  <a:lnTo>
                    <a:pt x="514" y="1156"/>
                  </a:lnTo>
                  <a:lnTo>
                    <a:pt x="351" y="1263"/>
                  </a:lnTo>
                  <a:lnTo>
                    <a:pt x="528" y="1162"/>
                  </a:lnTo>
                  <a:lnTo>
                    <a:pt x="362" y="1269"/>
                  </a:lnTo>
                  <a:lnTo>
                    <a:pt x="542" y="1164"/>
                  </a:lnTo>
                  <a:lnTo>
                    <a:pt x="375" y="1274"/>
                  </a:lnTo>
                  <a:lnTo>
                    <a:pt x="556" y="1168"/>
                  </a:lnTo>
                  <a:lnTo>
                    <a:pt x="376" y="1276"/>
                  </a:lnTo>
                  <a:lnTo>
                    <a:pt x="559" y="1170"/>
                  </a:lnTo>
                  <a:lnTo>
                    <a:pt x="379" y="1277"/>
                  </a:lnTo>
                  <a:lnTo>
                    <a:pt x="562" y="1170"/>
                  </a:lnTo>
                  <a:lnTo>
                    <a:pt x="380" y="1277"/>
                  </a:lnTo>
                  <a:lnTo>
                    <a:pt x="565" y="1171"/>
                  </a:lnTo>
                  <a:lnTo>
                    <a:pt x="384" y="1280"/>
                  </a:lnTo>
                  <a:lnTo>
                    <a:pt x="571" y="1173"/>
                  </a:lnTo>
                  <a:lnTo>
                    <a:pt x="385" y="1280"/>
                  </a:lnTo>
                  <a:lnTo>
                    <a:pt x="571" y="1173"/>
                  </a:lnTo>
                  <a:lnTo>
                    <a:pt x="399" y="1286"/>
                  </a:lnTo>
                  <a:lnTo>
                    <a:pt x="592" y="1175"/>
                  </a:lnTo>
                  <a:lnTo>
                    <a:pt x="410" y="1290"/>
                  </a:lnTo>
                  <a:lnTo>
                    <a:pt x="605" y="1178"/>
                  </a:lnTo>
                  <a:lnTo>
                    <a:pt x="410" y="1292"/>
                  </a:lnTo>
                  <a:lnTo>
                    <a:pt x="605" y="1178"/>
                  </a:lnTo>
                  <a:lnTo>
                    <a:pt x="421" y="1296"/>
                  </a:lnTo>
                  <a:lnTo>
                    <a:pt x="622" y="1179"/>
                  </a:lnTo>
                  <a:lnTo>
                    <a:pt x="433" y="1301"/>
                  </a:lnTo>
                  <a:lnTo>
                    <a:pt x="639" y="1182"/>
                  </a:lnTo>
                  <a:lnTo>
                    <a:pt x="444" y="1304"/>
                  </a:lnTo>
                  <a:lnTo>
                    <a:pt x="647" y="1186"/>
                  </a:lnTo>
                  <a:lnTo>
                    <a:pt x="449" y="1307"/>
                  </a:lnTo>
                  <a:lnTo>
                    <a:pt x="647" y="1192"/>
                  </a:lnTo>
                  <a:lnTo>
                    <a:pt x="453" y="1308"/>
                  </a:lnTo>
                  <a:lnTo>
                    <a:pt x="647" y="1196"/>
                  </a:lnTo>
                  <a:lnTo>
                    <a:pt x="455" y="1308"/>
                  </a:lnTo>
                  <a:lnTo>
                    <a:pt x="647" y="1197"/>
                  </a:lnTo>
                  <a:lnTo>
                    <a:pt x="466" y="1312"/>
                  </a:lnTo>
                  <a:lnTo>
                    <a:pt x="647" y="1206"/>
                  </a:lnTo>
                  <a:lnTo>
                    <a:pt x="483" y="1318"/>
                  </a:lnTo>
                  <a:lnTo>
                    <a:pt x="647" y="1223"/>
                  </a:lnTo>
                  <a:lnTo>
                    <a:pt x="483" y="1318"/>
                  </a:lnTo>
                  <a:lnTo>
                    <a:pt x="647" y="1223"/>
                  </a:lnTo>
                  <a:lnTo>
                    <a:pt x="498" y="1322"/>
                  </a:lnTo>
                  <a:lnTo>
                    <a:pt x="647" y="1235"/>
                  </a:lnTo>
                  <a:lnTo>
                    <a:pt x="504" y="1323"/>
                  </a:lnTo>
                  <a:lnTo>
                    <a:pt x="649" y="1240"/>
                  </a:lnTo>
                  <a:lnTo>
                    <a:pt x="514" y="1326"/>
                  </a:lnTo>
                  <a:lnTo>
                    <a:pt x="649" y="1248"/>
                  </a:lnTo>
                  <a:lnTo>
                    <a:pt x="514" y="1326"/>
                  </a:lnTo>
                  <a:lnTo>
                    <a:pt x="649" y="1248"/>
                  </a:lnTo>
                  <a:lnTo>
                    <a:pt x="521" y="1328"/>
                  </a:lnTo>
                  <a:lnTo>
                    <a:pt x="649" y="1255"/>
                  </a:lnTo>
                  <a:lnTo>
                    <a:pt x="540" y="1332"/>
                  </a:lnTo>
                  <a:lnTo>
                    <a:pt x="649" y="1270"/>
                  </a:lnTo>
                  <a:lnTo>
                    <a:pt x="561" y="1337"/>
                  </a:lnTo>
                  <a:lnTo>
                    <a:pt x="649" y="1285"/>
                  </a:lnTo>
                  <a:lnTo>
                    <a:pt x="562" y="1337"/>
                  </a:lnTo>
                  <a:lnTo>
                    <a:pt x="649" y="1286"/>
                  </a:lnTo>
                  <a:lnTo>
                    <a:pt x="574" y="1338"/>
                  </a:lnTo>
                  <a:lnTo>
                    <a:pt x="649" y="1295"/>
                  </a:lnTo>
                  <a:lnTo>
                    <a:pt x="585" y="1339"/>
                  </a:lnTo>
                  <a:lnTo>
                    <a:pt x="649" y="1303"/>
                  </a:lnTo>
                  <a:lnTo>
                    <a:pt x="607" y="1342"/>
                  </a:lnTo>
                  <a:lnTo>
                    <a:pt x="649" y="1319"/>
                  </a:lnTo>
                  <a:lnTo>
                    <a:pt x="616" y="1343"/>
                  </a:lnTo>
                  <a:lnTo>
                    <a:pt x="649" y="1324"/>
                  </a:lnTo>
                  <a:lnTo>
                    <a:pt x="618" y="1343"/>
                  </a:lnTo>
                  <a:lnTo>
                    <a:pt x="649" y="1326"/>
                  </a:lnTo>
                  <a:lnTo>
                    <a:pt x="642" y="1345"/>
                  </a:lnTo>
                  <a:lnTo>
                    <a:pt x="649" y="1341"/>
                  </a:lnTo>
                  <a:lnTo>
                    <a:pt x="647" y="1345"/>
                  </a:lnTo>
                  <a:lnTo>
                    <a:pt x="649" y="1345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8488D438-2ECD-481B-B526-76AA8E537FC0}"/>
              </a:ext>
            </a:extLst>
          </p:cNvPr>
          <p:cNvGrpSpPr/>
          <p:nvPr/>
        </p:nvGrpSpPr>
        <p:grpSpPr>
          <a:xfrm>
            <a:off x="6171828" y="1557266"/>
            <a:ext cx="1805466" cy="3741882"/>
            <a:chOff x="6138863" y="2360613"/>
            <a:chExt cx="1028700" cy="2132013"/>
          </a:xfrm>
        </p:grpSpPr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0A449824-CD8F-4467-9F81-8F438D02A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3802063"/>
              <a:ext cx="960438" cy="690563"/>
            </a:xfrm>
            <a:custGeom>
              <a:avLst/>
              <a:gdLst>
                <a:gd name="T0" fmla="*/ 0 w 605"/>
                <a:gd name="T1" fmla="*/ 274 h 435"/>
                <a:gd name="T2" fmla="*/ 1 w 605"/>
                <a:gd name="T3" fmla="*/ 274 h 435"/>
                <a:gd name="T4" fmla="*/ 0 w 605"/>
                <a:gd name="T5" fmla="*/ 282 h 435"/>
                <a:gd name="T6" fmla="*/ 16 w 605"/>
                <a:gd name="T7" fmla="*/ 273 h 435"/>
                <a:gd name="T8" fmla="*/ 0 w 605"/>
                <a:gd name="T9" fmla="*/ 296 h 435"/>
                <a:gd name="T10" fmla="*/ 45 w 605"/>
                <a:gd name="T11" fmla="*/ 270 h 435"/>
                <a:gd name="T12" fmla="*/ 0 w 605"/>
                <a:gd name="T13" fmla="*/ 307 h 435"/>
                <a:gd name="T14" fmla="*/ 72 w 605"/>
                <a:gd name="T15" fmla="*/ 265 h 435"/>
                <a:gd name="T16" fmla="*/ 0 w 605"/>
                <a:gd name="T17" fmla="*/ 308 h 435"/>
                <a:gd name="T18" fmla="*/ 76 w 605"/>
                <a:gd name="T19" fmla="*/ 265 h 435"/>
                <a:gd name="T20" fmla="*/ 0 w 605"/>
                <a:gd name="T21" fmla="*/ 319 h 435"/>
                <a:gd name="T22" fmla="*/ 110 w 605"/>
                <a:gd name="T23" fmla="*/ 256 h 435"/>
                <a:gd name="T24" fmla="*/ 0 w 605"/>
                <a:gd name="T25" fmla="*/ 334 h 435"/>
                <a:gd name="T26" fmla="*/ 170 w 605"/>
                <a:gd name="T27" fmla="*/ 236 h 435"/>
                <a:gd name="T28" fmla="*/ 0 w 605"/>
                <a:gd name="T29" fmla="*/ 349 h 435"/>
                <a:gd name="T30" fmla="*/ 605 w 605"/>
                <a:gd name="T31" fmla="*/ 0 h 435"/>
                <a:gd name="T32" fmla="*/ 0 w 605"/>
                <a:gd name="T33" fmla="*/ 359 h 435"/>
                <a:gd name="T34" fmla="*/ 600 w 605"/>
                <a:gd name="T35" fmla="*/ 14 h 435"/>
                <a:gd name="T36" fmla="*/ 0 w 605"/>
                <a:gd name="T37" fmla="*/ 373 h 435"/>
                <a:gd name="T38" fmla="*/ 593 w 605"/>
                <a:gd name="T39" fmla="*/ 31 h 435"/>
                <a:gd name="T40" fmla="*/ 0 w 605"/>
                <a:gd name="T41" fmla="*/ 384 h 435"/>
                <a:gd name="T42" fmla="*/ 586 w 605"/>
                <a:gd name="T43" fmla="*/ 46 h 435"/>
                <a:gd name="T44" fmla="*/ 0 w 605"/>
                <a:gd name="T45" fmla="*/ 385 h 435"/>
                <a:gd name="T46" fmla="*/ 585 w 605"/>
                <a:gd name="T47" fmla="*/ 49 h 435"/>
                <a:gd name="T48" fmla="*/ 0 w 605"/>
                <a:gd name="T49" fmla="*/ 395 h 435"/>
                <a:gd name="T50" fmla="*/ 578 w 605"/>
                <a:gd name="T51" fmla="*/ 61 h 435"/>
                <a:gd name="T52" fmla="*/ 0 w 605"/>
                <a:gd name="T53" fmla="*/ 408 h 435"/>
                <a:gd name="T54" fmla="*/ 569 w 605"/>
                <a:gd name="T55" fmla="*/ 82 h 435"/>
                <a:gd name="T56" fmla="*/ 0 w 605"/>
                <a:gd name="T57" fmla="*/ 416 h 435"/>
                <a:gd name="T58" fmla="*/ 563 w 605"/>
                <a:gd name="T59" fmla="*/ 91 h 435"/>
                <a:gd name="T60" fmla="*/ 0 w 605"/>
                <a:gd name="T61" fmla="*/ 422 h 435"/>
                <a:gd name="T62" fmla="*/ 557 w 605"/>
                <a:gd name="T63" fmla="*/ 102 h 435"/>
                <a:gd name="T64" fmla="*/ 0 w 605"/>
                <a:gd name="T65" fmla="*/ 435 h 435"/>
                <a:gd name="T66" fmla="*/ 546 w 605"/>
                <a:gd name="T67" fmla="*/ 121 h 435"/>
                <a:gd name="T68" fmla="*/ 20 w 605"/>
                <a:gd name="T69" fmla="*/ 435 h 435"/>
                <a:gd name="T70" fmla="*/ 532 w 605"/>
                <a:gd name="T71" fmla="*/ 140 h 435"/>
                <a:gd name="T72" fmla="*/ 29 w 605"/>
                <a:gd name="T73" fmla="*/ 435 h 435"/>
                <a:gd name="T74" fmla="*/ 528 w 605"/>
                <a:gd name="T75" fmla="*/ 147 h 435"/>
                <a:gd name="T76" fmla="*/ 49 w 605"/>
                <a:gd name="T77" fmla="*/ 434 h 435"/>
                <a:gd name="T78" fmla="*/ 516 w 605"/>
                <a:gd name="T79" fmla="*/ 164 h 435"/>
                <a:gd name="T80" fmla="*/ 57 w 605"/>
                <a:gd name="T81" fmla="*/ 433 h 435"/>
                <a:gd name="T82" fmla="*/ 510 w 605"/>
                <a:gd name="T83" fmla="*/ 171 h 435"/>
                <a:gd name="T84" fmla="*/ 88 w 605"/>
                <a:gd name="T85" fmla="*/ 429 h 435"/>
                <a:gd name="T86" fmla="*/ 491 w 605"/>
                <a:gd name="T87" fmla="*/ 195 h 435"/>
                <a:gd name="T88" fmla="*/ 90 w 605"/>
                <a:gd name="T89" fmla="*/ 427 h 435"/>
                <a:gd name="T90" fmla="*/ 490 w 605"/>
                <a:gd name="T91" fmla="*/ 197 h 435"/>
                <a:gd name="T92" fmla="*/ 99 w 605"/>
                <a:gd name="T93" fmla="*/ 426 h 435"/>
                <a:gd name="T94" fmla="*/ 483 w 605"/>
                <a:gd name="T95" fmla="*/ 205 h 435"/>
                <a:gd name="T96" fmla="*/ 106 w 605"/>
                <a:gd name="T97" fmla="*/ 424 h 435"/>
                <a:gd name="T98" fmla="*/ 479 w 605"/>
                <a:gd name="T99" fmla="*/ 209 h 435"/>
                <a:gd name="T100" fmla="*/ 121 w 605"/>
                <a:gd name="T101" fmla="*/ 422 h 435"/>
                <a:gd name="T102" fmla="*/ 468 w 605"/>
                <a:gd name="T103" fmla="*/ 221 h 435"/>
                <a:gd name="T104" fmla="*/ 170 w 605"/>
                <a:gd name="T105" fmla="*/ 408 h 435"/>
                <a:gd name="T106" fmla="*/ 433 w 605"/>
                <a:gd name="T107" fmla="*/ 256 h 435"/>
                <a:gd name="T108" fmla="*/ 213 w 605"/>
                <a:gd name="T109" fmla="*/ 393 h 435"/>
                <a:gd name="T110" fmla="*/ 398 w 605"/>
                <a:gd name="T111" fmla="*/ 288 h 435"/>
                <a:gd name="T112" fmla="*/ 296 w 605"/>
                <a:gd name="T113" fmla="*/ 355 h 435"/>
                <a:gd name="T114" fmla="*/ 310 w 605"/>
                <a:gd name="T115" fmla="*/ 347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5" h="435">
                  <a:moveTo>
                    <a:pt x="0" y="274"/>
                  </a:moveTo>
                  <a:lnTo>
                    <a:pt x="1" y="274"/>
                  </a:lnTo>
                  <a:lnTo>
                    <a:pt x="0" y="282"/>
                  </a:lnTo>
                  <a:lnTo>
                    <a:pt x="16" y="273"/>
                  </a:lnTo>
                  <a:lnTo>
                    <a:pt x="0" y="296"/>
                  </a:lnTo>
                  <a:lnTo>
                    <a:pt x="45" y="270"/>
                  </a:lnTo>
                  <a:lnTo>
                    <a:pt x="0" y="307"/>
                  </a:lnTo>
                  <a:lnTo>
                    <a:pt x="72" y="265"/>
                  </a:lnTo>
                  <a:lnTo>
                    <a:pt x="0" y="308"/>
                  </a:lnTo>
                  <a:lnTo>
                    <a:pt x="76" y="265"/>
                  </a:lnTo>
                  <a:lnTo>
                    <a:pt x="0" y="319"/>
                  </a:lnTo>
                  <a:lnTo>
                    <a:pt x="110" y="256"/>
                  </a:lnTo>
                  <a:lnTo>
                    <a:pt x="0" y="334"/>
                  </a:lnTo>
                  <a:lnTo>
                    <a:pt x="170" y="236"/>
                  </a:lnTo>
                  <a:lnTo>
                    <a:pt x="0" y="349"/>
                  </a:lnTo>
                  <a:lnTo>
                    <a:pt x="605" y="0"/>
                  </a:lnTo>
                  <a:lnTo>
                    <a:pt x="0" y="359"/>
                  </a:lnTo>
                  <a:lnTo>
                    <a:pt x="600" y="14"/>
                  </a:lnTo>
                  <a:lnTo>
                    <a:pt x="0" y="373"/>
                  </a:lnTo>
                  <a:lnTo>
                    <a:pt x="593" y="31"/>
                  </a:lnTo>
                  <a:lnTo>
                    <a:pt x="0" y="384"/>
                  </a:lnTo>
                  <a:lnTo>
                    <a:pt x="586" y="46"/>
                  </a:lnTo>
                  <a:lnTo>
                    <a:pt x="0" y="385"/>
                  </a:lnTo>
                  <a:lnTo>
                    <a:pt x="585" y="49"/>
                  </a:lnTo>
                  <a:lnTo>
                    <a:pt x="0" y="395"/>
                  </a:lnTo>
                  <a:lnTo>
                    <a:pt x="578" y="61"/>
                  </a:lnTo>
                  <a:lnTo>
                    <a:pt x="0" y="408"/>
                  </a:lnTo>
                  <a:lnTo>
                    <a:pt x="569" y="82"/>
                  </a:lnTo>
                  <a:lnTo>
                    <a:pt x="0" y="416"/>
                  </a:lnTo>
                  <a:lnTo>
                    <a:pt x="563" y="91"/>
                  </a:lnTo>
                  <a:lnTo>
                    <a:pt x="0" y="422"/>
                  </a:lnTo>
                  <a:lnTo>
                    <a:pt x="557" y="102"/>
                  </a:lnTo>
                  <a:lnTo>
                    <a:pt x="0" y="435"/>
                  </a:lnTo>
                  <a:lnTo>
                    <a:pt x="546" y="121"/>
                  </a:lnTo>
                  <a:lnTo>
                    <a:pt x="20" y="435"/>
                  </a:lnTo>
                  <a:lnTo>
                    <a:pt x="532" y="140"/>
                  </a:lnTo>
                  <a:lnTo>
                    <a:pt x="29" y="435"/>
                  </a:lnTo>
                  <a:lnTo>
                    <a:pt x="528" y="147"/>
                  </a:lnTo>
                  <a:lnTo>
                    <a:pt x="49" y="434"/>
                  </a:lnTo>
                  <a:lnTo>
                    <a:pt x="516" y="164"/>
                  </a:lnTo>
                  <a:lnTo>
                    <a:pt x="57" y="433"/>
                  </a:lnTo>
                  <a:lnTo>
                    <a:pt x="510" y="171"/>
                  </a:lnTo>
                  <a:lnTo>
                    <a:pt x="88" y="429"/>
                  </a:lnTo>
                  <a:lnTo>
                    <a:pt x="491" y="195"/>
                  </a:lnTo>
                  <a:lnTo>
                    <a:pt x="90" y="427"/>
                  </a:lnTo>
                  <a:lnTo>
                    <a:pt x="490" y="197"/>
                  </a:lnTo>
                  <a:lnTo>
                    <a:pt x="99" y="426"/>
                  </a:lnTo>
                  <a:lnTo>
                    <a:pt x="483" y="205"/>
                  </a:lnTo>
                  <a:lnTo>
                    <a:pt x="106" y="424"/>
                  </a:lnTo>
                  <a:lnTo>
                    <a:pt x="479" y="209"/>
                  </a:lnTo>
                  <a:lnTo>
                    <a:pt x="121" y="422"/>
                  </a:lnTo>
                  <a:lnTo>
                    <a:pt x="468" y="221"/>
                  </a:lnTo>
                  <a:lnTo>
                    <a:pt x="170" y="408"/>
                  </a:lnTo>
                  <a:lnTo>
                    <a:pt x="433" y="256"/>
                  </a:lnTo>
                  <a:lnTo>
                    <a:pt x="213" y="393"/>
                  </a:lnTo>
                  <a:lnTo>
                    <a:pt x="398" y="288"/>
                  </a:lnTo>
                  <a:lnTo>
                    <a:pt x="296" y="355"/>
                  </a:lnTo>
                  <a:lnTo>
                    <a:pt x="310" y="347"/>
                  </a:lnTo>
                </a:path>
              </a:pathLst>
            </a:custGeom>
            <a:noFill/>
            <a:ln w="1588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="" xmlns:a16="http://schemas.microsoft.com/office/drawing/2014/main" id="{3E7DAB4C-B79D-4F5D-B3AD-D568E5A56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2360613"/>
              <a:ext cx="1028700" cy="1749425"/>
            </a:xfrm>
            <a:custGeom>
              <a:avLst/>
              <a:gdLst>
                <a:gd name="T0" fmla="*/ 0 w 648"/>
                <a:gd name="T1" fmla="*/ 16 h 1102"/>
                <a:gd name="T2" fmla="*/ 48 w 648"/>
                <a:gd name="T3" fmla="*/ 4 h 1102"/>
                <a:gd name="T4" fmla="*/ 0 w 648"/>
                <a:gd name="T5" fmla="*/ 57 h 1102"/>
                <a:gd name="T6" fmla="*/ 102 w 648"/>
                <a:gd name="T7" fmla="*/ 12 h 1102"/>
                <a:gd name="T8" fmla="*/ 0 w 648"/>
                <a:gd name="T9" fmla="*/ 87 h 1102"/>
                <a:gd name="T10" fmla="*/ 136 w 648"/>
                <a:gd name="T11" fmla="*/ 19 h 1102"/>
                <a:gd name="T12" fmla="*/ 0 w 648"/>
                <a:gd name="T13" fmla="*/ 125 h 1102"/>
                <a:gd name="T14" fmla="*/ 189 w 648"/>
                <a:gd name="T15" fmla="*/ 35 h 1102"/>
                <a:gd name="T16" fmla="*/ 0 w 648"/>
                <a:gd name="T17" fmla="*/ 160 h 1102"/>
                <a:gd name="T18" fmla="*/ 225 w 648"/>
                <a:gd name="T19" fmla="*/ 49 h 1102"/>
                <a:gd name="T20" fmla="*/ 60 w 648"/>
                <a:gd name="T21" fmla="*/ 169 h 1102"/>
                <a:gd name="T22" fmla="*/ 255 w 648"/>
                <a:gd name="T23" fmla="*/ 61 h 1102"/>
                <a:gd name="T24" fmla="*/ 118 w 648"/>
                <a:gd name="T25" fmla="*/ 183 h 1102"/>
                <a:gd name="T26" fmla="*/ 303 w 648"/>
                <a:gd name="T27" fmla="*/ 85 h 1102"/>
                <a:gd name="T28" fmla="*/ 170 w 648"/>
                <a:gd name="T29" fmla="*/ 202 h 1102"/>
                <a:gd name="T30" fmla="*/ 343 w 648"/>
                <a:gd name="T31" fmla="*/ 110 h 1102"/>
                <a:gd name="T32" fmla="*/ 206 w 648"/>
                <a:gd name="T33" fmla="*/ 220 h 1102"/>
                <a:gd name="T34" fmla="*/ 380 w 648"/>
                <a:gd name="T35" fmla="*/ 136 h 1102"/>
                <a:gd name="T36" fmla="*/ 246 w 648"/>
                <a:gd name="T37" fmla="*/ 241 h 1102"/>
                <a:gd name="T38" fmla="*/ 405 w 648"/>
                <a:gd name="T39" fmla="*/ 156 h 1102"/>
                <a:gd name="T40" fmla="*/ 263 w 648"/>
                <a:gd name="T41" fmla="*/ 252 h 1102"/>
                <a:gd name="T42" fmla="*/ 429 w 648"/>
                <a:gd name="T43" fmla="*/ 176 h 1102"/>
                <a:gd name="T44" fmla="*/ 307 w 648"/>
                <a:gd name="T45" fmla="*/ 286 h 1102"/>
                <a:gd name="T46" fmla="*/ 463 w 648"/>
                <a:gd name="T47" fmla="*/ 209 h 1102"/>
                <a:gd name="T48" fmla="*/ 342 w 648"/>
                <a:gd name="T49" fmla="*/ 319 h 1102"/>
                <a:gd name="T50" fmla="*/ 502 w 648"/>
                <a:gd name="T51" fmla="*/ 255 h 1102"/>
                <a:gd name="T52" fmla="*/ 376 w 648"/>
                <a:gd name="T53" fmla="*/ 359 h 1102"/>
                <a:gd name="T54" fmla="*/ 532 w 648"/>
                <a:gd name="T55" fmla="*/ 297 h 1102"/>
                <a:gd name="T56" fmla="*/ 398 w 648"/>
                <a:gd name="T57" fmla="*/ 389 h 1102"/>
                <a:gd name="T58" fmla="*/ 547 w 648"/>
                <a:gd name="T59" fmla="*/ 320 h 1102"/>
                <a:gd name="T60" fmla="*/ 420 w 648"/>
                <a:gd name="T61" fmla="*/ 424 h 1102"/>
                <a:gd name="T62" fmla="*/ 570 w 648"/>
                <a:gd name="T63" fmla="*/ 358 h 1102"/>
                <a:gd name="T64" fmla="*/ 433 w 648"/>
                <a:gd name="T65" fmla="*/ 450 h 1102"/>
                <a:gd name="T66" fmla="*/ 582 w 648"/>
                <a:gd name="T67" fmla="*/ 384 h 1102"/>
                <a:gd name="T68" fmla="*/ 447 w 648"/>
                <a:gd name="T69" fmla="*/ 481 h 1102"/>
                <a:gd name="T70" fmla="*/ 595 w 648"/>
                <a:gd name="T71" fmla="*/ 412 h 1102"/>
                <a:gd name="T72" fmla="*/ 458 w 648"/>
                <a:gd name="T73" fmla="*/ 510 h 1102"/>
                <a:gd name="T74" fmla="*/ 604 w 648"/>
                <a:gd name="T75" fmla="*/ 432 h 1102"/>
                <a:gd name="T76" fmla="*/ 466 w 648"/>
                <a:gd name="T77" fmla="*/ 537 h 1102"/>
                <a:gd name="T78" fmla="*/ 615 w 648"/>
                <a:gd name="T79" fmla="*/ 465 h 1102"/>
                <a:gd name="T80" fmla="*/ 474 w 648"/>
                <a:gd name="T81" fmla="*/ 572 h 1102"/>
                <a:gd name="T82" fmla="*/ 626 w 648"/>
                <a:gd name="T83" fmla="*/ 497 h 1102"/>
                <a:gd name="T84" fmla="*/ 481 w 648"/>
                <a:gd name="T85" fmla="*/ 615 h 1102"/>
                <a:gd name="T86" fmla="*/ 635 w 648"/>
                <a:gd name="T87" fmla="*/ 545 h 1102"/>
                <a:gd name="T88" fmla="*/ 483 w 648"/>
                <a:gd name="T89" fmla="*/ 652 h 1102"/>
                <a:gd name="T90" fmla="*/ 642 w 648"/>
                <a:gd name="T91" fmla="*/ 584 h 1102"/>
                <a:gd name="T92" fmla="*/ 483 w 648"/>
                <a:gd name="T93" fmla="*/ 702 h 1102"/>
                <a:gd name="T94" fmla="*/ 646 w 648"/>
                <a:gd name="T95" fmla="*/ 622 h 1102"/>
                <a:gd name="T96" fmla="*/ 478 w 648"/>
                <a:gd name="T97" fmla="*/ 755 h 1102"/>
                <a:gd name="T98" fmla="*/ 648 w 648"/>
                <a:gd name="T99" fmla="*/ 676 h 1102"/>
                <a:gd name="T100" fmla="*/ 471 w 648"/>
                <a:gd name="T101" fmla="*/ 786 h 1102"/>
                <a:gd name="T102" fmla="*/ 648 w 648"/>
                <a:gd name="T103" fmla="*/ 705 h 1102"/>
                <a:gd name="T104" fmla="*/ 459 w 648"/>
                <a:gd name="T105" fmla="*/ 832 h 1102"/>
                <a:gd name="T106" fmla="*/ 645 w 648"/>
                <a:gd name="T107" fmla="*/ 743 h 1102"/>
                <a:gd name="T108" fmla="*/ 443 w 648"/>
                <a:gd name="T109" fmla="*/ 874 h 1102"/>
                <a:gd name="T110" fmla="*/ 641 w 648"/>
                <a:gd name="T111" fmla="*/ 769 h 1102"/>
                <a:gd name="T112" fmla="*/ 417 w 648"/>
                <a:gd name="T113" fmla="*/ 926 h 1102"/>
                <a:gd name="T114" fmla="*/ 629 w 648"/>
                <a:gd name="T115" fmla="*/ 836 h 1102"/>
                <a:gd name="T116" fmla="*/ 367 w 648"/>
                <a:gd name="T117" fmla="*/ 998 h 1102"/>
                <a:gd name="T118" fmla="*/ 624 w 648"/>
                <a:gd name="T119" fmla="*/ 851 h 1102"/>
                <a:gd name="T120" fmla="*/ 316 w 648"/>
                <a:gd name="T121" fmla="*/ 1051 h 1102"/>
                <a:gd name="T122" fmla="*/ 614 w 648"/>
                <a:gd name="T123" fmla="*/ 88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8" h="1102">
                  <a:moveTo>
                    <a:pt x="0" y="0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0" y="16"/>
                  </a:lnTo>
                  <a:lnTo>
                    <a:pt x="26" y="1"/>
                  </a:lnTo>
                  <a:lnTo>
                    <a:pt x="0" y="24"/>
                  </a:lnTo>
                  <a:lnTo>
                    <a:pt x="38" y="3"/>
                  </a:lnTo>
                  <a:lnTo>
                    <a:pt x="0" y="31"/>
                  </a:lnTo>
                  <a:lnTo>
                    <a:pt x="48" y="4"/>
                  </a:lnTo>
                  <a:lnTo>
                    <a:pt x="0" y="34"/>
                  </a:lnTo>
                  <a:lnTo>
                    <a:pt x="52" y="4"/>
                  </a:lnTo>
                  <a:lnTo>
                    <a:pt x="0" y="45"/>
                  </a:lnTo>
                  <a:lnTo>
                    <a:pt x="68" y="7"/>
                  </a:lnTo>
                  <a:lnTo>
                    <a:pt x="0" y="57"/>
                  </a:lnTo>
                  <a:lnTo>
                    <a:pt x="86" y="8"/>
                  </a:lnTo>
                  <a:lnTo>
                    <a:pt x="0" y="64"/>
                  </a:lnTo>
                  <a:lnTo>
                    <a:pt x="94" y="11"/>
                  </a:lnTo>
                  <a:lnTo>
                    <a:pt x="0" y="70"/>
                  </a:lnTo>
                  <a:lnTo>
                    <a:pt x="102" y="12"/>
                  </a:lnTo>
                  <a:lnTo>
                    <a:pt x="0" y="81"/>
                  </a:lnTo>
                  <a:lnTo>
                    <a:pt x="117" y="15"/>
                  </a:lnTo>
                  <a:lnTo>
                    <a:pt x="0" y="84"/>
                  </a:lnTo>
                  <a:lnTo>
                    <a:pt x="120" y="16"/>
                  </a:lnTo>
                  <a:lnTo>
                    <a:pt x="0" y="87"/>
                  </a:lnTo>
                  <a:lnTo>
                    <a:pt x="124" y="16"/>
                  </a:lnTo>
                  <a:lnTo>
                    <a:pt x="0" y="91"/>
                  </a:lnTo>
                  <a:lnTo>
                    <a:pt x="128" y="18"/>
                  </a:lnTo>
                  <a:lnTo>
                    <a:pt x="0" y="98"/>
                  </a:lnTo>
                  <a:lnTo>
                    <a:pt x="136" y="19"/>
                  </a:lnTo>
                  <a:lnTo>
                    <a:pt x="0" y="112"/>
                  </a:lnTo>
                  <a:lnTo>
                    <a:pt x="153" y="24"/>
                  </a:lnTo>
                  <a:lnTo>
                    <a:pt x="0" y="118"/>
                  </a:lnTo>
                  <a:lnTo>
                    <a:pt x="160" y="26"/>
                  </a:lnTo>
                  <a:lnTo>
                    <a:pt x="0" y="125"/>
                  </a:lnTo>
                  <a:lnTo>
                    <a:pt x="168" y="28"/>
                  </a:lnTo>
                  <a:lnTo>
                    <a:pt x="0" y="133"/>
                  </a:lnTo>
                  <a:lnTo>
                    <a:pt x="178" y="31"/>
                  </a:lnTo>
                  <a:lnTo>
                    <a:pt x="0" y="144"/>
                  </a:lnTo>
                  <a:lnTo>
                    <a:pt x="189" y="35"/>
                  </a:lnTo>
                  <a:lnTo>
                    <a:pt x="0" y="150"/>
                  </a:lnTo>
                  <a:lnTo>
                    <a:pt x="197" y="38"/>
                  </a:lnTo>
                  <a:lnTo>
                    <a:pt x="0" y="157"/>
                  </a:lnTo>
                  <a:lnTo>
                    <a:pt x="204" y="41"/>
                  </a:lnTo>
                  <a:lnTo>
                    <a:pt x="0" y="160"/>
                  </a:lnTo>
                  <a:lnTo>
                    <a:pt x="206" y="41"/>
                  </a:lnTo>
                  <a:lnTo>
                    <a:pt x="8" y="164"/>
                  </a:lnTo>
                  <a:lnTo>
                    <a:pt x="216" y="45"/>
                  </a:lnTo>
                  <a:lnTo>
                    <a:pt x="23" y="165"/>
                  </a:lnTo>
                  <a:lnTo>
                    <a:pt x="225" y="49"/>
                  </a:lnTo>
                  <a:lnTo>
                    <a:pt x="39" y="167"/>
                  </a:lnTo>
                  <a:lnTo>
                    <a:pt x="236" y="53"/>
                  </a:lnTo>
                  <a:lnTo>
                    <a:pt x="54" y="169"/>
                  </a:lnTo>
                  <a:lnTo>
                    <a:pt x="247" y="58"/>
                  </a:lnTo>
                  <a:lnTo>
                    <a:pt x="60" y="169"/>
                  </a:lnTo>
                  <a:lnTo>
                    <a:pt x="251" y="60"/>
                  </a:lnTo>
                  <a:lnTo>
                    <a:pt x="63" y="171"/>
                  </a:lnTo>
                  <a:lnTo>
                    <a:pt x="254" y="61"/>
                  </a:lnTo>
                  <a:lnTo>
                    <a:pt x="67" y="171"/>
                  </a:lnTo>
                  <a:lnTo>
                    <a:pt x="255" y="61"/>
                  </a:lnTo>
                  <a:lnTo>
                    <a:pt x="83" y="173"/>
                  </a:lnTo>
                  <a:lnTo>
                    <a:pt x="267" y="68"/>
                  </a:lnTo>
                  <a:lnTo>
                    <a:pt x="99" y="179"/>
                  </a:lnTo>
                  <a:lnTo>
                    <a:pt x="281" y="75"/>
                  </a:lnTo>
                  <a:lnTo>
                    <a:pt x="118" y="183"/>
                  </a:lnTo>
                  <a:lnTo>
                    <a:pt x="295" y="81"/>
                  </a:lnTo>
                  <a:lnTo>
                    <a:pt x="124" y="184"/>
                  </a:lnTo>
                  <a:lnTo>
                    <a:pt x="299" y="84"/>
                  </a:lnTo>
                  <a:lnTo>
                    <a:pt x="129" y="187"/>
                  </a:lnTo>
                  <a:lnTo>
                    <a:pt x="303" y="85"/>
                  </a:lnTo>
                  <a:lnTo>
                    <a:pt x="141" y="191"/>
                  </a:lnTo>
                  <a:lnTo>
                    <a:pt x="312" y="91"/>
                  </a:lnTo>
                  <a:lnTo>
                    <a:pt x="153" y="195"/>
                  </a:lnTo>
                  <a:lnTo>
                    <a:pt x="323" y="98"/>
                  </a:lnTo>
                  <a:lnTo>
                    <a:pt x="170" y="202"/>
                  </a:lnTo>
                  <a:lnTo>
                    <a:pt x="337" y="106"/>
                  </a:lnTo>
                  <a:lnTo>
                    <a:pt x="172" y="203"/>
                  </a:lnTo>
                  <a:lnTo>
                    <a:pt x="338" y="107"/>
                  </a:lnTo>
                  <a:lnTo>
                    <a:pt x="178" y="205"/>
                  </a:lnTo>
                  <a:lnTo>
                    <a:pt x="343" y="110"/>
                  </a:lnTo>
                  <a:lnTo>
                    <a:pt x="189" y="210"/>
                  </a:lnTo>
                  <a:lnTo>
                    <a:pt x="352" y="115"/>
                  </a:lnTo>
                  <a:lnTo>
                    <a:pt x="194" y="213"/>
                  </a:lnTo>
                  <a:lnTo>
                    <a:pt x="356" y="119"/>
                  </a:lnTo>
                  <a:lnTo>
                    <a:pt x="206" y="220"/>
                  </a:lnTo>
                  <a:lnTo>
                    <a:pt x="367" y="127"/>
                  </a:lnTo>
                  <a:lnTo>
                    <a:pt x="210" y="221"/>
                  </a:lnTo>
                  <a:lnTo>
                    <a:pt x="371" y="129"/>
                  </a:lnTo>
                  <a:lnTo>
                    <a:pt x="221" y="226"/>
                  </a:lnTo>
                  <a:lnTo>
                    <a:pt x="380" y="136"/>
                  </a:lnTo>
                  <a:lnTo>
                    <a:pt x="229" y="232"/>
                  </a:lnTo>
                  <a:lnTo>
                    <a:pt x="387" y="141"/>
                  </a:lnTo>
                  <a:lnTo>
                    <a:pt x="235" y="234"/>
                  </a:lnTo>
                  <a:lnTo>
                    <a:pt x="391" y="144"/>
                  </a:lnTo>
                  <a:lnTo>
                    <a:pt x="246" y="241"/>
                  </a:lnTo>
                  <a:lnTo>
                    <a:pt x="401" y="152"/>
                  </a:lnTo>
                  <a:lnTo>
                    <a:pt x="246" y="241"/>
                  </a:lnTo>
                  <a:lnTo>
                    <a:pt x="401" y="153"/>
                  </a:lnTo>
                  <a:lnTo>
                    <a:pt x="250" y="244"/>
                  </a:lnTo>
                  <a:lnTo>
                    <a:pt x="405" y="156"/>
                  </a:lnTo>
                  <a:lnTo>
                    <a:pt x="262" y="252"/>
                  </a:lnTo>
                  <a:lnTo>
                    <a:pt x="414" y="164"/>
                  </a:lnTo>
                  <a:lnTo>
                    <a:pt x="262" y="252"/>
                  </a:lnTo>
                  <a:lnTo>
                    <a:pt x="414" y="164"/>
                  </a:lnTo>
                  <a:lnTo>
                    <a:pt x="263" y="252"/>
                  </a:lnTo>
                  <a:lnTo>
                    <a:pt x="415" y="165"/>
                  </a:lnTo>
                  <a:lnTo>
                    <a:pt x="267" y="255"/>
                  </a:lnTo>
                  <a:lnTo>
                    <a:pt x="420" y="168"/>
                  </a:lnTo>
                  <a:lnTo>
                    <a:pt x="278" y="263"/>
                  </a:lnTo>
                  <a:lnTo>
                    <a:pt x="429" y="176"/>
                  </a:lnTo>
                  <a:lnTo>
                    <a:pt x="288" y="270"/>
                  </a:lnTo>
                  <a:lnTo>
                    <a:pt x="437" y="184"/>
                  </a:lnTo>
                  <a:lnTo>
                    <a:pt x="296" y="278"/>
                  </a:lnTo>
                  <a:lnTo>
                    <a:pt x="444" y="191"/>
                  </a:lnTo>
                  <a:lnTo>
                    <a:pt x="307" y="286"/>
                  </a:lnTo>
                  <a:lnTo>
                    <a:pt x="455" y="201"/>
                  </a:lnTo>
                  <a:lnTo>
                    <a:pt x="315" y="294"/>
                  </a:lnTo>
                  <a:lnTo>
                    <a:pt x="462" y="209"/>
                  </a:lnTo>
                  <a:lnTo>
                    <a:pt x="315" y="294"/>
                  </a:lnTo>
                  <a:lnTo>
                    <a:pt x="463" y="209"/>
                  </a:lnTo>
                  <a:lnTo>
                    <a:pt x="324" y="302"/>
                  </a:lnTo>
                  <a:lnTo>
                    <a:pt x="470" y="218"/>
                  </a:lnTo>
                  <a:lnTo>
                    <a:pt x="334" y="312"/>
                  </a:lnTo>
                  <a:lnTo>
                    <a:pt x="479" y="228"/>
                  </a:lnTo>
                  <a:lnTo>
                    <a:pt x="342" y="319"/>
                  </a:lnTo>
                  <a:lnTo>
                    <a:pt x="486" y="236"/>
                  </a:lnTo>
                  <a:lnTo>
                    <a:pt x="352" y="329"/>
                  </a:lnTo>
                  <a:lnTo>
                    <a:pt x="496" y="247"/>
                  </a:lnTo>
                  <a:lnTo>
                    <a:pt x="358" y="337"/>
                  </a:lnTo>
                  <a:lnTo>
                    <a:pt x="502" y="255"/>
                  </a:lnTo>
                  <a:lnTo>
                    <a:pt x="368" y="348"/>
                  </a:lnTo>
                  <a:lnTo>
                    <a:pt x="510" y="266"/>
                  </a:lnTo>
                  <a:lnTo>
                    <a:pt x="375" y="356"/>
                  </a:lnTo>
                  <a:lnTo>
                    <a:pt x="517" y="275"/>
                  </a:lnTo>
                  <a:lnTo>
                    <a:pt x="376" y="359"/>
                  </a:lnTo>
                  <a:lnTo>
                    <a:pt x="519" y="276"/>
                  </a:lnTo>
                  <a:lnTo>
                    <a:pt x="384" y="369"/>
                  </a:lnTo>
                  <a:lnTo>
                    <a:pt x="527" y="287"/>
                  </a:lnTo>
                  <a:lnTo>
                    <a:pt x="391" y="378"/>
                  </a:lnTo>
                  <a:lnTo>
                    <a:pt x="532" y="297"/>
                  </a:lnTo>
                  <a:lnTo>
                    <a:pt x="392" y="381"/>
                  </a:lnTo>
                  <a:lnTo>
                    <a:pt x="534" y="298"/>
                  </a:lnTo>
                  <a:lnTo>
                    <a:pt x="394" y="384"/>
                  </a:lnTo>
                  <a:lnTo>
                    <a:pt x="536" y="302"/>
                  </a:lnTo>
                  <a:lnTo>
                    <a:pt x="398" y="389"/>
                  </a:lnTo>
                  <a:lnTo>
                    <a:pt x="539" y="308"/>
                  </a:lnTo>
                  <a:lnTo>
                    <a:pt x="399" y="390"/>
                  </a:lnTo>
                  <a:lnTo>
                    <a:pt x="540" y="309"/>
                  </a:lnTo>
                  <a:lnTo>
                    <a:pt x="406" y="401"/>
                  </a:lnTo>
                  <a:lnTo>
                    <a:pt x="547" y="320"/>
                  </a:lnTo>
                  <a:lnTo>
                    <a:pt x="413" y="412"/>
                  </a:lnTo>
                  <a:lnTo>
                    <a:pt x="554" y="331"/>
                  </a:lnTo>
                  <a:lnTo>
                    <a:pt x="417" y="417"/>
                  </a:lnTo>
                  <a:lnTo>
                    <a:pt x="558" y="336"/>
                  </a:lnTo>
                  <a:lnTo>
                    <a:pt x="420" y="424"/>
                  </a:lnTo>
                  <a:lnTo>
                    <a:pt x="561" y="343"/>
                  </a:lnTo>
                  <a:lnTo>
                    <a:pt x="422" y="430"/>
                  </a:lnTo>
                  <a:lnTo>
                    <a:pt x="563" y="347"/>
                  </a:lnTo>
                  <a:lnTo>
                    <a:pt x="428" y="441"/>
                  </a:lnTo>
                  <a:lnTo>
                    <a:pt x="570" y="358"/>
                  </a:lnTo>
                  <a:lnTo>
                    <a:pt x="430" y="445"/>
                  </a:lnTo>
                  <a:lnTo>
                    <a:pt x="572" y="362"/>
                  </a:lnTo>
                  <a:lnTo>
                    <a:pt x="430" y="446"/>
                  </a:lnTo>
                  <a:lnTo>
                    <a:pt x="573" y="365"/>
                  </a:lnTo>
                  <a:lnTo>
                    <a:pt x="433" y="450"/>
                  </a:lnTo>
                  <a:lnTo>
                    <a:pt x="576" y="367"/>
                  </a:lnTo>
                  <a:lnTo>
                    <a:pt x="436" y="455"/>
                  </a:lnTo>
                  <a:lnTo>
                    <a:pt x="578" y="374"/>
                  </a:lnTo>
                  <a:lnTo>
                    <a:pt x="441" y="466"/>
                  </a:lnTo>
                  <a:lnTo>
                    <a:pt x="582" y="384"/>
                  </a:lnTo>
                  <a:lnTo>
                    <a:pt x="444" y="474"/>
                  </a:lnTo>
                  <a:lnTo>
                    <a:pt x="586" y="393"/>
                  </a:lnTo>
                  <a:lnTo>
                    <a:pt x="445" y="480"/>
                  </a:lnTo>
                  <a:lnTo>
                    <a:pt x="589" y="397"/>
                  </a:lnTo>
                  <a:lnTo>
                    <a:pt x="447" y="481"/>
                  </a:lnTo>
                  <a:lnTo>
                    <a:pt x="589" y="398"/>
                  </a:lnTo>
                  <a:lnTo>
                    <a:pt x="451" y="489"/>
                  </a:lnTo>
                  <a:lnTo>
                    <a:pt x="593" y="407"/>
                  </a:lnTo>
                  <a:lnTo>
                    <a:pt x="452" y="495"/>
                  </a:lnTo>
                  <a:lnTo>
                    <a:pt x="595" y="412"/>
                  </a:lnTo>
                  <a:lnTo>
                    <a:pt x="455" y="500"/>
                  </a:lnTo>
                  <a:lnTo>
                    <a:pt x="597" y="417"/>
                  </a:lnTo>
                  <a:lnTo>
                    <a:pt x="458" y="510"/>
                  </a:lnTo>
                  <a:lnTo>
                    <a:pt x="601" y="427"/>
                  </a:lnTo>
                  <a:lnTo>
                    <a:pt x="458" y="510"/>
                  </a:lnTo>
                  <a:lnTo>
                    <a:pt x="601" y="427"/>
                  </a:lnTo>
                  <a:lnTo>
                    <a:pt x="458" y="512"/>
                  </a:lnTo>
                  <a:lnTo>
                    <a:pt x="603" y="428"/>
                  </a:lnTo>
                  <a:lnTo>
                    <a:pt x="459" y="515"/>
                  </a:lnTo>
                  <a:lnTo>
                    <a:pt x="604" y="432"/>
                  </a:lnTo>
                  <a:lnTo>
                    <a:pt x="460" y="519"/>
                  </a:lnTo>
                  <a:lnTo>
                    <a:pt x="604" y="435"/>
                  </a:lnTo>
                  <a:lnTo>
                    <a:pt x="463" y="526"/>
                  </a:lnTo>
                  <a:lnTo>
                    <a:pt x="608" y="443"/>
                  </a:lnTo>
                  <a:lnTo>
                    <a:pt x="466" y="537"/>
                  </a:lnTo>
                  <a:lnTo>
                    <a:pt x="611" y="453"/>
                  </a:lnTo>
                  <a:lnTo>
                    <a:pt x="470" y="549"/>
                  </a:lnTo>
                  <a:lnTo>
                    <a:pt x="615" y="465"/>
                  </a:lnTo>
                  <a:lnTo>
                    <a:pt x="470" y="549"/>
                  </a:lnTo>
                  <a:lnTo>
                    <a:pt x="615" y="465"/>
                  </a:lnTo>
                  <a:lnTo>
                    <a:pt x="472" y="563"/>
                  </a:lnTo>
                  <a:lnTo>
                    <a:pt x="619" y="477"/>
                  </a:lnTo>
                  <a:lnTo>
                    <a:pt x="472" y="563"/>
                  </a:lnTo>
                  <a:lnTo>
                    <a:pt x="619" y="478"/>
                  </a:lnTo>
                  <a:lnTo>
                    <a:pt x="474" y="572"/>
                  </a:lnTo>
                  <a:lnTo>
                    <a:pt x="622" y="488"/>
                  </a:lnTo>
                  <a:lnTo>
                    <a:pt x="474" y="573"/>
                  </a:lnTo>
                  <a:lnTo>
                    <a:pt x="622" y="488"/>
                  </a:lnTo>
                  <a:lnTo>
                    <a:pt x="477" y="584"/>
                  </a:lnTo>
                  <a:lnTo>
                    <a:pt x="626" y="497"/>
                  </a:lnTo>
                  <a:lnTo>
                    <a:pt x="478" y="592"/>
                  </a:lnTo>
                  <a:lnTo>
                    <a:pt x="627" y="507"/>
                  </a:lnTo>
                  <a:lnTo>
                    <a:pt x="479" y="606"/>
                  </a:lnTo>
                  <a:lnTo>
                    <a:pt x="630" y="519"/>
                  </a:lnTo>
                  <a:lnTo>
                    <a:pt x="481" y="615"/>
                  </a:lnTo>
                  <a:lnTo>
                    <a:pt x="633" y="529"/>
                  </a:lnTo>
                  <a:lnTo>
                    <a:pt x="482" y="625"/>
                  </a:lnTo>
                  <a:lnTo>
                    <a:pt x="634" y="537"/>
                  </a:lnTo>
                  <a:lnTo>
                    <a:pt x="483" y="633"/>
                  </a:lnTo>
                  <a:lnTo>
                    <a:pt x="635" y="545"/>
                  </a:lnTo>
                  <a:lnTo>
                    <a:pt x="483" y="636"/>
                  </a:lnTo>
                  <a:lnTo>
                    <a:pt x="637" y="548"/>
                  </a:lnTo>
                  <a:lnTo>
                    <a:pt x="483" y="642"/>
                  </a:lnTo>
                  <a:lnTo>
                    <a:pt x="637" y="553"/>
                  </a:lnTo>
                  <a:lnTo>
                    <a:pt x="483" y="652"/>
                  </a:lnTo>
                  <a:lnTo>
                    <a:pt x="639" y="563"/>
                  </a:lnTo>
                  <a:lnTo>
                    <a:pt x="485" y="661"/>
                  </a:lnTo>
                  <a:lnTo>
                    <a:pt x="641" y="571"/>
                  </a:lnTo>
                  <a:lnTo>
                    <a:pt x="485" y="675"/>
                  </a:lnTo>
                  <a:lnTo>
                    <a:pt x="642" y="584"/>
                  </a:lnTo>
                  <a:lnTo>
                    <a:pt x="485" y="686"/>
                  </a:lnTo>
                  <a:lnTo>
                    <a:pt x="643" y="594"/>
                  </a:lnTo>
                  <a:lnTo>
                    <a:pt x="483" y="698"/>
                  </a:lnTo>
                  <a:lnTo>
                    <a:pt x="645" y="605"/>
                  </a:lnTo>
                  <a:lnTo>
                    <a:pt x="483" y="702"/>
                  </a:lnTo>
                  <a:lnTo>
                    <a:pt x="645" y="609"/>
                  </a:lnTo>
                  <a:lnTo>
                    <a:pt x="483" y="706"/>
                  </a:lnTo>
                  <a:lnTo>
                    <a:pt x="645" y="613"/>
                  </a:lnTo>
                  <a:lnTo>
                    <a:pt x="482" y="717"/>
                  </a:lnTo>
                  <a:lnTo>
                    <a:pt x="646" y="622"/>
                  </a:lnTo>
                  <a:lnTo>
                    <a:pt x="481" y="729"/>
                  </a:lnTo>
                  <a:lnTo>
                    <a:pt x="648" y="633"/>
                  </a:lnTo>
                  <a:lnTo>
                    <a:pt x="479" y="740"/>
                  </a:lnTo>
                  <a:lnTo>
                    <a:pt x="648" y="644"/>
                  </a:lnTo>
                  <a:lnTo>
                    <a:pt x="478" y="755"/>
                  </a:lnTo>
                  <a:lnTo>
                    <a:pt x="648" y="657"/>
                  </a:lnTo>
                  <a:lnTo>
                    <a:pt x="477" y="765"/>
                  </a:lnTo>
                  <a:lnTo>
                    <a:pt x="648" y="666"/>
                  </a:lnTo>
                  <a:lnTo>
                    <a:pt x="474" y="778"/>
                  </a:lnTo>
                  <a:lnTo>
                    <a:pt x="648" y="676"/>
                  </a:lnTo>
                  <a:lnTo>
                    <a:pt x="472" y="782"/>
                  </a:lnTo>
                  <a:lnTo>
                    <a:pt x="648" y="680"/>
                  </a:lnTo>
                  <a:lnTo>
                    <a:pt x="472" y="785"/>
                  </a:lnTo>
                  <a:lnTo>
                    <a:pt x="648" y="683"/>
                  </a:lnTo>
                  <a:lnTo>
                    <a:pt x="471" y="786"/>
                  </a:lnTo>
                  <a:lnTo>
                    <a:pt x="648" y="685"/>
                  </a:lnTo>
                  <a:lnTo>
                    <a:pt x="470" y="797"/>
                  </a:lnTo>
                  <a:lnTo>
                    <a:pt x="648" y="694"/>
                  </a:lnTo>
                  <a:lnTo>
                    <a:pt x="466" y="811"/>
                  </a:lnTo>
                  <a:lnTo>
                    <a:pt x="648" y="705"/>
                  </a:lnTo>
                  <a:lnTo>
                    <a:pt x="466" y="812"/>
                  </a:lnTo>
                  <a:lnTo>
                    <a:pt x="648" y="706"/>
                  </a:lnTo>
                  <a:lnTo>
                    <a:pt x="463" y="817"/>
                  </a:lnTo>
                  <a:lnTo>
                    <a:pt x="648" y="712"/>
                  </a:lnTo>
                  <a:lnTo>
                    <a:pt x="459" y="832"/>
                  </a:lnTo>
                  <a:lnTo>
                    <a:pt x="646" y="724"/>
                  </a:lnTo>
                  <a:lnTo>
                    <a:pt x="452" y="853"/>
                  </a:lnTo>
                  <a:lnTo>
                    <a:pt x="645" y="741"/>
                  </a:lnTo>
                  <a:lnTo>
                    <a:pt x="451" y="854"/>
                  </a:lnTo>
                  <a:lnTo>
                    <a:pt x="645" y="743"/>
                  </a:lnTo>
                  <a:lnTo>
                    <a:pt x="447" y="865"/>
                  </a:lnTo>
                  <a:lnTo>
                    <a:pt x="643" y="752"/>
                  </a:lnTo>
                  <a:lnTo>
                    <a:pt x="445" y="868"/>
                  </a:lnTo>
                  <a:lnTo>
                    <a:pt x="643" y="754"/>
                  </a:lnTo>
                  <a:lnTo>
                    <a:pt x="443" y="874"/>
                  </a:lnTo>
                  <a:lnTo>
                    <a:pt x="642" y="759"/>
                  </a:lnTo>
                  <a:lnTo>
                    <a:pt x="441" y="878"/>
                  </a:lnTo>
                  <a:lnTo>
                    <a:pt x="642" y="763"/>
                  </a:lnTo>
                  <a:lnTo>
                    <a:pt x="437" y="885"/>
                  </a:lnTo>
                  <a:lnTo>
                    <a:pt x="641" y="769"/>
                  </a:lnTo>
                  <a:lnTo>
                    <a:pt x="429" y="903"/>
                  </a:lnTo>
                  <a:lnTo>
                    <a:pt x="639" y="782"/>
                  </a:lnTo>
                  <a:lnTo>
                    <a:pt x="429" y="904"/>
                  </a:lnTo>
                  <a:lnTo>
                    <a:pt x="639" y="783"/>
                  </a:lnTo>
                  <a:lnTo>
                    <a:pt x="417" y="926"/>
                  </a:lnTo>
                  <a:lnTo>
                    <a:pt x="637" y="800"/>
                  </a:lnTo>
                  <a:lnTo>
                    <a:pt x="402" y="952"/>
                  </a:lnTo>
                  <a:lnTo>
                    <a:pt x="633" y="817"/>
                  </a:lnTo>
                  <a:lnTo>
                    <a:pt x="383" y="977"/>
                  </a:lnTo>
                  <a:lnTo>
                    <a:pt x="629" y="836"/>
                  </a:lnTo>
                  <a:lnTo>
                    <a:pt x="382" y="980"/>
                  </a:lnTo>
                  <a:lnTo>
                    <a:pt x="627" y="838"/>
                  </a:lnTo>
                  <a:lnTo>
                    <a:pt x="369" y="996"/>
                  </a:lnTo>
                  <a:lnTo>
                    <a:pt x="624" y="849"/>
                  </a:lnTo>
                  <a:lnTo>
                    <a:pt x="367" y="998"/>
                  </a:lnTo>
                  <a:lnTo>
                    <a:pt x="624" y="850"/>
                  </a:lnTo>
                  <a:lnTo>
                    <a:pt x="367" y="999"/>
                  </a:lnTo>
                  <a:lnTo>
                    <a:pt x="624" y="850"/>
                  </a:lnTo>
                  <a:lnTo>
                    <a:pt x="364" y="1002"/>
                  </a:lnTo>
                  <a:lnTo>
                    <a:pt x="624" y="851"/>
                  </a:lnTo>
                  <a:lnTo>
                    <a:pt x="348" y="1019"/>
                  </a:lnTo>
                  <a:lnTo>
                    <a:pt x="620" y="862"/>
                  </a:lnTo>
                  <a:lnTo>
                    <a:pt x="342" y="1025"/>
                  </a:lnTo>
                  <a:lnTo>
                    <a:pt x="620" y="865"/>
                  </a:lnTo>
                  <a:lnTo>
                    <a:pt x="316" y="1051"/>
                  </a:lnTo>
                  <a:lnTo>
                    <a:pt x="616" y="878"/>
                  </a:lnTo>
                  <a:lnTo>
                    <a:pt x="307" y="1059"/>
                  </a:lnTo>
                  <a:lnTo>
                    <a:pt x="615" y="881"/>
                  </a:lnTo>
                  <a:lnTo>
                    <a:pt x="288" y="1074"/>
                  </a:lnTo>
                  <a:lnTo>
                    <a:pt x="614" y="887"/>
                  </a:lnTo>
                  <a:lnTo>
                    <a:pt x="248" y="1102"/>
                  </a:lnTo>
                  <a:lnTo>
                    <a:pt x="611" y="893"/>
                  </a:lnTo>
                </a:path>
              </a:pathLst>
            </a:custGeom>
            <a:noFill/>
            <a:ln w="1588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B21A9CBD-39EF-4C3B-B2A3-AAF253C5EFEC}"/>
              </a:ext>
            </a:extLst>
          </p:cNvPr>
          <p:cNvGrpSpPr/>
          <p:nvPr/>
        </p:nvGrpSpPr>
        <p:grpSpPr>
          <a:xfrm>
            <a:off x="3271520" y="2488407"/>
            <a:ext cx="5648960" cy="1879600"/>
            <a:chOff x="3261360" y="2590800"/>
            <a:chExt cx="5648960" cy="1879600"/>
          </a:xfrm>
        </p:grpSpPr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429B6EA9-4213-4D14-959F-49448513BF1E}"/>
                </a:ext>
              </a:extLst>
            </p:cNvPr>
            <p:cNvCxnSpPr/>
            <p:nvPr/>
          </p:nvCxnSpPr>
          <p:spPr>
            <a:xfrm>
              <a:off x="3261360" y="2590800"/>
              <a:ext cx="0" cy="1879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1666D82E-D227-466D-9101-D58A407C91DE}"/>
                </a:ext>
              </a:extLst>
            </p:cNvPr>
            <p:cNvCxnSpPr/>
            <p:nvPr/>
          </p:nvCxnSpPr>
          <p:spPr>
            <a:xfrm>
              <a:off x="8910320" y="2590800"/>
              <a:ext cx="0" cy="1879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8735AAC7-39A1-41B5-9226-D167498BE40B}"/>
              </a:ext>
            </a:extLst>
          </p:cNvPr>
          <p:cNvCxnSpPr/>
          <p:nvPr/>
        </p:nvCxnSpPr>
        <p:spPr>
          <a:xfrm>
            <a:off x="8178800" y="3428207"/>
            <a:ext cx="741680" cy="0"/>
          </a:xfrm>
          <a:prstGeom prst="line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4E05E699-C3E5-4CEF-855B-3110480FCD8C}"/>
              </a:ext>
            </a:extLst>
          </p:cNvPr>
          <p:cNvCxnSpPr/>
          <p:nvPr/>
        </p:nvCxnSpPr>
        <p:spPr>
          <a:xfrm>
            <a:off x="3271520" y="3428207"/>
            <a:ext cx="741680" cy="0"/>
          </a:xfrm>
          <a:prstGeom prst="line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0" name="组合 29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DD260975-7F1D-43BC-B6C0-4006ACD32DAF}"/>
              </a:ext>
            </a:extLst>
          </p:cNvPr>
          <p:cNvGrpSpPr/>
          <p:nvPr/>
        </p:nvGrpSpPr>
        <p:grpSpPr>
          <a:xfrm>
            <a:off x="9121986" y="2932910"/>
            <a:ext cx="3628047" cy="703495"/>
            <a:chOff x="8397180" y="1736314"/>
            <a:chExt cx="3628047" cy="703495"/>
          </a:xfrm>
        </p:grpSpPr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711D99A9-D598-4317-9983-6B4D5086D68F}"/>
                </a:ext>
              </a:extLst>
            </p:cNvPr>
            <p:cNvSpPr txBox="1"/>
            <p:nvPr/>
          </p:nvSpPr>
          <p:spPr>
            <a:xfrm>
              <a:off x="8402965" y="1736314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未来的规划技巧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7091AD0B-52C9-4D7E-86F3-FED31F09629C}"/>
                </a:ext>
              </a:extLst>
            </p:cNvPr>
            <p:cNvSpPr txBox="1"/>
            <p:nvPr/>
          </p:nvSpPr>
          <p:spPr>
            <a:xfrm>
              <a:off x="8397180" y="2096125"/>
              <a:ext cx="3628047" cy="34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技术人通用的短期规划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3" name="组合 32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335A2089-4E99-4AD6-B34B-09814698E419}"/>
              </a:ext>
            </a:extLst>
          </p:cNvPr>
          <p:cNvGrpSpPr/>
          <p:nvPr/>
        </p:nvGrpSpPr>
        <p:grpSpPr>
          <a:xfrm>
            <a:off x="-558033" y="2932910"/>
            <a:ext cx="3628047" cy="703495"/>
            <a:chOff x="8397180" y="1736314"/>
            <a:chExt cx="3628047" cy="703495"/>
          </a:xfrm>
        </p:grpSpPr>
        <p:sp>
          <p:nvSpPr>
            <p:cNvPr id="34" name="文本框 33">
              <a:extLst>
                <a:ext uri="{FF2B5EF4-FFF2-40B4-BE49-F238E27FC236}">
                  <a16:creationId xmlns="" xmlns:a16="http://schemas.microsoft.com/office/drawing/2014/main" id="{17FE02EF-33C6-479E-85CD-4BE945728807}"/>
                </a:ext>
              </a:extLst>
            </p:cNvPr>
            <p:cNvSpPr txBox="1"/>
            <p:nvPr/>
          </p:nvSpPr>
          <p:spPr>
            <a:xfrm>
              <a:off x="10125988" y="1736314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目前的职业现状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901B3890-CC29-41FD-9937-B54C51FDFB70}"/>
                </a:ext>
              </a:extLst>
            </p:cNvPr>
            <p:cNvSpPr txBox="1"/>
            <p:nvPr/>
          </p:nvSpPr>
          <p:spPr>
            <a:xfrm>
              <a:off x="8397180" y="2096125"/>
              <a:ext cx="3628047" cy="34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pPr algn="r"/>
              <a:r>
                <a:rPr lang="zh-CN" altLang="en-US" sz="1400" dirty="0" smtClean="0">
                  <a:solidFill>
                    <a:schemeClr val="bg1"/>
                  </a:solidFill>
                </a:rPr>
                <a:t>职业思维和简单布局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图片占位符 53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0171EF24-A818-4CAE-BAF4-FBCA5DF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5" name="图片 54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1F9ACA6F-5648-49A9-8771-FEA410DE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633" y="2148729"/>
            <a:ext cx="2572735" cy="2560542"/>
          </a:xfrm>
          <a:prstGeom prst="rect">
            <a:avLst/>
          </a:prstGeom>
        </p:spPr>
      </p:pic>
      <p:sp>
        <p:nvSpPr>
          <p:cNvPr id="2" name="e7d195523061f1c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 hidden="1">
            <a:extLst>
              <a:ext uri="{FF2B5EF4-FFF2-40B4-BE49-F238E27FC236}">
                <a16:creationId xmlns="" xmlns:a16="http://schemas.microsoft.com/office/drawing/2014/main" id="{CFBB3B36-61C8-47F2-A8F6-2ED7596F3464}"/>
              </a:ext>
            </a:extLst>
          </p:cNvPr>
          <p:cNvSpPr txBox="1"/>
          <p:nvPr/>
        </p:nvSpPr>
        <p:spPr>
          <a:xfrm>
            <a:off x="-355600" y="1803400"/>
            <a:ext cx="29892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e7d195523061f1c07797a755f80b33936a4bdb71a1e2e9b3B62BFFCC95B79A52B69A880DC502B9E829A24DBA5CC298944ED7C125A3C86A656AA7F644DB8944AD014E04A9878B8132B29416743944FF5DF7B305328D74A606473A2245CF56CC8645AB564CB57661BDFEEB7A97C9C70052F858D888A9303BD944E31C4FEC3188E7FD6EC68044F9A740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66195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组合 54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358DC60C-1885-47A5-9BE4-0BC07BCF4F5F}"/>
              </a:ext>
            </a:extLst>
          </p:cNvPr>
          <p:cNvGrpSpPr/>
          <p:nvPr/>
        </p:nvGrpSpPr>
        <p:grpSpPr>
          <a:xfrm>
            <a:off x="3589171" y="3912479"/>
            <a:ext cx="1493838" cy="1490663"/>
            <a:chOff x="2835315" y="3853064"/>
            <a:chExt cx="1493838" cy="1490663"/>
          </a:xfrm>
        </p:grpSpPr>
        <p:sp>
          <p:nvSpPr>
            <p:cNvPr id="16" name="Freeform 11">
              <a:extLst>
                <a:ext uri="{FF2B5EF4-FFF2-40B4-BE49-F238E27FC236}">
                  <a16:creationId xmlns="" xmlns:a16="http://schemas.microsoft.com/office/drawing/2014/main" id="{EF93CD24-285E-414B-8FD6-B05B8C500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315" y="3853064"/>
              <a:ext cx="1493838" cy="1490663"/>
            </a:xfrm>
            <a:custGeom>
              <a:avLst/>
              <a:gdLst>
                <a:gd name="T0" fmla="*/ 146 w 941"/>
                <a:gd name="T1" fmla="*/ 130 h 939"/>
                <a:gd name="T2" fmla="*/ 382 w 941"/>
                <a:gd name="T3" fmla="*/ 8 h 939"/>
                <a:gd name="T4" fmla="*/ 87 w 941"/>
                <a:gd name="T5" fmla="*/ 199 h 939"/>
                <a:gd name="T6" fmla="*/ 450 w 941"/>
                <a:gd name="T7" fmla="*/ 1 h 939"/>
                <a:gd name="T8" fmla="*/ 49 w 941"/>
                <a:gd name="T9" fmla="*/ 261 h 939"/>
                <a:gd name="T10" fmla="*/ 517 w 941"/>
                <a:gd name="T11" fmla="*/ 3 h 939"/>
                <a:gd name="T12" fmla="*/ 30 w 941"/>
                <a:gd name="T13" fmla="*/ 306 h 939"/>
                <a:gd name="T14" fmla="*/ 553 w 941"/>
                <a:gd name="T15" fmla="*/ 8 h 939"/>
                <a:gd name="T16" fmla="*/ 19 w 941"/>
                <a:gd name="T17" fmla="*/ 340 h 939"/>
                <a:gd name="T18" fmla="*/ 603 w 941"/>
                <a:gd name="T19" fmla="*/ 19 h 939"/>
                <a:gd name="T20" fmla="*/ 7 w 941"/>
                <a:gd name="T21" fmla="*/ 391 h 939"/>
                <a:gd name="T22" fmla="*/ 655 w 941"/>
                <a:gd name="T23" fmla="*/ 38 h 939"/>
                <a:gd name="T24" fmla="*/ 1 w 941"/>
                <a:gd name="T25" fmla="*/ 448 h 939"/>
                <a:gd name="T26" fmla="*/ 696 w 941"/>
                <a:gd name="T27" fmla="*/ 58 h 939"/>
                <a:gd name="T28" fmla="*/ 0 w 941"/>
                <a:gd name="T29" fmla="*/ 478 h 939"/>
                <a:gd name="T30" fmla="*/ 726 w 941"/>
                <a:gd name="T31" fmla="*/ 76 h 939"/>
                <a:gd name="T32" fmla="*/ 2 w 941"/>
                <a:gd name="T33" fmla="*/ 522 h 939"/>
                <a:gd name="T34" fmla="*/ 758 w 941"/>
                <a:gd name="T35" fmla="*/ 97 h 939"/>
                <a:gd name="T36" fmla="*/ 7 w 941"/>
                <a:gd name="T37" fmla="*/ 553 h 939"/>
                <a:gd name="T38" fmla="*/ 787 w 941"/>
                <a:gd name="T39" fmla="*/ 122 h 939"/>
                <a:gd name="T40" fmla="*/ 17 w 941"/>
                <a:gd name="T41" fmla="*/ 598 h 939"/>
                <a:gd name="T42" fmla="*/ 814 w 941"/>
                <a:gd name="T43" fmla="*/ 150 h 939"/>
                <a:gd name="T44" fmla="*/ 27 w 941"/>
                <a:gd name="T45" fmla="*/ 628 h 939"/>
                <a:gd name="T46" fmla="*/ 834 w 941"/>
                <a:gd name="T47" fmla="*/ 172 h 939"/>
                <a:gd name="T48" fmla="*/ 34 w 941"/>
                <a:gd name="T49" fmla="*/ 644 h 939"/>
                <a:gd name="T50" fmla="*/ 852 w 941"/>
                <a:gd name="T51" fmla="*/ 195 h 939"/>
                <a:gd name="T52" fmla="*/ 57 w 941"/>
                <a:gd name="T53" fmla="*/ 694 h 939"/>
                <a:gd name="T54" fmla="*/ 879 w 941"/>
                <a:gd name="T55" fmla="*/ 237 h 939"/>
                <a:gd name="T56" fmla="*/ 74 w 941"/>
                <a:gd name="T57" fmla="*/ 722 h 939"/>
                <a:gd name="T58" fmla="*/ 899 w 941"/>
                <a:gd name="T59" fmla="*/ 275 h 939"/>
                <a:gd name="T60" fmla="*/ 100 w 941"/>
                <a:gd name="T61" fmla="*/ 760 h 939"/>
                <a:gd name="T62" fmla="*/ 913 w 941"/>
                <a:gd name="T63" fmla="*/ 311 h 939"/>
                <a:gd name="T64" fmla="*/ 119 w 941"/>
                <a:gd name="T65" fmla="*/ 782 h 939"/>
                <a:gd name="T66" fmla="*/ 925 w 941"/>
                <a:gd name="T67" fmla="*/ 345 h 939"/>
                <a:gd name="T68" fmla="*/ 145 w 941"/>
                <a:gd name="T69" fmla="*/ 808 h 939"/>
                <a:gd name="T70" fmla="*/ 928 w 941"/>
                <a:gd name="T71" fmla="*/ 358 h 939"/>
                <a:gd name="T72" fmla="*/ 165 w 941"/>
                <a:gd name="T73" fmla="*/ 828 h 939"/>
                <a:gd name="T74" fmla="*/ 937 w 941"/>
                <a:gd name="T75" fmla="*/ 410 h 939"/>
                <a:gd name="T76" fmla="*/ 201 w 941"/>
                <a:gd name="T77" fmla="*/ 854 h 939"/>
                <a:gd name="T78" fmla="*/ 940 w 941"/>
                <a:gd name="T79" fmla="*/ 445 h 939"/>
                <a:gd name="T80" fmla="*/ 228 w 941"/>
                <a:gd name="T81" fmla="*/ 871 h 939"/>
                <a:gd name="T82" fmla="*/ 941 w 941"/>
                <a:gd name="T83" fmla="*/ 483 h 939"/>
                <a:gd name="T84" fmla="*/ 272 w 941"/>
                <a:gd name="T85" fmla="*/ 896 h 939"/>
                <a:gd name="T86" fmla="*/ 937 w 941"/>
                <a:gd name="T87" fmla="*/ 529 h 939"/>
                <a:gd name="T88" fmla="*/ 319 w 941"/>
                <a:gd name="T89" fmla="*/ 915 h 939"/>
                <a:gd name="T90" fmla="*/ 930 w 941"/>
                <a:gd name="T91" fmla="*/ 571 h 939"/>
                <a:gd name="T92" fmla="*/ 354 w 941"/>
                <a:gd name="T93" fmla="*/ 924 h 939"/>
                <a:gd name="T94" fmla="*/ 922 w 941"/>
                <a:gd name="T95" fmla="*/ 602 h 939"/>
                <a:gd name="T96" fmla="*/ 386 w 941"/>
                <a:gd name="T97" fmla="*/ 931 h 939"/>
                <a:gd name="T98" fmla="*/ 906 w 941"/>
                <a:gd name="T99" fmla="*/ 647 h 939"/>
                <a:gd name="T100" fmla="*/ 450 w 941"/>
                <a:gd name="T101" fmla="*/ 939 h 939"/>
                <a:gd name="T102" fmla="*/ 875 w 941"/>
                <a:gd name="T103" fmla="*/ 710 h 939"/>
                <a:gd name="T104" fmla="*/ 541 w 941"/>
                <a:gd name="T105" fmla="*/ 934 h 939"/>
                <a:gd name="T106" fmla="*/ 826 w 941"/>
                <a:gd name="T107" fmla="*/ 778 h 939"/>
                <a:gd name="T108" fmla="*/ 620 w 941"/>
                <a:gd name="T109" fmla="*/ 915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1" h="939">
                  <a:moveTo>
                    <a:pt x="229" y="66"/>
                  </a:moveTo>
                  <a:lnTo>
                    <a:pt x="239" y="61"/>
                  </a:lnTo>
                  <a:lnTo>
                    <a:pt x="190" y="93"/>
                  </a:lnTo>
                  <a:lnTo>
                    <a:pt x="285" y="39"/>
                  </a:lnTo>
                  <a:lnTo>
                    <a:pt x="146" y="130"/>
                  </a:lnTo>
                  <a:lnTo>
                    <a:pt x="339" y="19"/>
                  </a:lnTo>
                  <a:lnTo>
                    <a:pt x="123" y="153"/>
                  </a:lnTo>
                  <a:lnTo>
                    <a:pt x="369" y="12"/>
                  </a:lnTo>
                  <a:lnTo>
                    <a:pt x="114" y="164"/>
                  </a:lnTo>
                  <a:lnTo>
                    <a:pt x="382" y="8"/>
                  </a:lnTo>
                  <a:lnTo>
                    <a:pt x="112" y="165"/>
                  </a:lnTo>
                  <a:lnTo>
                    <a:pt x="385" y="8"/>
                  </a:lnTo>
                  <a:lnTo>
                    <a:pt x="107" y="172"/>
                  </a:lnTo>
                  <a:lnTo>
                    <a:pt x="393" y="7"/>
                  </a:lnTo>
                  <a:lnTo>
                    <a:pt x="87" y="199"/>
                  </a:lnTo>
                  <a:lnTo>
                    <a:pt x="427" y="3"/>
                  </a:lnTo>
                  <a:lnTo>
                    <a:pt x="76" y="214"/>
                  </a:lnTo>
                  <a:lnTo>
                    <a:pt x="445" y="1"/>
                  </a:lnTo>
                  <a:lnTo>
                    <a:pt x="73" y="218"/>
                  </a:lnTo>
                  <a:lnTo>
                    <a:pt x="450" y="1"/>
                  </a:lnTo>
                  <a:lnTo>
                    <a:pt x="59" y="242"/>
                  </a:lnTo>
                  <a:lnTo>
                    <a:pt x="479" y="0"/>
                  </a:lnTo>
                  <a:lnTo>
                    <a:pt x="50" y="258"/>
                  </a:lnTo>
                  <a:lnTo>
                    <a:pt x="496" y="1"/>
                  </a:lnTo>
                  <a:lnTo>
                    <a:pt x="49" y="261"/>
                  </a:lnTo>
                  <a:lnTo>
                    <a:pt x="499" y="1"/>
                  </a:lnTo>
                  <a:lnTo>
                    <a:pt x="46" y="268"/>
                  </a:lnTo>
                  <a:lnTo>
                    <a:pt x="508" y="1"/>
                  </a:lnTo>
                  <a:lnTo>
                    <a:pt x="42" y="276"/>
                  </a:lnTo>
                  <a:lnTo>
                    <a:pt x="517" y="3"/>
                  </a:lnTo>
                  <a:lnTo>
                    <a:pt x="38" y="284"/>
                  </a:lnTo>
                  <a:lnTo>
                    <a:pt x="525" y="4"/>
                  </a:lnTo>
                  <a:lnTo>
                    <a:pt x="32" y="300"/>
                  </a:lnTo>
                  <a:lnTo>
                    <a:pt x="542" y="5"/>
                  </a:lnTo>
                  <a:lnTo>
                    <a:pt x="30" y="306"/>
                  </a:lnTo>
                  <a:lnTo>
                    <a:pt x="549" y="7"/>
                  </a:lnTo>
                  <a:lnTo>
                    <a:pt x="28" y="308"/>
                  </a:lnTo>
                  <a:lnTo>
                    <a:pt x="552" y="7"/>
                  </a:lnTo>
                  <a:lnTo>
                    <a:pt x="28" y="310"/>
                  </a:lnTo>
                  <a:lnTo>
                    <a:pt x="553" y="8"/>
                  </a:lnTo>
                  <a:lnTo>
                    <a:pt x="23" y="323"/>
                  </a:lnTo>
                  <a:lnTo>
                    <a:pt x="567" y="11"/>
                  </a:lnTo>
                  <a:lnTo>
                    <a:pt x="23" y="325"/>
                  </a:lnTo>
                  <a:lnTo>
                    <a:pt x="568" y="11"/>
                  </a:lnTo>
                  <a:lnTo>
                    <a:pt x="19" y="340"/>
                  </a:lnTo>
                  <a:lnTo>
                    <a:pt x="584" y="13"/>
                  </a:lnTo>
                  <a:lnTo>
                    <a:pt x="17" y="341"/>
                  </a:lnTo>
                  <a:lnTo>
                    <a:pt x="586" y="15"/>
                  </a:lnTo>
                  <a:lnTo>
                    <a:pt x="13" y="358"/>
                  </a:lnTo>
                  <a:lnTo>
                    <a:pt x="603" y="19"/>
                  </a:lnTo>
                  <a:lnTo>
                    <a:pt x="11" y="369"/>
                  </a:lnTo>
                  <a:lnTo>
                    <a:pt x="613" y="23"/>
                  </a:lnTo>
                  <a:lnTo>
                    <a:pt x="9" y="377"/>
                  </a:lnTo>
                  <a:lnTo>
                    <a:pt x="621" y="24"/>
                  </a:lnTo>
                  <a:lnTo>
                    <a:pt x="7" y="391"/>
                  </a:lnTo>
                  <a:lnTo>
                    <a:pt x="633" y="30"/>
                  </a:lnTo>
                  <a:lnTo>
                    <a:pt x="5" y="403"/>
                  </a:lnTo>
                  <a:lnTo>
                    <a:pt x="645" y="34"/>
                  </a:lnTo>
                  <a:lnTo>
                    <a:pt x="4" y="413"/>
                  </a:lnTo>
                  <a:lnTo>
                    <a:pt x="655" y="38"/>
                  </a:lnTo>
                  <a:lnTo>
                    <a:pt x="2" y="419"/>
                  </a:lnTo>
                  <a:lnTo>
                    <a:pt x="660" y="40"/>
                  </a:lnTo>
                  <a:lnTo>
                    <a:pt x="1" y="432"/>
                  </a:lnTo>
                  <a:lnTo>
                    <a:pt x="671" y="46"/>
                  </a:lnTo>
                  <a:lnTo>
                    <a:pt x="1" y="448"/>
                  </a:lnTo>
                  <a:lnTo>
                    <a:pt x="686" y="53"/>
                  </a:lnTo>
                  <a:lnTo>
                    <a:pt x="0" y="456"/>
                  </a:lnTo>
                  <a:lnTo>
                    <a:pt x="693" y="57"/>
                  </a:lnTo>
                  <a:lnTo>
                    <a:pt x="0" y="459"/>
                  </a:lnTo>
                  <a:lnTo>
                    <a:pt x="696" y="58"/>
                  </a:lnTo>
                  <a:lnTo>
                    <a:pt x="0" y="467"/>
                  </a:lnTo>
                  <a:lnTo>
                    <a:pt x="704" y="62"/>
                  </a:lnTo>
                  <a:lnTo>
                    <a:pt x="0" y="468"/>
                  </a:lnTo>
                  <a:lnTo>
                    <a:pt x="704" y="62"/>
                  </a:lnTo>
                  <a:lnTo>
                    <a:pt x="0" y="478"/>
                  </a:lnTo>
                  <a:lnTo>
                    <a:pt x="712" y="66"/>
                  </a:lnTo>
                  <a:lnTo>
                    <a:pt x="0" y="479"/>
                  </a:lnTo>
                  <a:lnTo>
                    <a:pt x="713" y="68"/>
                  </a:lnTo>
                  <a:lnTo>
                    <a:pt x="1" y="492"/>
                  </a:lnTo>
                  <a:lnTo>
                    <a:pt x="726" y="76"/>
                  </a:lnTo>
                  <a:lnTo>
                    <a:pt x="1" y="499"/>
                  </a:lnTo>
                  <a:lnTo>
                    <a:pt x="731" y="78"/>
                  </a:lnTo>
                  <a:lnTo>
                    <a:pt x="1" y="510"/>
                  </a:lnTo>
                  <a:lnTo>
                    <a:pt x="739" y="85"/>
                  </a:lnTo>
                  <a:lnTo>
                    <a:pt x="2" y="522"/>
                  </a:lnTo>
                  <a:lnTo>
                    <a:pt x="750" y="92"/>
                  </a:lnTo>
                  <a:lnTo>
                    <a:pt x="2" y="524"/>
                  </a:lnTo>
                  <a:lnTo>
                    <a:pt x="751" y="93"/>
                  </a:lnTo>
                  <a:lnTo>
                    <a:pt x="4" y="532"/>
                  </a:lnTo>
                  <a:lnTo>
                    <a:pt x="758" y="97"/>
                  </a:lnTo>
                  <a:lnTo>
                    <a:pt x="5" y="537"/>
                  </a:lnTo>
                  <a:lnTo>
                    <a:pt x="762" y="101"/>
                  </a:lnTo>
                  <a:lnTo>
                    <a:pt x="7" y="551"/>
                  </a:lnTo>
                  <a:lnTo>
                    <a:pt x="773" y="109"/>
                  </a:lnTo>
                  <a:lnTo>
                    <a:pt x="7" y="553"/>
                  </a:lnTo>
                  <a:lnTo>
                    <a:pt x="774" y="112"/>
                  </a:lnTo>
                  <a:lnTo>
                    <a:pt x="11" y="568"/>
                  </a:lnTo>
                  <a:lnTo>
                    <a:pt x="785" y="122"/>
                  </a:lnTo>
                  <a:lnTo>
                    <a:pt x="11" y="570"/>
                  </a:lnTo>
                  <a:lnTo>
                    <a:pt x="787" y="122"/>
                  </a:lnTo>
                  <a:lnTo>
                    <a:pt x="13" y="580"/>
                  </a:lnTo>
                  <a:lnTo>
                    <a:pt x="795" y="130"/>
                  </a:lnTo>
                  <a:lnTo>
                    <a:pt x="16" y="594"/>
                  </a:lnTo>
                  <a:lnTo>
                    <a:pt x="806" y="139"/>
                  </a:lnTo>
                  <a:lnTo>
                    <a:pt x="17" y="598"/>
                  </a:lnTo>
                  <a:lnTo>
                    <a:pt x="808" y="142"/>
                  </a:lnTo>
                  <a:lnTo>
                    <a:pt x="20" y="606"/>
                  </a:lnTo>
                  <a:lnTo>
                    <a:pt x="814" y="149"/>
                  </a:lnTo>
                  <a:lnTo>
                    <a:pt x="20" y="606"/>
                  </a:lnTo>
                  <a:lnTo>
                    <a:pt x="814" y="150"/>
                  </a:lnTo>
                  <a:lnTo>
                    <a:pt x="21" y="609"/>
                  </a:lnTo>
                  <a:lnTo>
                    <a:pt x="815" y="151"/>
                  </a:lnTo>
                  <a:lnTo>
                    <a:pt x="23" y="614"/>
                  </a:lnTo>
                  <a:lnTo>
                    <a:pt x="820" y="155"/>
                  </a:lnTo>
                  <a:lnTo>
                    <a:pt x="27" y="628"/>
                  </a:lnTo>
                  <a:lnTo>
                    <a:pt x="829" y="165"/>
                  </a:lnTo>
                  <a:lnTo>
                    <a:pt x="30" y="635"/>
                  </a:lnTo>
                  <a:lnTo>
                    <a:pt x="834" y="170"/>
                  </a:lnTo>
                  <a:lnTo>
                    <a:pt x="30" y="636"/>
                  </a:lnTo>
                  <a:lnTo>
                    <a:pt x="834" y="172"/>
                  </a:lnTo>
                  <a:lnTo>
                    <a:pt x="32" y="640"/>
                  </a:lnTo>
                  <a:lnTo>
                    <a:pt x="838" y="176"/>
                  </a:lnTo>
                  <a:lnTo>
                    <a:pt x="34" y="644"/>
                  </a:lnTo>
                  <a:lnTo>
                    <a:pt x="839" y="178"/>
                  </a:lnTo>
                  <a:lnTo>
                    <a:pt x="34" y="644"/>
                  </a:lnTo>
                  <a:lnTo>
                    <a:pt x="841" y="180"/>
                  </a:lnTo>
                  <a:lnTo>
                    <a:pt x="38" y="655"/>
                  </a:lnTo>
                  <a:lnTo>
                    <a:pt x="846" y="188"/>
                  </a:lnTo>
                  <a:lnTo>
                    <a:pt x="40" y="660"/>
                  </a:lnTo>
                  <a:lnTo>
                    <a:pt x="852" y="195"/>
                  </a:lnTo>
                  <a:lnTo>
                    <a:pt x="46" y="672"/>
                  </a:lnTo>
                  <a:lnTo>
                    <a:pt x="858" y="204"/>
                  </a:lnTo>
                  <a:lnTo>
                    <a:pt x="51" y="682"/>
                  </a:lnTo>
                  <a:lnTo>
                    <a:pt x="864" y="214"/>
                  </a:lnTo>
                  <a:lnTo>
                    <a:pt x="57" y="694"/>
                  </a:lnTo>
                  <a:lnTo>
                    <a:pt x="872" y="224"/>
                  </a:lnTo>
                  <a:lnTo>
                    <a:pt x="57" y="694"/>
                  </a:lnTo>
                  <a:lnTo>
                    <a:pt x="872" y="224"/>
                  </a:lnTo>
                  <a:lnTo>
                    <a:pt x="64" y="706"/>
                  </a:lnTo>
                  <a:lnTo>
                    <a:pt x="879" y="237"/>
                  </a:lnTo>
                  <a:lnTo>
                    <a:pt x="65" y="709"/>
                  </a:lnTo>
                  <a:lnTo>
                    <a:pt x="880" y="239"/>
                  </a:lnTo>
                  <a:lnTo>
                    <a:pt x="73" y="720"/>
                  </a:lnTo>
                  <a:lnTo>
                    <a:pt x="887" y="252"/>
                  </a:lnTo>
                  <a:lnTo>
                    <a:pt x="74" y="722"/>
                  </a:lnTo>
                  <a:lnTo>
                    <a:pt x="888" y="254"/>
                  </a:lnTo>
                  <a:lnTo>
                    <a:pt x="81" y="733"/>
                  </a:lnTo>
                  <a:lnTo>
                    <a:pt x="894" y="264"/>
                  </a:lnTo>
                  <a:lnTo>
                    <a:pt x="87" y="743"/>
                  </a:lnTo>
                  <a:lnTo>
                    <a:pt x="899" y="275"/>
                  </a:lnTo>
                  <a:lnTo>
                    <a:pt x="95" y="752"/>
                  </a:lnTo>
                  <a:lnTo>
                    <a:pt x="903" y="287"/>
                  </a:lnTo>
                  <a:lnTo>
                    <a:pt x="100" y="759"/>
                  </a:lnTo>
                  <a:lnTo>
                    <a:pt x="907" y="295"/>
                  </a:lnTo>
                  <a:lnTo>
                    <a:pt x="100" y="760"/>
                  </a:lnTo>
                  <a:lnTo>
                    <a:pt x="907" y="295"/>
                  </a:lnTo>
                  <a:lnTo>
                    <a:pt x="106" y="766"/>
                  </a:lnTo>
                  <a:lnTo>
                    <a:pt x="910" y="302"/>
                  </a:lnTo>
                  <a:lnTo>
                    <a:pt x="111" y="773"/>
                  </a:lnTo>
                  <a:lnTo>
                    <a:pt x="913" y="311"/>
                  </a:lnTo>
                  <a:lnTo>
                    <a:pt x="112" y="774"/>
                  </a:lnTo>
                  <a:lnTo>
                    <a:pt x="914" y="312"/>
                  </a:lnTo>
                  <a:lnTo>
                    <a:pt x="119" y="781"/>
                  </a:lnTo>
                  <a:lnTo>
                    <a:pt x="917" y="322"/>
                  </a:lnTo>
                  <a:lnTo>
                    <a:pt x="119" y="782"/>
                  </a:lnTo>
                  <a:lnTo>
                    <a:pt x="917" y="323"/>
                  </a:lnTo>
                  <a:lnTo>
                    <a:pt x="126" y="790"/>
                  </a:lnTo>
                  <a:lnTo>
                    <a:pt x="921" y="333"/>
                  </a:lnTo>
                  <a:lnTo>
                    <a:pt x="135" y="800"/>
                  </a:lnTo>
                  <a:lnTo>
                    <a:pt x="925" y="345"/>
                  </a:lnTo>
                  <a:lnTo>
                    <a:pt x="141" y="805"/>
                  </a:lnTo>
                  <a:lnTo>
                    <a:pt x="926" y="353"/>
                  </a:lnTo>
                  <a:lnTo>
                    <a:pt x="144" y="806"/>
                  </a:lnTo>
                  <a:lnTo>
                    <a:pt x="926" y="356"/>
                  </a:lnTo>
                  <a:lnTo>
                    <a:pt x="145" y="808"/>
                  </a:lnTo>
                  <a:lnTo>
                    <a:pt x="928" y="357"/>
                  </a:lnTo>
                  <a:lnTo>
                    <a:pt x="145" y="809"/>
                  </a:lnTo>
                  <a:lnTo>
                    <a:pt x="928" y="358"/>
                  </a:lnTo>
                  <a:lnTo>
                    <a:pt x="145" y="809"/>
                  </a:lnTo>
                  <a:lnTo>
                    <a:pt x="928" y="358"/>
                  </a:lnTo>
                  <a:lnTo>
                    <a:pt x="146" y="809"/>
                  </a:lnTo>
                  <a:lnTo>
                    <a:pt x="928" y="360"/>
                  </a:lnTo>
                  <a:lnTo>
                    <a:pt x="154" y="817"/>
                  </a:lnTo>
                  <a:lnTo>
                    <a:pt x="930" y="371"/>
                  </a:lnTo>
                  <a:lnTo>
                    <a:pt x="165" y="828"/>
                  </a:lnTo>
                  <a:lnTo>
                    <a:pt x="933" y="386"/>
                  </a:lnTo>
                  <a:lnTo>
                    <a:pt x="175" y="835"/>
                  </a:lnTo>
                  <a:lnTo>
                    <a:pt x="934" y="396"/>
                  </a:lnTo>
                  <a:lnTo>
                    <a:pt x="184" y="843"/>
                  </a:lnTo>
                  <a:lnTo>
                    <a:pt x="937" y="410"/>
                  </a:lnTo>
                  <a:lnTo>
                    <a:pt x="194" y="850"/>
                  </a:lnTo>
                  <a:lnTo>
                    <a:pt x="938" y="421"/>
                  </a:lnTo>
                  <a:lnTo>
                    <a:pt x="198" y="852"/>
                  </a:lnTo>
                  <a:lnTo>
                    <a:pt x="938" y="425"/>
                  </a:lnTo>
                  <a:lnTo>
                    <a:pt x="201" y="854"/>
                  </a:lnTo>
                  <a:lnTo>
                    <a:pt x="940" y="429"/>
                  </a:lnTo>
                  <a:lnTo>
                    <a:pt x="206" y="858"/>
                  </a:lnTo>
                  <a:lnTo>
                    <a:pt x="940" y="436"/>
                  </a:lnTo>
                  <a:lnTo>
                    <a:pt x="214" y="863"/>
                  </a:lnTo>
                  <a:lnTo>
                    <a:pt x="940" y="445"/>
                  </a:lnTo>
                  <a:lnTo>
                    <a:pt x="224" y="870"/>
                  </a:lnTo>
                  <a:lnTo>
                    <a:pt x="941" y="457"/>
                  </a:lnTo>
                  <a:lnTo>
                    <a:pt x="228" y="871"/>
                  </a:lnTo>
                  <a:lnTo>
                    <a:pt x="941" y="460"/>
                  </a:lnTo>
                  <a:lnTo>
                    <a:pt x="228" y="871"/>
                  </a:lnTo>
                  <a:lnTo>
                    <a:pt x="941" y="461"/>
                  </a:lnTo>
                  <a:lnTo>
                    <a:pt x="233" y="875"/>
                  </a:lnTo>
                  <a:lnTo>
                    <a:pt x="941" y="467"/>
                  </a:lnTo>
                  <a:lnTo>
                    <a:pt x="247" y="882"/>
                  </a:lnTo>
                  <a:lnTo>
                    <a:pt x="941" y="483"/>
                  </a:lnTo>
                  <a:lnTo>
                    <a:pt x="253" y="886"/>
                  </a:lnTo>
                  <a:lnTo>
                    <a:pt x="940" y="491"/>
                  </a:lnTo>
                  <a:lnTo>
                    <a:pt x="267" y="893"/>
                  </a:lnTo>
                  <a:lnTo>
                    <a:pt x="940" y="506"/>
                  </a:lnTo>
                  <a:lnTo>
                    <a:pt x="272" y="896"/>
                  </a:lnTo>
                  <a:lnTo>
                    <a:pt x="940" y="511"/>
                  </a:lnTo>
                  <a:lnTo>
                    <a:pt x="287" y="902"/>
                  </a:lnTo>
                  <a:lnTo>
                    <a:pt x="937" y="528"/>
                  </a:lnTo>
                  <a:lnTo>
                    <a:pt x="287" y="902"/>
                  </a:lnTo>
                  <a:lnTo>
                    <a:pt x="937" y="529"/>
                  </a:lnTo>
                  <a:lnTo>
                    <a:pt x="298" y="906"/>
                  </a:lnTo>
                  <a:lnTo>
                    <a:pt x="936" y="538"/>
                  </a:lnTo>
                  <a:lnTo>
                    <a:pt x="305" y="909"/>
                  </a:lnTo>
                  <a:lnTo>
                    <a:pt x="934" y="545"/>
                  </a:lnTo>
                  <a:lnTo>
                    <a:pt x="319" y="915"/>
                  </a:lnTo>
                  <a:lnTo>
                    <a:pt x="932" y="561"/>
                  </a:lnTo>
                  <a:lnTo>
                    <a:pt x="325" y="916"/>
                  </a:lnTo>
                  <a:lnTo>
                    <a:pt x="930" y="568"/>
                  </a:lnTo>
                  <a:lnTo>
                    <a:pt x="329" y="917"/>
                  </a:lnTo>
                  <a:lnTo>
                    <a:pt x="930" y="571"/>
                  </a:lnTo>
                  <a:lnTo>
                    <a:pt x="338" y="920"/>
                  </a:lnTo>
                  <a:lnTo>
                    <a:pt x="928" y="580"/>
                  </a:lnTo>
                  <a:lnTo>
                    <a:pt x="347" y="923"/>
                  </a:lnTo>
                  <a:lnTo>
                    <a:pt x="925" y="590"/>
                  </a:lnTo>
                  <a:lnTo>
                    <a:pt x="354" y="924"/>
                  </a:lnTo>
                  <a:lnTo>
                    <a:pt x="924" y="597"/>
                  </a:lnTo>
                  <a:lnTo>
                    <a:pt x="357" y="925"/>
                  </a:lnTo>
                  <a:lnTo>
                    <a:pt x="922" y="599"/>
                  </a:lnTo>
                  <a:lnTo>
                    <a:pt x="359" y="925"/>
                  </a:lnTo>
                  <a:lnTo>
                    <a:pt x="922" y="602"/>
                  </a:lnTo>
                  <a:lnTo>
                    <a:pt x="376" y="930"/>
                  </a:lnTo>
                  <a:lnTo>
                    <a:pt x="917" y="617"/>
                  </a:lnTo>
                  <a:lnTo>
                    <a:pt x="385" y="931"/>
                  </a:lnTo>
                  <a:lnTo>
                    <a:pt x="914" y="626"/>
                  </a:lnTo>
                  <a:lnTo>
                    <a:pt x="386" y="931"/>
                  </a:lnTo>
                  <a:lnTo>
                    <a:pt x="914" y="628"/>
                  </a:lnTo>
                  <a:lnTo>
                    <a:pt x="389" y="932"/>
                  </a:lnTo>
                  <a:lnTo>
                    <a:pt x="913" y="630"/>
                  </a:lnTo>
                  <a:lnTo>
                    <a:pt x="407" y="935"/>
                  </a:lnTo>
                  <a:lnTo>
                    <a:pt x="906" y="647"/>
                  </a:lnTo>
                  <a:lnTo>
                    <a:pt x="424" y="936"/>
                  </a:lnTo>
                  <a:lnTo>
                    <a:pt x="899" y="663"/>
                  </a:lnTo>
                  <a:lnTo>
                    <a:pt x="434" y="938"/>
                  </a:lnTo>
                  <a:lnTo>
                    <a:pt x="895" y="672"/>
                  </a:lnTo>
                  <a:lnTo>
                    <a:pt x="450" y="939"/>
                  </a:lnTo>
                  <a:lnTo>
                    <a:pt x="888" y="687"/>
                  </a:lnTo>
                  <a:lnTo>
                    <a:pt x="476" y="939"/>
                  </a:lnTo>
                  <a:lnTo>
                    <a:pt x="875" y="709"/>
                  </a:lnTo>
                  <a:lnTo>
                    <a:pt x="477" y="939"/>
                  </a:lnTo>
                  <a:lnTo>
                    <a:pt x="875" y="710"/>
                  </a:lnTo>
                  <a:lnTo>
                    <a:pt x="500" y="938"/>
                  </a:lnTo>
                  <a:lnTo>
                    <a:pt x="863" y="729"/>
                  </a:lnTo>
                  <a:lnTo>
                    <a:pt x="532" y="935"/>
                  </a:lnTo>
                  <a:lnTo>
                    <a:pt x="845" y="755"/>
                  </a:lnTo>
                  <a:lnTo>
                    <a:pt x="541" y="934"/>
                  </a:lnTo>
                  <a:lnTo>
                    <a:pt x="838" y="763"/>
                  </a:lnTo>
                  <a:lnTo>
                    <a:pt x="557" y="931"/>
                  </a:lnTo>
                  <a:lnTo>
                    <a:pt x="827" y="775"/>
                  </a:lnTo>
                  <a:lnTo>
                    <a:pt x="560" y="931"/>
                  </a:lnTo>
                  <a:lnTo>
                    <a:pt x="826" y="778"/>
                  </a:lnTo>
                  <a:lnTo>
                    <a:pt x="605" y="919"/>
                  </a:lnTo>
                  <a:lnTo>
                    <a:pt x="792" y="812"/>
                  </a:lnTo>
                  <a:lnTo>
                    <a:pt x="617" y="916"/>
                  </a:lnTo>
                  <a:lnTo>
                    <a:pt x="784" y="820"/>
                  </a:lnTo>
                  <a:lnTo>
                    <a:pt x="620" y="915"/>
                  </a:lnTo>
                  <a:lnTo>
                    <a:pt x="781" y="821"/>
                  </a:lnTo>
                  <a:lnTo>
                    <a:pt x="702" y="878"/>
                  </a:lnTo>
                  <a:lnTo>
                    <a:pt x="712" y="873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任意多边形: 形状 453">
              <a:extLst>
                <a:ext uri="{FF2B5EF4-FFF2-40B4-BE49-F238E27FC236}">
                  <a16:creationId xmlns="" xmlns:a16="http://schemas.microsoft.com/office/drawing/2014/main" id="{6993430B-48EC-4666-8E0E-DD576E780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728" y="4057452"/>
              <a:ext cx="481013" cy="467345"/>
            </a:xfrm>
            <a:custGeom>
              <a:avLst/>
              <a:gdLst>
                <a:gd name="connsiteX0" fmla="*/ 180731 w 481013"/>
                <a:gd name="connsiteY0" fmla="*/ 396721 h 467345"/>
                <a:gd name="connsiteX1" fmla="*/ 163663 w 481013"/>
                <a:gd name="connsiteY1" fmla="*/ 427190 h 467345"/>
                <a:gd name="connsiteX2" fmla="*/ 173073 w 481013"/>
                <a:gd name="connsiteY2" fmla="*/ 421818 h 467345"/>
                <a:gd name="connsiteX3" fmla="*/ 182902 w 481013"/>
                <a:gd name="connsiteY3" fmla="*/ 413294 h 467345"/>
                <a:gd name="connsiteX4" fmla="*/ 185057 w 481013"/>
                <a:gd name="connsiteY4" fmla="*/ 406825 h 467345"/>
                <a:gd name="connsiteX5" fmla="*/ 173368 w 481013"/>
                <a:gd name="connsiteY5" fmla="*/ 381724 h 467345"/>
                <a:gd name="connsiteX6" fmla="*/ 144212 w 481013"/>
                <a:gd name="connsiteY6" fmla="*/ 433077 h 467345"/>
                <a:gd name="connsiteX7" fmla="*/ 146545 w 481013"/>
                <a:gd name="connsiteY7" fmla="*/ 434379 h 467345"/>
                <a:gd name="connsiteX8" fmla="*/ 154081 w 481013"/>
                <a:gd name="connsiteY8" fmla="*/ 431615 h 467345"/>
                <a:gd name="connsiteX9" fmla="*/ 152996 w 481013"/>
                <a:gd name="connsiteY9" fmla="*/ 430646 h 467345"/>
                <a:gd name="connsiteX10" fmla="*/ 174824 w 481013"/>
                <a:gd name="connsiteY10" fmla="*/ 391680 h 467345"/>
                <a:gd name="connsiteX11" fmla="*/ 177913 w 481013"/>
                <a:gd name="connsiteY11" fmla="*/ 390427 h 467345"/>
                <a:gd name="connsiteX12" fmla="*/ 162248 w 481013"/>
                <a:gd name="connsiteY12" fmla="*/ 368967 h 467345"/>
                <a:gd name="connsiteX13" fmla="*/ 148484 w 481013"/>
                <a:gd name="connsiteY13" fmla="*/ 397399 h 467345"/>
                <a:gd name="connsiteX14" fmla="*/ 131402 w 481013"/>
                <a:gd name="connsiteY14" fmla="*/ 425927 h 467345"/>
                <a:gd name="connsiteX15" fmla="*/ 137783 w 481013"/>
                <a:gd name="connsiteY15" fmla="*/ 429489 h 467345"/>
                <a:gd name="connsiteX16" fmla="*/ 168395 w 481013"/>
                <a:gd name="connsiteY16" fmla="*/ 375569 h 467345"/>
                <a:gd name="connsiteX17" fmla="*/ 152826 w 481013"/>
                <a:gd name="connsiteY17" fmla="*/ 356243 h 467345"/>
                <a:gd name="connsiteX18" fmla="*/ 138748 w 481013"/>
                <a:gd name="connsiteY18" fmla="*/ 381251 h 467345"/>
                <a:gd name="connsiteX19" fmla="*/ 121138 w 481013"/>
                <a:gd name="connsiteY19" fmla="*/ 412411 h 467345"/>
                <a:gd name="connsiteX20" fmla="*/ 119410 w 481013"/>
                <a:gd name="connsiteY20" fmla="*/ 419234 h 467345"/>
                <a:gd name="connsiteX21" fmla="*/ 125438 w 481013"/>
                <a:gd name="connsiteY21" fmla="*/ 422598 h 467345"/>
                <a:gd name="connsiteX22" fmla="*/ 157577 w 481013"/>
                <a:gd name="connsiteY22" fmla="*/ 363097 h 467345"/>
                <a:gd name="connsiteX23" fmla="*/ 157741 w 481013"/>
                <a:gd name="connsiteY23" fmla="*/ 363022 h 467345"/>
                <a:gd name="connsiteX24" fmla="*/ 446205 w 481013"/>
                <a:gd name="connsiteY24" fmla="*/ 310505 h 467345"/>
                <a:gd name="connsiteX25" fmla="*/ 393692 w 481013"/>
                <a:gd name="connsiteY25" fmla="*/ 377662 h 467345"/>
                <a:gd name="connsiteX26" fmla="*/ 397007 w 481013"/>
                <a:gd name="connsiteY26" fmla="*/ 381502 h 467345"/>
                <a:gd name="connsiteX27" fmla="*/ 397878 w 481013"/>
                <a:gd name="connsiteY27" fmla="*/ 389309 h 467345"/>
                <a:gd name="connsiteX28" fmla="*/ 435143 w 481013"/>
                <a:gd name="connsiteY28" fmla="*/ 339348 h 467345"/>
                <a:gd name="connsiteX29" fmla="*/ 444438 w 481013"/>
                <a:gd name="connsiteY29" fmla="*/ 293904 h 467345"/>
                <a:gd name="connsiteX30" fmla="*/ 382858 w 481013"/>
                <a:gd name="connsiteY30" fmla="*/ 365630 h 467345"/>
                <a:gd name="connsiteX31" fmla="*/ 383755 w 481013"/>
                <a:gd name="connsiteY31" fmla="*/ 366155 h 467345"/>
                <a:gd name="connsiteX32" fmla="*/ 390300 w 481013"/>
                <a:gd name="connsiteY32" fmla="*/ 373734 h 467345"/>
                <a:gd name="connsiteX33" fmla="*/ 447388 w 481013"/>
                <a:gd name="connsiteY33" fmla="*/ 300208 h 467345"/>
                <a:gd name="connsiteX34" fmla="*/ 444877 w 481013"/>
                <a:gd name="connsiteY34" fmla="*/ 297336 h 467345"/>
                <a:gd name="connsiteX35" fmla="*/ 177889 w 481013"/>
                <a:gd name="connsiteY35" fmla="*/ 280325 h 467345"/>
                <a:gd name="connsiteX36" fmla="*/ 141604 w 481013"/>
                <a:gd name="connsiteY36" fmla="*/ 340488 h 467345"/>
                <a:gd name="connsiteX37" fmla="*/ 105467 w 481013"/>
                <a:gd name="connsiteY37" fmla="*/ 409005 h 467345"/>
                <a:gd name="connsiteX38" fmla="*/ 103824 w 481013"/>
                <a:gd name="connsiteY38" fmla="*/ 409611 h 467345"/>
                <a:gd name="connsiteX39" fmla="*/ 105525 w 481013"/>
                <a:gd name="connsiteY39" fmla="*/ 411484 h 467345"/>
                <a:gd name="connsiteX40" fmla="*/ 111471 w 481013"/>
                <a:gd name="connsiteY40" fmla="*/ 414803 h 467345"/>
                <a:gd name="connsiteX41" fmla="*/ 116888 w 481013"/>
                <a:gd name="connsiteY41" fmla="*/ 404688 h 467345"/>
                <a:gd name="connsiteX42" fmla="*/ 127953 w 481013"/>
                <a:gd name="connsiteY42" fmla="*/ 387643 h 467345"/>
                <a:gd name="connsiteX43" fmla="*/ 151702 w 481013"/>
                <a:gd name="connsiteY43" fmla="*/ 345031 h 467345"/>
                <a:gd name="connsiteX44" fmla="*/ 152585 w 481013"/>
                <a:gd name="connsiteY44" fmla="*/ 344649 h 467345"/>
                <a:gd name="connsiteX45" fmla="*/ 153009 w 481013"/>
                <a:gd name="connsiteY45" fmla="*/ 338899 h 467345"/>
                <a:gd name="connsiteX46" fmla="*/ 172130 w 481013"/>
                <a:gd name="connsiteY46" fmla="*/ 303319 h 467345"/>
                <a:gd name="connsiteX47" fmla="*/ 178594 w 481013"/>
                <a:gd name="connsiteY47" fmla="*/ 292538 h 467345"/>
                <a:gd name="connsiteX48" fmla="*/ 180748 w 481013"/>
                <a:gd name="connsiteY48" fmla="*/ 281755 h 467345"/>
                <a:gd name="connsiteX49" fmla="*/ 162981 w 481013"/>
                <a:gd name="connsiteY49" fmla="*/ 272210 h 467345"/>
                <a:gd name="connsiteX50" fmla="*/ 92266 w 481013"/>
                <a:gd name="connsiteY50" fmla="*/ 396883 h 467345"/>
                <a:gd name="connsiteX51" fmla="*/ 99915 w 481013"/>
                <a:gd name="connsiteY51" fmla="*/ 405306 h 467345"/>
                <a:gd name="connsiteX52" fmla="*/ 132974 w 481013"/>
                <a:gd name="connsiteY52" fmla="*/ 342377 h 467345"/>
                <a:gd name="connsiteX53" fmla="*/ 171311 w 481013"/>
                <a:gd name="connsiteY53" fmla="*/ 276974 h 467345"/>
                <a:gd name="connsiteX54" fmla="*/ 444341 w 481013"/>
                <a:gd name="connsiteY54" fmla="*/ 267233 h 467345"/>
                <a:gd name="connsiteX55" fmla="*/ 367137 w 481013"/>
                <a:gd name="connsiteY55" fmla="*/ 356435 h 467345"/>
                <a:gd name="connsiteX56" fmla="*/ 377084 w 481013"/>
                <a:gd name="connsiteY56" fmla="*/ 362253 h 467345"/>
                <a:gd name="connsiteX57" fmla="*/ 443968 w 481013"/>
                <a:gd name="connsiteY57" fmla="*/ 284350 h 467345"/>
                <a:gd name="connsiteX58" fmla="*/ 444341 w 481013"/>
                <a:gd name="connsiteY58" fmla="*/ 273746 h 467345"/>
                <a:gd name="connsiteX59" fmla="*/ 444341 w 481013"/>
                <a:gd name="connsiteY59" fmla="*/ 256590 h 467345"/>
                <a:gd name="connsiteX60" fmla="*/ 437188 w 481013"/>
                <a:gd name="connsiteY60" fmla="*/ 258022 h 467345"/>
                <a:gd name="connsiteX61" fmla="*/ 394869 w 481013"/>
                <a:gd name="connsiteY61" fmla="*/ 309591 h 467345"/>
                <a:gd name="connsiteX62" fmla="*/ 353575 w 481013"/>
                <a:gd name="connsiteY62" fmla="*/ 354246 h 467345"/>
                <a:gd name="connsiteX63" fmla="*/ 362122 w 481013"/>
                <a:gd name="connsiteY63" fmla="*/ 353502 h 467345"/>
                <a:gd name="connsiteX64" fmla="*/ 362690 w 481013"/>
                <a:gd name="connsiteY64" fmla="*/ 353834 h 467345"/>
                <a:gd name="connsiteX65" fmla="*/ 441740 w 481013"/>
                <a:gd name="connsiteY65" fmla="*/ 262500 h 467345"/>
                <a:gd name="connsiteX66" fmla="*/ 444341 w 481013"/>
                <a:gd name="connsiteY66" fmla="*/ 261668 h 467345"/>
                <a:gd name="connsiteX67" fmla="*/ 155579 w 481013"/>
                <a:gd name="connsiteY67" fmla="*/ 252838 h 467345"/>
                <a:gd name="connsiteX68" fmla="*/ 147642 w 481013"/>
                <a:gd name="connsiteY68" fmla="*/ 264034 h 467345"/>
                <a:gd name="connsiteX69" fmla="*/ 137689 w 481013"/>
                <a:gd name="connsiteY69" fmla="*/ 281954 h 467345"/>
                <a:gd name="connsiteX70" fmla="*/ 118322 w 481013"/>
                <a:gd name="connsiteY70" fmla="*/ 316189 h 467345"/>
                <a:gd name="connsiteX71" fmla="*/ 78915 w 481013"/>
                <a:gd name="connsiteY71" fmla="*/ 382181 h 467345"/>
                <a:gd name="connsiteX72" fmla="*/ 86468 w 481013"/>
                <a:gd name="connsiteY72" fmla="*/ 390498 h 467345"/>
                <a:gd name="connsiteX73" fmla="*/ 157355 w 481013"/>
                <a:gd name="connsiteY73" fmla="*/ 268992 h 467345"/>
                <a:gd name="connsiteX74" fmla="*/ 157049 w 481013"/>
                <a:gd name="connsiteY74" fmla="*/ 268817 h 467345"/>
                <a:gd name="connsiteX75" fmla="*/ 157049 w 481013"/>
                <a:gd name="connsiteY75" fmla="*/ 260192 h 467345"/>
                <a:gd name="connsiteX76" fmla="*/ 413489 w 481013"/>
                <a:gd name="connsiteY76" fmla="*/ 249144 h 467345"/>
                <a:gd name="connsiteX77" fmla="*/ 331958 w 481013"/>
                <a:gd name="connsiteY77" fmla="*/ 347508 h 467345"/>
                <a:gd name="connsiteX78" fmla="*/ 333998 w 481013"/>
                <a:gd name="connsiteY78" fmla="*/ 359694 h 467345"/>
                <a:gd name="connsiteX79" fmla="*/ 340488 w 481013"/>
                <a:gd name="connsiteY79" fmla="*/ 355386 h 467345"/>
                <a:gd name="connsiteX80" fmla="*/ 344192 w 481013"/>
                <a:gd name="connsiteY80" fmla="*/ 355064 h 467345"/>
                <a:gd name="connsiteX81" fmla="*/ 386242 w 481013"/>
                <a:gd name="connsiteY81" fmla="*/ 309591 h 467345"/>
                <a:gd name="connsiteX82" fmla="*/ 427977 w 481013"/>
                <a:gd name="connsiteY82" fmla="*/ 258735 h 467345"/>
                <a:gd name="connsiteX83" fmla="*/ 418624 w 481013"/>
                <a:gd name="connsiteY83" fmla="*/ 258735 h 467345"/>
                <a:gd name="connsiteX84" fmla="*/ 413802 w 481013"/>
                <a:gd name="connsiteY84" fmla="*/ 251497 h 467345"/>
                <a:gd name="connsiteX85" fmla="*/ 143853 w 481013"/>
                <a:gd name="connsiteY85" fmla="*/ 244289 h 467345"/>
                <a:gd name="connsiteX86" fmla="*/ 142174 w 481013"/>
                <a:gd name="connsiteY86" fmla="*/ 244682 h 467345"/>
                <a:gd name="connsiteX87" fmla="*/ 66494 w 481013"/>
                <a:gd name="connsiteY87" fmla="*/ 368503 h 467345"/>
                <a:gd name="connsiteX88" fmla="*/ 73580 w 481013"/>
                <a:gd name="connsiteY88" fmla="*/ 376306 h 467345"/>
                <a:gd name="connsiteX89" fmla="*/ 91960 w 481013"/>
                <a:gd name="connsiteY89" fmla="*/ 344005 h 467345"/>
                <a:gd name="connsiteX90" fmla="*/ 118322 w 481013"/>
                <a:gd name="connsiteY90" fmla="*/ 303351 h 467345"/>
                <a:gd name="connsiteX91" fmla="*/ 133923 w 481013"/>
                <a:gd name="connsiteY91" fmla="*/ 271790 h 467345"/>
                <a:gd name="connsiteX92" fmla="*/ 150226 w 481013"/>
                <a:gd name="connsiteY92" fmla="*/ 247245 h 467345"/>
                <a:gd name="connsiteX93" fmla="*/ 122246 w 481013"/>
                <a:gd name="connsiteY93" fmla="*/ 243521 h 467345"/>
                <a:gd name="connsiteX94" fmla="*/ 90325 w 481013"/>
                <a:gd name="connsiteY94" fmla="*/ 297384 h 467345"/>
                <a:gd name="connsiteX95" fmla="*/ 55411 w 481013"/>
                <a:gd name="connsiteY95" fmla="*/ 356298 h 467345"/>
                <a:gd name="connsiteX96" fmla="*/ 62084 w 481013"/>
                <a:gd name="connsiteY96" fmla="*/ 363647 h 467345"/>
                <a:gd name="connsiteX97" fmla="*/ 132177 w 481013"/>
                <a:gd name="connsiteY97" fmla="*/ 247024 h 467345"/>
                <a:gd name="connsiteX98" fmla="*/ 131195 w 481013"/>
                <a:gd name="connsiteY98" fmla="*/ 247254 h 467345"/>
                <a:gd name="connsiteX99" fmla="*/ 124732 w 481013"/>
                <a:gd name="connsiteY99" fmla="*/ 247254 h 467345"/>
                <a:gd name="connsiteX100" fmla="*/ 115319 w 481013"/>
                <a:gd name="connsiteY100" fmla="*/ 230335 h 467345"/>
                <a:gd name="connsiteX101" fmla="*/ 43760 w 481013"/>
                <a:gd name="connsiteY101" fmla="*/ 331253 h 467345"/>
                <a:gd name="connsiteX102" fmla="*/ 51352 w 481013"/>
                <a:gd name="connsiteY102" fmla="*/ 348909 h 467345"/>
                <a:gd name="connsiteX103" fmla="*/ 81696 w 481013"/>
                <a:gd name="connsiteY103" fmla="*/ 299251 h 467345"/>
                <a:gd name="connsiteX104" fmla="*/ 118348 w 481013"/>
                <a:gd name="connsiteY104" fmla="*/ 237670 h 467345"/>
                <a:gd name="connsiteX105" fmla="*/ 116114 w 481013"/>
                <a:gd name="connsiteY105" fmla="*/ 234315 h 467345"/>
                <a:gd name="connsiteX106" fmla="*/ 105831 w 481013"/>
                <a:gd name="connsiteY106" fmla="*/ 229376 h 467345"/>
                <a:gd name="connsiteX107" fmla="*/ 98878 w 481013"/>
                <a:gd name="connsiteY107" fmla="*/ 232159 h 467345"/>
                <a:gd name="connsiteX108" fmla="*/ 97284 w 481013"/>
                <a:gd name="connsiteY108" fmla="*/ 231411 h 467345"/>
                <a:gd name="connsiteX109" fmla="*/ 62167 w 481013"/>
                <a:gd name="connsiteY109" fmla="*/ 275676 h 467345"/>
                <a:gd name="connsiteX110" fmla="*/ 38778 w 481013"/>
                <a:gd name="connsiteY110" fmla="*/ 319666 h 467345"/>
                <a:gd name="connsiteX111" fmla="*/ 40606 w 481013"/>
                <a:gd name="connsiteY111" fmla="*/ 323917 h 467345"/>
                <a:gd name="connsiteX112" fmla="*/ 409649 w 481013"/>
                <a:gd name="connsiteY112" fmla="*/ 228262 h 467345"/>
                <a:gd name="connsiteX113" fmla="*/ 329786 w 481013"/>
                <a:gd name="connsiteY113" fmla="*/ 326465 h 467345"/>
                <a:gd name="connsiteX114" fmla="*/ 326456 w 481013"/>
                <a:gd name="connsiteY114" fmla="*/ 327337 h 467345"/>
                <a:gd name="connsiteX115" fmla="*/ 327238 w 481013"/>
                <a:gd name="connsiteY115" fmla="*/ 328463 h 467345"/>
                <a:gd name="connsiteX116" fmla="*/ 329974 w 481013"/>
                <a:gd name="connsiteY116" fmla="*/ 339359 h 467345"/>
                <a:gd name="connsiteX117" fmla="*/ 411999 w 481013"/>
                <a:gd name="connsiteY117" fmla="*/ 238457 h 467345"/>
                <a:gd name="connsiteX118" fmla="*/ 410051 w 481013"/>
                <a:gd name="connsiteY118" fmla="*/ 228711 h 467345"/>
                <a:gd name="connsiteX119" fmla="*/ 113960 w 481013"/>
                <a:gd name="connsiteY119" fmla="*/ 223534 h 467345"/>
                <a:gd name="connsiteX120" fmla="*/ 112475 w 481013"/>
                <a:gd name="connsiteY120" fmla="*/ 225019 h 467345"/>
                <a:gd name="connsiteX121" fmla="*/ 114162 w 481013"/>
                <a:gd name="connsiteY121" fmla="*/ 224642 h 467345"/>
                <a:gd name="connsiteX122" fmla="*/ 114188 w 481013"/>
                <a:gd name="connsiteY122" fmla="*/ 224676 h 467345"/>
                <a:gd name="connsiteX123" fmla="*/ 84837 w 481013"/>
                <a:gd name="connsiteY123" fmla="*/ 222518 h 467345"/>
                <a:gd name="connsiteX124" fmla="*/ 32196 w 481013"/>
                <a:gd name="connsiteY124" fmla="*/ 304355 h 467345"/>
                <a:gd name="connsiteX125" fmla="*/ 34832 w 481013"/>
                <a:gd name="connsiteY125" fmla="*/ 310487 h 467345"/>
                <a:gd name="connsiteX126" fmla="*/ 53523 w 481013"/>
                <a:gd name="connsiteY126" fmla="*/ 274602 h 467345"/>
                <a:gd name="connsiteX127" fmla="*/ 89882 w 481013"/>
                <a:gd name="connsiteY127" fmla="*/ 227725 h 467345"/>
                <a:gd name="connsiteX128" fmla="*/ 398552 w 481013"/>
                <a:gd name="connsiteY128" fmla="*/ 215877 h 467345"/>
                <a:gd name="connsiteX129" fmla="*/ 381626 w 481013"/>
                <a:gd name="connsiteY129" fmla="*/ 232966 h 467345"/>
                <a:gd name="connsiteX130" fmla="*/ 362330 w 481013"/>
                <a:gd name="connsiteY130" fmla="*/ 260642 h 467345"/>
                <a:gd name="connsiteX131" fmla="*/ 318846 w 481013"/>
                <a:gd name="connsiteY131" fmla="*/ 310568 h 467345"/>
                <a:gd name="connsiteX132" fmla="*/ 315455 w 481013"/>
                <a:gd name="connsiteY132" fmla="*/ 311491 h 467345"/>
                <a:gd name="connsiteX133" fmla="*/ 322778 w 481013"/>
                <a:gd name="connsiteY133" fmla="*/ 322038 h 467345"/>
                <a:gd name="connsiteX134" fmla="*/ 405141 w 481013"/>
                <a:gd name="connsiteY134" fmla="*/ 223231 h 467345"/>
                <a:gd name="connsiteX135" fmla="*/ 76668 w 481013"/>
                <a:gd name="connsiteY135" fmla="*/ 214043 h 467345"/>
                <a:gd name="connsiteX136" fmla="*/ 23654 w 481013"/>
                <a:gd name="connsiteY136" fmla="*/ 284487 h 467345"/>
                <a:gd name="connsiteX137" fmla="*/ 28274 w 481013"/>
                <a:gd name="connsiteY137" fmla="*/ 295234 h 467345"/>
                <a:gd name="connsiteX138" fmla="*/ 79680 w 481013"/>
                <a:gd name="connsiteY138" fmla="*/ 217178 h 467345"/>
                <a:gd name="connsiteX139" fmla="*/ 62618 w 481013"/>
                <a:gd name="connsiteY139" fmla="*/ 204846 h 467345"/>
                <a:gd name="connsiteX140" fmla="*/ 20876 w 481013"/>
                <a:gd name="connsiteY140" fmla="*/ 262861 h 467345"/>
                <a:gd name="connsiteX141" fmla="*/ 22498 w 481013"/>
                <a:gd name="connsiteY141" fmla="*/ 276334 h 467345"/>
                <a:gd name="connsiteX142" fmla="*/ 71727 w 481013"/>
                <a:gd name="connsiteY142" fmla="*/ 209103 h 467345"/>
                <a:gd name="connsiteX143" fmla="*/ 71867 w 481013"/>
                <a:gd name="connsiteY143" fmla="*/ 209045 h 467345"/>
                <a:gd name="connsiteX144" fmla="*/ 68177 w 481013"/>
                <a:gd name="connsiteY144" fmla="*/ 205205 h 467345"/>
                <a:gd name="connsiteX145" fmla="*/ 42451 w 481013"/>
                <a:gd name="connsiteY145" fmla="*/ 204126 h 467345"/>
                <a:gd name="connsiteX146" fmla="*/ 17925 w 481013"/>
                <a:gd name="connsiteY146" fmla="*/ 238359 h 467345"/>
                <a:gd name="connsiteX147" fmla="*/ 19872 w 481013"/>
                <a:gd name="connsiteY147" fmla="*/ 254526 h 467345"/>
                <a:gd name="connsiteX148" fmla="*/ 55928 w 481013"/>
                <a:gd name="connsiteY148" fmla="*/ 204414 h 467345"/>
                <a:gd name="connsiteX149" fmla="*/ 51480 w 481013"/>
                <a:gd name="connsiteY149" fmla="*/ 204126 h 467345"/>
                <a:gd name="connsiteX150" fmla="*/ 395727 w 481013"/>
                <a:gd name="connsiteY150" fmla="*/ 201520 h 467345"/>
                <a:gd name="connsiteX151" fmla="*/ 331846 w 481013"/>
                <a:gd name="connsiteY151" fmla="*/ 269726 h 467345"/>
                <a:gd name="connsiteX152" fmla="*/ 306194 w 481013"/>
                <a:gd name="connsiteY152" fmla="*/ 301266 h 467345"/>
                <a:gd name="connsiteX153" fmla="*/ 302698 w 481013"/>
                <a:gd name="connsiteY153" fmla="*/ 302223 h 467345"/>
                <a:gd name="connsiteX154" fmla="*/ 311885 w 481013"/>
                <a:gd name="connsiteY154" fmla="*/ 308384 h 467345"/>
                <a:gd name="connsiteX155" fmla="*/ 352002 w 481013"/>
                <a:gd name="connsiteY155" fmla="*/ 257928 h 467345"/>
                <a:gd name="connsiteX156" fmla="*/ 396006 w 481013"/>
                <a:gd name="connsiteY156" fmla="*/ 209762 h 467345"/>
                <a:gd name="connsiteX157" fmla="*/ 20451 w 481013"/>
                <a:gd name="connsiteY157" fmla="*/ 198149 h 467345"/>
                <a:gd name="connsiteX158" fmla="*/ 18019 w 481013"/>
                <a:gd name="connsiteY158" fmla="*/ 224522 h 467345"/>
                <a:gd name="connsiteX159" fmla="*/ 33545 w 481013"/>
                <a:gd name="connsiteY159" fmla="*/ 204126 h 467345"/>
                <a:gd name="connsiteX160" fmla="*/ 25627 w 481013"/>
                <a:gd name="connsiteY160" fmla="*/ 204126 h 467345"/>
                <a:gd name="connsiteX161" fmla="*/ 396344 w 481013"/>
                <a:gd name="connsiteY161" fmla="*/ 176146 h 467345"/>
                <a:gd name="connsiteX162" fmla="*/ 287467 w 481013"/>
                <a:gd name="connsiteY162" fmla="*/ 295022 h 467345"/>
                <a:gd name="connsiteX163" fmla="*/ 292894 w 481013"/>
                <a:gd name="connsiteY163" fmla="*/ 297232 h 467345"/>
                <a:gd name="connsiteX164" fmla="*/ 295741 w 481013"/>
                <a:gd name="connsiteY164" fmla="*/ 298604 h 467345"/>
                <a:gd name="connsiteX165" fmla="*/ 297509 w 481013"/>
                <a:gd name="connsiteY165" fmla="*/ 297762 h 467345"/>
                <a:gd name="connsiteX166" fmla="*/ 323262 w 481013"/>
                <a:gd name="connsiteY166" fmla="*/ 271882 h 467345"/>
                <a:gd name="connsiteX167" fmla="*/ 344723 w 481013"/>
                <a:gd name="connsiteY167" fmla="*/ 248160 h 467345"/>
                <a:gd name="connsiteX168" fmla="*/ 391937 w 481013"/>
                <a:gd name="connsiteY168" fmla="*/ 194244 h 467345"/>
                <a:gd name="connsiteX169" fmla="*/ 395459 w 481013"/>
                <a:gd name="connsiteY169" fmla="*/ 193612 h 467345"/>
                <a:gd name="connsiteX170" fmla="*/ 395050 w 481013"/>
                <a:gd name="connsiteY170" fmla="*/ 181532 h 467345"/>
                <a:gd name="connsiteX171" fmla="*/ 404871 w 481013"/>
                <a:gd name="connsiteY171" fmla="*/ 138471 h 467345"/>
                <a:gd name="connsiteX172" fmla="*/ 347202 w 481013"/>
                <a:gd name="connsiteY172" fmla="*/ 207184 h 467345"/>
                <a:gd name="connsiteX173" fmla="*/ 275548 w 481013"/>
                <a:gd name="connsiteY173" fmla="*/ 282226 h 467345"/>
                <a:gd name="connsiteX174" fmla="*/ 277751 w 481013"/>
                <a:gd name="connsiteY174" fmla="*/ 284309 h 467345"/>
                <a:gd name="connsiteX175" fmla="*/ 284024 w 481013"/>
                <a:gd name="connsiteY175" fmla="*/ 291473 h 467345"/>
                <a:gd name="connsiteX176" fmla="*/ 398659 w 481013"/>
                <a:gd name="connsiteY176" fmla="*/ 166516 h 467345"/>
                <a:gd name="connsiteX177" fmla="*/ 400140 w 481013"/>
                <a:gd name="connsiteY177" fmla="*/ 160355 h 467345"/>
                <a:gd name="connsiteX178" fmla="*/ 403622 w 481013"/>
                <a:gd name="connsiteY178" fmla="*/ 147220 h 467345"/>
                <a:gd name="connsiteX179" fmla="*/ 403680 w 481013"/>
                <a:gd name="connsiteY179" fmla="*/ 116837 h 467345"/>
                <a:gd name="connsiteX180" fmla="*/ 338529 w 481013"/>
                <a:gd name="connsiteY180" fmla="*/ 196402 h 467345"/>
                <a:gd name="connsiteX181" fmla="*/ 264947 w 481013"/>
                <a:gd name="connsiteY181" fmla="*/ 272243 h 467345"/>
                <a:gd name="connsiteX182" fmla="*/ 265007 w 481013"/>
                <a:gd name="connsiteY182" fmla="*/ 272260 h 467345"/>
                <a:gd name="connsiteX183" fmla="*/ 271994 w 481013"/>
                <a:gd name="connsiteY183" fmla="*/ 278866 h 467345"/>
                <a:gd name="connsiteX184" fmla="*/ 405342 w 481013"/>
                <a:gd name="connsiteY184" fmla="*/ 127632 h 467345"/>
                <a:gd name="connsiteX185" fmla="*/ 404426 w 481013"/>
                <a:gd name="connsiteY185" fmla="*/ 117733 h 467345"/>
                <a:gd name="connsiteX186" fmla="*/ 388813 w 481013"/>
                <a:gd name="connsiteY186" fmla="*/ 97736 h 467345"/>
                <a:gd name="connsiteX187" fmla="*/ 323193 w 481013"/>
                <a:gd name="connsiteY187" fmla="*/ 186092 h 467345"/>
                <a:gd name="connsiteX188" fmla="*/ 247378 w 481013"/>
                <a:gd name="connsiteY188" fmla="*/ 267073 h 467345"/>
                <a:gd name="connsiteX189" fmla="*/ 258176 w 481013"/>
                <a:gd name="connsiteY189" fmla="*/ 270250 h 467345"/>
                <a:gd name="connsiteX190" fmla="*/ 398434 w 481013"/>
                <a:gd name="connsiteY190" fmla="*/ 110537 h 467345"/>
                <a:gd name="connsiteX191" fmla="*/ 395050 w 481013"/>
                <a:gd name="connsiteY191" fmla="*/ 106474 h 467345"/>
                <a:gd name="connsiteX192" fmla="*/ 380279 w 481013"/>
                <a:gd name="connsiteY192" fmla="*/ 79154 h 467345"/>
                <a:gd name="connsiteX193" fmla="*/ 305744 w 481013"/>
                <a:gd name="connsiteY193" fmla="*/ 174965 h 467345"/>
                <a:gd name="connsiteX194" fmla="*/ 213966 w 481013"/>
                <a:gd name="connsiteY194" fmla="*/ 268763 h 467345"/>
                <a:gd name="connsiteX195" fmla="*/ 209396 w 481013"/>
                <a:gd name="connsiteY195" fmla="*/ 269521 h 467345"/>
                <a:gd name="connsiteX196" fmla="*/ 215013 w 481013"/>
                <a:gd name="connsiteY196" fmla="*/ 271385 h 467345"/>
                <a:gd name="connsiteX197" fmla="*/ 221503 w 481013"/>
                <a:gd name="connsiteY197" fmla="*/ 269232 h 467345"/>
                <a:gd name="connsiteX198" fmla="*/ 241200 w 481013"/>
                <a:gd name="connsiteY198" fmla="*/ 266902 h 467345"/>
                <a:gd name="connsiteX199" fmla="*/ 240844 w 481013"/>
                <a:gd name="connsiteY199" fmla="*/ 264999 h 467345"/>
                <a:gd name="connsiteX200" fmla="*/ 382936 w 481013"/>
                <a:gd name="connsiteY200" fmla="*/ 94797 h 467345"/>
                <a:gd name="connsiteX201" fmla="*/ 385906 w 481013"/>
                <a:gd name="connsiteY201" fmla="*/ 93665 h 467345"/>
                <a:gd name="connsiteX202" fmla="*/ 384334 w 481013"/>
                <a:gd name="connsiteY202" fmla="*/ 91462 h 467345"/>
                <a:gd name="connsiteX203" fmla="*/ 356605 w 481013"/>
                <a:gd name="connsiteY203" fmla="*/ 69591 h 467345"/>
                <a:gd name="connsiteX204" fmla="*/ 336881 w 481013"/>
                <a:gd name="connsiteY204" fmla="*/ 87577 h 467345"/>
                <a:gd name="connsiteX205" fmla="*/ 289587 w 481013"/>
                <a:gd name="connsiteY205" fmla="*/ 129117 h 467345"/>
                <a:gd name="connsiteX206" fmla="*/ 285309 w 481013"/>
                <a:gd name="connsiteY206" fmla="*/ 131333 h 467345"/>
                <a:gd name="connsiteX207" fmla="*/ 286134 w 481013"/>
                <a:gd name="connsiteY207" fmla="*/ 134616 h 467345"/>
                <a:gd name="connsiteX208" fmla="*/ 275587 w 481013"/>
                <a:gd name="connsiteY208" fmla="*/ 157231 h 467345"/>
                <a:gd name="connsiteX209" fmla="*/ 264771 w 481013"/>
                <a:gd name="connsiteY209" fmla="*/ 170154 h 467345"/>
                <a:gd name="connsiteX210" fmla="*/ 253954 w 481013"/>
                <a:gd name="connsiteY210" fmla="*/ 183077 h 467345"/>
                <a:gd name="connsiteX211" fmla="*/ 221503 w 481013"/>
                <a:gd name="connsiteY211" fmla="*/ 208924 h 467345"/>
                <a:gd name="connsiteX212" fmla="*/ 197706 w 481013"/>
                <a:gd name="connsiteY212" fmla="*/ 228308 h 467345"/>
                <a:gd name="connsiteX213" fmla="*/ 196773 w 481013"/>
                <a:gd name="connsiteY213" fmla="*/ 249213 h 467345"/>
                <a:gd name="connsiteX214" fmla="*/ 288999 w 481013"/>
                <a:gd name="connsiteY214" fmla="*/ 152637 h 467345"/>
                <a:gd name="connsiteX215" fmla="*/ 331289 w 481013"/>
                <a:gd name="connsiteY215" fmla="*/ 108668 h 467345"/>
                <a:gd name="connsiteX216" fmla="*/ 381715 w 481013"/>
                <a:gd name="connsiteY216" fmla="*/ 63737 h 467345"/>
                <a:gd name="connsiteX217" fmla="*/ 381387 w 481013"/>
                <a:gd name="connsiteY217" fmla="*/ 66800 h 467345"/>
                <a:gd name="connsiteX218" fmla="*/ 381579 w 481013"/>
                <a:gd name="connsiteY218" fmla="*/ 67342 h 467345"/>
                <a:gd name="connsiteX219" fmla="*/ 381912 w 481013"/>
                <a:gd name="connsiteY219" fmla="*/ 67232 h 467345"/>
                <a:gd name="connsiteX220" fmla="*/ 384753 w 481013"/>
                <a:gd name="connsiteY220" fmla="*/ 67065 h 467345"/>
                <a:gd name="connsiteX221" fmla="*/ 372330 w 481013"/>
                <a:gd name="connsiteY221" fmla="*/ 55252 h 467345"/>
                <a:gd name="connsiteX222" fmla="*/ 371006 w 481013"/>
                <a:gd name="connsiteY222" fmla="*/ 56459 h 467345"/>
                <a:gd name="connsiteX223" fmla="*/ 372508 w 481013"/>
                <a:gd name="connsiteY223" fmla="*/ 58265 h 467345"/>
                <a:gd name="connsiteX224" fmla="*/ 306129 w 481013"/>
                <a:gd name="connsiteY224" fmla="*/ 144057 h 467345"/>
                <a:gd name="connsiteX225" fmla="*/ 203347 w 481013"/>
                <a:gd name="connsiteY225" fmla="*/ 253443 h 467345"/>
                <a:gd name="connsiteX226" fmla="*/ 197359 w 481013"/>
                <a:gd name="connsiteY226" fmla="*/ 254514 h 467345"/>
                <a:gd name="connsiteX227" fmla="*/ 202033 w 481013"/>
                <a:gd name="connsiteY227" fmla="*/ 267078 h 467345"/>
                <a:gd name="connsiteX228" fmla="*/ 207506 w 481013"/>
                <a:gd name="connsiteY228" fmla="*/ 268894 h 467345"/>
                <a:gd name="connsiteX229" fmla="*/ 207506 w 481013"/>
                <a:gd name="connsiteY229" fmla="*/ 264475 h 467345"/>
                <a:gd name="connsiteX230" fmla="*/ 304398 w 481013"/>
                <a:gd name="connsiteY230" fmla="*/ 167997 h 467345"/>
                <a:gd name="connsiteX231" fmla="*/ 343155 w 481013"/>
                <a:gd name="connsiteY231" fmla="*/ 118687 h 467345"/>
                <a:gd name="connsiteX232" fmla="*/ 359035 w 481013"/>
                <a:gd name="connsiteY232" fmla="*/ 94835 h 467345"/>
                <a:gd name="connsiteX233" fmla="*/ 379311 w 481013"/>
                <a:gd name="connsiteY233" fmla="*/ 76218 h 467345"/>
                <a:gd name="connsiteX234" fmla="*/ 379150 w 481013"/>
                <a:gd name="connsiteY234" fmla="*/ 75729 h 467345"/>
                <a:gd name="connsiteX235" fmla="*/ 373569 w 481013"/>
                <a:gd name="connsiteY235" fmla="*/ 75004 h 467345"/>
                <a:gd name="connsiteX236" fmla="*/ 375453 w 481013"/>
                <a:gd name="connsiteY236" fmla="*/ 69376 h 467345"/>
                <a:gd name="connsiteX237" fmla="*/ 376899 w 481013"/>
                <a:gd name="connsiteY237" fmla="*/ 68896 h 467345"/>
                <a:gd name="connsiteX238" fmla="*/ 376297 w 481013"/>
                <a:gd name="connsiteY238" fmla="*/ 67068 h 467345"/>
                <a:gd name="connsiteX239" fmla="*/ 377572 w 481013"/>
                <a:gd name="connsiteY239" fmla="*/ 59198 h 467345"/>
                <a:gd name="connsiteX240" fmla="*/ 375757 w 481013"/>
                <a:gd name="connsiteY240" fmla="*/ 57210 h 467345"/>
                <a:gd name="connsiteX241" fmla="*/ 356969 w 481013"/>
                <a:gd name="connsiteY241" fmla="*/ 46480 h 467345"/>
                <a:gd name="connsiteX242" fmla="*/ 321515 w 481013"/>
                <a:gd name="connsiteY242" fmla="*/ 78305 h 467345"/>
                <a:gd name="connsiteX243" fmla="*/ 282030 w 481013"/>
                <a:gd name="connsiteY243" fmla="*/ 118250 h 467345"/>
                <a:gd name="connsiteX244" fmla="*/ 282077 w 481013"/>
                <a:gd name="connsiteY244" fmla="*/ 118462 h 467345"/>
                <a:gd name="connsiteX245" fmla="*/ 284484 w 481013"/>
                <a:gd name="connsiteY245" fmla="*/ 128045 h 467345"/>
                <a:gd name="connsiteX246" fmla="*/ 328282 w 481013"/>
                <a:gd name="connsiteY246" fmla="*/ 88106 h 467345"/>
                <a:gd name="connsiteX247" fmla="*/ 368305 w 481013"/>
                <a:gd name="connsiteY247" fmla="*/ 52954 h 467345"/>
                <a:gd name="connsiteX248" fmla="*/ 344526 w 481013"/>
                <a:gd name="connsiteY248" fmla="*/ 39374 h 467345"/>
                <a:gd name="connsiteX249" fmla="*/ 317071 w 481013"/>
                <a:gd name="connsiteY249" fmla="*/ 65232 h 467345"/>
                <a:gd name="connsiteX250" fmla="*/ 278813 w 481013"/>
                <a:gd name="connsiteY250" fmla="*/ 103837 h 467345"/>
                <a:gd name="connsiteX251" fmla="*/ 280785 w 481013"/>
                <a:gd name="connsiteY251" fmla="*/ 112670 h 467345"/>
                <a:gd name="connsiteX252" fmla="*/ 312802 w 481013"/>
                <a:gd name="connsiteY252" fmla="*/ 79637 h 467345"/>
                <a:gd name="connsiteX253" fmla="*/ 353059 w 481013"/>
                <a:gd name="connsiteY253" fmla="*/ 44247 h 467345"/>
                <a:gd name="connsiteX254" fmla="*/ 331500 w 481013"/>
                <a:gd name="connsiteY254" fmla="*/ 31934 h 467345"/>
                <a:gd name="connsiteX255" fmla="*/ 325636 w 481013"/>
                <a:gd name="connsiteY255" fmla="*/ 38869 h 467345"/>
                <a:gd name="connsiteX256" fmla="*/ 310356 w 481013"/>
                <a:gd name="connsiteY256" fmla="*/ 53924 h 467345"/>
                <a:gd name="connsiteX257" fmla="*/ 277614 w 481013"/>
                <a:gd name="connsiteY257" fmla="*/ 88337 h 467345"/>
                <a:gd name="connsiteX258" fmla="*/ 275419 w 481013"/>
                <a:gd name="connsiteY258" fmla="*/ 88632 h 467345"/>
                <a:gd name="connsiteX259" fmla="*/ 277236 w 481013"/>
                <a:gd name="connsiteY259" fmla="*/ 96770 h 467345"/>
                <a:gd name="connsiteX260" fmla="*/ 304199 w 481013"/>
                <a:gd name="connsiteY260" fmla="*/ 69561 h 467345"/>
                <a:gd name="connsiteX261" fmla="*/ 340613 w 481013"/>
                <a:gd name="connsiteY261" fmla="*/ 37139 h 467345"/>
                <a:gd name="connsiteX262" fmla="*/ 320952 w 481013"/>
                <a:gd name="connsiteY262" fmla="*/ 25910 h 467345"/>
                <a:gd name="connsiteX263" fmla="*/ 270770 w 481013"/>
                <a:gd name="connsiteY263" fmla="*/ 78478 h 467345"/>
                <a:gd name="connsiteX264" fmla="*/ 273424 w 481013"/>
                <a:gd name="connsiteY264" fmla="*/ 79692 h 467345"/>
                <a:gd name="connsiteX265" fmla="*/ 274187 w 481013"/>
                <a:gd name="connsiteY265" fmla="*/ 83111 h 467345"/>
                <a:gd name="connsiteX266" fmla="*/ 299442 w 481013"/>
                <a:gd name="connsiteY266" fmla="*/ 58226 h 467345"/>
                <a:gd name="connsiteX267" fmla="*/ 314722 w 481013"/>
                <a:gd name="connsiteY267" fmla="*/ 43170 h 467345"/>
                <a:gd name="connsiteX268" fmla="*/ 321270 w 481013"/>
                <a:gd name="connsiteY268" fmla="*/ 36449 h 467345"/>
                <a:gd name="connsiteX269" fmla="*/ 326887 w 481013"/>
                <a:gd name="connsiteY269" fmla="*/ 29300 h 467345"/>
                <a:gd name="connsiteX270" fmla="*/ 309152 w 481013"/>
                <a:gd name="connsiteY270" fmla="*/ 21100 h 467345"/>
                <a:gd name="connsiteX271" fmla="*/ 258088 w 481013"/>
                <a:gd name="connsiteY271" fmla="*/ 72672 h 467345"/>
                <a:gd name="connsiteX272" fmla="*/ 266030 w 481013"/>
                <a:gd name="connsiteY272" fmla="*/ 76308 h 467345"/>
                <a:gd name="connsiteX273" fmla="*/ 288579 w 481013"/>
                <a:gd name="connsiteY273" fmla="*/ 50278 h 467345"/>
                <a:gd name="connsiteX274" fmla="*/ 315374 w 481013"/>
                <a:gd name="connsiteY274" fmla="*/ 22724 h 467345"/>
                <a:gd name="connsiteX275" fmla="*/ 314923 w 481013"/>
                <a:gd name="connsiteY275" fmla="*/ 22467 h 467345"/>
                <a:gd name="connsiteX276" fmla="*/ 293493 w 481013"/>
                <a:gd name="connsiteY276" fmla="*/ 17393 h 467345"/>
                <a:gd name="connsiteX277" fmla="*/ 239738 w 481013"/>
                <a:gd name="connsiteY277" fmla="*/ 67382 h 467345"/>
                <a:gd name="connsiteX278" fmla="*/ 249897 w 481013"/>
                <a:gd name="connsiteY278" fmla="*/ 68923 h 467345"/>
                <a:gd name="connsiteX279" fmla="*/ 252216 w 481013"/>
                <a:gd name="connsiteY279" fmla="*/ 69985 h 467345"/>
                <a:gd name="connsiteX280" fmla="*/ 302240 w 481013"/>
                <a:gd name="connsiteY280" fmla="*/ 19464 h 467345"/>
                <a:gd name="connsiteX281" fmla="*/ 274340 w 481013"/>
                <a:gd name="connsiteY281" fmla="*/ 12858 h 467345"/>
                <a:gd name="connsiteX282" fmla="*/ 220408 w 481013"/>
                <a:gd name="connsiteY282" fmla="*/ 64615 h 467345"/>
                <a:gd name="connsiteX283" fmla="*/ 221503 w 481013"/>
                <a:gd name="connsiteY283" fmla="*/ 64615 h 467345"/>
                <a:gd name="connsiteX284" fmla="*/ 232235 w 481013"/>
                <a:gd name="connsiteY284" fmla="*/ 66244 h 467345"/>
                <a:gd name="connsiteX285" fmla="*/ 284980 w 481013"/>
                <a:gd name="connsiteY285" fmla="*/ 15377 h 467345"/>
                <a:gd name="connsiteX286" fmla="*/ 207954 w 481013"/>
                <a:gd name="connsiteY286" fmla="*/ 10604 h 467345"/>
                <a:gd name="connsiteX287" fmla="*/ 205623 w 481013"/>
                <a:gd name="connsiteY287" fmla="*/ 10662 h 467345"/>
                <a:gd name="connsiteX288" fmla="*/ 31972 w 481013"/>
                <a:gd name="connsiteY288" fmla="*/ 152821 h 467345"/>
                <a:gd name="connsiteX289" fmla="*/ 21570 w 481013"/>
                <a:gd name="connsiteY289" fmla="*/ 189749 h 467345"/>
                <a:gd name="connsiteX290" fmla="*/ 29935 w 481013"/>
                <a:gd name="connsiteY290" fmla="*/ 197657 h 467345"/>
                <a:gd name="connsiteX291" fmla="*/ 49326 w 481013"/>
                <a:gd name="connsiteY291" fmla="*/ 197657 h 467345"/>
                <a:gd name="connsiteX292" fmla="*/ 88106 w 481013"/>
                <a:gd name="connsiteY292" fmla="*/ 214908 h 467345"/>
                <a:gd name="connsiteX293" fmla="*/ 98878 w 481013"/>
                <a:gd name="connsiteY293" fmla="*/ 225690 h 467345"/>
                <a:gd name="connsiteX294" fmla="*/ 105342 w 481013"/>
                <a:gd name="connsiteY294" fmla="*/ 223534 h 467345"/>
                <a:gd name="connsiteX295" fmla="*/ 113960 w 481013"/>
                <a:gd name="connsiteY295" fmla="*/ 219221 h 467345"/>
                <a:gd name="connsiteX296" fmla="*/ 122577 w 481013"/>
                <a:gd name="connsiteY296" fmla="*/ 232159 h 467345"/>
                <a:gd name="connsiteX297" fmla="*/ 123741 w 481013"/>
                <a:gd name="connsiteY297" fmla="*/ 234489 h 467345"/>
                <a:gd name="connsiteX298" fmla="*/ 127001 w 481013"/>
                <a:gd name="connsiteY298" fmla="*/ 235497 h 467345"/>
                <a:gd name="connsiteX299" fmla="*/ 125505 w 481013"/>
                <a:gd name="connsiteY299" fmla="*/ 238020 h 467345"/>
                <a:gd name="connsiteX300" fmla="*/ 126886 w 481013"/>
                <a:gd name="connsiteY300" fmla="*/ 240785 h 467345"/>
                <a:gd name="connsiteX301" fmla="*/ 129041 w 481013"/>
                <a:gd name="connsiteY301" fmla="*/ 240785 h 467345"/>
                <a:gd name="connsiteX302" fmla="*/ 159203 w 481013"/>
                <a:gd name="connsiteY302" fmla="*/ 242941 h 467345"/>
                <a:gd name="connsiteX303" fmla="*/ 163512 w 481013"/>
                <a:gd name="connsiteY303" fmla="*/ 262348 h 467345"/>
                <a:gd name="connsiteX304" fmla="*/ 163512 w 481013"/>
                <a:gd name="connsiteY304" fmla="*/ 266661 h 467345"/>
                <a:gd name="connsiteX305" fmla="*/ 163928 w 481013"/>
                <a:gd name="connsiteY305" fmla="*/ 266917 h 467345"/>
                <a:gd name="connsiteX306" fmla="*/ 166106 w 481013"/>
                <a:gd name="connsiteY306" fmla="*/ 266700 h 467345"/>
                <a:gd name="connsiteX307" fmla="*/ 165451 w 481013"/>
                <a:gd name="connsiteY307" fmla="*/ 267855 h 467345"/>
                <a:gd name="connsiteX308" fmla="*/ 167013 w 481013"/>
                <a:gd name="connsiteY308" fmla="*/ 268817 h 467345"/>
                <a:gd name="connsiteX309" fmla="*/ 172130 w 481013"/>
                <a:gd name="connsiteY309" fmla="*/ 270973 h 467345"/>
                <a:gd name="connsiteX310" fmla="*/ 187211 w 481013"/>
                <a:gd name="connsiteY310" fmla="*/ 279599 h 467345"/>
                <a:gd name="connsiteX311" fmla="*/ 185057 w 481013"/>
                <a:gd name="connsiteY311" fmla="*/ 294694 h 467345"/>
                <a:gd name="connsiteX312" fmla="*/ 178594 w 481013"/>
                <a:gd name="connsiteY312" fmla="*/ 305476 h 467345"/>
                <a:gd name="connsiteX313" fmla="*/ 158934 w 481013"/>
                <a:gd name="connsiteY313" fmla="*/ 340786 h 467345"/>
                <a:gd name="connsiteX314" fmla="*/ 158710 w 481013"/>
                <a:gd name="connsiteY314" fmla="*/ 343001 h 467345"/>
                <a:gd name="connsiteX315" fmla="*/ 160338 w 481013"/>
                <a:gd name="connsiteY315" fmla="*/ 342900 h 467345"/>
                <a:gd name="connsiteX316" fmla="*/ 158365 w 481013"/>
                <a:gd name="connsiteY316" fmla="*/ 346405 h 467345"/>
                <a:gd name="connsiteX317" fmla="*/ 157688 w 481013"/>
                <a:gd name="connsiteY317" fmla="*/ 353084 h 467345"/>
                <a:gd name="connsiteX318" fmla="*/ 162901 w 481013"/>
                <a:gd name="connsiteY318" fmla="*/ 360653 h 467345"/>
                <a:gd name="connsiteX319" fmla="*/ 163461 w 481013"/>
                <a:gd name="connsiteY319" fmla="*/ 360396 h 467345"/>
                <a:gd name="connsiteX320" fmla="*/ 166136 w 481013"/>
                <a:gd name="connsiteY320" fmla="*/ 360936 h 467345"/>
                <a:gd name="connsiteX321" fmla="*/ 165073 w 481013"/>
                <a:gd name="connsiteY321" fmla="*/ 363132 h 467345"/>
                <a:gd name="connsiteX322" fmla="*/ 173087 w 481013"/>
                <a:gd name="connsiteY322" fmla="*/ 371301 h 467345"/>
                <a:gd name="connsiteX323" fmla="*/ 176212 w 481013"/>
                <a:gd name="connsiteY323" fmla="*/ 370430 h 467345"/>
                <a:gd name="connsiteX324" fmla="*/ 178858 w 481013"/>
                <a:gd name="connsiteY324" fmla="*/ 372053 h 467345"/>
                <a:gd name="connsiteX325" fmla="*/ 177013 w 481013"/>
                <a:gd name="connsiteY325" fmla="*/ 375304 h 467345"/>
                <a:gd name="connsiteX326" fmla="*/ 178055 w 481013"/>
                <a:gd name="connsiteY326" fmla="*/ 376366 h 467345"/>
                <a:gd name="connsiteX327" fmla="*/ 182902 w 481013"/>
                <a:gd name="connsiteY327" fmla="*/ 389574 h 467345"/>
                <a:gd name="connsiteX328" fmla="*/ 189366 w 481013"/>
                <a:gd name="connsiteY328" fmla="*/ 402512 h 467345"/>
                <a:gd name="connsiteX329" fmla="*/ 189366 w 481013"/>
                <a:gd name="connsiteY329" fmla="*/ 417606 h 467345"/>
                <a:gd name="connsiteX330" fmla="*/ 167013 w 481013"/>
                <a:gd name="connsiteY330" fmla="*/ 433509 h 467345"/>
                <a:gd name="connsiteX331" fmla="*/ 152473 w 481013"/>
                <a:gd name="connsiteY331" fmla="*/ 437688 h 467345"/>
                <a:gd name="connsiteX332" fmla="*/ 166089 w 481013"/>
                <a:gd name="connsiteY332" fmla="*/ 445288 h 467345"/>
                <a:gd name="connsiteX333" fmla="*/ 389080 w 481013"/>
                <a:gd name="connsiteY333" fmla="*/ 401104 h 467345"/>
                <a:gd name="connsiteX334" fmla="*/ 393649 w 481013"/>
                <a:gd name="connsiteY334" fmla="*/ 394978 h 467345"/>
                <a:gd name="connsiteX335" fmla="*/ 393221 w 481013"/>
                <a:gd name="connsiteY335" fmla="*/ 394694 h 467345"/>
                <a:gd name="connsiteX336" fmla="*/ 392409 w 481013"/>
                <a:gd name="connsiteY336" fmla="*/ 394156 h 467345"/>
                <a:gd name="connsiteX337" fmla="*/ 379429 w 481013"/>
                <a:gd name="connsiteY337" fmla="*/ 370463 h 467345"/>
                <a:gd name="connsiteX338" fmla="*/ 378937 w 481013"/>
                <a:gd name="connsiteY338" fmla="*/ 370197 h 467345"/>
                <a:gd name="connsiteX339" fmla="*/ 376973 w 481013"/>
                <a:gd name="connsiteY339" fmla="*/ 372485 h 467345"/>
                <a:gd name="connsiteX340" fmla="*/ 368300 w 481013"/>
                <a:gd name="connsiteY340" fmla="*/ 372485 h 467345"/>
                <a:gd name="connsiteX341" fmla="*/ 373017 w 481013"/>
                <a:gd name="connsiteY341" fmla="*/ 366990 h 467345"/>
                <a:gd name="connsiteX342" fmla="*/ 361454 w 481013"/>
                <a:gd name="connsiteY342" fmla="*/ 360726 h 467345"/>
                <a:gd name="connsiteX343" fmla="*/ 358827 w 481013"/>
                <a:gd name="connsiteY343" fmla="*/ 361926 h 467345"/>
                <a:gd name="connsiteX344" fmla="*/ 356152 w 481013"/>
                <a:gd name="connsiteY344" fmla="*/ 361388 h 467345"/>
                <a:gd name="connsiteX345" fmla="*/ 356641 w 481013"/>
                <a:gd name="connsiteY345" fmla="*/ 360824 h 467345"/>
                <a:gd name="connsiteX346" fmla="*/ 346828 w 481013"/>
                <a:gd name="connsiteY346" fmla="*/ 361542 h 467345"/>
                <a:gd name="connsiteX347" fmla="*/ 342571 w 481013"/>
                <a:gd name="connsiteY347" fmla="*/ 366146 h 467345"/>
                <a:gd name="connsiteX348" fmla="*/ 333944 w 481013"/>
                <a:gd name="connsiteY348" fmla="*/ 366146 h 467345"/>
                <a:gd name="connsiteX349" fmla="*/ 336850 w 481013"/>
                <a:gd name="connsiteY349" fmla="*/ 363003 h 467345"/>
                <a:gd name="connsiteX350" fmla="*/ 331835 w 481013"/>
                <a:gd name="connsiteY350" fmla="*/ 364002 h 467345"/>
                <a:gd name="connsiteX351" fmla="*/ 325967 w 481013"/>
                <a:gd name="connsiteY351" fmla="*/ 350371 h 467345"/>
                <a:gd name="connsiteX352" fmla="*/ 325512 w 481013"/>
                <a:gd name="connsiteY352" fmla="*/ 350556 h 467345"/>
                <a:gd name="connsiteX353" fmla="*/ 322825 w 481013"/>
                <a:gd name="connsiteY353" fmla="*/ 348153 h 467345"/>
                <a:gd name="connsiteX354" fmla="*/ 324619 w 481013"/>
                <a:gd name="connsiteY354" fmla="*/ 345946 h 467345"/>
                <a:gd name="connsiteX355" fmla="*/ 321018 w 481013"/>
                <a:gd name="connsiteY355" fmla="*/ 331155 h 467345"/>
                <a:gd name="connsiteX356" fmla="*/ 310201 w 481013"/>
                <a:gd name="connsiteY356" fmla="*/ 316617 h 467345"/>
                <a:gd name="connsiteX357" fmla="*/ 290731 w 481013"/>
                <a:gd name="connsiteY357" fmla="*/ 303694 h 467345"/>
                <a:gd name="connsiteX358" fmla="*/ 283700 w 481013"/>
                <a:gd name="connsiteY358" fmla="*/ 299386 h 467345"/>
                <a:gd name="connsiteX359" fmla="*/ 283452 w 481013"/>
                <a:gd name="connsiteY359" fmla="*/ 299126 h 467345"/>
                <a:gd name="connsiteX360" fmla="*/ 277926 w 481013"/>
                <a:gd name="connsiteY360" fmla="*/ 301608 h 467345"/>
                <a:gd name="connsiteX361" fmla="*/ 275217 w 481013"/>
                <a:gd name="connsiteY361" fmla="*/ 301073 h 467345"/>
                <a:gd name="connsiteX362" fmla="*/ 280164 w 481013"/>
                <a:gd name="connsiteY362" fmla="*/ 295680 h 467345"/>
                <a:gd name="connsiteX363" fmla="*/ 273424 w 481013"/>
                <a:gd name="connsiteY363" fmla="*/ 288616 h 467345"/>
                <a:gd name="connsiteX364" fmla="*/ 269706 w 481013"/>
                <a:gd name="connsiteY364" fmla="*/ 284903 h 467345"/>
                <a:gd name="connsiteX365" fmla="*/ 268604 w 481013"/>
                <a:gd name="connsiteY365" fmla="*/ 285217 h 467345"/>
                <a:gd name="connsiteX366" fmla="*/ 267802 w 481013"/>
                <a:gd name="connsiteY366" fmla="*/ 283619 h 467345"/>
                <a:gd name="connsiteX367" fmla="*/ 268092 w 481013"/>
                <a:gd name="connsiteY367" fmla="*/ 283291 h 467345"/>
                <a:gd name="connsiteX368" fmla="*/ 262607 w 481013"/>
                <a:gd name="connsiteY368" fmla="*/ 277813 h 467345"/>
                <a:gd name="connsiteX369" fmla="*/ 223667 w 481013"/>
                <a:gd name="connsiteY369" fmla="*/ 275693 h 467345"/>
                <a:gd name="connsiteX370" fmla="*/ 217177 w 481013"/>
                <a:gd name="connsiteY370" fmla="*/ 275693 h 467345"/>
                <a:gd name="connsiteX371" fmla="*/ 197706 w 481013"/>
                <a:gd name="connsiteY371" fmla="*/ 271385 h 467345"/>
                <a:gd name="connsiteX372" fmla="*/ 193380 w 481013"/>
                <a:gd name="connsiteY372" fmla="*/ 228308 h 467345"/>
                <a:gd name="connsiteX373" fmla="*/ 219340 w 481013"/>
                <a:gd name="connsiteY373" fmla="*/ 202462 h 467345"/>
                <a:gd name="connsiteX374" fmla="*/ 249627 w 481013"/>
                <a:gd name="connsiteY374" fmla="*/ 180924 h 467345"/>
                <a:gd name="connsiteX375" fmla="*/ 260444 w 481013"/>
                <a:gd name="connsiteY375" fmla="*/ 168000 h 467345"/>
                <a:gd name="connsiteX376" fmla="*/ 271261 w 481013"/>
                <a:gd name="connsiteY376" fmla="*/ 152924 h 467345"/>
                <a:gd name="connsiteX377" fmla="*/ 275587 w 481013"/>
                <a:gd name="connsiteY377" fmla="*/ 120616 h 467345"/>
                <a:gd name="connsiteX378" fmla="*/ 275556 w 481013"/>
                <a:gd name="connsiteY378" fmla="*/ 120462 h 467345"/>
                <a:gd name="connsiteX379" fmla="*/ 273050 w 481013"/>
                <a:gd name="connsiteY379" fmla="*/ 120651 h 467345"/>
                <a:gd name="connsiteX380" fmla="*/ 275158 w 481013"/>
                <a:gd name="connsiteY380" fmla="*/ 118476 h 467345"/>
                <a:gd name="connsiteX381" fmla="*/ 272488 w 481013"/>
                <a:gd name="connsiteY381" fmla="*/ 105187 h 467345"/>
                <a:gd name="connsiteX382" fmla="*/ 269875 w 481013"/>
                <a:gd name="connsiteY382" fmla="*/ 104198 h 467345"/>
                <a:gd name="connsiteX383" fmla="*/ 271882 w 481013"/>
                <a:gd name="connsiteY383" fmla="*/ 102172 h 467345"/>
                <a:gd name="connsiteX384" fmla="*/ 271261 w 481013"/>
                <a:gd name="connsiteY384" fmla="*/ 99077 h 467345"/>
                <a:gd name="connsiteX385" fmla="*/ 266934 w 481013"/>
                <a:gd name="connsiteY385" fmla="*/ 84000 h 467345"/>
                <a:gd name="connsiteX386" fmla="*/ 221503 w 481013"/>
                <a:gd name="connsiteY386" fmla="*/ 71077 h 467345"/>
                <a:gd name="connsiteX387" fmla="*/ 219340 w 481013"/>
                <a:gd name="connsiteY387" fmla="*/ 71077 h 467345"/>
                <a:gd name="connsiteX388" fmla="*/ 209429 w 481013"/>
                <a:gd name="connsiteY388" fmla="*/ 69761 h 467345"/>
                <a:gd name="connsiteX389" fmla="*/ 208540 w 481013"/>
                <a:gd name="connsiteY389" fmla="*/ 69850 h 467345"/>
                <a:gd name="connsiteX390" fmla="*/ 208729 w 481013"/>
                <a:gd name="connsiteY390" fmla="*/ 69668 h 467345"/>
                <a:gd name="connsiteX391" fmla="*/ 199059 w 481013"/>
                <a:gd name="connsiteY391" fmla="*/ 68385 h 467345"/>
                <a:gd name="connsiteX392" fmla="*/ 196729 w 481013"/>
                <a:gd name="connsiteY392" fmla="*/ 67251 h 467345"/>
                <a:gd name="connsiteX393" fmla="*/ 195608 w 481013"/>
                <a:gd name="connsiteY393" fmla="*/ 67681 h 467345"/>
                <a:gd name="connsiteX394" fmla="*/ 195408 w 481013"/>
                <a:gd name="connsiteY394" fmla="*/ 66608 h 467345"/>
                <a:gd name="connsiteX395" fmla="*/ 186889 w 481013"/>
                <a:gd name="connsiteY395" fmla="*/ 62462 h 467345"/>
                <a:gd name="connsiteX396" fmla="*/ 183374 w 481013"/>
                <a:gd name="connsiteY396" fmla="*/ 53846 h 467345"/>
                <a:gd name="connsiteX397" fmla="*/ 183431 w 481013"/>
                <a:gd name="connsiteY397" fmla="*/ 53212 h 467345"/>
                <a:gd name="connsiteX398" fmla="*/ 183110 w 481013"/>
                <a:gd name="connsiteY398" fmla="*/ 52785 h 467345"/>
                <a:gd name="connsiteX399" fmla="*/ 183507 w 481013"/>
                <a:gd name="connsiteY399" fmla="*/ 52360 h 467345"/>
                <a:gd name="connsiteX400" fmla="*/ 184726 w 481013"/>
                <a:gd name="connsiteY400" fmla="*/ 38769 h 467345"/>
                <a:gd name="connsiteX401" fmla="*/ 193785 w 481013"/>
                <a:gd name="connsiteY401" fmla="*/ 19990 h 467345"/>
                <a:gd name="connsiteX402" fmla="*/ 228343 w 481013"/>
                <a:gd name="connsiteY402" fmla="*/ 10095 h 467345"/>
                <a:gd name="connsiteX403" fmla="*/ 226778 w 481013"/>
                <a:gd name="connsiteY403" fmla="*/ 10134 h 467345"/>
                <a:gd name="connsiteX404" fmla="*/ 216095 w 481013"/>
                <a:gd name="connsiteY404" fmla="*/ 13731 h 467345"/>
                <a:gd name="connsiteX405" fmla="*/ 191216 w 481013"/>
                <a:gd name="connsiteY405" fmla="*/ 38769 h 467345"/>
                <a:gd name="connsiteX406" fmla="*/ 191749 w 481013"/>
                <a:gd name="connsiteY406" fmla="*/ 43541 h 467345"/>
                <a:gd name="connsiteX407" fmla="*/ 206060 w 481013"/>
                <a:gd name="connsiteY407" fmla="*/ 28228 h 467345"/>
                <a:gd name="connsiteX408" fmla="*/ 245775 w 481013"/>
                <a:gd name="connsiteY408" fmla="*/ 9661 h 467345"/>
                <a:gd name="connsiteX409" fmla="*/ 235280 w 481013"/>
                <a:gd name="connsiteY409" fmla="*/ 9922 h 467345"/>
                <a:gd name="connsiteX410" fmla="*/ 213532 w 481013"/>
                <a:gd name="connsiteY410" fmla="*/ 29320 h 467345"/>
                <a:gd name="connsiteX411" fmla="*/ 192865 w 481013"/>
                <a:gd name="connsiteY411" fmla="*/ 53543 h 467345"/>
                <a:gd name="connsiteX412" fmla="*/ 193380 w 481013"/>
                <a:gd name="connsiteY412" fmla="*/ 58154 h 467345"/>
                <a:gd name="connsiteX413" fmla="*/ 197618 w 481013"/>
                <a:gd name="connsiteY413" fmla="*/ 60264 h 467345"/>
                <a:gd name="connsiteX414" fmla="*/ 220611 w 481013"/>
                <a:gd name="connsiteY414" fmla="*/ 35137 h 467345"/>
                <a:gd name="connsiteX415" fmla="*/ 231365 w 481013"/>
                <a:gd name="connsiteY415" fmla="*/ 22120 h 467345"/>
                <a:gd name="connsiteX416" fmla="*/ 259401 w 481013"/>
                <a:gd name="connsiteY416" fmla="*/ 9321 h 467345"/>
                <a:gd name="connsiteX417" fmla="*/ 254691 w 481013"/>
                <a:gd name="connsiteY417" fmla="*/ 9438 h 467345"/>
                <a:gd name="connsiteX418" fmla="*/ 244270 w 481013"/>
                <a:gd name="connsiteY418" fmla="*/ 19950 h 467345"/>
                <a:gd name="connsiteX419" fmla="*/ 229214 w 481013"/>
                <a:gd name="connsiteY419" fmla="*/ 35137 h 467345"/>
                <a:gd name="connsiteX420" fmla="*/ 203996 w 481013"/>
                <a:gd name="connsiteY420" fmla="*/ 62532 h 467345"/>
                <a:gd name="connsiteX421" fmla="*/ 214657 w 481013"/>
                <a:gd name="connsiteY421" fmla="*/ 63980 h 467345"/>
                <a:gd name="connsiteX422" fmla="*/ 269154 w 481013"/>
                <a:gd name="connsiteY422" fmla="*/ 11679 h 467345"/>
                <a:gd name="connsiteX423" fmla="*/ 269236 w 481013"/>
                <a:gd name="connsiteY423" fmla="*/ 11649 h 467345"/>
                <a:gd name="connsiteX424" fmla="*/ 238810 w 481013"/>
                <a:gd name="connsiteY424" fmla="*/ 0 h 467345"/>
                <a:gd name="connsiteX425" fmla="*/ 239562 w 481013"/>
                <a:gd name="connsiteY425" fmla="*/ 2246 h 467345"/>
                <a:gd name="connsiteX426" fmla="*/ 262135 w 481013"/>
                <a:gd name="connsiteY426" fmla="*/ 1574 h 467345"/>
                <a:gd name="connsiteX427" fmla="*/ 346175 w 481013"/>
                <a:gd name="connsiteY427" fmla="*/ 23871 h 467345"/>
                <a:gd name="connsiteX428" fmla="*/ 376820 w 481013"/>
                <a:gd name="connsiteY428" fmla="*/ 46116 h 467345"/>
                <a:gd name="connsiteX429" fmla="*/ 380683 w 481013"/>
                <a:gd name="connsiteY429" fmla="*/ 44714 h 467345"/>
                <a:gd name="connsiteX430" fmla="*/ 384176 w 481013"/>
                <a:gd name="connsiteY430" fmla="*/ 44450 h 467345"/>
                <a:gd name="connsiteX431" fmla="*/ 379899 w 481013"/>
                <a:gd name="connsiteY431" fmla="*/ 48350 h 467345"/>
                <a:gd name="connsiteX432" fmla="*/ 414461 w 481013"/>
                <a:gd name="connsiteY432" fmla="*/ 73437 h 467345"/>
                <a:gd name="connsiteX433" fmla="*/ 481013 w 481013"/>
                <a:gd name="connsiteY433" fmla="*/ 232804 h 467345"/>
                <a:gd name="connsiteX434" fmla="*/ 461600 w 481013"/>
                <a:gd name="connsiteY434" fmla="*/ 237097 h 467345"/>
                <a:gd name="connsiteX435" fmla="*/ 421426 w 481013"/>
                <a:gd name="connsiteY435" fmla="*/ 107245 h 467345"/>
                <a:gd name="connsiteX436" fmla="*/ 386377 w 481013"/>
                <a:gd name="connsiteY436" fmla="*/ 68844 h 467345"/>
                <a:gd name="connsiteX437" fmla="*/ 386219 w 481013"/>
                <a:gd name="connsiteY437" fmla="*/ 71520 h 467345"/>
                <a:gd name="connsiteX438" fmla="*/ 384051 w 481013"/>
                <a:gd name="connsiteY438" fmla="*/ 74305 h 467345"/>
                <a:gd name="connsiteX439" fmla="*/ 388620 w 481013"/>
                <a:gd name="connsiteY439" fmla="*/ 87173 h 467345"/>
                <a:gd name="connsiteX440" fmla="*/ 399336 w 481013"/>
                <a:gd name="connsiteY440" fmla="*/ 102185 h 467345"/>
                <a:gd name="connsiteX441" fmla="*/ 404683 w 481013"/>
                <a:gd name="connsiteY441" fmla="*/ 108770 h 467345"/>
                <a:gd name="connsiteX442" fmla="*/ 404732 w 481013"/>
                <a:gd name="connsiteY442" fmla="*/ 108759 h 467345"/>
                <a:gd name="connsiteX443" fmla="*/ 405741 w 481013"/>
                <a:gd name="connsiteY443" fmla="*/ 110073 h 467345"/>
                <a:gd name="connsiteX444" fmla="*/ 409784 w 481013"/>
                <a:gd name="connsiteY444" fmla="*/ 115052 h 467345"/>
                <a:gd name="connsiteX445" fmla="*/ 410982 w 481013"/>
                <a:gd name="connsiteY445" fmla="*/ 124646 h 467345"/>
                <a:gd name="connsiteX446" fmla="*/ 411899 w 481013"/>
                <a:gd name="connsiteY446" fmla="*/ 124358 h 467345"/>
                <a:gd name="connsiteX447" fmla="*/ 415375 w 481013"/>
                <a:gd name="connsiteY447" fmla="*/ 125955 h 467345"/>
                <a:gd name="connsiteX448" fmla="*/ 411694 w 481013"/>
                <a:gd name="connsiteY448" fmla="*/ 130342 h 467345"/>
                <a:gd name="connsiteX449" fmla="*/ 412195 w 481013"/>
                <a:gd name="connsiteY449" fmla="*/ 134353 h 467345"/>
                <a:gd name="connsiteX450" fmla="*/ 410051 w 481013"/>
                <a:gd name="connsiteY450" fmla="*/ 147220 h 467345"/>
                <a:gd name="connsiteX451" fmla="*/ 406569 w 481013"/>
                <a:gd name="connsiteY451" fmla="*/ 162231 h 467345"/>
                <a:gd name="connsiteX452" fmla="*/ 406306 w 481013"/>
                <a:gd name="connsiteY452" fmla="*/ 163340 h 467345"/>
                <a:gd name="connsiteX453" fmla="*/ 407408 w 481013"/>
                <a:gd name="connsiteY453" fmla="*/ 164066 h 467345"/>
                <a:gd name="connsiteX454" fmla="*/ 405688 w 481013"/>
                <a:gd name="connsiteY454" fmla="*/ 165944 h 467345"/>
                <a:gd name="connsiteX455" fmla="*/ 401479 w 481013"/>
                <a:gd name="connsiteY455" fmla="*/ 183676 h 467345"/>
                <a:gd name="connsiteX456" fmla="*/ 401964 w 481013"/>
                <a:gd name="connsiteY456" fmla="*/ 207226 h 467345"/>
                <a:gd name="connsiteX457" fmla="*/ 403096 w 481013"/>
                <a:gd name="connsiteY457" fmla="*/ 206918 h 467345"/>
                <a:gd name="connsiteX458" fmla="*/ 405814 w 481013"/>
                <a:gd name="connsiteY458" fmla="*/ 208546 h 467345"/>
                <a:gd name="connsiteX459" fmla="*/ 403114 w 481013"/>
                <a:gd name="connsiteY459" fmla="*/ 211271 h 467345"/>
                <a:gd name="connsiteX460" fmla="*/ 409481 w 481013"/>
                <a:gd name="connsiteY460" fmla="*/ 220493 h 467345"/>
                <a:gd name="connsiteX461" fmla="*/ 412699 w 481013"/>
                <a:gd name="connsiteY461" fmla="*/ 219612 h 467345"/>
                <a:gd name="connsiteX462" fmla="*/ 415374 w 481013"/>
                <a:gd name="connsiteY462" fmla="*/ 221223 h 467345"/>
                <a:gd name="connsiteX463" fmla="*/ 412394 w 481013"/>
                <a:gd name="connsiteY463" fmla="*/ 224887 h 467345"/>
                <a:gd name="connsiteX464" fmla="*/ 417221 w 481013"/>
                <a:gd name="connsiteY464" fmla="*/ 236158 h 467345"/>
                <a:gd name="connsiteX465" fmla="*/ 419026 w 481013"/>
                <a:gd name="connsiteY465" fmla="*/ 235751 h 467345"/>
                <a:gd name="connsiteX466" fmla="*/ 421713 w 481013"/>
                <a:gd name="connsiteY466" fmla="*/ 239222 h 467345"/>
                <a:gd name="connsiteX467" fmla="*/ 419371 w 481013"/>
                <a:gd name="connsiteY467" fmla="*/ 242048 h 467345"/>
                <a:gd name="connsiteX468" fmla="*/ 422910 w 481013"/>
                <a:gd name="connsiteY468" fmla="*/ 254445 h 467345"/>
                <a:gd name="connsiteX469" fmla="*/ 431483 w 481013"/>
                <a:gd name="connsiteY469" fmla="*/ 252301 h 467345"/>
                <a:gd name="connsiteX470" fmla="*/ 433257 w 481013"/>
                <a:gd name="connsiteY470" fmla="*/ 252301 h 467345"/>
                <a:gd name="connsiteX471" fmla="*/ 435305 w 481013"/>
                <a:gd name="connsiteY471" fmla="*/ 249804 h 467345"/>
                <a:gd name="connsiteX472" fmla="*/ 443932 w 481013"/>
                <a:gd name="connsiteY472" fmla="*/ 249804 h 467345"/>
                <a:gd name="connsiteX473" fmla="*/ 441883 w 481013"/>
                <a:gd name="connsiteY473" fmla="*/ 252301 h 467345"/>
                <a:gd name="connsiteX474" fmla="*/ 446485 w 481013"/>
                <a:gd name="connsiteY474" fmla="*/ 252301 h 467345"/>
                <a:gd name="connsiteX475" fmla="*/ 449789 w 481013"/>
                <a:gd name="connsiteY475" fmla="*/ 260401 h 467345"/>
                <a:gd name="connsiteX476" fmla="*/ 450299 w 481013"/>
                <a:gd name="connsiteY476" fmla="*/ 260350 h 467345"/>
                <a:gd name="connsiteX477" fmla="*/ 449938 w 481013"/>
                <a:gd name="connsiteY477" fmla="*/ 260767 h 467345"/>
                <a:gd name="connsiteX478" fmla="*/ 451842 w 481013"/>
                <a:gd name="connsiteY478" fmla="*/ 265436 h 467345"/>
                <a:gd name="connsiteX479" fmla="*/ 450771 w 481013"/>
                <a:gd name="connsiteY479" fmla="*/ 273746 h 467345"/>
                <a:gd name="connsiteX480" fmla="*/ 450771 w 481013"/>
                <a:gd name="connsiteY480" fmla="*/ 280363 h 467345"/>
                <a:gd name="connsiteX481" fmla="*/ 452322 w 481013"/>
                <a:gd name="connsiteY481" fmla="*/ 279941 h 467345"/>
                <a:gd name="connsiteX482" fmla="*/ 455032 w 481013"/>
                <a:gd name="connsiteY482" fmla="*/ 281565 h 467345"/>
                <a:gd name="connsiteX483" fmla="*/ 450771 w 481013"/>
                <a:gd name="connsiteY483" fmla="*/ 286528 h 467345"/>
                <a:gd name="connsiteX484" fmla="*/ 450771 w 481013"/>
                <a:gd name="connsiteY484" fmla="*/ 295192 h 467345"/>
                <a:gd name="connsiteX485" fmla="*/ 452892 w 481013"/>
                <a:gd name="connsiteY485" fmla="*/ 293070 h 467345"/>
                <a:gd name="connsiteX486" fmla="*/ 453945 w 481013"/>
                <a:gd name="connsiteY486" fmla="*/ 290323 h 467345"/>
                <a:gd name="connsiteX487" fmla="*/ 461600 w 481013"/>
                <a:gd name="connsiteY487" fmla="*/ 237097 h 467345"/>
                <a:gd name="connsiteX488" fmla="*/ 481013 w 481013"/>
                <a:gd name="connsiteY488" fmla="*/ 232804 h 467345"/>
                <a:gd name="connsiteX489" fmla="*/ 269626 w 481013"/>
                <a:gd name="connsiteY489" fmla="*/ 464605 h 467345"/>
                <a:gd name="connsiteX490" fmla="*/ 0 w 481013"/>
                <a:gd name="connsiteY490" fmla="*/ 237097 h 467345"/>
                <a:gd name="connsiteX491" fmla="*/ 209230 w 481013"/>
                <a:gd name="connsiteY491" fmla="*/ 3150 h 467345"/>
                <a:gd name="connsiteX492" fmla="*/ 227485 w 481013"/>
                <a:gd name="connsiteY492" fmla="*/ 2606 h 467345"/>
                <a:gd name="connsiteX493" fmla="*/ 229751 w 481013"/>
                <a:gd name="connsiteY493" fmla="*/ 1817 h 467345"/>
                <a:gd name="connsiteX494" fmla="*/ 238810 w 481013"/>
                <a:gd name="connsiteY494" fmla="*/ 0 h 46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</a:cxnLst>
              <a:rect l="l" t="t" r="r" b="b"/>
              <a:pathLst>
                <a:path w="481013" h="467345">
                  <a:moveTo>
                    <a:pt x="180731" y="396721"/>
                  </a:moveTo>
                  <a:lnTo>
                    <a:pt x="163663" y="427190"/>
                  </a:lnTo>
                  <a:lnTo>
                    <a:pt x="173073" y="421818"/>
                  </a:lnTo>
                  <a:cubicBezTo>
                    <a:pt x="177247" y="418954"/>
                    <a:pt x="180748" y="415989"/>
                    <a:pt x="182902" y="413294"/>
                  </a:cubicBezTo>
                  <a:cubicBezTo>
                    <a:pt x="187211" y="408981"/>
                    <a:pt x="185057" y="406825"/>
                    <a:pt x="185057" y="406825"/>
                  </a:cubicBezTo>
                  <a:close/>
                  <a:moveTo>
                    <a:pt x="173368" y="381724"/>
                  </a:moveTo>
                  <a:lnTo>
                    <a:pt x="144212" y="433077"/>
                  </a:lnTo>
                  <a:lnTo>
                    <a:pt x="146545" y="434379"/>
                  </a:lnTo>
                  <a:lnTo>
                    <a:pt x="154081" y="431615"/>
                  </a:lnTo>
                  <a:lnTo>
                    <a:pt x="152996" y="430646"/>
                  </a:lnTo>
                  <a:cubicBezTo>
                    <a:pt x="161727" y="417657"/>
                    <a:pt x="168275" y="404668"/>
                    <a:pt x="174824" y="391680"/>
                  </a:cubicBezTo>
                  <a:lnTo>
                    <a:pt x="177913" y="390427"/>
                  </a:lnTo>
                  <a:close/>
                  <a:moveTo>
                    <a:pt x="162248" y="368967"/>
                  </a:moveTo>
                  <a:lnTo>
                    <a:pt x="148484" y="397399"/>
                  </a:lnTo>
                  <a:lnTo>
                    <a:pt x="131402" y="425927"/>
                  </a:lnTo>
                  <a:lnTo>
                    <a:pt x="137783" y="429489"/>
                  </a:lnTo>
                  <a:lnTo>
                    <a:pt x="168395" y="375569"/>
                  </a:lnTo>
                  <a:close/>
                  <a:moveTo>
                    <a:pt x="152826" y="356243"/>
                  </a:moveTo>
                  <a:lnTo>
                    <a:pt x="138748" y="381251"/>
                  </a:lnTo>
                  <a:cubicBezTo>
                    <a:pt x="137129" y="384447"/>
                    <a:pt x="125794" y="402024"/>
                    <a:pt x="121138" y="412411"/>
                  </a:cubicBezTo>
                  <a:lnTo>
                    <a:pt x="119410" y="419234"/>
                  </a:lnTo>
                  <a:lnTo>
                    <a:pt x="125438" y="422598"/>
                  </a:lnTo>
                  <a:lnTo>
                    <a:pt x="157577" y="363097"/>
                  </a:lnTo>
                  <a:lnTo>
                    <a:pt x="157741" y="363022"/>
                  </a:lnTo>
                  <a:close/>
                  <a:moveTo>
                    <a:pt x="446205" y="310505"/>
                  </a:moveTo>
                  <a:lnTo>
                    <a:pt x="393692" y="377662"/>
                  </a:lnTo>
                  <a:lnTo>
                    <a:pt x="397007" y="381502"/>
                  </a:lnTo>
                  <a:lnTo>
                    <a:pt x="397878" y="389309"/>
                  </a:lnTo>
                  <a:lnTo>
                    <a:pt x="435143" y="339348"/>
                  </a:lnTo>
                  <a:close/>
                  <a:moveTo>
                    <a:pt x="444438" y="293904"/>
                  </a:moveTo>
                  <a:lnTo>
                    <a:pt x="382858" y="365630"/>
                  </a:lnTo>
                  <a:lnTo>
                    <a:pt x="383755" y="366155"/>
                  </a:lnTo>
                  <a:lnTo>
                    <a:pt x="390300" y="373734"/>
                  </a:lnTo>
                  <a:lnTo>
                    <a:pt x="447388" y="300208"/>
                  </a:lnTo>
                  <a:lnTo>
                    <a:pt x="444877" y="297336"/>
                  </a:lnTo>
                  <a:close/>
                  <a:moveTo>
                    <a:pt x="177889" y="280325"/>
                  </a:moveTo>
                  <a:lnTo>
                    <a:pt x="141604" y="340488"/>
                  </a:lnTo>
                  <a:cubicBezTo>
                    <a:pt x="128659" y="362608"/>
                    <a:pt x="116254" y="385267"/>
                    <a:pt x="105467" y="409005"/>
                  </a:cubicBezTo>
                  <a:lnTo>
                    <a:pt x="103824" y="409611"/>
                  </a:lnTo>
                  <a:lnTo>
                    <a:pt x="105525" y="411484"/>
                  </a:lnTo>
                  <a:lnTo>
                    <a:pt x="111471" y="414803"/>
                  </a:lnTo>
                  <a:lnTo>
                    <a:pt x="116888" y="404688"/>
                  </a:lnTo>
                  <a:cubicBezTo>
                    <a:pt x="121476" y="397231"/>
                    <a:pt x="126873" y="389774"/>
                    <a:pt x="127953" y="387643"/>
                  </a:cubicBezTo>
                  <a:cubicBezTo>
                    <a:pt x="136589" y="372729"/>
                    <a:pt x="145225" y="359945"/>
                    <a:pt x="151702" y="345031"/>
                  </a:cubicBezTo>
                  <a:lnTo>
                    <a:pt x="152585" y="344649"/>
                  </a:lnTo>
                  <a:lnTo>
                    <a:pt x="153009" y="338899"/>
                  </a:lnTo>
                  <a:cubicBezTo>
                    <a:pt x="156510" y="327578"/>
                    <a:pt x="164590" y="315179"/>
                    <a:pt x="172130" y="303319"/>
                  </a:cubicBezTo>
                  <a:cubicBezTo>
                    <a:pt x="174285" y="299007"/>
                    <a:pt x="176439" y="294694"/>
                    <a:pt x="178594" y="292538"/>
                  </a:cubicBezTo>
                  <a:cubicBezTo>
                    <a:pt x="180748" y="288224"/>
                    <a:pt x="182902" y="283912"/>
                    <a:pt x="180748" y="281755"/>
                  </a:cubicBezTo>
                  <a:close/>
                  <a:moveTo>
                    <a:pt x="162981" y="272210"/>
                  </a:moveTo>
                  <a:lnTo>
                    <a:pt x="92266" y="396883"/>
                  </a:lnTo>
                  <a:lnTo>
                    <a:pt x="99915" y="405306"/>
                  </a:lnTo>
                  <a:lnTo>
                    <a:pt x="132974" y="342377"/>
                  </a:lnTo>
                  <a:lnTo>
                    <a:pt x="171311" y="276974"/>
                  </a:lnTo>
                  <a:close/>
                  <a:moveTo>
                    <a:pt x="444341" y="267233"/>
                  </a:moveTo>
                  <a:lnTo>
                    <a:pt x="367137" y="356435"/>
                  </a:lnTo>
                  <a:lnTo>
                    <a:pt x="377084" y="362253"/>
                  </a:lnTo>
                  <a:lnTo>
                    <a:pt x="443968" y="284350"/>
                  </a:lnTo>
                  <a:lnTo>
                    <a:pt x="444341" y="273746"/>
                  </a:lnTo>
                  <a:close/>
                  <a:moveTo>
                    <a:pt x="444341" y="256590"/>
                  </a:moveTo>
                  <a:lnTo>
                    <a:pt x="437188" y="258022"/>
                  </a:lnTo>
                  <a:lnTo>
                    <a:pt x="394869" y="309591"/>
                  </a:lnTo>
                  <a:lnTo>
                    <a:pt x="353575" y="354246"/>
                  </a:lnTo>
                  <a:lnTo>
                    <a:pt x="362122" y="353502"/>
                  </a:lnTo>
                  <a:lnTo>
                    <a:pt x="362690" y="353834"/>
                  </a:lnTo>
                  <a:lnTo>
                    <a:pt x="441740" y="262500"/>
                  </a:lnTo>
                  <a:lnTo>
                    <a:pt x="444341" y="261668"/>
                  </a:lnTo>
                  <a:close/>
                  <a:moveTo>
                    <a:pt x="155579" y="252838"/>
                  </a:moveTo>
                  <a:lnTo>
                    <a:pt x="147642" y="264034"/>
                  </a:lnTo>
                  <a:cubicBezTo>
                    <a:pt x="144145" y="270720"/>
                    <a:pt x="140917" y="277674"/>
                    <a:pt x="137689" y="281954"/>
                  </a:cubicBezTo>
                  <a:cubicBezTo>
                    <a:pt x="131233" y="294792"/>
                    <a:pt x="124778" y="305491"/>
                    <a:pt x="118322" y="316189"/>
                  </a:cubicBezTo>
                  <a:lnTo>
                    <a:pt x="78915" y="382181"/>
                  </a:lnTo>
                  <a:lnTo>
                    <a:pt x="86468" y="390498"/>
                  </a:lnTo>
                  <a:lnTo>
                    <a:pt x="157355" y="268992"/>
                  </a:lnTo>
                  <a:lnTo>
                    <a:pt x="157049" y="268817"/>
                  </a:lnTo>
                  <a:cubicBezTo>
                    <a:pt x="157049" y="266661"/>
                    <a:pt x="157049" y="262348"/>
                    <a:pt x="157049" y="260192"/>
                  </a:cubicBezTo>
                  <a:close/>
                  <a:moveTo>
                    <a:pt x="413489" y="249144"/>
                  </a:moveTo>
                  <a:lnTo>
                    <a:pt x="331958" y="347508"/>
                  </a:lnTo>
                  <a:lnTo>
                    <a:pt x="333998" y="359694"/>
                  </a:lnTo>
                  <a:cubicBezTo>
                    <a:pt x="333998" y="359694"/>
                    <a:pt x="336162" y="359694"/>
                    <a:pt x="340488" y="355386"/>
                  </a:cubicBezTo>
                  <a:lnTo>
                    <a:pt x="344192" y="355064"/>
                  </a:lnTo>
                  <a:lnTo>
                    <a:pt x="386242" y="309591"/>
                  </a:lnTo>
                  <a:lnTo>
                    <a:pt x="427977" y="258735"/>
                  </a:lnTo>
                  <a:lnTo>
                    <a:pt x="418624" y="258735"/>
                  </a:lnTo>
                  <a:cubicBezTo>
                    <a:pt x="416481" y="257662"/>
                    <a:pt x="414874" y="254982"/>
                    <a:pt x="413802" y="251497"/>
                  </a:cubicBezTo>
                  <a:close/>
                  <a:moveTo>
                    <a:pt x="143853" y="244289"/>
                  </a:moveTo>
                  <a:lnTo>
                    <a:pt x="142174" y="244682"/>
                  </a:lnTo>
                  <a:lnTo>
                    <a:pt x="66494" y="368503"/>
                  </a:lnTo>
                  <a:lnTo>
                    <a:pt x="73580" y="376306"/>
                  </a:lnTo>
                  <a:lnTo>
                    <a:pt x="91960" y="344005"/>
                  </a:lnTo>
                  <a:cubicBezTo>
                    <a:pt x="100568" y="330632"/>
                    <a:pt x="109714" y="317259"/>
                    <a:pt x="118322" y="303351"/>
                  </a:cubicBezTo>
                  <a:cubicBezTo>
                    <a:pt x="123702" y="294793"/>
                    <a:pt x="128543" y="283024"/>
                    <a:pt x="133923" y="271790"/>
                  </a:cubicBezTo>
                  <a:lnTo>
                    <a:pt x="150226" y="247245"/>
                  </a:lnTo>
                  <a:close/>
                  <a:moveTo>
                    <a:pt x="122246" y="243521"/>
                  </a:moveTo>
                  <a:lnTo>
                    <a:pt x="90325" y="297384"/>
                  </a:lnTo>
                  <a:lnTo>
                    <a:pt x="55411" y="356298"/>
                  </a:lnTo>
                  <a:lnTo>
                    <a:pt x="62084" y="363647"/>
                  </a:lnTo>
                  <a:lnTo>
                    <a:pt x="132177" y="247024"/>
                  </a:lnTo>
                  <a:lnTo>
                    <a:pt x="131195" y="247254"/>
                  </a:lnTo>
                  <a:cubicBezTo>
                    <a:pt x="126886" y="247254"/>
                    <a:pt x="124732" y="247254"/>
                    <a:pt x="124732" y="247254"/>
                  </a:cubicBezTo>
                  <a:close/>
                  <a:moveTo>
                    <a:pt x="115319" y="230335"/>
                  </a:moveTo>
                  <a:lnTo>
                    <a:pt x="43760" y="331253"/>
                  </a:lnTo>
                  <a:lnTo>
                    <a:pt x="51352" y="348909"/>
                  </a:lnTo>
                  <a:lnTo>
                    <a:pt x="81696" y="299251"/>
                  </a:lnTo>
                  <a:lnTo>
                    <a:pt x="118348" y="237670"/>
                  </a:lnTo>
                  <a:lnTo>
                    <a:pt x="116114" y="234315"/>
                  </a:lnTo>
                  <a:close/>
                  <a:moveTo>
                    <a:pt x="105831" y="229376"/>
                  </a:moveTo>
                  <a:lnTo>
                    <a:pt x="98878" y="232159"/>
                  </a:lnTo>
                  <a:lnTo>
                    <a:pt x="97284" y="231411"/>
                  </a:lnTo>
                  <a:lnTo>
                    <a:pt x="62167" y="275676"/>
                  </a:lnTo>
                  <a:lnTo>
                    <a:pt x="38778" y="319666"/>
                  </a:lnTo>
                  <a:lnTo>
                    <a:pt x="40606" y="323917"/>
                  </a:lnTo>
                  <a:close/>
                  <a:moveTo>
                    <a:pt x="409649" y="228262"/>
                  </a:moveTo>
                  <a:lnTo>
                    <a:pt x="329786" y="326465"/>
                  </a:lnTo>
                  <a:lnTo>
                    <a:pt x="326456" y="327337"/>
                  </a:lnTo>
                  <a:lnTo>
                    <a:pt x="327238" y="328463"/>
                  </a:lnTo>
                  <a:lnTo>
                    <a:pt x="329974" y="339359"/>
                  </a:lnTo>
                  <a:lnTo>
                    <a:pt x="411999" y="238457"/>
                  </a:lnTo>
                  <a:lnTo>
                    <a:pt x="410051" y="228711"/>
                  </a:lnTo>
                  <a:close/>
                  <a:moveTo>
                    <a:pt x="113960" y="223534"/>
                  </a:moveTo>
                  <a:lnTo>
                    <a:pt x="112475" y="225019"/>
                  </a:lnTo>
                  <a:lnTo>
                    <a:pt x="114162" y="224642"/>
                  </a:lnTo>
                  <a:lnTo>
                    <a:pt x="114188" y="224676"/>
                  </a:lnTo>
                  <a:close/>
                  <a:moveTo>
                    <a:pt x="84837" y="222518"/>
                  </a:moveTo>
                  <a:lnTo>
                    <a:pt x="32196" y="304355"/>
                  </a:lnTo>
                  <a:lnTo>
                    <a:pt x="34832" y="310487"/>
                  </a:lnTo>
                  <a:lnTo>
                    <a:pt x="53523" y="274602"/>
                  </a:lnTo>
                  <a:lnTo>
                    <a:pt x="89882" y="227725"/>
                  </a:lnTo>
                  <a:close/>
                  <a:moveTo>
                    <a:pt x="398552" y="215877"/>
                  </a:moveTo>
                  <a:lnTo>
                    <a:pt x="381626" y="232966"/>
                  </a:lnTo>
                  <a:cubicBezTo>
                    <a:pt x="374831" y="241648"/>
                    <a:pt x="368852" y="250874"/>
                    <a:pt x="362330" y="260642"/>
                  </a:cubicBezTo>
                  <a:cubicBezTo>
                    <a:pt x="349284" y="278007"/>
                    <a:pt x="334065" y="295373"/>
                    <a:pt x="318846" y="310568"/>
                  </a:cubicBezTo>
                  <a:lnTo>
                    <a:pt x="315455" y="311491"/>
                  </a:lnTo>
                  <a:lnTo>
                    <a:pt x="322778" y="322038"/>
                  </a:lnTo>
                  <a:lnTo>
                    <a:pt x="405141" y="223231"/>
                  </a:lnTo>
                  <a:close/>
                  <a:moveTo>
                    <a:pt x="76668" y="214043"/>
                  </a:moveTo>
                  <a:lnTo>
                    <a:pt x="23654" y="284487"/>
                  </a:lnTo>
                  <a:lnTo>
                    <a:pt x="28274" y="295234"/>
                  </a:lnTo>
                  <a:lnTo>
                    <a:pt x="79680" y="217178"/>
                  </a:lnTo>
                  <a:close/>
                  <a:moveTo>
                    <a:pt x="62618" y="204846"/>
                  </a:moveTo>
                  <a:lnTo>
                    <a:pt x="20876" y="262861"/>
                  </a:lnTo>
                  <a:lnTo>
                    <a:pt x="22498" y="276334"/>
                  </a:lnTo>
                  <a:lnTo>
                    <a:pt x="71727" y="209103"/>
                  </a:lnTo>
                  <a:lnTo>
                    <a:pt x="71867" y="209045"/>
                  </a:lnTo>
                  <a:lnTo>
                    <a:pt x="68177" y="205205"/>
                  </a:lnTo>
                  <a:close/>
                  <a:moveTo>
                    <a:pt x="42451" y="204126"/>
                  </a:moveTo>
                  <a:lnTo>
                    <a:pt x="17925" y="238359"/>
                  </a:lnTo>
                  <a:lnTo>
                    <a:pt x="19872" y="254526"/>
                  </a:lnTo>
                  <a:lnTo>
                    <a:pt x="55928" y="204414"/>
                  </a:lnTo>
                  <a:lnTo>
                    <a:pt x="51480" y="204126"/>
                  </a:lnTo>
                  <a:close/>
                  <a:moveTo>
                    <a:pt x="395727" y="201520"/>
                  </a:moveTo>
                  <a:lnTo>
                    <a:pt x="331846" y="269726"/>
                  </a:lnTo>
                  <a:cubicBezTo>
                    <a:pt x="325408" y="277813"/>
                    <a:pt x="316555" y="294392"/>
                    <a:pt x="306194" y="301266"/>
                  </a:cubicBezTo>
                  <a:lnTo>
                    <a:pt x="302698" y="302223"/>
                  </a:lnTo>
                  <a:lnTo>
                    <a:pt x="311885" y="308384"/>
                  </a:lnTo>
                  <a:lnTo>
                    <a:pt x="352002" y="257928"/>
                  </a:lnTo>
                  <a:lnTo>
                    <a:pt x="396006" y="209762"/>
                  </a:lnTo>
                  <a:close/>
                  <a:moveTo>
                    <a:pt x="20451" y="198149"/>
                  </a:moveTo>
                  <a:lnTo>
                    <a:pt x="18019" y="224522"/>
                  </a:lnTo>
                  <a:lnTo>
                    <a:pt x="33545" y="204126"/>
                  </a:lnTo>
                  <a:lnTo>
                    <a:pt x="25627" y="204126"/>
                  </a:lnTo>
                  <a:close/>
                  <a:moveTo>
                    <a:pt x="396344" y="176146"/>
                  </a:moveTo>
                  <a:lnTo>
                    <a:pt x="287467" y="295022"/>
                  </a:lnTo>
                  <a:lnTo>
                    <a:pt x="292894" y="297232"/>
                  </a:lnTo>
                  <a:lnTo>
                    <a:pt x="295741" y="298604"/>
                  </a:lnTo>
                  <a:lnTo>
                    <a:pt x="297509" y="297762"/>
                  </a:lnTo>
                  <a:cubicBezTo>
                    <a:pt x="301801" y="297762"/>
                    <a:pt x="318970" y="274039"/>
                    <a:pt x="323262" y="271882"/>
                  </a:cubicBezTo>
                  <a:cubicBezTo>
                    <a:pt x="329700" y="263256"/>
                    <a:pt x="336138" y="254629"/>
                    <a:pt x="344723" y="248160"/>
                  </a:cubicBezTo>
                  <a:cubicBezTo>
                    <a:pt x="359745" y="228750"/>
                    <a:pt x="376914" y="211497"/>
                    <a:pt x="391937" y="194244"/>
                  </a:cubicBezTo>
                  <a:lnTo>
                    <a:pt x="395459" y="193612"/>
                  </a:lnTo>
                  <a:lnTo>
                    <a:pt x="395050" y="181532"/>
                  </a:lnTo>
                  <a:close/>
                  <a:moveTo>
                    <a:pt x="404871" y="138471"/>
                  </a:moveTo>
                  <a:lnTo>
                    <a:pt x="347202" y="207184"/>
                  </a:lnTo>
                  <a:lnTo>
                    <a:pt x="275548" y="282226"/>
                  </a:lnTo>
                  <a:lnTo>
                    <a:pt x="277751" y="284309"/>
                  </a:lnTo>
                  <a:lnTo>
                    <a:pt x="284024" y="291473"/>
                  </a:lnTo>
                  <a:lnTo>
                    <a:pt x="398659" y="166516"/>
                  </a:lnTo>
                  <a:lnTo>
                    <a:pt x="400140" y="160355"/>
                  </a:lnTo>
                  <a:cubicBezTo>
                    <a:pt x="401479" y="155262"/>
                    <a:pt x="402551" y="151509"/>
                    <a:pt x="403622" y="147220"/>
                  </a:cubicBezTo>
                  <a:close/>
                  <a:moveTo>
                    <a:pt x="403680" y="116837"/>
                  </a:moveTo>
                  <a:lnTo>
                    <a:pt x="338529" y="196402"/>
                  </a:lnTo>
                  <a:lnTo>
                    <a:pt x="264947" y="272243"/>
                  </a:lnTo>
                  <a:lnTo>
                    <a:pt x="265007" y="272260"/>
                  </a:lnTo>
                  <a:lnTo>
                    <a:pt x="271994" y="278866"/>
                  </a:lnTo>
                  <a:lnTo>
                    <a:pt x="405342" y="127632"/>
                  </a:lnTo>
                  <a:lnTo>
                    <a:pt x="404426" y="117733"/>
                  </a:lnTo>
                  <a:close/>
                  <a:moveTo>
                    <a:pt x="388813" y="97736"/>
                  </a:moveTo>
                  <a:lnTo>
                    <a:pt x="323193" y="186092"/>
                  </a:lnTo>
                  <a:lnTo>
                    <a:pt x="247378" y="267073"/>
                  </a:lnTo>
                  <a:lnTo>
                    <a:pt x="258176" y="270250"/>
                  </a:lnTo>
                  <a:lnTo>
                    <a:pt x="398434" y="110537"/>
                  </a:lnTo>
                  <a:lnTo>
                    <a:pt x="395050" y="106474"/>
                  </a:lnTo>
                  <a:close/>
                  <a:moveTo>
                    <a:pt x="380279" y="79154"/>
                  </a:moveTo>
                  <a:lnTo>
                    <a:pt x="305744" y="174965"/>
                  </a:lnTo>
                  <a:cubicBezTo>
                    <a:pt x="276946" y="207660"/>
                    <a:pt x="246263" y="238748"/>
                    <a:pt x="213966" y="268763"/>
                  </a:cubicBezTo>
                  <a:lnTo>
                    <a:pt x="209396" y="269521"/>
                  </a:lnTo>
                  <a:lnTo>
                    <a:pt x="215013" y="271385"/>
                  </a:lnTo>
                  <a:cubicBezTo>
                    <a:pt x="221503" y="269232"/>
                    <a:pt x="221503" y="269232"/>
                    <a:pt x="221503" y="269232"/>
                  </a:cubicBezTo>
                  <a:lnTo>
                    <a:pt x="241200" y="266902"/>
                  </a:lnTo>
                  <a:lnTo>
                    <a:pt x="240844" y="264999"/>
                  </a:lnTo>
                  <a:cubicBezTo>
                    <a:pt x="292514" y="213292"/>
                    <a:pt x="339878" y="155122"/>
                    <a:pt x="382936" y="94797"/>
                  </a:cubicBezTo>
                  <a:lnTo>
                    <a:pt x="385906" y="93665"/>
                  </a:lnTo>
                  <a:lnTo>
                    <a:pt x="384334" y="91462"/>
                  </a:lnTo>
                  <a:close/>
                  <a:moveTo>
                    <a:pt x="356605" y="69591"/>
                  </a:moveTo>
                  <a:lnTo>
                    <a:pt x="336881" y="87577"/>
                  </a:lnTo>
                  <a:cubicBezTo>
                    <a:pt x="320758" y="101071"/>
                    <a:pt x="304635" y="114300"/>
                    <a:pt x="289587" y="129117"/>
                  </a:cubicBezTo>
                  <a:lnTo>
                    <a:pt x="285309" y="131333"/>
                  </a:lnTo>
                  <a:lnTo>
                    <a:pt x="286134" y="134616"/>
                  </a:lnTo>
                  <a:cubicBezTo>
                    <a:pt x="285863" y="140539"/>
                    <a:pt x="283159" y="147539"/>
                    <a:pt x="275587" y="157231"/>
                  </a:cubicBezTo>
                  <a:cubicBezTo>
                    <a:pt x="266934" y="165847"/>
                    <a:pt x="266934" y="170154"/>
                    <a:pt x="264771" y="170154"/>
                  </a:cubicBezTo>
                  <a:cubicBezTo>
                    <a:pt x="264771" y="172308"/>
                    <a:pt x="262607" y="174462"/>
                    <a:pt x="253954" y="183077"/>
                  </a:cubicBezTo>
                  <a:cubicBezTo>
                    <a:pt x="245300" y="196001"/>
                    <a:pt x="232320" y="202462"/>
                    <a:pt x="221503" y="208924"/>
                  </a:cubicBezTo>
                  <a:cubicBezTo>
                    <a:pt x="210686" y="213231"/>
                    <a:pt x="199870" y="219693"/>
                    <a:pt x="197706" y="228308"/>
                  </a:cubicBezTo>
                  <a:lnTo>
                    <a:pt x="196773" y="249213"/>
                  </a:lnTo>
                  <a:lnTo>
                    <a:pt x="288999" y="152637"/>
                  </a:lnTo>
                  <a:cubicBezTo>
                    <a:pt x="302917" y="138695"/>
                    <a:pt x="317906" y="124218"/>
                    <a:pt x="331289" y="108668"/>
                  </a:cubicBezTo>
                  <a:close/>
                  <a:moveTo>
                    <a:pt x="381715" y="63737"/>
                  </a:moveTo>
                  <a:lnTo>
                    <a:pt x="381387" y="66800"/>
                  </a:lnTo>
                  <a:lnTo>
                    <a:pt x="381579" y="67342"/>
                  </a:lnTo>
                  <a:lnTo>
                    <a:pt x="381912" y="67232"/>
                  </a:lnTo>
                  <a:lnTo>
                    <a:pt x="384753" y="67065"/>
                  </a:lnTo>
                  <a:close/>
                  <a:moveTo>
                    <a:pt x="372330" y="55252"/>
                  </a:moveTo>
                  <a:lnTo>
                    <a:pt x="371006" y="56459"/>
                  </a:lnTo>
                  <a:lnTo>
                    <a:pt x="372508" y="58265"/>
                  </a:lnTo>
                  <a:cubicBezTo>
                    <a:pt x="359661" y="92582"/>
                    <a:pt x="331824" y="118319"/>
                    <a:pt x="306129" y="144057"/>
                  </a:cubicBezTo>
                  <a:cubicBezTo>
                    <a:pt x="271868" y="180519"/>
                    <a:pt x="237608" y="216981"/>
                    <a:pt x="203347" y="253443"/>
                  </a:cubicBezTo>
                  <a:lnTo>
                    <a:pt x="197359" y="254514"/>
                  </a:lnTo>
                  <a:lnTo>
                    <a:pt x="202033" y="267078"/>
                  </a:lnTo>
                  <a:lnTo>
                    <a:pt x="207506" y="268894"/>
                  </a:lnTo>
                  <a:lnTo>
                    <a:pt x="207506" y="264475"/>
                  </a:lnTo>
                  <a:cubicBezTo>
                    <a:pt x="241957" y="234460"/>
                    <a:pt x="274254" y="202301"/>
                    <a:pt x="304398" y="167997"/>
                  </a:cubicBezTo>
                  <a:cubicBezTo>
                    <a:pt x="317317" y="150846"/>
                    <a:pt x="330236" y="135838"/>
                    <a:pt x="343155" y="118687"/>
                  </a:cubicBezTo>
                  <a:cubicBezTo>
                    <a:pt x="348538" y="111183"/>
                    <a:pt x="353383" y="102607"/>
                    <a:pt x="359035" y="94835"/>
                  </a:cubicBezTo>
                  <a:lnTo>
                    <a:pt x="379311" y="76218"/>
                  </a:lnTo>
                  <a:lnTo>
                    <a:pt x="379150" y="75729"/>
                  </a:lnTo>
                  <a:lnTo>
                    <a:pt x="373569" y="75004"/>
                  </a:lnTo>
                  <a:cubicBezTo>
                    <a:pt x="372223" y="73664"/>
                    <a:pt x="372223" y="71520"/>
                    <a:pt x="375453" y="69376"/>
                  </a:cubicBezTo>
                  <a:lnTo>
                    <a:pt x="376899" y="68896"/>
                  </a:lnTo>
                  <a:lnTo>
                    <a:pt x="376297" y="67068"/>
                  </a:lnTo>
                  <a:lnTo>
                    <a:pt x="377572" y="59198"/>
                  </a:lnTo>
                  <a:lnTo>
                    <a:pt x="375757" y="57210"/>
                  </a:lnTo>
                  <a:close/>
                  <a:moveTo>
                    <a:pt x="356969" y="46480"/>
                  </a:moveTo>
                  <a:lnTo>
                    <a:pt x="321515" y="78305"/>
                  </a:lnTo>
                  <a:lnTo>
                    <a:pt x="282030" y="118250"/>
                  </a:lnTo>
                  <a:lnTo>
                    <a:pt x="282077" y="118462"/>
                  </a:lnTo>
                  <a:lnTo>
                    <a:pt x="284484" y="128045"/>
                  </a:lnTo>
                  <a:lnTo>
                    <a:pt x="328282" y="88106"/>
                  </a:lnTo>
                  <a:lnTo>
                    <a:pt x="368305" y="52954"/>
                  </a:lnTo>
                  <a:close/>
                  <a:moveTo>
                    <a:pt x="344526" y="39374"/>
                  </a:moveTo>
                  <a:lnTo>
                    <a:pt x="317071" y="65232"/>
                  </a:lnTo>
                  <a:lnTo>
                    <a:pt x="278813" y="103837"/>
                  </a:lnTo>
                  <a:lnTo>
                    <a:pt x="280785" y="112670"/>
                  </a:lnTo>
                  <a:lnTo>
                    <a:pt x="312802" y="79637"/>
                  </a:lnTo>
                  <a:lnTo>
                    <a:pt x="353059" y="44247"/>
                  </a:lnTo>
                  <a:close/>
                  <a:moveTo>
                    <a:pt x="331500" y="31934"/>
                  </a:moveTo>
                  <a:lnTo>
                    <a:pt x="325636" y="38869"/>
                  </a:lnTo>
                  <a:cubicBezTo>
                    <a:pt x="321270" y="43170"/>
                    <a:pt x="314722" y="49623"/>
                    <a:pt x="310356" y="53924"/>
                  </a:cubicBezTo>
                  <a:cubicBezTo>
                    <a:pt x="299442" y="64678"/>
                    <a:pt x="288528" y="77583"/>
                    <a:pt x="277614" y="88337"/>
                  </a:cubicBezTo>
                  <a:lnTo>
                    <a:pt x="275419" y="88632"/>
                  </a:lnTo>
                  <a:lnTo>
                    <a:pt x="277236" y="96770"/>
                  </a:lnTo>
                  <a:lnTo>
                    <a:pt x="304199" y="69561"/>
                  </a:lnTo>
                  <a:lnTo>
                    <a:pt x="340613" y="37139"/>
                  </a:lnTo>
                  <a:close/>
                  <a:moveTo>
                    <a:pt x="320952" y="25910"/>
                  </a:moveTo>
                  <a:lnTo>
                    <a:pt x="270770" y="78478"/>
                  </a:lnTo>
                  <a:lnTo>
                    <a:pt x="273424" y="79692"/>
                  </a:lnTo>
                  <a:lnTo>
                    <a:pt x="274187" y="83111"/>
                  </a:lnTo>
                  <a:lnTo>
                    <a:pt x="299442" y="58226"/>
                  </a:lnTo>
                  <a:cubicBezTo>
                    <a:pt x="303808" y="53924"/>
                    <a:pt x="308173" y="47472"/>
                    <a:pt x="314722" y="43170"/>
                  </a:cubicBezTo>
                  <a:cubicBezTo>
                    <a:pt x="315813" y="41019"/>
                    <a:pt x="318541" y="38869"/>
                    <a:pt x="321270" y="36449"/>
                  </a:cubicBezTo>
                  <a:lnTo>
                    <a:pt x="326887" y="29300"/>
                  </a:lnTo>
                  <a:close/>
                  <a:moveTo>
                    <a:pt x="309152" y="21100"/>
                  </a:moveTo>
                  <a:lnTo>
                    <a:pt x="258088" y="72672"/>
                  </a:lnTo>
                  <a:lnTo>
                    <a:pt x="266030" y="76308"/>
                  </a:lnTo>
                  <a:lnTo>
                    <a:pt x="288579" y="50278"/>
                  </a:lnTo>
                  <a:lnTo>
                    <a:pt x="315374" y="22724"/>
                  </a:lnTo>
                  <a:lnTo>
                    <a:pt x="314923" y="22467"/>
                  </a:lnTo>
                  <a:close/>
                  <a:moveTo>
                    <a:pt x="293493" y="17393"/>
                  </a:moveTo>
                  <a:lnTo>
                    <a:pt x="239738" y="67382"/>
                  </a:lnTo>
                  <a:lnTo>
                    <a:pt x="249897" y="68923"/>
                  </a:lnTo>
                  <a:lnTo>
                    <a:pt x="252216" y="69985"/>
                  </a:lnTo>
                  <a:lnTo>
                    <a:pt x="302240" y="19464"/>
                  </a:lnTo>
                  <a:close/>
                  <a:moveTo>
                    <a:pt x="274340" y="12858"/>
                  </a:moveTo>
                  <a:lnTo>
                    <a:pt x="220408" y="64615"/>
                  </a:lnTo>
                  <a:lnTo>
                    <a:pt x="221503" y="64615"/>
                  </a:lnTo>
                  <a:lnTo>
                    <a:pt x="232235" y="66244"/>
                  </a:lnTo>
                  <a:lnTo>
                    <a:pt x="284980" y="15377"/>
                  </a:lnTo>
                  <a:close/>
                  <a:moveTo>
                    <a:pt x="207954" y="10604"/>
                  </a:moveTo>
                  <a:lnTo>
                    <a:pt x="205623" y="10662"/>
                  </a:lnTo>
                  <a:cubicBezTo>
                    <a:pt x="127137" y="22735"/>
                    <a:pt x="60423" y="78271"/>
                    <a:pt x="31972" y="152821"/>
                  </a:cubicBezTo>
                  <a:lnTo>
                    <a:pt x="21570" y="189749"/>
                  </a:lnTo>
                  <a:lnTo>
                    <a:pt x="29935" y="197657"/>
                  </a:lnTo>
                  <a:cubicBezTo>
                    <a:pt x="34244" y="201970"/>
                    <a:pt x="40708" y="199814"/>
                    <a:pt x="49326" y="197657"/>
                  </a:cubicBezTo>
                  <a:cubicBezTo>
                    <a:pt x="66561" y="189032"/>
                    <a:pt x="79488" y="204126"/>
                    <a:pt x="88106" y="214908"/>
                  </a:cubicBezTo>
                  <a:cubicBezTo>
                    <a:pt x="92415" y="219221"/>
                    <a:pt x="96724" y="225690"/>
                    <a:pt x="98878" y="225690"/>
                  </a:cubicBezTo>
                  <a:cubicBezTo>
                    <a:pt x="101033" y="225690"/>
                    <a:pt x="101033" y="225690"/>
                    <a:pt x="105342" y="223534"/>
                  </a:cubicBezTo>
                  <a:cubicBezTo>
                    <a:pt x="105342" y="221377"/>
                    <a:pt x="109651" y="217065"/>
                    <a:pt x="113960" y="219221"/>
                  </a:cubicBezTo>
                  <a:cubicBezTo>
                    <a:pt x="120423" y="219221"/>
                    <a:pt x="122577" y="225690"/>
                    <a:pt x="122577" y="232159"/>
                  </a:cubicBezTo>
                  <a:lnTo>
                    <a:pt x="123741" y="234489"/>
                  </a:lnTo>
                  <a:lnTo>
                    <a:pt x="127001" y="235497"/>
                  </a:lnTo>
                  <a:lnTo>
                    <a:pt x="125505" y="238020"/>
                  </a:lnTo>
                  <a:lnTo>
                    <a:pt x="126886" y="240785"/>
                  </a:lnTo>
                  <a:cubicBezTo>
                    <a:pt x="126886" y="240785"/>
                    <a:pt x="126886" y="240785"/>
                    <a:pt x="129041" y="240785"/>
                  </a:cubicBezTo>
                  <a:cubicBezTo>
                    <a:pt x="137659" y="236472"/>
                    <a:pt x="150585" y="236472"/>
                    <a:pt x="159203" y="242941"/>
                  </a:cubicBezTo>
                  <a:cubicBezTo>
                    <a:pt x="163512" y="247254"/>
                    <a:pt x="165667" y="253723"/>
                    <a:pt x="163512" y="262348"/>
                  </a:cubicBezTo>
                  <a:cubicBezTo>
                    <a:pt x="163512" y="264504"/>
                    <a:pt x="163512" y="264504"/>
                    <a:pt x="163512" y="266661"/>
                  </a:cubicBezTo>
                  <a:lnTo>
                    <a:pt x="163928" y="266917"/>
                  </a:lnTo>
                  <a:lnTo>
                    <a:pt x="166106" y="266700"/>
                  </a:lnTo>
                  <a:lnTo>
                    <a:pt x="165451" y="267855"/>
                  </a:lnTo>
                  <a:lnTo>
                    <a:pt x="167013" y="268817"/>
                  </a:lnTo>
                  <a:cubicBezTo>
                    <a:pt x="168899" y="269356"/>
                    <a:pt x="171053" y="269895"/>
                    <a:pt x="172130" y="270973"/>
                  </a:cubicBezTo>
                  <a:cubicBezTo>
                    <a:pt x="178594" y="273130"/>
                    <a:pt x="185057" y="273130"/>
                    <a:pt x="187211" y="279599"/>
                  </a:cubicBezTo>
                  <a:cubicBezTo>
                    <a:pt x="189366" y="283912"/>
                    <a:pt x="187211" y="288224"/>
                    <a:pt x="185057" y="294694"/>
                  </a:cubicBezTo>
                  <a:cubicBezTo>
                    <a:pt x="182902" y="299007"/>
                    <a:pt x="180748" y="303319"/>
                    <a:pt x="178594" y="305476"/>
                  </a:cubicBezTo>
                  <a:cubicBezTo>
                    <a:pt x="168899" y="319492"/>
                    <a:pt x="161896" y="331352"/>
                    <a:pt x="158934" y="340786"/>
                  </a:cubicBezTo>
                  <a:lnTo>
                    <a:pt x="158710" y="343001"/>
                  </a:lnTo>
                  <a:lnTo>
                    <a:pt x="160338" y="342900"/>
                  </a:lnTo>
                  <a:lnTo>
                    <a:pt x="158365" y="346405"/>
                  </a:lnTo>
                  <a:lnTo>
                    <a:pt x="157688" y="353084"/>
                  </a:lnTo>
                  <a:lnTo>
                    <a:pt x="162901" y="360653"/>
                  </a:lnTo>
                  <a:lnTo>
                    <a:pt x="163461" y="360396"/>
                  </a:lnTo>
                  <a:cubicBezTo>
                    <a:pt x="165601" y="359856"/>
                    <a:pt x="167206" y="359856"/>
                    <a:pt x="166136" y="360936"/>
                  </a:cubicBezTo>
                  <a:lnTo>
                    <a:pt x="165073" y="363132"/>
                  </a:lnTo>
                  <a:lnTo>
                    <a:pt x="173087" y="371301"/>
                  </a:lnTo>
                  <a:lnTo>
                    <a:pt x="176212" y="370430"/>
                  </a:lnTo>
                  <a:cubicBezTo>
                    <a:pt x="178329" y="370430"/>
                    <a:pt x="179917" y="370971"/>
                    <a:pt x="178858" y="372053"/>
                  </a:cubicBezTo>
                  <a:lnTo>
                    <a:pt x="177013" y="375304"/>
                  </a:lnTo>
                  <a:lnTo>
                    <a:pt x="178055" y="376366"/>
                  </a:lnTo>
                  <a:cubicBezTo>
                    <a:pt x="180748" y="380948"/>
                    <a:pt x="181825" y="385261"/>
                    <a:pt x="182902" y="389574"/>
                  </a:cubicBezTo>
                  <a:cubicBezTo>
                    <a:pt x="185057" y="393886"/>
                    <a:pt x="187211" y="398199"/>
                    <a:pt x="189366" y="402512"/>
                  </a:cubicBezTo>
                  <a:cubicBezTo>
                    <a:pt x="191520" y="404668"/>
                    <a:pt x="193675" y="408981"/>
                    <a:pt x="189366" y="417606"/>
                  </a:cubicBezTo>
                  <a:cubicBezTo>
                    <a:pt x="185057" y="422997"/>
                    <a:pt x="176439" y="428927"/>
                    <a:pt x="167013" y="433509"/>
                  </a:cubicBezTo>
                  <a:lnTo>
                    <a:pt x="152473" y="437688"/>
                  </a:lnTo>
                  <a:lnTo>
                    <a:pt x="166089" y="445288"/>
                  </a:lnTo>
                  <a:cubicBezTo>
                    <a:pt x="252235" y="477885"/>
                    <a:pt x="333603" y="454116"/>
                    <a:pt x="389080" y="401104"/>
                  </a:cubicBezTo>
                  <a:lnTo>
                    <a:pt x="393649" y="394978"/>
                  </a:lnTo>
                  <a:lnTo>
                    <a:pt x="393221" y="394694"/>
                  </a:lnTo>
                  <a:cubicBezTo>
                    <a:pt x="392409" y="394156"/>
                    <a:pt x="392409" y="394156"/>
                    <a:pt x="392409" y="394156"/>
                  </a:cubicBezTo>
                  <a:cubicBezTo>
                    <a:pt x="394573" y="389848"/>
                    <a:pt x="388083" y="379079"/>
                    <a:pt x="379429" y="370463"/>
                  </a:cubicBezTo>
                  <a:lnTo>
                    <a:pt x="378937" y="370197"/>
                  </a:lnTo>
                  <a:lnTo>
                    <a:pt x="376973" y="372485"/>
                  </a:lnTo>
                  <a:cubicBezTo>
                    <a:pt x="374805" y="374650"/>
                    <a:pt x="368300" y="374650"/>
                    <a:pt x="368300" y="372485"/>
                  </a:cubicBezTo>
                  <a:lnTo>
                    <a:pt x="373017" y="366990"/>
                  </a:lnTo>
                  <a:lnTo>
                    <a:pt x="361454" y="360726"/>
                  </a:lnTo>
                  <a:lnTo>
                    <a:pt x="358827" y="361926"/>
                  </a:lnTo>
                  <a:cubicBezTo>
                    <a:pt x="356687" y="362463"/>
                    <a:pt x="355082" y="362463"/>
                    <a:pt x="356152" y="361388"/>
                  </a:cubicBezTo>
                  <a:lnTo>
                    <a:pt x="356641" y="360824"/>
                  </a:lnTo>
                  <a:lnTo>
                    <a:pt x="346828" y="361542"/>
                  </a:lnTo>
                  <a:lnTo>
                    <a:pt x="342571" y="366146"/>
                  </a:lnTo>
                  <a:cubicBezTo>
                    <a:pt x="340414" y="368300"/>
                    <a:pt x="331788" y="368300"/>
                    <a:pt x="333944" y="366146"/>
                  </a:cubicBezTo>
                  <a:lnTo>
                    <a:pt x="336850" y="363003"/>
                  </a:lnTo>
                  <a:lnTo>
                    <a:pt x="331835" y="364002"/>
                  </a:lnTo>
                  <a:lnTo>
                    <a:pt x="325967" y="350371"/>
                  </a:lnTo>
                  <a:lnTo>
                    <a:pt x="325512" y="350556"/>
                  </a:lnTo>
                  <a:cubicBezTo>
                    <a:pt x="323362" y="350823"/>
                    <a:pt x="321750" y="350289"/>
                    <a:pt x="322825" y="348153"/>
                  </a:cubicBezTo>
                  <a:lnTo>
                    <a:pt x="324619" y="345946"/>
                  </a:lnTo>
                  <a:lnTo>
                    <a:pt x="321018" y="331155"/>
                  </a:lnTo>
                  <a:cubicBezTo>
                    <a:pt x="318854" y="325232"/>
                    <a:pt x="315610" y="319847"/>
                    <a:pt x="310201" y="316617"/>
                  </a:cubicBezTo>
                  <a:cubicBezTo>
                    <a:pt x="299384" y="308001"/>
                    <a:pt x="295058" y="305848"/>
                    <a:pt x="290731" y="303694"/>
                  </a:cubicBezTo>
                  <a:cubicBezTo>
                    <a:pt x="288568" y="302617"/>
                    <a:pt x="286404" y="301540"/>
                    <a:pt x="283700" y="299386"/>
                  </a:cubicBezTo>
                  <a:lnTo>
                    <a:pt x="283452" y="299126"/>
                  </a:lnTo>
                  <a:lnTo>
                    <a:pt x="277926" y="301608"/>
                  </a:lnTo>
                  <a:cubicBezTo>
                    <a:pt x="275759" y="302143"/>
                    <a:pt x="274133" y="302143"/>
                    <a:pt x="275217" y="301073"/>
                  </a:cubicBezTo>
                  <a:lnTo>
                    <a:pt x="280164" y="295680"/>
                  </a:lnTo>
                  <a:lnTo>
                    <a:pt x="273424" y="288616"/>
                  </a:lnTo>
                  <a:lnTo>
                    <a:pt x="269706" y="284903"/>
                  </a:lnTo>
                  <a:lnTo>
                    <a:pt x="268604" y="285217"/>
                  </a:lnTo>
                  <a:cubicBezTo>
                    <a:pt x="266733" y="285217"/>
                    <a:pt x="265664" y="284685"/>
                    <a:pt x="267802" y="283619"/>
                  </a:cubicBezTo>
                  <a:lnTo>
                    <a:pt x="268092" y="283291"/>
                  </a:lnTo>
                  <a:lnTo>
                    <a:pt x="262607" y="277813"/>
                  </a:lnTo>
                  <a:cubicBezTo>
                    <a:pt x="252061" y="270443"/>
                    <a:pt x="241515" y="272462"/>
                    <a:pt x="223667" y="275693"/>
                  </a:cubicBezTo>
                  <a:cubicBezTo>
                    <a:pt x="217177" y="275693"/>
                    <a:pt x="217177" y="275693"/>
                    <a:pt x="217177" y="275693"/>
                  </a:cubicBezTo>
                  <a:cubicBezTo>
                    <a:pt x="208523" y="277847"/>
                    <a:pt x="202033" y="275693"/>
                    <a:pt x="197706" y="271385"/>
                  </a:cubicBezTo>
                  <a:cubicBezTo>
                    <a:pt x="189053" y="264924"/>
                    <a:pt x="189053" y="249847"/>
                    <a:pt x="193380" y="228308"/>
                  </a:cubicBezTo>
                  <a:cubicBezTo>
                    <a:pt x="195543" y="215385"/>
                    <a:pt x="206360" y="208924"/>
                    <a:pt x="219340" y="202462"/>
                  </a:cubicBezTo>
                  <a:cubicBezTo>
                    <a:pt x="227993" y="198154"/>
                    <a:pt x="240974" y="191693"/>
                    <a:pt x="249627" y="180924"/>
                  </a:cubicBezTo>
                  <a:cubicBezTo>
                    <a:pt x="256117" y="172308"/>
                    <a:pt x="258280" y="170154"/>
                    <a:pt x="260444" y="168000"/>
                  </a:cubicBezTo>
                  <a:cubicBezTo>
                    <a:pt x="260444" y="165847"/>
                    <a:pt x="262607" y="163693"/>
                    <a:pt x="271261" y="152924"/>
                  </a:cubicBezTo>
                  <a:cubicBezTo>
                    <a:pt x="282077" y="137847"/>
                    <a:pt x="279914" y="129231"/>
                    <a:pt x="275587" y="120616"/>
                  </a:cubicBezTo>
                  <a:lnTo>
                    <a:pt x="275556" y="120462"/>
                  </a:lnTo>
                  <a:lnTo>
                    <a:pt x="273050" y="120651"/>
                  </a:lnTo>
                  <a:lnTo>
                    <a:pt x="275158" y="118476"/>
                  </a:lnTo>
                  <a:lnTo>
                    <a:pt x="272488" y="105187"/>
                  </a:lnTo>
                  <a:lnTo>
                    <a:pt x="269875" y="104198"/>
                  </a:lnTo>
                  <a:lnTo>
                    <a:pt x="271882" y="102172"/>
                  </a:lnTo>
                  <a:lnTo>
                    <a:pt x="271261" y="99077"/>
                  </a:lnTo>
                  <a:cubicBezTo>
                    <a:pt x="273424" y="92616"/>
                    <a:pt x="271261" y="88308"/>
                    <a:pt x="266934" y="84000"/>
                  </a:cubicBezTo>
                  <a:cubicBezTo>
                    <a:pt x="258280" y="75385"/>
                    <a:pt x="236647" y="71077"/>
                    <a:pt x="221503" y="71077"/>
                  </a:cubicBezTo>
                  <a:cubicBezTo>
                    <a:pt x="219340" y="71077"/>
                    <a:pt x="219340" y="71077"/>
                    <a:pt x="219340" y="71077"/>
                  </a:cubicBezTo>
                  <a:lnTo>
                    <a:pt x="209429" y="69761"/>
                  </a:lnTo>
                  <a:lnTo>
                    <a:pt x="208540" y="69850"/>
                  </a:lnTo>
                  <a:lnTo>
                    <a:pt x="208729" y="69668"/>
                  </a:lnTo>
                  <a:lnTo>
                    <a:pt x="199059" y="68385"/>
                  </a:lnTo>
                  <a:lnTo>
                    <a:pt x="196729" y="67251"/>
                  </a:lnTo>
                  <a:lnTo>
                    <a:pt x="195608" y="67681"/>
                  </a:lnTo>
                  <a:lnTo>
                    <a:pt x="195408" y="66608"/>
                  </a:lnTo>
                  <a:lnTo>
                    <a:pt x="186889" y="62462"/>
                  </a:lnTo>
                  <a:cubicBezTo>
                    <a:pt x="184726" y="60308"/>
                    <a:pt x="183644" y="57615"/>
                    <a:pt x="183374" y="53846"/>
                  </a:cubicBezTo>
                  <a:lnTo>
                    <a:pt x="183431" y="53212"/>
                  </a:lnTo>
                  <a:lnTo>
                    <a:pt x="183110" y="52785"/>
                  </a:lnTo>
                  <a:lnTo>
                    <a:pt x="183507" y="52360"/>
                  </a:lnTo>
                  <a:lnTo>
                    <a:pt x="184726" y="38769"/>
                  </a:lnTo>
                  <a:cubicBezTo>
                    <a:pt x="185267" y="31231"/>
                    <a:pt x="188782" y="25038"/>
                    <a:pt x="193785" y="19990"/>
                  </a:cubicBezTo>
                  <a:close/>
                  <a:moveTo>
                    <a:pt x="228343" y="10095"/>
                  </a:moveTo>
                  <a:lnTo>
                    <a:pt x="226778" y="10134"/>
                  </a:lnTo>
                  <a:lnTo>
                    <a:pt x="216095" y="13731"/>
                  </a:lnTo>
                  <a:cubicBezTo>
                    <a:pt x="204197" y="18846"/>
                    <a:pt x="192298" y="26923"/>
                    <a:pt x="191216" y="38769"/>
                  </a:cubicBezTo>
                  <a:lnTo>
                    <a:pt x="191749" y="43541"/>
                  </a:lnTo>
                  <a:lnTo>
                    <a:pt x="206060" y="28228"/>
                  </a:lnTo>
                  <a:close/>
                  <a:moveTo>
                    <a:pt x="245775" y="9661"/>
                  </a:moveTo>
                  <a:lnTo>
                    <a:pt x="235280" y="9922"/>
                  </a:lnTo>
                  <a:lnTo>
                    <a:pt x="213532" y="29320"/>
                  </a:lnTo>
                  <a:lnTo>
                    <a:pt x="192865" y="53543"/>
                  </a:lnTo>
                  <a:lnTo>
                    <a:pt x="193380" y="58154"/>
                  </a:lnTo>
                  <a:lnTo>
                    <a:pt x="197618" y="60264"/>
                  </a:lnTo>
                  <a:lnTo>
                    <a:pt x="220611" y="35137"/>
                  </a:lnTo>
                  <a:cubicBezTo>
                    <a:pt x="224913" y="30798"/>
                    <a:pt x="227063" y="26459"/>
                    <a:pt x="231365" y="22120"/>
                  </a:cubicBezTo>
                  <a:close/>
                  <a:moveTo>
                    <a:pt x="259401" y="9321"/>
                  </a:moveTo>
                  <a:lnTo>
                    <a:pt x="254691" y="9438"/>
                  </a:lnTo>
                  <a:lnTo>
                    <a:pt x="244270" y="19950"/>
                  </a:lnTo>
                  <a:cubicBezTo>
                    <a:pt x="239968" y="24289"/>
                    <a:pt x="235667" y="30798"/>
                    <a:pt x="229214" y="35137"/>
                  </a:cubicBezTo>
                  <a:lnTo>
                    <a:pt x="203996" y="62532"/>
                  </a:lnTo>
                  <a:lnTo>
                    <a:pt x="214657" y="63980"/>
                  </a:lnTo>
                  <a:lnTo>
                    <a:pt x="269154" y="11679"/>
                  </a:lnTo>
                  <a:lnTo>
                    <a:pt x="269236" y="11649"/>
                  </a:lnTo>
                  <a:close/>
                  <a:moveTo>
                    <a:pt x="238810" y="0"/>
                  </a:moveTo>
                  <a:lnTo>
                    <a:pt x="239562" y="2246"/>
                  </a:lnTo>
                  <a:lnTo>
                    <a:pt x="262135" y="1574"/>
                  </a:lnTo>
                  <a:cubicBezTo>
                    <a:pt x="292142" y="3863"/>
                    <a:pt x="320471" y="11595"/>
                    <a:pt x="346175" y="23871"/>
                  </a:cubicBezTo>
                  <a:lnTo>
                    <a:pt x="376820" y="46116"/>
                  </a:lnTo>
                  <a:lnTo>
                    <a:pt x="380683" y="44714"/>
                  </a:lnTo>
                  <a:cubicBezTo>
                    <a:pt x="382564" y="44450"/>
                    <a:pt x="384176" y="44450"/>
                    <a:pt x="384176" y="44450"/>
                  </a:cubicBezTo>
                  <a:lnTo>
                    <a:pt x="379899" y="48350"/>
                  </a:lnTo>
                  <a:lnTo>
                    <a:pt x="414461" y="73437"/>
                  </a:lnTo>
                  <a:cubicBezTo>
                    <a:pt x="453469" y="114372"/>
                    <a:pt x="478182" y="169891"/>
                    <a:pt x="481013" y="232804"/>
                  </a:cubicBezTo>
                  <a:cubicBezTo>
                    <a:pt x="481013" y="230658"/>
                    <a:pt x="461600" y="232804"/>
                    <a:pt x="461600" y="237097"/>
                  </a:cubicBezTo>
                  <a:cubicBezTo>
                    <a:pt x="460522" y="189878"/>
                    <a:pt x="446501" y="144806"/>
                    <a:pt x="421426" y="107245"/>
                  </a:cubicBezTo>
                  <a:lnTo>
                    <a:pt x="386377" y="68844"/>
                  </a:lnTo>
                  <a:lnTo>
                    <a:pt x="386219" y="71520"/>
                  </a:lnTo>
                  <a:lnTo>
                    <a:pt x="384051" y="74305"/>
                  </a:lnTo>
                  <a:lnTo>
                    <a:pt x="388620" y="87173"/>
                  </a:lnTo>
                  <a:cubicBezTo>
                    <a:pt x="392906" y="93607"/>
                    <a:pt x="397193" y="97896"/>
                    <a:pt x="399336" y="102185"/>
                  </a:cubicBezTo>
                  <a:lnTo>
                    <a:pt x="404683" y="108770"/>
                  </a:lnTo>
                  <a:lnTo>
                    <a:pt x="404732" y="108759"/>
                  </a:lnTo>
                  <a:lnTo>
                    <a:pt x="405741" y="110073"/>
                  </a:lnTo>
                  <a:lnTo>
                    <a:pt x="409784" y="115052"/>
                  </a:lnTo>
                  <a:lnTo>
                    <a:pt x="410982" y="124646"/>
                  </a:lnTo>
                  <a:lnTo>
                    <a:pt x="411899" y="124358"/>
                  </a:lnTo>
                  <a:cubicBezTo>
                    <a:pt x="414305" y="124358"/>
                    <a:pt x="416444" y="124890"/>
                    <a:pt x="415375" y="125955"/>
                  </a:cubicBezTo>
                  <a:lnTo>
                    <a:pt x="411694" y="130342"/>
                  </a:lnTo>
                  <a:lnTo>
                    <a:pt x="412195" y="134353"/>
                  </a:lnTo>
                  <a:cubicBezTo>
                    <a:pt x="410051" y="138642"/>
                    <a:pt x="410051" y="142931"/>
                    <a:pt x="410051" y="147220"/>
                  </a:cubicBezTo>
                  <a:cubicBezTo>
                    <a:pt x="408980" y="152581"/>
                    <a:pt x="407908" y="156870"/>
                    <a:pt x="406569" y="162231"/>
                  </a:cubicBezTo>
                  <a:lnTo>
                    <a:pt x="406306" y="163340"/>
                  </a:lnTo>
                  <a:lnTo>
                    <a:pt x="407408" y="164066"/>
                  </a:lnTo>
                  <a:lnTo>
                    <a:pt x="405688" y="165944"/>
                  </a:lnTo>
                  <a:lnTo>
                    <a:pt x="401479" y="183676"/>
                  </a:lnTo>
                  <a:lnTo>
                    <a:pt x="401964" y="207226"/>
                  </a:lnTo>
                  <a:lnTo>
                    <a:pt x="403096" y="206918"/>
                  </a:lnTo>
                  <a:cubicBezTo>
                    <a:pt x="405270" y="206918"/>
                    <a:pt x="406901" y="207460"/>
                    <a:pt x="405814" y="208546"/>
                  </a:cubicBezTo>
                  <a:lnTo>
                    <a:pt x="403114" y="211271"/>
                  </a:lnTo>
                  <a:lnTo>
                    <a:pt x="409481" y="220493"/>
                  </a:lnTo>
                  <a:lnTo>
                    <a:pt x="412699" y="219612"/>
                  </a:lnTo>
                  <a:cubicBezTo>
                    <a:pt x="414839" y="219612"/>
                    <a:pt x="416444" y="220149"/>
                    <a:pt x="415374" y="221223"/>
                  </a:cubicBezTo>
                  <a:lnTo>
                    <a:pt x="412394" y="224887"/>
                  </a:lnTo>
                  <a:lnTo>
                    <a:pt x="417221" y="236158"/>
                  </a:lnTo>
                  <a:lnTo>
                    <a:pt x="419026" y="235751"/>
                  </a:lnTo>
                  <a:cubicBezTo>
                    <a:pt x="421176" y="236018"/>
                    <a:pt x="422788" y="237086"/>
                    <a:pt x="421713" y="239222"/>
                  </a:cubicBezTo>
                  <a:lnTo>
                    <a:pt x="419371" y="242048"/>
                  </a:lnTo>
                  <a:lnTo>
                    <a:pt x="422910" y="254445"/>
                  </a:lnTo>
                  <a:cubicBezTo>
                    <a:pt x="425053" y="254445"/>
                    <a:pt x="427196" y="254445"/>
                    <a:pt x="431483" y="252301"/>
                  </a:cubicBezTo>
                  <a:lnTo>
                    <a:pt x="433257" y="252301"/>
                  </a:lnTo>
                  <a:lnTo>
                    <a:pt x="435305" y="249804"/>
                  </a:lnTo>
                  <a:cubicBezTo>
                    <a:pt x="437462" y="247650"/>
                    <a:pt x="446088" y="247650"/>
                    <a:pt x="443932" y="249804"/>
                  </a:cubicBezTo>
                  <a:lnTo>
                    <a:pt x="441883" y="252301"/>
                  </a:lnTo>
                  <a:lnTo>
                    <a:pt x="446485" y="252301"/>
                  </a:lnTo>
                  <a:lnTo>
                    <a:pt x="449789" y="260401"/>
                  </a:lnTo>
                  <a:lnTo>
                    <a:pt x="450299" y="260350"/>
                  </a:lnTo>
                  <a:lnTo>
                    <a:pt x="449938" y="260767"/>
                  </a:lnTo>
                  <a:lnTo>
                    <a:pt x="451842" y="265436"/>
                  </a:lnTo>
                  <a:cubicBezTo>
                    <a:pt x="451842" y="269993"/>
                    <a:pt x="450771" y="273746"/>
                    <a:pt x="450771" y="273746"/>
                  </a:cubicBezTo>
                  <a:lnTo>
                    <a:pt x="450771" y="280363"/>
                  </a:lnTo>
                  <a:lnTo>
                    <a:pt x="452322" y="279941"/>
                  </a:lnTo>
                  <a:cubicBezTo>
                    <a:pt x="454490" y="279941"/>
                    <a:pt x="456116" y="280482"/>
                    <a:pt x="455032" y="281565"/>
                  </a:cubicBezTo>
                  <a:lnTo>
                    <a:pt x="450771" y="286528"/>
                  </a:lnTo>
                  <a:lnTo>
                    <a:pt x="450771" y="295192"/>
                  </a:lnTo>
                  <a:lnTo>
                    <a:pt x="452892" y="293070"/>
                  </a:lnTo>
                  <a:lnTo>
                    <a:pt x="453945" y="290323"/>
                  </a:lnTo>
                  <a:cubicBezTo>
                    <a:pt x="458432" y="273181"/>
                    <a:pt x="461061" y="255340"/>
                    <a:pt x="461600" y="237097"/>
                  </a:cubicBezTo>
                  <a:cubicBezTo>
                    <a:pt x="461600" y="239243"/>
                    <a:pt x="481013" y="237097"/>
                    <a:pt x="481013" y="232804"/>
                  </a:cubicBezTo>
                  <a:cubicBezTo>
                    <a:pt x="476699" y="350851"/>
                    <a:pt x="390419" y="447434"/>
                    <a:pt x="269626" y="464605"/>
                  </a:cubicBezTo>
                  <a:cubicBezTo>
                    <a:pt x="131577" y="486068"/>
                    <a:pt x="0" y="378753"/>
                    <a:pt x="0" y="237097"/>
                  </a:cubicBezTo>
                  <a:cubicBezTo>
                    <a:pt x="0" y="116904"/>
                    <a:pt x="92751" y="20320"/>
                    <a:pt x="209230" y="3150"/>
                  </a:cubicBezTo>
                  <a:lnTo>
                    <a:pt x="227485" y="2606"/>
                  </a:lnTo>
                  <a:lnTo>
                    <a:pt x="229751" y="1817"/>
                  </a:lnTo>
                  <a:cubicBezTo>
                    <a:pt x="234754" y="538"/>
                    <a:pt x="238269" y="0"/>
                    <a:pt x="238810" y="0"/>
                  </a:cubicBezTo>
                  <a:close/>
                </a:path>
              </a:pathLst>
            </a:custGeom>
            <a:solidFill>
              <a:srgbClr val="F9F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5" name="任意多边形: 形状 454">
              <a:extLst>
                <a:ext uri="{FF2B5EF4-FFF2-40B4-BE49-F238E27FC236}">
                  <a16:creationId xmlns="" xmlns:a16="http://schemas.microsoft.com/office/drawing/2014/main" id="{6DF5D891-116A-42B5-8F85-241CD9764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841" y="4735935"/>
              <a:ext cx="562052" cy="411219"/>
            </a:xfrm>
            <a:custGeom>
              <a:avLst/>
              <a:gdLst>
                <a:gd name="connsiteX0" fmla="*/ 470058 w 562052"/>
                <a:gd name="connsiteY0" fmla="*/ 255036 h 411219"/>
                <a:gd name="connsiteX1" fmla="*/ 404134 w 562052"/>
                <a:gd name="connsiteY1" fmla="*/ 331835 h 411219"/>
                <a:gd name="connsiteX2" fmla="*/ 401335 w 562052"/>
                <a:gd name="connsiteY2" fmla="*/ 332401 h 411219"/>
                <a:gd name="connsiteX3" fmla="*/ 417998 w 562052"/>
                <a:gd name="connsiteY3" fmla="*/ 332401 h 411219"/>
                <a:gd name="connsiteX4" fmla="*/ 416295 w 562052"/>
                <a:gd name="connsiteY4" fmla="*/ 327536 h 411219"/>
                <a:gd name="connsiteX5" fmla="*/ 465764 w 562052"/>
                <a:gd name="connsiteY5" fmla="*/ 271615 h 411219"/>
                <a:gd name="connsiteX6" fmla="*/ 470058 w 562052"/>
                <a:gd name="connsiteY6" fmla="*/ 270388 h 411219"/>
                <a:gd name="connsiteX7" fmla="*/ 470058 w 562052"/>
                <a:gd name="connsiteY7" fmla="*/ 256457 h 411219"/>
                <a:gd name="connsiteX8" fmla="*/ 348262 w 562052"/>
                <a:gd name="connsiteY8" fmla="*/ 254592 h 411219"/>
                <a:gd name="connsiteX9" fmla="*/ 316318 w 562052"/>
                <a:gd name="connsiteY9" fmla="*/ 290585 h 411219"/>
                <a:gd name="connsiteX10" fmla="*/ 281825 w 562052"/>
                <a:gd name="connsiteY10" fmla="*/ 332401 h 411219"/>
                <a:gd name="connsiteX11" fmla="*/ 294776 w 562052"/>
                <a:gd name="connsiteY11" fmla="*/ 332401 h 411219"/>
                <a:gd name="connsiteX12" fmla="*/ 294093 w 562052"/>
                <a:gd name="connsiteY12" fmla="*/ 330708 h 411219"/>
                <a:gd name="connsiteX13" fmla="*/ 335291 w 562052"/>
                <a:gd name="connsiteY13" fmla="*/ 285517 h 411219"/>
                <a:gd name="connsiteX14" fmla="*/ 349927 w 562052"/>
                <a:gd name="connsiteY14" fmla="*/ 263191 h 411219"/>
                <a:gd name="connsiteX15" fmla="*/ 354003 w 562052"/>
                <a:gd name="connsiteY15" fmla="*/ 258471 h 411219"/>
                <a:gd name="connsiteX16" fmla="*/ 332912 w 562052"/>
                <a:gd name="connsiteY16" fmla="*/ 244219 h 411219"/>
                <a:gd name="connsiteX17" fmla="*/ 263034 w 562052"/>
                <a:gd name="connsiteY17" fmla="*/ 332401 h 411219"/>
                <a:gd name="connsiteX18" fmla="*/ 273004 w 562052"/>
                <a:gd name="connsiteY18" fmla="*/ 332401 h 411219"/>
                <a:gd name="connsiteX19" fmla="*/ 306019 w 562052"/>
                <a:gd name="connsiteY19" fmla="*/ 290585 h 411219"/>
                <a:gd name="connsiteX20" fmla="*/ 342769 w 562052"/>
                <a:gd name="connsiteY20" fmla="*/ 250879 h 411219"/>
                <a:gd name="connsiteX21" fmla="*/ 470058 w 562052"/>
                <a:gd name="connsiteY21" fmla="*/ 233113 h 411219"/>
                <a:gd name="connsiteX22" fmla="*/ 379963 w 562052"/>
                <a:gd name="connsiteY22" fmla="*/ 332401 h 411219"/>
                <a:gd name="connsiteX23" fmla="*/ 397064 w 562052"/>
                <a:gd name="connsiteY23" fmla="*/ 332401 h 411219"/>
                <a:gd name="connsiteX24" fmla="*/ 395616 w 562052"/>
                <a:gd name="connsiteY24" fmla="*/ 329680 h 411219"/>
                <a:gd name="connsiteX25" fmla="*/ 465892 w 562052"/>
                <a:gd name="connsiteY25" fmla="*/ 247810 h 411219"/>
                <a:gd name="connsiteX26" fmla="*/ 470058 w 562052"/>
                <a:gd name="connsiteY26" fmla="*/ 246606 h 411219"/>
                <a:gd name="connsiteX27" fmla="*/ 305610 w 562052"/>
                <a:gd name="connsiteY27" fmla="*/ 225769 h 411219"/>
                <a:gd name="connsiteX28" fmla="*/ 207959 w 562052"/>
                <a:gd name="connsiteY28" fmla="*/ 332401 h 411219"/>
                <a:gd name="connsiteX29" fmla="*/ 253477 w 562052"/>
                <a:gd name="connsiteY29" fmla="*/ 332401 h 411219"/>
                <a:gd name="connsiteX30" fmla="*/ 252791 w 562052"/>
                <a:gd name="connsiteY30" fmla="*/ 330152 h 411219"/>
                <a:gd name="connsiteX31" fmla="*/ 326043 w 562052"/>
                <a:gd name="connsiteY31" fmla="*/ 239863 h 411219"/>
                <a:gd name="connsiteX32" fmla="*/ 326340 w 562052"/>
                <a:gd name="connsiteY32" fmla="*/ 239778 h 411219"/>
                <a:gd name="connsiteX33" fmla="*/ 320311 w 562052"/>
                <a:gd name="connsiteY33" fmla="*/ 235704 h 411219"/>
                <a:gd name="connsiteX34" fmla="*/ 242402 w 562052"/>
                <a:gd name="connsiteY34" fmla="*/ 328127 h 411219"/>
                <a:gd name="connsiteX35" fmla="*/ 233755 w 562052"/>
                <a:gd name="connsiteY35" fmla="*/ 328127 h 411219"/>
                <a:gd name="connsiteX36" fmla="*/ 313741 w 562052"/>
                <a:gd name="connsiteY36" fmla="*/ 231264 h 411219"/>
                <a:gd name="connsiteX37" fmla="*/ 290301 w 562052"/>
                <a:gd name="connsiteY37" fmla="*/ 215423 h 411219"/>
                <a:gd name="connsiteX38" fmla="*/ 173487 w 562052"/>
                <a:gd name="connsiteY38" fmla="*/ 332401 h 411219"/>
                <a:gd name="connsiteX39" fmla="*/ 199279 w 562052"/>
                <a:gd name="connsiteY39" fmla="*/ 332401 h 411219"/>
                <a:gd name="connsiteX40" fmla="*/ 198851 w 562052"/>
                <a:gd name="connsiteY40" fmla="*/ 330706 h 411219"/>
                <a:gd name="connsiteX41" fmla="*/ 297752 w 562052"/>
                <a:gd name="connsiteY41" fmla="*/ 220458 h 411219"/>
                <a:gd name="connsiteX42" fmla="*/ 295862 w 562052"/>
                <a:gd name="connsiteY42" fmla="*/ 219181 h 411219"/>
                <a:gd name="connsiteX43" fmla="*/ 275906 w 562052"/>
                <a:gd name="connsiteY43" fmla="*/ 205695 h 411219"/>
                <a:gd name="connsiteX44" fmla="*/ 218659 w 562052"/>
                <a:gd name="connsiteY44" fmla="*/ 261187 h 411219"/>
                <a:gd name="connsiteX45" fmla="*/ 151871 w 562052"/>
                <a:gd name="connsiteY45" fmla="*/ 328085 h 411219"/>
                <a:gd name="connsiteX46" fmla="*/ 149712 w 562052"/>
                <a:gd name="connsiteY46" fmla="*/ 328917 h 411219"/>
                <a:gd name="connsiteX47" fmla="*/ 149556 w 562052"/>
                <a:gd name="connsiteY47" fmla="*/ 331748 h 411219"/>
                <a:gd name="connsiteX48" fmla="*/ 149468 w 562052"/>
                <a:gd name="connsiteY48" fmla="*/ 332401 h 411219"/>
                <a:gd name="connsiteX49" fmla="*/ 162066 w 562052"/>
                <a:gd name="connsiteY49" fmla="*/ 332401 h 411219"/>
                <a:gd name="connsiteX50" fmla="*/ 164998 w 562052"/>
                <a:gd name="connsiteY50" fmla="*/ 327997 h 411219"/>
                <a:gd name="connsiteX51" fmla="*/ 167947 w 562052"/>
                <a:gd name="connsiteY51" fmla="*/ 327316 h 411219"/>
                <a:gd name="connsiteX52" fmla="*/ 162783 w 562052"/>
                <a:gd name="connsiteY52" fmla="*/ 332401 h 411219"/>
                <a:gd name="connsiteX53" fmla="*/ 171339 w 562052"/>
                <a:gd name="connsiteY53" fmla="*/ 332401 h 411219"/>
                <a:gd name="connsiteX54" fmla="*/ 175737 w 562052"/>
                <a:gd name="connsiteY54" fmla="*/ 327997 h 411219"/>
                <a:gd name="connsiteX55" fmla="*/ 171978 w 562052"/>
                <a:gd name="connsiteY55" fmla="*/ 326384 h 411219"/>
                <a:gd name="connsiteX56" fmla="*/ 167947 w 562052"/>
                <a:gd name="connsiteY56" fmla="*/ 327316 h 411219"/>
                <a:gd name="connsiteX57" fmla="*/ 285127 w 562052"/>
                <a:gd name="connsiteY57" fmla="*/ 211927 h 411219"/>
                <a:gd name="connsiteX58" fmla="*/ 264353 w 562052"/>
                <a:gd name="connsiteY58" fmla="*/ 197888 h 411219"/>
                <a:gd name="connsiteX59" fmla="*/ 151795 w 562052"/>
                <a:gd name="connsiteY59" fmla="*/ 308041 h 411219"/>
                <a:gd name="connsiteX60" fmla="*/ 150066 w 562052"/>
                <a:gd name="connsiteY60" fmla="*/ 308110 h 411219"/>
                <a:gd name="connsiteX61" fmla="*/ 150200 w 562052"/>
                <a:gd name="connsiteY61" fmla="*/ 320051 h 411219"/>
                <a:gd name="connsiteX62" fmla="*/ 150197 w 562052"/>
                <a:gd name="connsiteY62" fmla="*/ 320098 h 411219"/>
                <a:gd name="connsiteX63" fmla="*/ 169645 w 562052"/>
                <a:gd name="connsiteY63" fmla="*/ 298412 h 411219"/>
                <a:gd name="connsiteX64" fmla="*/ 201423 w 562052"/>
                <a:gd name="connsiteY64" fmla="*/ 269819 h 411219"/>
                <a:gd name="connsiteX65" fmla="*/ 270842 w 562052"/>
                <a:gd name="connsiteY65" fmla="*/ 202273 h 411219"/>
                <a:gd name="connsiteX66" fmla="*/ 460909 w 562052"/>
                <a:gd name="connsiteY66" fmla="*/ 196589 h 411219"/>
                <a:gd name="connsiteX67" fmla="*/ 394889 w 562052"/>
                <a:gd name="connsiteY67" fmla="*/ 262035 h 411219"/>
                <a:gd name="connsiteX68" fmla="*/ 352440 w 562052"/>
                <a:gd name="connsiteY68" fmla="*/ 299290 h 411219"/>
                <a:gd name="connsiteX69" fmla="*/ 322868 w 562052"/>
                <a:gd name="connsiteY69" fmla="*/ 332401 h 411219"/>
                <a:gd name="connsiteX70" fmla="*/ 351771 w 562052"/>
                <a:gd name="connsiteY70" fmla="*/ 332401 h 411219"/>
                <a:gd name="connsiteX71" fmla="*/ 365489 w 562052"/>
                <a:gd name="connsiteY71" fmla="*/ 332401 h 411219"/>
                <a:gd name="connsiteX72" fmla="*/ 365464 w 562052"/>
                <a:gd name="connsiteY72" fmla="*/ 332347 h 411219"/>
                <a:gd name="connsiteX73" fmla="*/ 470058 w 562052"/>
                <a:gd name="connsiteY73" fmla="*/ 217079 h 411219"/>
                <a:gd name="connsiteX74" fmla="*/ 470058 w 562052"/>
                <a:gd name="connsiteY74" fmla="*/ 208934 h 411219"/>
                <a:gd name="connsiteX75" fmla="*/ 470058 w 562052"/>
                <a:gd name="connsiteY75" fmla="*/ 198214 h 411219"/>
                <a:gd name="connsiteX76" fmla="*/ 416295 w 562052"/>
                <a:gd name="connsiteY76" fmla="*/ 265820 h 411219"/>
                <a:gd name="connsiteX77" fmla="*/ 384033 w 562052"/>
                <a:gd name="connsiteY77" fmla="*/ 298037 h 411219"/>
                <a:gd name="connsiteX78" fmla="*/ 353922 w 562052"/>
                <a:gd name="connsiteY78" fmla="*/ 323810 h 411219"/>
                <a:gd name="connsiteX79" fmla="*/ 353519 w 562052"/>
                <a:gd name="connsiteY79" fmla="*/ 324079 h 411219"/>
                <a:gd name="connsiteX80" fmla="*/ 352847 w 562052"/>
                <a:gd name="connsiteY80" fmla="*/ 323810 h 411219"/>
                <a:gd name="connsiteX81" fmla="*/ 347470 w 562052"/>
                <a:gd name="connsiteY81" fmla="*/ 328106 h 411219"/>
                <a:gd name="connsiteX82" fmla="*/ 353519 w 562052"/>
                <a:gd name="connsiteY82" fmla="*/ 324079 h 411219"/>
                <a:gd name="connsiteX83" fmla="*/ 358224 w 562052"/>
                <a:gd name="connsiteY83" fmla="*/ 325958 h 411219"/>
                <a:gd name="connsiteX84" fmla="*/ 351771 w 562052"/>
                <a:gd name="connsiteY84" fmla="*/ 330253 h 411219"/>
                <a:gd name="connsiteX85" fmla="*/ 351771 w 562052"/>
                <a:gd name="connsiteY85" fmla="*/ 332401 h 411219"/>
                <a:gd name="connsiteX86" fmla="*/ 345319 w 562052"/>
                <a:gd name="connsiteY86" fmla="*/ 328106 h 411219"/>
                <a:gd name="connsiteX87" fmla="*/ 399089 w 562052"/>
                <a:gd name="connsiteY87" fmla="*/ 272263 h 411219"/>
                <a:gd name="connsiteX88" fmla="*/ 250446 w 562052"/>
                <a:gd name="connsiteY88" fmla="*/ 188490 h 411219"/>
                <a:gd name="connsiteX89" fmla="*/ 149253 w 562052"/>
                <a:gd name="connsiteY89" fmla="*/ 286915 h 411219"/>
                <a:gd name="connsiteX90" fmla="*/ 149674 w 562052"/>
                <a:gd name="connsiteY90" fmla="*/ 297463 h 411219"/>
                <a:gd name="connsiteX91" fmla="*/ 256705 w 562052"/>
                <a:gd name="connsiteY91" fmla="*/ 192720 h 411219"/>
                <a:gd name="connsiteX92" fmla="*/ 252128 w 562052"/>
                <a:gd name="connsiteY92" fmla="*/ 189627 h 411219"/>
                <a:gd name="connsiteX93" fmla="*/ 250446 w 562052"/>
                <a:gd name="connsiteY93" fmla="*/ 188490 h 411219"/>
                <a:gd name="connsiteX94" fmla="*/ 470058 w 562052"/>
                <a:gd name="connsiteY94" fmla="*/ 187520 h 411219"/>
                <a:gd name="connsiteX95" fmla="*/ 467364 w 562052"/>
                <a:gd name="connsiteY95" fmla="*/ 190190 h 411219"/>
                <a:gd name="connsiteX96" fmla="*/ 470058 w 562052"/>
                <a:gd name="connsiteY96" fmla="*/ 189422 h 411219"/>
                <a:gd name="connsiteX97" fmla="*/ 470058 w 562052"/>
                <a:gd name="connsiteY97" fmla="*/ 169233 h 411219"/>
                <a:gd name="connsiteX98" fmla="*/ 372094 w 562052"/>
                <a:gd name="connsiteY98" fmla="*/ 249739 h 411219"/>
                <a:gd name="connsiteX99" fmla="*/ 371977 w 562052"/>
                <a:gd name="connsiteY99" fmla="*/ 249834 h 411219"/>
                <a:gd name="connsiteX100" fmla="*/ 339627 w 562052"/>
                <a:gd name="connsiteY100" fmla="*/ 291973 h 411219"/>
                <a:gd name="connsiteX101" fmla="*/ 307039 w 562052"/>
                <a:gd name="connsiteY101" fmla="*/ 332401 h 411219"/>
                <a:gd name="connsiteX102" fmla="*/ 314069 w 562052"/>
                <a:gd name="connsiteY102" fmla="*/ 332401 h 411219"/>
                <a:gd name="connsiteX103" fmla="*/ 338381 w 562052"/>
                <a:gd name="connsiteY103" fmla="*/ 305455 h 411219"/>
                <a:gd name="connsiteX104" fmla="*/ 377585 w 562052"/>
                <a:gd name="connsiteY104" fmla="*/ 270612 h 411219"/>
                <a:gd name="connsiteX105" fmla="*/ 466267 w 562052"/>
                <a:gd name="connsiteY105" fmla="*/ 182702 h 411219"/>
                <a:gd name="connsiteX106" fmla="*/ 470058 w 562052"/>
                <a:gd name="connsiteY106" fmla="*/ 180922 h 411219"/>
                <a:gd name="connsiteX107" fmla="*/ 470058 w 562052"/>
                <a:gd name="connsiteY107" fmla="*/ 177809 h 411219"/>
                <a:gd name="connsiteX108" fmla="*/ 470058 w 562052"/>
                <a:gd name="connsiteY108" fmla="*/ 169233 h 411219"/>
                <a:gd name="connsiteX109" fmla="*/ 434156 w 562052"/>
                <a:gd name="connsiteY109" fmla="*/ 22838 h 411219"/>
                <a:gd name="connsiteX110" fmla="*/ 513831 w 562052"/>
                <a:gd name="connsiteY110" fmla="*/ 22838 h 411219"/>
                <a:gd name="connsiteX111" fmla="*/ 523995 w 562052"/>
                <a:gd name="connsiteY111" fmla="*/ 27149 h 411219"/>
                <a:gd name="connsiteX112" fmla="*/ 524360 w 562052"/>
                <a:gd name="connsiteY112" fmla="*/ 27098 h 411219"/>
                <a:gd name="connsiteX113" fmla="*/ 531057 w 562052"/>
                <a:gd name="connsiteY113" fmla="*/ 28756 h 411219"/>
                <a:gd name="connsiteX114" fmla="*/ 531057 w 562052"/>
                <a:gd name="connsiteY114" fmla="*/ 102358 h 411219"/>
                <a:gd name="connsiteX115" fmla="*/ 488194 w 562052"/>
                <a:gd name="connsiteY115" fmla="*/ 113182 h 411219"/>
                <a:gd name="connsiteX116" fmla="*/ 488194 w 562052"/>
                <a:gd name="connsiteY116" fmla="*/ 81019 h 411219"/>
                <a:gd name="connsiteX117" fmla="*/ 376016 w 562052"/>
                <a:gd name="connsiteY117" fmla="*/ 207400 h 411219"/>
                <a:gd name="connsiteX118" fmla="*/ 345869 w 562052"/>
                <a:gd name="connsiteY118" fmla="*/ 215984 h 411219"/>
                <a:gd name="connsiteX119" fmla="*/ 284230 w 562052"/>
                <a:gd name="connsiteY119" fmla="*/ 182184 h 411219"/>
                <a:gd name="connsiteX120" fmla="*/ 243070 w 562052"/>
                <a:gd name="connsiteY120" fmla="*/ 150689 h 411219"/>
                <a:gd name="connsiteX121" fmla="*/ 261889 w 562052"/>
                <a:gd name="connsiteY121" fmla="*/ 132288 h 411219"/>
                <a:gd name="connsiteX122" fmla="*/ 227436 w 562052"/>
                <a:gd name="connsiteY122" fmla="*/ 138726 h 411219"/>
                <a:gd name="connsiteX123" fmla="*/ 243070 w 562052"/>
                <a:gd name="connsiteY123" fmla="*/ 150689 h 411219"/>
                <a:gd name="connsiteX124" fmla="*/ 147762 w 562052"/>
                <a:gd name="connsiteY124" fmla="*/ 243883 h 411219"/>
                <a:gd name="connsiteX125" fmla="*/ 113308 w 562052"/>
                <a:gd name="connsiteY125" fmla="*/ 235299 h 411219"/>
                <a:gd name="connsiteX126" fmla="*/ 227436 w 562052"/>
                <a:gd name="connsiteY126" fmla="*/ 123703 h 411219"/>
                <a:gd name="connsiteX127" fmla="*/ 261889 w 562052"/>
                <a:gd name="connsiteY127" fmla="*/ 117265 h 411219"/>
                <a:gd name="connsiteX128" fmla="*/ 343346 w 562052"/>
                <a:gd name="connsiteY128" fmla="*/ 178227 h 411219"/>
                <a:gd name="connsiteX129" fmla="*/ 355334 w 562052"/>
                <a:gd name="connsiteY129" fmla="*/ 183301 h 411219"/>
                <a:gd name="connsiteX130" fmla="*/ 341563 w 562052"/>
                <a:gd name="connsiteY130" fmla="*/ 198816 h 411219"/>
                <a:gd name="connsiteX131" fmla="*/ 371709 w 562052"/>
                <a:gd name="connsiteY131" fmla="*/ 190231 h 411219"/>
                <a:gd name="connsiteX132" fmla="*/ 355334 w 562052"/>
                <a:gd name="connsiteY132" fmla="*/ 183301 h 411219"/>
                <a:gd name="connsiteX133" fmla="*/ 474904 w 562052"/>
                <a:gd name="connsiteY133" fmla="*/ 48591 h 411219"/>
                <a:gd name="connsiteX134" fmla="*/ 488194 w 562052"/>
                <a:gd name="connsiteY134" fmla="*/ 48591 h 411219"/>
                <a:gd name="connsiteX135" fmla="*/ 488194 w 562052"/>
                <a:gd name="connsiteY135" fmla="*/ 39580 h 411219"/>
                <a:gd name="connsiteX136" fmla="*/ 492687 w 562052"/>
                <a:gd name="connsiteY136" fmla="*/ 36491 h 411219"/>
                <a:gd name="connsiteX137" fmla="*/ 490144 w 562052"/>
                <a:gd name="connsiteY137" fmla="*/ 31423 h 411219"/>
                <a:gd name="connsiteX138" fmla="*/ 474904 w 562052"/>
                <a:gd name="connsiteY138" fmla="*/ 48591 h 411219"/>
                <a:gd name="connsiteX139" fmla="*/ 419083 w 562052"/>
                <a:gd name="connsiteY139" fmla="*/ 48591 h 411219"/>
                <a:gd name="connsiteX140" fmla="*/ 434156 w 562052"/>
                <a:gd name="connsiteY140" fmla="*/ 22838 h 411219"/>
                <a:gd name="connsiteX141" fmla="*/ 104813 w 562052"/>
                <a:gd name="connsiteY141" fmla="*/ 17 h 411219"/>
                <a:gd name="connsiteX142" fmla="*/ 108782 w 562052"/>
                <a:gd name="connsiteY142" fmla="*/ 1726 h 411219"/>
                <a:gd name="connsiteX143" fmla="*/ 108782 w 562052"/>
                <a:gd name="connsiteY143" fmla="*/ 332401 h 411219"/>
                <a:gd name="connsiteX144" fmla="*/ 144463 w 562052"/>
                <a:gd name="connsiteY144" fmla="*/ 332401 h 411219"/>
                <a:gd name="connsiteX145" fmla="*/ 137950 w 562052"/>
                <a:gd name="connsiteY145" fmla="*/ 330244 h 411219"/>
                <a:gd name="connsiteX146" fmla="*/ 136335 w 562052"/>
                <a:gd name="connsiteY146" fmla="*/ 329709 h 411219"/>
                <a:gd name="connsiteX147" fmla="*/ 134182 w 562052"/>
                <a:gd name="connsiteY147" fmla="*/ 284776 h 411219"/>
                <a:gd name="connsiteX148" fmla="*/ 134182 w 562052"/>
                <a:gd name="connsiteY148" fmla="*/ 280496 h 411219"/>
                <a:gd name="connsiteX149" fmla="*/ 246140 w 562052"/>
                <a:gd name="connsiteY149" fmla="*/ 169233 h 411219"/>
                <a:gd name="connsiteX150" fmla="*/ 309622 w 562052"/>
                <a:gd name="connsiteY150" fmla="*/ 211291 h 411219"/>
                <a:gd name="connsiteX151" fmla="*/ 311344 w 562052"/>
                <a:gd name="connsiteY151" fmla="*/ 212432 h 411219"/>
                <a:gd name="connsiteX152" fmla="*/ 311815 w 562052"/>
                <a:gd name="connsiteY152" fmla="*/ 212316 h 411219"/>
                <a:gd name="connsiteX153" fmla="*/ 312139 w 562052"/>
                <a:gd name="connsiteY153" fmla="*/ 212959 h 411219"/>
                <a:gd name="connsiteX154" fmla="*/ 325970 w 562052"/>
                <a:gd name="connsiteY154" fmla="*/ 222122 h 411219"/>
                <a:gd name="connsiteX155" fmla="*/ 326168 w 562052"/>
                <a:gd name="connsiteY155" fmla="*/ 222078 h 411219"/>
                <a:gd name="connsiteX156" fmla="*/ 326451 w 562052"/>
                <a:gd name="connsiteY156" fmla="*/ 222441 h 411219"/>
                <a:gd name="connsiteX157" fmla="*/ 342220 w 562052"/>
                <a:gd name="connsiteY157" fmla="*/ 232889 h 411219"/>
                <a:gd name="connsiteX158" fmla="*/ 355946 w 562052"/>
                <a:gd name="connsiteY158" fmla="*/ 241982 h 411219"/>
                <a:gd name="connsiteX159" fmla="*/ 478670 w 562052"/>
                <a:gd name="connsiteY159" fmla="*/ 137138 h 411219"/>
                <a:gd name="connsiteX160" fmla="*/ 478670 w 562052"/>
                <a:gd name="connsiteY160" fmla="*/ 216133 h 411219"/>
                <a:gd name="connsiteX161" fmla="*/ 480749 w 562052"/>
                <a:gd name="connsiteY161" fmla="*/ 221331 h 411219"/>
                <a:gd name="connsiteX162" fmla="*/ 478670 w 562052"/>
                <a:gd name="connsiteY162" fmla="*/ 223622 h 411219"/>
                <a:gd name="connsiteX163" fmla="*/ 478670 w 562052"/>
                <a:gd name="connsiteY163" fmla="*/ 331849 h 411219"/>
                <a:gd name="connsiteX164" fmla="*/ 470058 w 562052"/>
                <a:gd name="connsiteY164" fmla="*/ 331849 h 411219"/>
                <a:gd name="connsiteX165" fmla="*/ 470058 w 562052"/>
                <a:gd name="connsiteY165" fmla="*/ 306850 h 411219"/>
                <a:gd name="connsiteX166" fmla="*/ 453269 w 562052"/>
                <a:gd name="connsiteY166" fmla="*/ 328168 h 411219"/>
                <a:gd name="connsiteX167" fmla="*/ 446602 w 562052"/>
                <a:gd name="connsiteY167" fmla="*/ 332401 h 411219"/>
                <a:gd name="connsiteX168" fmla="*/ 442157 w 562052"/>
                <a:gd name="connsiteY168" fmla="*/ 330285 h 411219"/>
                <a:gd name="connsiteX169" fmla="*/ 464382 w 562052"/>
                <a:gd name="connsiteY169" fmla="*/ 304885 h 411219"/>
                <a:gd name="connsiteX170" fmla="*/ 470058 w 562052"/>
                <a:gd name="connsiteY170" fmla="*/ 301281 h 411219"/>
                <a:gd name="connsiteX171" fmla="*/ 470058 w 562052"/>
                <a:gd name="connsiteY171" fmla="*/ 290267 h 411219"/>
                <a:gd name="connsiteX172" fmla="*/ 470058 w 562052"/>
                <a:gd name="connsiteY172" fmla="*/ 278825 h 411219"/>
                <a:gd name="connsiteX173" fmla="*/ 424899 w 562052"/>
                <a:gd name="connsiteY173" fmla="*/ 331837 h 411219"/>
                <a:gd name="connsiteX174" fmla="*/ 421374 w 562052"/>
                <a:gd name="connsiteY174" fmla="*/ 332401 h 411219"/>
                <a:gd name="connsiteX175" fmla="*/ 446602 w 562052"/>
                <a:gd name="connsiteY175" fmla="*/ 332401 h 411219"/>
                <a:gd name="connsiteX176" fmla="*/ 552489 w 562052"/>
                <a:gd name="connsiteY176" fmla="*/ 332401 h 411219"/>
                <a:gd name="connsiteX177" fmla="*/ 550334 w 562052"/>
                <a:gd name="connsiteY177" fmla="*/ 340339 h 411219"/>
                <a:gd name="connsiteX178" fmla="*/ 315779 w 562052"/>
                <a:gd name="connsiteY178" fmla="*/ 340339 h 411219"/>
                <a:gd name="connsiteX179" fmla="*/ 314859 w 562052"/>
                <a:gd name="connsiteY179" fmla="*/ 341369 h 411219"/>
                <a:gd name="connsiteX180" fmla="*/ 304044 w 562052"/>
                <a:gd name="connsiteY180" fmla="*/ 343513 h 411219"/>
                <a:gd name="connsiteX181" fmla="*/ 306907 w 562052"/>
                <a:gd name="connsiteY181" fmla="*/ 340339 h 411219"/>
                <a:gd name="connsiteX182" fmla="*/ 108782 w 562052"/>
                <a:gd name="connsiteY182" fmla="*/ 340339 h 411219"/>
                <a:gd name="connsiteX183" fmla="*/ 108782 w 562052"/>
                <a:gd name="connsiteY183" fmla="*/ 402644 h 411219"/>
                <a:gd name="connsiteX184" fmla="*/ 83382 w 562052"/>
                <a:gd name="connsiteY184" fmla="*/ 409075 h 411219"/>
                <a:gd name="connsiteX185" fmla="*/ 83382 w 562052"/>
                <a:gd name="connsiteY185" fmla="*/ 340339 h 411219"/>
                <a:gd name="connsiteX186" fmla="*/ 9563 w 562052"/>
                <a:gd name="connsiteY186" fmla="*/ 340339 h 411219"/>
                <a:gd name="connsiteX187" fmla="*/ 11717 w 562052"/>
                <a:gd name="connsiteY187" fmla="*/ 332401 h 411219"/>
                <a:gd name="connsiteX188" fmla="*/ 83382 w 562052"/>
                <a:gd name="connsiteY188" fmla="*/ 332401 h 411219"/>
                <a:gd name="connsiteX189" fmla="*/ 83382 w 562052"/>
                <a:gd name="connsiteY189" fmla="*/ 8157 h 411219"/>
                <a:gd name="connsiteX190" fmla="*/ 104813 w 562052"/>
                <a:gd name="connsiteY190" fmla="*/ 17 h 41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562052" h="411219">
                  <a:moveTo>
                    <a:pt x="470058" y="255036"/>
                  </a:moveTo>
                  <a:lnTo>
                    <a:pt x="404134" y="331835"/>
                  </a:lnTo>
                  <a:lnTo>
                    <a:pt x="401335" y="332401"/>
                  </a:lnTo>
                  <a:lnTo>
                    <a:pt x="417998" y="332401"/>
                  </a:lnTo>
                  <a:lnTo>
                    <a:pt x="416295" y="327536"/>
                  </a:lnTo>
                  <a:cubicBezTo>
                    <a:pt x="433502" y="310329"/>
                    <a:pt x="450708" y="290972"/>
                    <a:pt x="465764" y="271615"/>
                  </a:cubicBezTo>
                  <a:lnTo>
                    <a:pt x="470058" y="270388"/>
                  </a:lnTo>
                  <a:lnTo>
                    <a:pt x="470058" y="256457"/>
                  </a:lnTo>
                  <a:close/>
                  <a:moveTo>
                    <a:pt x="348262" y="254592"/>
                  </a:moveTo>
                  <a:lnTo>
                    <a:pt x="316318" y="290585"/>
                  </a:lnTo>
                  <a:lnTo>
                    <a:pt x="281825" y="332401"/>
                  </a:lnTo>
                  <a:lnTo>
                    <a:pt x="294776" y="332401"/>
                  </a:lnTo>
                  <a:lnTo>
                    <a:pt x="294093" y="330708"/>
                  </a:lnTo>
                  <a:cubicBezTo>
                    <a:pt x="309271" y="315645"/>
                    <a:pt x="322281" y="300581"/>
                    <a:pt x="335291" y="285517"/>
                  </a:cubicBezTo>
                  <a:cubicBezTo>
                    <a:pt x="340711" y="277985"/>
                    <a:pt x="345048" y="270454"/>
                    <a:pt x="349927" y="263191"/>
                  </a:cubicBezTo>
                  <a:lnTo>
                    <a:pt x="354003" y="258471"/>
                  </a:lnTo>
                  <a:close/>
                  <a:moveTo>
                    <a:pt x="332912" y="244219"/>
                  </a:moveTo>
                  <a:lnTo>
                    <a:pt x="263034" y="332401"/>
                  </a:lnTo>
                  <a:lnTo>
                    <a:pt x="273004" y="332401"/>
                  </a:lnTo>
                  <a:lnTo>
                    <a:pt x="306019" y="290585"/>
                  </a:lnTo>
                  <a:lnTo>
                    <a:pt x="342769" y="250879"/>
                  </a:lnTo>
                  <a:close/>
                  <a:moveTo>
                    <a:pt x="470058" y="233113"/>
                  </a:moveTo>
                  <a:lnTo>
                    <a:pt x="379963" y="332401"/>
                  </a:lnTo>
                  <a:lnTo>
                    <a:pt x="397064" y="332401"/>
                  </a:lnTo>
                  <a:lnTo>
                    <a:pt x="395616" y="329680"/>
                  </a:lnTo>
                  <a:cubicBezTo>
                    <a:pt x="419041" y="301672"/>
                    <a:pt x="442467" y="273664"/>
                    <a:pt x="465892" y="247810"/>
                  </a:cubicBezTo>
                  <a:lnTo>
                    <a:pt x="470058" y="246606"/>
                  </a:lnTo>
                  <a:close/>
                  <a:moveTo>
                    <a:pt x="305610" y="225769"/>
                  </a:moveTo>
                  <a:lnTo>
                    <a:pt x="207959" y="332401"/>
                  </a:lnTo>
                  <a:lnTo>
                    <a:pt x="253477" y="332401"/>
                  </a:lnTo>
                  <a:lnTo>
                    <a:pt x="252791" y="330152"/>
                  </a:lnTo>
                  <a:cubicBezTo>
                    <a:pt x="274335" y="297906"/>
                    <a:pt x="300189" y="267809"/>
                    <a:pt x="326043" y="239863"/>
                  </a:cubicBezTo>
                  <a:lnTo>
                    <a:pt x="326340" y="239778"/>
                  </a:lnTo>
                  <a:lnTo>
                    <a:pt x="320311" y="235704"/>
                  </a:lnTo>
                  <a:lnTo>
                    <a:pt x="242402" y="328127"/>
                  </a:lnTo>
                  <a:cubicBezTo>
                    <a:pt x="240240" y="330264"/>
                    <a:pt x="229432" y="332401"/>
                    <a:pt x="233755" y="328127"/>
                  </a:cubicBezTo>
                  <a:lnTo>
                    <a:pt x="313741" y="231264"/>
                  </a:lnTo>
                  <a:close/>
                  <a:moveTo>
                    <a:pt x="290301" y="215423"/>
                  </a:moveTo>
                  <a:lnTo>
                    <a:pt x="173487" y="332401"/>
                  </a:lnTo>
                  <a:lnTo>
                    <a:pt x="199279" y="332401"/>
                  </a:lnTo>
                  <a:lnTo>
                    <a:pt x="198851" y="330706"/>
                  </a:lnTo>
                  <a:lnTo>
                    <a:pt x="297752" y="220458"/>
                  </a:lnTo>
                  <a:lnTo>
                    <a:pt x="295862" y="219181"/>
                  </a:lnTo>
                  <a:close/>
                  <a:moveTo>
                    <a:pt x="275906" y="205695"/>
                  </a:moveTo>
                  <a:lnTo>
                    <a:pt x="218659" y="261187"/>
                  </a:lnTo>
                  <a:cubicBezTo>
                    <a:pt x="197114" y="282767"/>
                    <a:pt x="166952" y="304347"/>
                    <a:pt x="151871" y="328085"/>
                  </a:cubicBezTo>
                  <a:lnTo>
                    <a:pt x="149712" y="328917"/>
                  </a:lnTo>
                  <a:lnTo>
                    <a:pt x="149556" y="331748"/>
                  </a:lnTo>
                  <a:lnTo>
                    <a:pt x="149468" y="332401"/>
                  </a:lnTo>
                  <a:lnTo>
                    <a:pt x="162066" y="332401"/>
                  </a:lnTo>
                  <a:lnTo>
                    <a:pt x="164998" y="327997"/>
                  </a:lnTo>
                  <a:lnTo>
                    <a:pt x="167947" y="327316"/>
                  </a:lnTo>
                  <a:lnTo>
                    <a:pt x="162783" y="332401"/>
                  </a:lnTo>
                  <a:lnTo>
                    <a:pt x="171339" y="332401"/>
                  </a:lnTo>
                  <a:lnTo>
                    <a:pt x="175737" y="327997"/>
                  </a:lnTo>
                  <a:cubicBezTo>
                    <a:pt x="176811" y="326922"/>
                    <a:pt x="174663" y="326384"/>
                    <a:pt x="171978" y="326384"/>
                  </a:cubicBezTo>
                  <a:lnTo>
                    <a:pt x="167947" y="327316"/>
                  </a:lnTo>
                  <a:lnTo>
                    <a:pt x="285127" y="211927"/>
                  </a:lnTo>
                  <a:close/>
                  <a:moveTo>
                    <a:pt x="264353" y="197888"/>
                  </a:moveTo>
                  <a:lnTo>
                    <a:pt x="151795" y="308041"/>
                  </a:lnTo>
                  <a:lnTo>
                    <a:pt x="150066" y="308110"/>
                  </a:lnTo>
                  <a:lnTo>
                    <a:pt x="150200" y="320051"/>
                  </a:lnTo>
                  <a:lnTo>
                    <a:pt x="150197" y="320098"/>
                  </a:lnTo>
                  <a:lnTo>
                    <a:pt x="169645" y="298412"/>
                  </a:lnTo>
                  <a:cubicBezTo>
                    <a:pt x="180417" y="288701"/>
                    <a:pt x="191728" y="279530"/>
                    <a:pt x="201423" y="269819"/>
                  </a:cubicBezTo>
                  <a:lnTo>
                    <a:pt x="270842" y="202273"/>
                  </a:lnTo>
                  <a:close/>
                  <a:moveTo>
                    <a:pt x="460909" y="196589"/>
                  </a:moveTo>
                  <a:lnTo>
                    <a:pt x="394889" y="262035"/>
                  </a:lnTo>
                  <a:cubicBezTo>
                    <a:pt x="380830" y="274900"/>
                    <a:pt x="366229" y="286693"/>
                    <a:pt x="352440" y="299290"/>
                  </a:cubicBezTo>
                  <a:lnTo>
                    <a:pt x="322868" y="332401"/>
                  </a:lnTo>
                  <a:lnTo>
                    <a:pt x="351771" y="332401"/>
                  </a:lnTo>
                  <a:lnTo>
                    <a:pt x="365489" y="332401"/>
                  </a:lnTo>
                  <a:lnTo>
                    <a:pt x="365464" y="332347"/>
                  </a:lnTo>
                  <a:lnTo>
                    <a:pt x="470058" y="217079"/>
                  </a:lnTo>
                  <a:lnTo>
                    <a:pt x="470058" y="208934"/>
                  </a:lnTo>
                  <a:lnTo>
                    <a:pt x="470058" y="198214"/>
                  </a:lnTo>
                  <a:lnTo>
                    <a:pt x="416295" y="265820"/>
                  </a:lnTo>
                  <a:cubicBezTo>
                    <a:pt x="407692" y="276559"/>
                    <a:pt x="394787" y="287298"/>
                    <a:pt x="384033" y="298037"/>
                  </a:cubicBezTo>
                  <a:cubicBezTo>
                    <a:pt x="377581" y="304480"/>
                    <a:pt x="364676" y="321662"/>
                    <a:pt x="353922" y="323810"/>
                  </a:cubicBezTo>
                  <a:lnTo>
                    <a:pt x="353519" y="324079"/>
                  </a:lnTo>
                  <a:lnTo>
                    <a:pt x="352847" y="323810"/>
                  </a:lnTo>
                  <a:cubicBezTo>
                    <a:pt x="350158" y="324347"/>
                    <a:pt x="347470" y="325958"/>
                    <a:pt x="347470" y="328106"/>
                  </a:cubicBezTo>
                  <a:lnTo>
                    <a:pt x="353519" y="324079"/>
                  </a:lnTo>
                  <a:lnTo>
                    <a:pt x="358224" y="325958"/>
                  </a:lnTo>
                  <a:cubicBezTo>
                    <a:pt x="358224" y="330253"/>
                    <a:pt x="356073" y="330253"/>
                    <a:pt x="351771" y="330253"/>
                  </a:cubicBezTo>
                  <a:cubicBezTo>
                    <a:pt x="351771" y="330253"/>
                    <a:pt x="351771" y="330253"/>
                    <a:pt x="351771" y="332401"/>
                  </a:cubicBezTo>
                  <a:cubicBezTo>
                    <a:pt x="349620" y="332401"/>
                    <a:pt x="345319" y="330253"/>
                    <a:pt x="345319" y="328106"/>
                  </a:cubicBezTo>
                  <a:cubicBezTo>
                    <a:pt x="349620" y="308776"/>
                    <a:pt x="386184" y="285150"/>
                    <a:pt x="399089" y="272263"/>
                  </a:cubicBezTo>
                  <a:close/>
                  <a:moveTo>
                    <a:pt x="250446" y="188490"/>
                  </a:moveTo>
                  <a:cubicBezTo>
                    <a:pt x="149253" y="286915"/>
                    <a:pt x="149253" y="286915"/>
                    <a:pt x="149253" y="286915"/>
                  </a:cubicBezTo>
                  <a:lnTo>
                    <a:pt x="149674" y="297463"/>
                  </a:lnTo>
                  <a:lnTo>
                    <a:pt x="256705" y="192720"/>
                  </a:lnTo>
                  <a:lnTo>
                    <a:pt x="252128" y="189627"/>
                  </a:lnTo>
                  <a:cubicBezTo>
                    <a:pt x="250446" y="188490"/>
                    <a:pt x="250446" y="188490"/>
                    <a:pt x="250446" y="188490"/>
                  </a:cubicBezTo>
                  <a:close/>
                  <a:moveTo>
                    <a:pt x="470058" y="187520"/>
                  </a:moveTo>
                  <a:lnTo>
                    <a:pt x="467364" y="190190"/>
                  </a:lnTo>
                  <a:lnTo>
                    <a:pt x="470058" y="189422"/>
                  </a:lnTo>
                  <a:close/>
                  <a:moveTo>
                    <a:pt x="470058" y="169233"/>
                  </a:moveTo>
                  <a:cubicBezTo>
                    <a:pt x="414078" y="215236"/>
                    <a:pt x="386088" y="238238"/>
                    <a:pt x="372094" y="249739"/>
                  </a:cubicBezTo>
                  <a:lnTo>
                    <a:pt x="371977" y="249834"/>
                  </a:lnTo>
                  <a:lnTo>
                    <a:pt x="339627" y="291973"/>
                  </a:lnTo>
                  <a:lnTo>
                    <a:pt x="307039" y="332401"/>
                  </a:lnTo>
                  <a:lnTo>
                    <a:pt x="314069" y="332401"/>
                  </a:lnTo>
                  <a:lnTo>
                    <a:pt x="338381" y="305455"/>
                  </a:lnTo>
                  <a:cubicBezTo>
                    <a:pt x="351089" y="293662"/>
                    <a:pt x="364607" y="282405"/>
                    <a:pt x="377585" y="270612"/>
                  </a:cubicBezTo>
                  <a:cubicBezTo>
                    <a:pt x="407867" y="242738"/>
                    <a:pt x="438148" y="212720"/>
                    <a:pt x="466267" y="182702"/>
                  </a:cubicBezTo>
                  <a:lnTo>
                    <a:pt x="470058" y="180922"/>
                  </a:lnTo>
                  <a:lnTo>
                    <a:pt x="470058" y="177809"/>
                  </a:lnTo>
                  <a:cubicBezTo>
                    <a:pt x="470058" y="169233"/>
                    <a:pt x="470058" y="169233"/>
                    <a:pt x="470058" y="169233"/>
                  </a:cubicBezTo>
                  <a:close/>
                  <a:moveTo>
                    <a:pt x="434156" y="22838"/>
                  </a:moveTo>
                  <a:cubicBezTo>
                    <a:pt x="462150" y="22838"/>
                    <a:pt x="487990" y="22838"/>
                    <a:pt x="513831" y="22838"/>
                  </a:cubicBezTo>
                  <a:lnTo>
                    <a:pt x="523995" y="27149"/>
                  </a:lnTo>
                  <a:lnTo>
                    <a:pt x="524360" y="27098"/>
                  </a:lnTo>
                  <a:cubicBezTo>
                    <a:pt x="528378" y="27132"/>
                    <a:pt x="531057" y="27673"/>
                    <a:pt x="531057" y="28756"/>
                  </a:cubicBezTo>
                  <a:cubicBezTo>
                    <a:pt x="531057" y="52568"/>
                    <a:pt x="531057" y="78546"/>
                    <a:pt x="531057" y="102358"/>
                  </a:cubicBezTo>
                  <a:cubicBezTo>
                    <a:pt x="531057" y="95864"/>
                    <a:pt x="488194" y="102358"/>
                    <a:pt x="488194" y="113182"/>
                  </a:cubicBezTo>
                  <a:lnTo>
                    <a:pt x="488194" y="81019"/>
                  </a:lnTo>
                  <a:lnTo>
                    <a:pt x="376016" y="207400"/>
                  </a:lnTo>
                  <a:cubicBezTo>
                    <a:pt x="369556" y="215984"/>
                    <a:pt x="356636" y="218130"/>
                    <a:pt x="345869" y="215984"/>
                  </a:cubicBezTo>
                  <a:cubicBezTo>
                    <a:pt x="325412" y="210619"/>
                    <a:pt x="304417" y="197206"/>
                    <a:pt x="284230" y="182184"/>
                  </a:cubicBezTo>
                  <a:lnTo>
                    <a:pt x="243070" y="150689"/>
                  </a:lnTo>
                  <a:lnTo>
                    <a:pt x="261889" y="132288"/>
                  </a:lnTo>
                  <a:cubicBezTo>
                    <a:pt x="251122" y="134434"/>
                    <a:pt x="238202" y="136580"/>
                    <a:pt x="227436" y="138726"/>
                  </a:cubicBezTo>
                  <a:lnTo>
                    <a:pt x="243070" y="150689"/>
                  </a:lnTo>
                  <a:lnTo>
                    <a:pt x="147762" y="243883"/>
                  </a:lnTo>
                  <a:cubicBezTo>
                    <a:pt x="136995" y="254613"/>
                    <a:pt x="96082" y="252467"/>
                    <a:pt x="113308" y="235299"/>
                  </a:cubicBezTo>
                  <a:cubicBezTo>
                    <a:pt x="152069" y="198816"/>
                    <a:pt x="188675" y="160186"/>
                    <a:pt x="227436" y="123703"/>
                  </a:cubicBezTo>
                  <a:cubicBezTo>
                    <a:pt x="233896" y="117265"/>
                    <a:pt x="251122" y="110827"/>
                    <a:pt x="261889" y="117265"/>
                  </a:cubicBezTo>
                  <a:cubicBezTo>
                    <a:pt x="284499" y="133361"/>
                    <a:pt x="314377" y="161528"/>
                    <a:pt x="343346" y="178227"/>
                  </a:cubicBezTo>
                  <a:lnTo>
                    <a:pt x="355334" y="183301"/>
                  </a:lnTo>
                  <a:lnTo>
                    <a:pt x="341563" y="198816"/>
                  </a:lnTo>
                  <a:cubicBezTo>
                    <a:pt x="352329" y="196669"/>
                    <a:pt x="363096" y="194523"/>
                    <a:pt x="371709" y="190231"/>
                  </a:cubicBezTo>
                  <a:lnTo>
                    <a:pt x="355334" y="183301"/>
                  </a:lnTo>
                  <a:lnTo>
                    <a:pt x="474904" y="48591"/>
                  </a:lnTo>
                  <a:lnTo>
                    <a:pt x="488194" y="48591"/>
                  </a:lnTo>
                  <a:lnTo>
                    <a:pt x="488194" y="39580"/>
                  </a:lnTo>
                  <a:lnTo>
                    <a:pt x="492687" y="36491"/>
                  </a:lnTo>
                  <a:lnTo>
                    <a:pt x="490144" y="31423"/>
                  </a:lnTo>
                  <a:lnTo>
                    <a:pt x="474904" y="48591"/>
                  </a:lnTo>
                  <a:lnTo>
                    <a:pt x="419083" y="48591"/>
                  </a:lnTo>
                  <a:cubicBezTo>
                    <a:pt x="391090" y="48591"/>
                    <a:pt x="416930" y="22838"/>
                    <a:pt x="434156" y="22838"/>
                  </a:cubicBezTo>
                  <a:close/>
                  <a:moveTo>
                    <a:pt x="104813" y="17"/>
                  </a:moveTo>
                  <a:cubicBezTo>
                    <a:pt x="107194" y="118"/>
                    <a:pt x="108782" y="654"/>
                    <a:pt x="108782" y="1726"/>
                  </a:cubicBezTo>
                  <a:lnTo>
                    <a:pt x="108782" y="332401"/>
                  </a:lnTo>
                  <a:lnTo>
                    <a:pt x="144463" y="332401"/>
                  </a:lnTo>
                  <a:lnTo>
                    <a:pt x="137950" y="330244"/>
                  </a:lnTo>
                  <a:cubicBezTo>
                    <a:pt x="136335" y="329709"/>
                    <a:pt x="136335" y="329709"/>
                    <a:pt x="136335" y="329709"/>
                  </a:cubicBezTo>
                  <a:cubicBezTo>
                    <a:pt x="136335" y="325430"/>
                    <a:pt x="136335" y="304033"/>
                    <a:pt x="134182" y="284776"/>
                  </a:cubicBezTo>
                  <a:cubicBezTo>
                    <a:pt x="134182" y="280496"/>
                    <a:pt x="134182" y="280496"/>
                    <a:pt x="134182" y="280496"/>
                  </a:cubicBezTo>
                  <a:cubicBezTo>
                    <a:pt x="246140" y="169233"/>
                    <a:pt x="246140" y="169233"/>
                    <a:pt x="246140" y="169233"/>
                  </a:cubicBezTo>
                  <a:cubicBezTo>
                    <a:pt x="273592" y="187421"/>
                    <a:pt x="294180" y="201061"/>
                    <a:pt x="309622" y="211291"/>
                  </a:cubicBezTo>
                  <a:lnTo>
                    <a:pt x="311344" y="212432"/>
                  </a:lnTo>
                  <a:lnTo>
                    <a:pt x="311815" y="212316"/>
                  </a:lnTo>
                  <a:lnTo>
                    <a:pt x="312139" y="212959"/>
                  </a:lnTo>
                  <a:lnTo>
                    <a:pt x="325970" y="222122"/>
                  </a:lnTo>
                  <a:lnTo>
                    <a:pt x="326168" y="222078"/>
                  </a:lnTo>
                  <a:lnTo>
                    <a:pt x="326451" y="222441"/>
                  </a:lnTo>
                  <a:lnTo>
                    <a:pt x="342220" y="232889"/>
                  </a:lnTo>
                  <a:cubicBezTo>
                    <a:pt x="355946" y="241982"/>
                    <a:pt x="355946" y="241982"/>
                    <a:pt x="355946" y="241982"/>
                  </a:cubicBezTo>
                  <a:cubicBezTo>
                    <a:pt x="478670" y="137138"/>
                    <a:pt x="478670" y="137138"/>
                    <a:pt x="478670" y="137138"/>
                  </a:cubicBezTo>
                  <a:lnTo>
                    <a:pt x="478670" y="216133"/>
                  </a:lnTo>
                  <a:lnTo>
                    <a:pt x="480749" y="221331"/>
                  </a:lnTo>
                  <a:lnTo>
                    <a:pt x="478670" y="223622"/>
                  </a:lnTo>
                  <a:lnTo>
                    <a:pt x="478670" y="331849"/>
                  </a:lnTo>
                  <a:cubicBezTo>
                    <a:pt x="470058" y="331849"/>
                    <a:pt x="470058" y="331849"/>
                    <a:pt x="470058" y="331849"/>
                  </a:cubicBezTo>
                  <a:lnTo>
                    <a:pt x="470058" y="306850"/>
                  </a:lnTo>
                  <a:lnTo>
                    <a:pt x="453269" y="328168"/>
                  </a:lnTo>
                  <a:cubicBezTo>
                    <a:pt x="451047" y="330285"/>
                    <a:pt x="448824" y="332401"/>
                    <a:pt x="446602" y="332401"/>
                  </a:cubicBezTo>
                  <a:cubicBezTo>
                    <a:pt x="446602" y="332401"/>
                    <a:pt x="442157" y="332401"/>
                    <a:pt x="442157" y="330285"/>
                  </a:cubicBezTo>
                  <a:cubicBezTo>
                    <a:pt x="448824" y="321818"/>
                    <a:pt x="455492" y="313351"/>
                    <a:pt x="464382" y="304885"/>
                  </a:cubicBezTo>
                  <a:lnTo>
                    <a:pt x="470058" y="301281"/>
                  </a:lnTo>
                  <a:lnTo>
                    <a:pt x="470058" y="290267"/>
                  </a:lnTo>
                  <a:lnTo>
                    <a:pt x="470058" y="278825"/>
                  </a:lnTo>
                  <a:lnTo>
                    <a:pt x="424899" y="331837"/>
                  </a:lnTo>
                  <a:lnTo>
                    <a:pt x="421374" y="332401"/>
                  </a:lnTo>
                  <a:lnTo>
                    <a:pt x="446602" y="332401"/>
                  </a:lnTo>
                  <a:lnTo>
                    <a:pt x="552489" y="332401"/>
                  </a:lnTo>
                  <a:cubicBezTo>
                    <a:pt x="567570" y="332401"/>
                    <a:pt x="563261" y="340339"/>
                    <a:pt x="550334" y="340339"/>
                  </a:cubicBezTo>
                  <a:lnTo>
                    <a:pt x="315779" y="340339"/>
                  </a:lnTo>
                  <a:lnTo>
                    <a:pt x="314859" y="341369"/>
                  </a:lnTo>
                  <a:cubicBezTo>
                    <a:pt x="312696" y="343513"/>
                    <a:pt x="304044" y="343513"/>
                    <a:pt x="304044" y="343513"/>
                  </a:cubicBezTo>
                  <a:lnTo>
                    <a:pt x="306907" y="340339"/>
                  </a:lnTo>
                  <a:lnTo>
                    <a:pt x="108782" y="340339"/>
                  </a:lnTo>
                  <a:lnTo>
                    <a:pt x="108782" y="402644"/>
                  </a:lnTo>
                  <a:cubicBezTo>
                    <a:pt x="108782" y="411219"/>
                    <a:pt x="83382" y="413363"/>
                    <a:pt x="83382" y="409075"/>
                  </a:cubicBezTo>
                  <a:lnTo>
                    <a:pt x="83382" y="340339"/>
                  </a:lnTo>
                  <a:lnTo>
                    <a:pt x="9563" y="340339"/>
                  </a:lnTo>
                  <a:cubicBezTo>
                    <a:pt x="-5518" y="340339"/>
                    <a:pt x="-1209" y="332401"/>
                    <a:pt x="11717" y="332401"/>
                  </a:cubicBezTo>
                  <a:lnTo>
                    <a:pt x="83382" y="332401"/>
                  </a:lnTo>
                  <a:lnTo>
                    <a:pt x="83382" y="8157"/>
                  </a:lnTo>
                  <a:cubicBezTo>
                    <a:pt x="83382" y="3334"/>
                    <a:pt x="97669" y="-284"/>
                    <a:pt x="104813" y="17"/>
                  </a:cubicBezTo>
                  <a:close/>
                </a:path>
              </a:pathLst>
            </a:custGeom>
            <a:solidFill>
              <a:srgbClr val="F9F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548" name="组合 547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4749AAAE-64B1-4960-9754-FE0561AC2B8F}"/>
              </a:ext>
            </a:extLst>
          </p:cNvPr>
          <p:cNvGrpSpPr/>
          <p:nvPr/>
        </p:nvGrpSpPr>
        <p:grpSpPr>
          <a:xfrm>
            <a:off x="3580422" y="1454859"/>
            <a:ext cx="2201863" cy="2197100"/>
            <a:chOff x="2451140" y="1444826"/>
            <a:chExt cx="2201863" cy="2197100"/>
          </a:xfrm>
        </p:grpSpPr>
        <p:sp>
          <p:nvSpPr>
            <p:cNvPr id="14" name="Freeform 9">
              <a:extLst>
                <a:ext uri="{FF2B5EF4-FFF2-40B4-BE49-F238E27FC236}">
                  <a16:creationId xmlns="" xmlns:a16="http://schemas.microsoft.com/office/drawing/2014/main" id="{FA76608F-D015-4246-9CAD-B576CB143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140" y="1444826"/>
              <a:ext cx="2201863" cy="2197100"/>
            </a:xfrm>
            <a:custGeom>
              <a:avLst/>
              <a:gdLst>
                <a:gd name="T0" fmla="*/ 516 w 1387"/>
                <a:gd name="T1" fmla="*/ 23 h 1384"/>
                <a:gd name="T2" fmla="*/ 604 w 1387"/>
                <a:gd name="T3" fmla="*/ 7 h 1384"/>
                <a:gd name="T4" fmla="*/ 642 w 1387"/>
                <a:gd name="T5" fmla="*/ 3 h 1384"/>
                <a:gd name="T6" fmla="*/ 691 w 1387"/>
                <a:gd name="T7" fmla="*/ 0 h 1384"/>
                <a:gd name="T8" fmla="*/ 746 w 1387"/>
                <a:gd name="T9" fmla="*/ 3 h 1384"/>
                <a:gd name="T10" fmla="*/ 765 w 1387"/>
                <a:gd name="T11" fmla="*/ 4 h 1384"/>
                <a:gd name="T12" fmla="*/ 817 w 1387"/>
                <a:gd name="T13" fmla="*/ 12 h 1384"/>
                <a:gd name="T14" fmla="*/ 828 w 1387"/>
                <a:gd name="T15" fmla="*/ 13 h 1384"/>
                <a:gd name="T16" fmla="*/ 845 w 1387"/>
                <a:gd name="T17" fmla="*/ 18 h 1384"/>
                <a:gd name="T18" fmla="*/ 882 w 1387"/>
                <a:gd name="T19" fmla="*/ 27 h 1384"/>
                <a:gd name="T20" fmla="*/ 901 w 1387"/>
                <a:gd name="T21" fmla="*/ 32 h 1384"/>
                <a:gd name="T22" fmla="*/ 928 w 1387"/>
                <a:gd name="T23" fmla="*/ 42 h 1384"/>
                <a:gd name="T24" fmla="*/ 957 w 1387"/>
                <a:gd name="T25" fmla="*/ 53 h 1384"/>
                <a:gd name="T26" fmla="*/ 993 w 1387"/>
                <a:gd name="T27" fmla="*/ 69 h 1384"/>
                <a:gd name="T28" fmla="*/ 1008 w 1387"/>
                <a:gd name="T29" fmla="*/ 76 h 1384"/>
                <a:gd name="T30" fmla="*/ 1029 w 1387"/>
                <a:gd name="T31" fmla="*/ 87 h 1384"/>
                <a:gd name="T32" fmla="*/ 1045 w 1387"/>
                <a:gd name="T33" fmla="*/ 95 h 1384"/>
                <a:gd name="T34" fmla="*/ 1069 w 1387"/>
                <a:gd name="T35" fmla="*/ 111 h 1384"/>
                <a:gd name="T36" fmla="*/ 1088 w 1387"/>
                <a:gd name="T37" fmla="*/ 123 h 1384"/>
                <a:gd name="T38" fmla="*/ 1102 w 1387"/>
                <a:gd name="T39" fmla="*/ 133 h 1384"/>
                <a:gd name="T40" fmla="*/ 1119 w 1387"/>
                <a:gd name="T41" fmla="*/ 146 h 1384"/>
                <a:gd name="T42" fmla="*/ 1142 w 1387"/>
                <a:gd name="T43" fmla="*/ 165 h 1384"/>
                <a:gd name="T44" fmla="*/ 1155 w 1387"/>
                <a:gd name="T45" fmla="*/ 176 h 1384"/>
                <a:gd name="T46" fmla="*/ 1167 w 1387"/>
                <a:gd name="T47" fmla="*/ 187 h 1384"/>
                <a:gd name="T48" fmla="*/ 1186 w 1387"/>
                <a:gd name="T49" fmla="*/ 204 h 1384"/>
                <a:gd name="T50" fmla="*/ 1197 w 1387"/>
                <a:gd name="T51" fmla="*/ 216 h 1384"/>
                <a:gd name="T52" fmla="*/ 1216 w 1387"/>
                <a:gd name="T53" fmla="*/ 237 h 1384"/>
                <a:gd name="T54" fmla="*/ 1236 w 1387"/>
                <a:gd name="T55" fmla="*/ 261 h 1384"/>
                <a:gd name="T56" fmla="*/ 1242 w 1387"/>
                <a:gd name="T57" fmla="*/ 269 h 1384"/>
                <a:gd name="T58" fmla="*/ 1255 w 1387"/>
                <a:gd name="T59" fmla="*/ 285 h 1384"/>
                <a:gd name="T60" fmla="*/ 1266 w 1387"/>
                <a:gd name="T61" fmla="*/ 302 h 1384"/>
                <a:gd name="T62" fmla="*/ 1282 w 1387"/>
                <a:gd name="T63" fmla="*/ 327 h 1384"/>
                <a:gd name="T64" fmla="*/ 1293 w 1387"/>
                <a:gd name="T65" fmla="*/ 344 h 1384"/>
                <a:gd name="T66" fmla="*/ 1297 w 1387"/>
                <a:gd name="T67" fmla="*/ 352 h 1384"/>
                <a:gd name="T68" fmla="*/ 1309 w 1387"/>
                <a:gd name="T69" fmla="*/ 372 h 1384"/>
                <a:gd name="T70" fmla="*/ 1322 w 1387"/>
                <a:gd name="T71" fmla="*/ 399 h 1384"/>
                <a:gd name="T72" fmla="*/ 1335 w 1387"/>
                <a:gd name="T73" fmla="*/ 428 h 1384"/>
                <a:gd name="T74" fmla="*/ 1342 w 1387"/>
                <a:gd name="T75" fmla="*/ 448 h 1384"/>
                <a:gd name="T76" fmla="*/ 1349 w 1387"/>
                <a:gd name="T77" fmla="*/ 465 h 1384"/>
                <a:gd name="T78" fmla="*/ 1355 w 1387"/>
                <a:gd name="T79" fmla="*/ 484 h 1384"/>
                <a:gd name="T80" fmla="*/ 1364 w 1387"/>
                <a:gd name="T81" fmla="*/ 511 h 1384"/>
                <a:gd name="T82" fmla="*/ 1366 w 1387"/>
                <a:gd name="T83" fmla="*/ 524 h 1384"/>
                <a:gd name="T84" fmla="*/ 1373 w 1387"/>
                <a:gd name="T85" fmla="*/ 555 h 1384"/>
                <a:gd name="T86" fmla="*/ 1377 w 1387"/>
                <a:gd name="T87" fmla="*/ 579 h 1384"/>
                <a:gd name="T88" fmla="*/ 1381 w 1387"/>
                <a:gd name="T89" fmla="*/ 601 h 1384"/>
                <a:gd name="T90" fmla="*/ 1385 w 1387"/>
                <a:gd name="T91" fmla="*/ 636 h 1384"/>
                <a:gd name="T92" fmla="*/ 1385 w 1387"/>
                <a:gd name="T93" fmla="*/ 651 h 1384"/>
                <a:gd name="T94" fmla="*/ 1387 w 1387"/>
                <a:gd name="T95" fmla="*/ 674 h 1384"/>
                <a:gd name="T96" fmla="*/ 1387 w 1387"/>
                <a:gd name="T97" fmla="*/ 701 h 1384"/>
                <a:gd name="T98" fmla="*/ 1387 w 1387"/>
                <a:gd name="T99" fmla="*/ 729 h 1384"/>
                <a:gd name="T100" fmla="*/ 1383 w 1387"/>
                <a:gd name="T101" fmla="*/ 770 h 1384"/>
                <a:gd name="T102" fmla="*/ 1380 w 1387"/>
                <a:gd name="T103" fmla="*/ 792 h 1384"/>
                <a:gd name="T104" fmla="*/ 1372 w 1387"/>
                <a:gd name="T105" fmla="*/ 835 h 1384"/>
                <a:gd name="T106" fmla="*/ 1364 w 1387"/>
                <a:gd name="T107" fmla="*/ 871 h 1384"/>
                <a:gd name="T108" fmla="*/ 1351 w 1387"/>
                <a:gd name="T109" fmla="*/ 913 h 1384"/>
                <a:gd name="T110" fmla="*/ 1339 w 1387"/>
                <a:gd name="T111" fmla="*/ 946 h 1384"/>
                <a:gd name="T112" fmla="*/ 1319 w 1387"/>
                <a:gd name="T113" fmla="*/ 992 h 1384"/>
                <a:gd name="T114" fmla="*/ 1294 w 1387"/>
                <a:gd name="T115" fmla="*/ 1038 h 1384"/>
                <a:gd name="T116" fmla="*/ 1271 w 1387"/>
                <a:gd name="T117" fmla="*/ 1076 h 1384"/>
                <a:gd name="T118" fmla="*/ 1251 w 1387"/>
                <a:gd name="T119" fmla="*/ 1104 h 1384"/>
                <a:gd name="T120" fmla="*/ 1202 w 1387"/>
                <a:gd name="T121" fmla="*/ 1162 h 1384"/>
                <a:gd name="T122" fmla="*/ 1152 w 1387"/>
                <a:gd name="T123" fmla="*/ 1211 h 1384"/>
                <a:gd name="T124" fmla="*/ 1049 w 1387"/>
                <a:gd name="T125" fmla="*/ 1287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7" h="1384">
                  <a:moveTo>
                    <a:pt x="339" y="99"/>
                  </a:moveTo>
                  <a:lnTo>
                    <a:pt x="352" y="91"/>
                  </a:lnTo>
                  <a:lnTo>
                    <a:pt x="246" y="164"/>
                  </a:lnTo>
                  <a:lnTo>
                    <a:pt x="460" y="41"/>
                  </a:lnTo>
                  <a:lnTo>
                    <a:pt x="202" y="204"/>
                  </a:lnTo>
                  <a:lnTo>
                    <a:pt x="516" y="23"/>
                  </a:lnTo>
                  <a:lnTo>
                    <a:pt x="174" y="234"/>
                  </a:lnTo>
                  <a:lnTo>
                    <a:pt x="556" y="15"/>
                  </a:lnTo>
                  <a:lnTo>
                    <a:pt x="162" y="249"/>
                  </a:lnTo>
                  <a:lnTo>
                    <a:pt x="574" y="11"/>
                  </a:lnTo>
                  <a:lnTo>
                    <a:pt x="144" y="271"/>
                  </a:lnTo>
                  <a:lnTo>
                    <a:pt x="604" y="7"/>
                  </a:lnTo>
                  <a:lnTo>
                    <a:pt x="128" y="294"/>
                  </a:lnTo>
                  <a:lnTo>
                    <a:pt x="630" y="4"/>
                  </a:lnTo>
                  <a:lnTo>
                    <a:pt x="121" y="302"/>
                  </a:lnTo>
                  <a:lnTo>
                    <a:pt x="642" y="3"/>
                  </a:lnTo>
                  <a:lnTo>
                    <a:pt x="121" y="302"/>
                  </a:lnTo>
                  <a:lnTo>
                    <a:pt x="642" y="3"/>
                  </a:lnTo>
                  <a:lnTo>
                    <a:pt x="106" y="326"/>
                  </a:lnTo>
                  <a:lnTo>
                    <a:pt x="669" y="1"/>
                  </a:lnTo>
                  <a:lnTo>
                    <a:pt x="101" y="334"/>
                  </a:lnTo>
                  <a:lnTo>
                    <a:pt x="680" y="1"/>
                  </a:lnTo>
                  <a:lnTo>
                    <a:pt x="95" y="344"/>
                  </a:lnTo>
                  <a:lnTo>
                    <a:pt x="691" y="0"/>
                  </a:lnTo>
                  <a:lnTo>
                    <a:pt x="88" y="356"/>
                  </a:lnTo>
                  <a:lnTo>
                    <a:pt x="704" y="1"/>
                  </a:lnTo>
                  <a:lnTo>
                    <a:pt x="78" y="376"/>
                  </a:lnTo>
                  <a:lnTo>
                    <a:pt x="726" y="1"/>
                  </a:lnTo>
                  <a:lnTo>
                    <a:pt x="69" y="392"/>
                  </a:lnTo>
                  <a:lnTo>
                    <a:pt x="746" y="3"/>
                  </a:lnTo>
                  <a:lnTo>
                    <a:pt x="68" y="396"/>
                  </a:lnTo>
                  <a:lnTo>
                    <a:pt x="749" y="3"/>
                  </a:lnTo>
                  <a:lnTo>
                    <a:pt x="63" y="406"/>
                  </a:lnTo>
                  <a:lnTo>
                    <a:pt x="761" y="4"/>
                  </a:lnTo>
                  <a:lnTo>
                    <a:pt x="61" y="410"/>
                  </a:lnTo>
                  <a:lnTo>
                    <a:pt x="765" y="4"/>
                  </a:lnTo>
                  <a:lnTo>
                    <a:pt x="52" y="430"/>
                  </a:lnTo>
                  <a:lnTo>
                    <a:pt x="788" y="7"/>
                  </a:lnTo>
                  <a:lnTo>
                    <a:pt x="48" y="441"/>
                  </a:lnTo>
                  <a:lnTo>
                    <a:pt x="799" y="8"/>
                  </a:lnTo>
                  <a:lnTo>
                    <a:pt x="41" y="459"/>
                  </a:lnTo>
                  <a:lnTo>
                    <a:pt x="817" y="12"/>
                  </a:lnTo>
                  <a:lnTo>
                    <a:pt x="38" y="467"/>
                  </a:lnTo>
                  <a:lnTo>
                    <a:pt x="825" y="13"/>
                  </a:lnTo>
                  <a:lnTo>
                    <a:pt x="38" y="467"/>
                  </a:lnTo>
                  <a:lnTo>
                    <a:pt x="826" y="13"/>
                  </a:lnTo>
                  <a:lnTo>
                    <a:pt x="38" y="468"/>
                  </a:lnTo>
                  <a:lnTo>
                    <a:pt x="828" y="13"/>
                  </a:lnTo>
                  <a:lnTo>
                    <a:pt x="37" y="472"/>
                  </a:lnTo>
                  <a:lnTo>
                    <a:pt x="832" y="15"/>
                  </a:lnTo>
                  <a:lnTo>
                    <a:pt x="36" y="474"/>
                  </a:lnTo>
                  <a:lnTo>
                    <a:pt x="833" y="15"/>
                  </a:lnTo>
                  <a:lnTo>
                    <a:pt x="33" y="486"/>
                  </a:lnTo>
                  <a:lnTo>
                    <a:pt x="845" y="18"/>
                  </a:lnTo>
                  <a:lnTo>
                    <a:pt x="30" y="494"/>
                  </a:lnTo>
                  <a:lnTo>
                    <a:pt x="854" y="19"/>
                  </a:lnTo>
                  <a:lnTo>
                    <a:pt x="26" y="506"/>
                  </a:lnTo>
                  <a:lnTo>
                    <a:pt x="867" y="23"/>
                  </a:lnTo>
                  <a:lnTo>
                    <a:pt x="22" y="522"/>
                  </a:lnTo>
                  <a:lnTo>
                    <a:pt x="882" y="27"/>
                  </a:lnTo>
                  <a:lnTo>
                    <a:pt x="19" y="532"/>
                  </a:lnTo>
                  <a:lnTo>
                    <a:pt x="892" y="30"/>
                  </a:lnTo>
                  <a:lnTo>
                    <a:pt x="18" y="537"/>
                  </a:lnTo>
                  <a:lnTo>
                    <a:pt x="897" y="31"/>
                  </a:lnTo>
                  <a:lnTo>
                    <a:pt x="17" y="541"/>
                  </a:lnTo>
                  <a:lnTo>
                    <a:pt x="901" y="32"/>
                  </a:lnTo>
                  <a:lnTo>
                    <a:pt x="15" y="549"/>
                  </a:lnTo>
                  <a:lnTo>
                    <a:pt x="909" y="35"/>
                  </a:lnTo>
                  <a:lnTo>
                    <a:pt x="13" y="566"/>
                  </a:lnTo>
                  <a:lnTo>
                    <a:pt x="925" y="41"/>
                  </a:lnTo>
                  <a:lnTo>
                    <a:pt x="11" y="570"/>
                  </a:lnTo>
                  <a:lnTo>
                    <a:pt x="928" y="42"/>
                  </a:lnTo>
                  <a:lnTo>
                    <a:pt x="10" y="579"/>
                  </a:lnTo>
                  <a:lnTo>
                    <a:pt x="938" y="45"/>
                  </a:lnTo>
                  <a:lnTo>
                    <a:pt x="8" y="587"/>
                  </a:lnTo>
                  <a:lnTo>
                    <a:pt x="944" y="47"/>
                  </a:lnTo>
                  <a:lnTo>
                    <a:pt x="7" y="599"/>
                  </a:lnTo>
                  <a:lnTo>
                    <a:pt x="957" y="53"/>
                  </a:lnTo>
                  <a:lnTo>
                    <a:pt x="4" y="616"/>
                  </a:lnTo>
                  <a:lnTo>
                    <a:pt x="972" y="58"/>
                  </a:lnTo>
                  <a:lnTo>
                    <a:pt x="4" y="624"/>
                  </a:lnTo>
                  <a:lnTo>
                    <a:pt x="980" y="62"/>
                  </a:lnTo>
                  <a:lnTo>
                    <a:pt x="3" y="640"/>
                  </a:lnTo>
                  <a:lnTo>
                    <a:pt x="993" y="69"/>
                  </a:lnTo>
                  <a:lnTo>
                    <a:pt x="3" y="641"/>
                  </a:lnTo>
                  <a:lnTo>
                    <a:pt x="996" y="69"/>
                  </a:lnTo>
                  <a:lnTo>
                    <a:pt x="2" y="647"/>
                  </a:lnTo>
                  <a:lnTo>
                    <a:pt x="1000" y="72"/>
                  </a:lnTo>
                  <a:lnTo>
                    <a:pt x="2" y="655"/>
                  </a:lnTo>
                  <a:lnTo>
                    <a:pt x="1008" y="76"/>
                  </a:lnTo>
                  <a:lnTo>
                    <a:pt x="2" y="664"/>
                  </a:lnTo>
                  <a:lnTo>
                    <a:pt x="1016" y="80"/>
                  </a:lnTo>
                  <a:lnTo>
                    <a:pt x="2" y="666"/>
                  </a:lnTo>
                  <a:lnTo>
                    <a:pt x="1018" y="81"/>
                  </a:lnTo>
                  <a:lnTo>
                    <a:pt x="0" y="678"/>
                  </a:lnTo>
                  <a:lnTo>
                    <a:pt x="1029" y="87"/>
                  </a:lnTo>
                  <a:lnTo>
                    <a:pt x="0" y="682"/>
                  </a:lnTo>
                  <a:lnTo>
                    <a:pt x="1031" y="88"/>
                  </a:lnTo>
                  <a:lnTo>
                    <a:pt x="0" y="687"/>
                  </a:lnTo>
                  <a:lnTo>
                    <a:pt x="1037" y="91"/>
                  </a:lnTo>
                  <a:lnTo>
                    <a:pt x="0" y="695"/>
                  </a:lnTo>
                  <a:lnTo>
                    <a:pt x="1045" y="95"/>
                  </a:lnTo>
                  <a:lnTo>
                    <a:pt x="2" y="710"/>
                  </a:lnTo>
                  <a:lnTo>
                    <a:pt x="1056" y="103"/>
                  </a:lnTo>
                  <a:lnTo>
                    <a:pt x="2" y="717"/>
                  </a:lnTo>
                  <a:lnTo>
                    <a:pt x="1062" y="107"/>
                  </a:lnTo>
                  <a:lnTo>
                    <a:pt x="2" y="725"/>
                  </a:lnTo>
                  <a:lnTo>
                    <a:pt x="1069" y="111"/>
                  </a:lnTo>
                  <a:lnTo>
                    <a:pt x="2" y="739"/>
                  </a:lnTo>
                  <a:lnTo>
                    <a:pt x="1080" y="118"/>
                  </a:lnTo>
                  <a:lnTo>
                    <a:pt x="3" y="747"/>
                  </a:lnTo>
                  <a:lnTo>
                    <a:pt x="1087" y="122"/>
                  </a:lnTo>
                  <a:lnTo>
                    <a:pt x="3" y="748"/>
                  </a:lnTo>
                  <a:lnTo>
                    <a:pt x="1088" y="123"/>
                  </a:lnTo>
                  <a:lnTo>
                    <a:pt x="4" y="756"/>
                  </a:lnTo>
                  <a:lnTo>
                    <a:pt x="1094" y="127"/>
                  </a:lnTo>
                  <a:lnTo>
                    <a:pt x="4" y="758"/>
                  </a:lnTo>
                  <a:lnTo>
                    <a:pt x="1096" y="128"/>
                  </a:lnTo>
                  <a:lnTo>
                    <a:pt x="4" y="764"/>
                  </a:lnTo>
                  <a:lnTo>
                    <a:pt x="1102" y="133"/>
                  </a:lnTo>
                  <a:lnTo>
                    <a:pt x="6" y="779"/>
                  </a:lnTo>
                  <a:lnTo>
                    <a:pt x="1113" y="141"/>
                  </a:lnTo>
                  <a:lnTo>
                    <a:pt x="6" y="781"/>
                  </a:lnTo>
                  <a:lnTo>
                    <a:pt x="1114" y="142"/>
                  </a:lnTo>
                  <a:lnTo>
                    <a:pt x="7" y="786"/>
                  </a:lnTo>
                  <a:lnTo>
                    <a:pt x="1119" y="146"/>
                  </a:lnTo>
                  <a:lnTo>
                    <a:pt x="8" y="794"/>
                  </a:lnTo>
                  <a:lnTo>
                    <a:pt x="1125" y="151"/>
                  </a:lnTo>
                  <a:lnTo>
                    <a:pt x="10" y="802"/>
                  </a:lnTo>
                  <a:lnTo>
                    <a:pt x="1132" y="156"/>
                  </a:lnTo>
                  <a:lnTo>
                    <a:pt x="13" y="816"/>
                  </a:lnTo>
                  <a:lnTo>
                    <a:pt x="1142" y="165"/>
                  </a:lnTo>
                  <a:lnTo>
                    <a:pt x="13" y="817"/>
                  </a:lnTo>
                  <a:lnTo>
                    <a:pt x="1142" y="165"/>
                  </a:lnTo>
                  <a:lnTo>
                    <a:pt x="14" y="824"/>
                  </a:lnTo>
                  <a:lnTo>
                    <a:pt x="1149" y="170"/>
                  </a:lnTo>
                  <a:lnTo>
                    <a:pt x="15" y="832"/>
                  </a:lnTo>
                  <a:lnTo>
                    <a:pt x="1155" y="176"/>
                  </a:lnTo>
                  <a:lnTo>
                    <a:pt x="15" y="836"/>
                  </a:lnTo>
                  <a:lnTo>
                    <a:pt x="1157" y="179"/>
                  </a:lnTo>
                  <a:lnTo>
                    <a:pt x="17" y="842"/>
                  </a:lnTo>
                  <a:lnTo>
                    <a:pt x="1163" y="183"/>
                  </a:lnTo>
                  <a:lnTo>
                    <a:pt x="18" y="848"/>
                  </a:lnTo>
                  <a:lnTo>
                    <a:pt x="1167" y="187"/>
                  </a:lnTo>
                  <a:lnTo>
                    <a:pt x="21" y="859"/>
                  </a:lnTo>
                  <a:lnTo>
                    <a:pt x="1175" y="195"/>
                  </a:lnTo>
                  <a:lnTo>
                    <a:pt x="23" y="866"/>
                  </a:lnTo>
                  <a:lnTo>
                    <a:pt x="1180" y="199"/>
                  </a:lnTo>
                  <a:lnTo>
                    <a:pt x="25" y="874"/>
                  </a:lnTo>
                  <a:lnTo>
                    <a:pt x="1186" y="204"/>
                  </a:lnTo>
                  <a:lnTo>
                    <a:pt x="25" y="874"/>
                  </a:lnTo>
                  <a:lnTo>
                    <a:pt x="1186" y="206"/>
                  </a:lnTo>
                  <a:lnTo>
                    <a:pt x="26" y="880"/>
                  </a:lnTo>
                  <a:lnTo>
                    <a:pt x="1190" y="210"/>
                  </a:lnTo>
                  <a:lnTo>
                    <a:pt x="29" y="889"/>
                  </a:lnTo>
                  <a:lnTo>
                    <a:pt x="1197" y="216"/>
                  </a:lnTo>
                  <a:lnTo>
                    <a:pt x="32" y="894"/>
                  </a:lnTo>
                  <a:lnTo>
                    <a:pt x="1201" y="221"/>
                  </a:lnTo>
                  <a:lnTo>
                    <a:pt x="34" y="903"/>
                  </a:lnTo>
                  <a:lnTo>
                    <a:pt x="1208" y="227"/>
                  </a:lnTo>
                  <a:lnTo>
                    <a:pt x="37" y="916"/>
                  </a:lnTo>
                  <a:lnTo>
                    <a:pt x="1216" y="237"/>
                  </a:lnTo>
                  <a:lnTo>
                    <a:pt x="41" y="927"/>
                  </a:lnTo>
                  <a:lnTo>
                    <a:pt x="1224" y="246"/>
                  </a:lnTo>
                  <a:lnTo>
                    <a:pt x="44" y="932"/>
                  </a:lnTo>
                  <a:lnTo>
                    <a:pt x="1227" y="250"/>
                  </a:lnTo>
                  <a:lnTo>
                    <a:pt x="48" y="944"/>
                  </a:lnTo>
                  <a:lnTo>
                    <a:pt x="1236" y="261"/>
                  </a:lnTo>
                  <a:lnTo>
                    <a:pt x="49" y="947"/>
                  </a:lnTo>
                  <a:lnTo>
                    <a:pt x="1237" y="262"/>
                  </a:lnTo>
                  <a:lnTo>
                    <a:pt x="51" y="950"/>
                  </a:lnTo>
                  <a:lnTo>
                    <a:pt x="1239" y="265"/>
                  </a:lnTo>
                  <a:lnTo>
                    <a:pt x="52" y="954"/>
                  </a:lnTo>
                  <a:lnTo>
                    <a:pt x="1242" y="269"/>
                  </a:lnTo>
                  <a:lnTo>
                    <a:pt x="57" y="966"/>
                  </a:lnTo>
                  <a:lnTo>
                    <a:pt x="1250" y="279"/>
                  </a:lnTo>
                  <a:lnTo>
                    <a:pt x="60" y="972"/>
                  </a:lnTo>
                  <a:lnTo>
                    <a:pt x="1254" y="284"/>
                  </a:lnTo>
                  <a:lnTo>
                    <a:pt x="60" y="973"/>
                  </a:lnTo>
                  <a:lnTo>
                    <a:pt x="1255" y="285"/>
                  </a:lnTo>
                  <a:lnTo>
                    <a:pt x="65" y="984"/>
                  </a:lnTo>
                  <a:lnTo>
                    <a:pt x="1261" y="295"/>
                  </a:lnTo>
                  <a:lnTo>
                    <a:pt x="67" y="986"/>
                  </a:lnTo>
                  <a:lnTo>
                    <a:pt x="1263" y="298"/>
                  </a:lnTo>
                  <a:lnTo>
                    <a:pt x="69" y="992"/>
                  </a:lnTo>
                  <a:lnTo>
                    <a:pt x="1266" y="302"/>
                  </a:lnTo>
                  <a:lnTo>
                    <a:pt x="74" y="1003"/>
                  </a:lnTo>
                  <a:lnTo>
                    <a:pt x="1273" y="313"/>
                  </a:lnTo>
                  <a:lnTo>
                    <a:pt x="80" y="1013"/>
                  </a:lnTo>
                  <a:lnTo>
                    <a:pt x="1279" y="322"/>
                  </a:lnTo>
                  <a:lnTo>
                    <a:pt x="83" y="1019"/>
                  </a:lnTo>
                  <a:lnTo>
                    <a:pt x="1282" y="327"/>
                  </a:lnTo>
                  <a:lnTo>
                    <a:pt x="84" y="1023"/>
                  </a:lnTo>
                  <a:lnTo>
                    <a:pt x="1285" y="331"/>
                  </a:lnTo>
                  <a:lnTo>
                    <a:pt x="90" y="1032"/>
                  </a:lnTo>
                  <a:lnTo>
                    <a:pt x="1290" y="341"/>
                  </a:lnTo>
                  <a:lnTo>
                    <a:pt x="91" y="1035"/>
                  </a:lnTo>
                  <a:lnTo>
                    <a:pt x="1293" y="344"/>
                  </a:lnTo>
                  <a:lnTo>
                    <a:pt x="94" y="1039"/>
                  </a:lnTo>
                  <a:lnTo>
                    <a:pt x="1294" y="348"/>
                  </a:lnTo>
                  <a:lnTo>
                    <a:pt x="97" y="1043"/>
                  </a:lnTo>
                  <a:lnTo>
                    <a:pt x="1297" y="350"/>
                  </a:lnTo>
                  <a:lnTo>
                    <a:pt x="97" y="1045"/>
                  </a:lnTo>
                  <a:lnTo>
                    <a:pt x="1297" y="352"/>
                  </a:lnTo>
                  <a:lnTo>
                    <a:pt x="99" y="1049"/>
                  </a:lnTo>
                  <a:lnTo>
                    <a:pt x="1300" y="357"/>
                  </a:lnTo>
                  <a:lnTo>
                    <a:pt x="106" y="1059"/>
                  </a:lnTo>
                  <a:lnTo>
                    <a:pt x="1307" y="368"/>
                  </a:lnTo>
                  <a:lnTo>
                    <a:pt x="109" y="1064"/>
                  </a:lnTo>
                  <a:lnTo>
                    <a:pt x="1309" y="372"/>
                  </a:lnTo>
                  <a:lnTo>
                    <a:pt x="116" y="1074"/>
                  </a:lnTo>
                  <a:lnTo>
                    <a:pt x="1315" y="384"/>
                  </a:lnTo>
                  <a:lnTo>
                    <a:pt x="118" y="1078"/>
                  </a:lnTo>
                  <a:lnTo>
                    <a:pt x="1316" y="388"/>
                  </a:lnTo>
                  <a:lnTo>
                    <a:pt x="125" y="1088"/>
                  </a:lnTo>
                  <a:lnTo>
                    <a:pt x="1322" y="399"/>
                  </a:lnTo>
                  <a:lnTo>
                    <a:pt x="129" y="1095"/>
                  </a:lnTo>
                  <a:lnTo>
                    <a:pt x="1324" y="406"/>
                  </a:lnTo>
                  <a:lnTo>
                    <a:pt x="137" y="1104"/>
                  </a:lnTo>
                  <a:lnTo>
                    <a:pt x="1330" y="417"/>
                  </a:lnTo>
                  <a:lnTo>
                    <a:pt x="144" y="1114"/>
                  </a:lnTo>
                  <a:lnTo>
                    <a:pt x="1335" y="428"/>
                  </a:lnTo>
                  <a:lnTo>
                    <a:pt x="147" y="1118"/>
                  </a:lnTo>
                  <a:lnTo>
                    <a:pt x="1336" y="433"/>
                  </a:lnTo>
                  <a:lnTo>
                    <a:pt x="152" y="1124"/>
                  </a:lnTo>
                  <a:lnTo>
                    <a:pt x="1339" y="440"/>
                  </a:lnTo>
                  <a:lnTo>
                    <a:pt x="158" y="1130"/>
                  </a:lnTo>
                  <a:lnTo>
                    <a:pt x="1342" y="448"/>
                  </a:lnTo>
                  <a:lnTo>
                    <a:pt x="159" y="1131"/>
                  </a:lnTo>
                  <a:lnTo>
                    <a:pt x="1343" y="449"/>
                  </a:lnTo>
                  <a:lnTo>
                    <a:pt x="167" y="1142"/>
                  </a:lnTo>
                  <a:lnTo>
                    <a:pt x="1347" y="461"/>
                  </a:lnTo>
                  <a:lnTo>
                    <a:pt x="170" y="1145"/>
                  </a:lnTo>
                  <a:lnTo>
                    <a:pt x="1349" y="465"/>
                  </a:lnTo>
                  <a:lnTo>
                    <a:pt x="171" y="1146"/>
                  </a:lnTo>
                  <a:lnTo>
                    <a:pt x="1350" y="467"/>
                  </a:lnTo>
                  <a:lnTo>
                    <a:pt x="177" y="1153"/>
                  </a:lnTo>
                  <a:lnTo>
                    <a:pt x="1353" y="475"/>
                  </a:lnTo>
                  <a:lnTo>
                    <a:pt x="183" y="1160"/>
                  </a:lnTo>
                  <a:lnTo>
                    <a:pt x="1355" y="484"/>
                  </a:lnTo>
                  <a:lnTo>
                    <a:pt x="192" y="1169"/>
                  </a:lnTo>
                  <a:lnTo>
                    <a:pt x="1360" y="497"/>
                  </a:lnTo>
                  <a:lnTo>
                    <a:pt x="198" y="1176"/>
                  </a:lnTo>
                  <a:lnTo>
                    <a:pt x="1362" y="506"/>
                  </a:lnTo>
                  <a:lnTo>
                    <a:pt x="202" y="1180"/>
                  </a:lnTo>
                  <a:lnTo>
                    <a:pt x="1364" y="511"/>
                  </a:lnTo>
                  <a:lnTo>
                    <a:pt x="205" y="1183"/>
                  </a:lnTo>
                  <a:lnTo>
                    <a:pt x="1364" y="516"/>
                  </a:lnTo>
                  <a:lnTo>
                    <a:pt x="209" y="1187"/>
                  </a:lnTo>
                  <a:lnTo>
                    <a:pt x="1365" y="521"/>
                  </a:lnTo>
                  <a:lnTo>
                    <a:pt x="212" y="1189"/>
                  </a:lnTo>
                  <a:lnTo>
                    <a:pt x="1366" y="524"/>
                  </a:lnTo>
                  <a:lnTo>
                    <a:pt x="217" y="1195"/>
                  </a:lnTo>
                  <a:lnTo>
                    <a:pt x="1368" y="532"/>
                  </a:lnTo>
                  <a:lnTo>
                    <a:pt x="227" y="1203"/>
                  </a:lnTo>
                  <a:lnTo>
                    <a:pt x="1370" y="544"/>
                  </a:lnTo>
                  <a:lnTo>
                    <a:pt x="235" y="1211"/>
                  </a:lnTo>
                  <a:lnTo>
                    <a:pt x="1373" y="555"/>
                  </a:lnTo>
                  <a:lnTo>
                    <a:pt x="238" y="1214"/>
                  </a:lnTo>
                  <a:lnTo>
                    <a:pt x="1374" y="559"/>
                  </a:lnTo>
                  <a:lnTo>
                    <a:pt x="247" y="1221"/>
                  </a:lnTo>
                  <a:lnTo>
                    <a:pt x="1376" y="571"/>
                  </a:lnTo>
                  <a:lnTo>
                    <a:pt x="254" y="1227"/>
                  </a:lnTo>
                  <a:lnTo>
                    <a:pt x="1377" y="579"/>
                  </a:lnTo>
                  <a:lnTo>
                    <a:pt x="258" y="1230"/>
                  </a:lnTo>
                  <a:lnTo>
                    <a:pt x="1379" y="585"/>
                  </a:lnTo>
                  <a:lnTo>
                    <a:pt x="265" y="1235"/>
                  </a:lnTo>
                  <a:lnTo>
                    <a:pt x="1380" y="594"/>
                  </a:lnTo>
                  <a:lnTo>
                    <a:pt x="272" y="1241"/>
                  </a:lnTo>
                  <a:lnTo>
                    <a:pt x="1381" y="601"/>
                  </a:lnTo>
                  <a:lnTo>
                    <a:pt x="280" y="1246"/>
                  </a:lnTo>
                  <a:lnTo>
                    <a:pt x="1383" y="612"/>
                  </a:lnTo>
                  <a:lnTo>
                    <a:pt x="288" y="1253"/>
                  </a:lnTo>
                  <a:lnTo>
                    <a:pt x="1384" y="622"/>
                  </a:lnTo>
                  <a:lnTo>
                    <a:pt x="299" y="1261"/>
                  </a:lnTo>
                  <a:lnTo>
                    <a:pt x="1385" y="636"/>
                  </a:lnTo>
                  <a:lnTo>
                    <a:pt x="304" y="1265"/>
                  </a:lnTo>
                  <a:lnTo>
                    <a:pt x="1385" y="641"/>
                  </a:lnTo>
                  <a:lnTo>
                    <a:pt x="311" y="1269"/>
                  </a:lnTo>
                  <a:lnTo>
                    <a:pt x="1385" y="651"/>
                  </a:lnTo>
                  <a:lnTo>
                    <a:pt x="312" y="1269"/>
                  </a:lnTo>
                  <a:lnTo>
                    <a:pt x="1385" y="651"/>
                  </a:lnTo>
                  <a:lnTo>
                    <a:pt x="318" y="1273"/>
                  </a:lnTo>
                  <a:lnTo>
                    <a:pt x="1387" y="658"/>
                  </a:lnTo>
                  <a:lnTo>
                    <a:pt x="325" y="1277"/>
                  </a:lnTo>
                  <a:lnTo>
                    <a:pt x="1387" y="666"/>
                  </a:lnTo>
                  <a:lnTo>
                    <a:pt x="331" y="1281"/>
                  </a:lnTo>
                  <a:lnTo>
                    <a:pt x="1387" y="674"/>
                  </a:lnTo>
                  <a:lnTo>
                    <a:pt x="337" y="1285"/>
                  </a:lnTo>
                  <a:lnTo>
                    <a:pt x="1387" y="679"/>
                  </a:lnTo>
                  <a:lnTo>
                    <a:pt x="341" y="1288"/>
                  </a:lnTo>
                  <a:lnTo>
                    <a:pt x="1387" y="685"/>
                  </a:lnTo>
                  <a:lnTo>
                    <a:pt x="354" y="1295"/>
                  </a:lnTo>
                  <a:lnTo>
                    <a:pt x="1387" y="701"/>
                  </a:lnTo>
                  <a:lnTo>
                    <a:pt x="361" y="1299"/>
                  </a:lnTo>
                  <a:lnTo>
                    <a:pt x="1387" y="708"/>
                  </a:lnTo>
                  <a:lnTo>
                    <a:pt x="369" y="1303"/>
                  </a:lnTo>
                  <a:lnTo>
                    <a:pt x="1387" y="717"/>
                  </a:lnTo>
                  <a:lnTo>
                    <a:pt x="380" y="1308"/>
                  </a:lnTo>
                  <a:lnTo>
                    <a:pt x="1387" y="729"/>
                  </a:lnTo>
                  <a:lnTo>
                    <a:pt x="392" y="1315"/>
                  </a:lnTo>
                  <a:lnTo>
                    <a:pt x="1385" y="743"/>
                  </a:lnTo>
                  <a:lnTo>
                    <a:pt x="405" y="1321"/>
                  </a:lnTo>
                  <a:lnTo>
                    <a:pt x="1384" y="756"/>
                  </a:lnTo>
                  <a:lnTo>
                    <a:pt x="417" y="1326"/>
                  </a:lnTo>
                  <a:lnTo>
                    <a:pt x="1383" y="770"/>
                  </a:lnTo>
                  <a:lnTo>
                    <a:pt x="428" y="1330"/>
                  </a:lnTo>
                  <a:lnTo>
                    <a:pt x="1381" y="781"/>
                  </a:lnTo>
                  <a:lnTo>
                    <a:pt x="430" y="1331"/>
                  </a:lnTo>
                  <a:lnTo>
                    <a:pt x="1381" y="783"/>
                  </a:lnTo>
                  <a:lnTo>
                    <a:pt x="437" y="1334"/>
                  </a:lnTo>
                  <a:lnTo>
                    <a:pt x="1380" y="792"/>
                  </a:lnTo>
                  <a:lnTo>
                    <a:pt x="451" y="1340"/>
                  </a:lnTo>
                  <a:lnTo>
                    <a:pt x="1377" y="806"/>
                  </a:lnTo>
                  <a:lnTo>
                    <a:pt x="463" y="1344"/>
                  </a:lnTo>
                  <a:lnTo>
                    <a:pt x="1376" y="819"/>
                  </a:lnTo>
                  <a:lnTo>
                    <a:pt x="479" y="1349"/>
                  </a:lnTo>
                  <a:lnTo>
                    <a:pt x="1372" y="835"/>
                  </a:lnTo>
                  <a:lnTo>
                    <a:pt x="493" y="1354"/>
                  </a:lnTo>
                  <a:lnTo>
                    <a:pt x="1369" y="850"/>
                  </a:lnTo>
                  <a:lnTo>
                    <a:pt x="500" y="1356"/>
                  </a:lnTo>
                  <a:lnTo>
                    <a:pt x="1368" y="857"/>
                  </a:lnTo>
                  <a:lnTo>
                    <a:pt x="514" y="1360"/>
                  </a:lnTo>
                  <a:lnTo>
                    <a:pt x="1364" y="871"/>
                  </a:lnTo>
                  <a:lnTo>
                    <a:pt x="527" y="1364"/>
                  </a:lnTo>
                  <a:lnTo>
                    <a:pt x="1360" y="884"/>
                  </a:lnTo>
                  <a:lnTo>
                    <a:pt x="537" y="1367"/>
                  </a:lnTo>
                  <a:lnTo>
                    <a:pt x="1357" y="894"/>
                  </a:lnTo>
                  <a:lnTo>
                    <a:pt x="558" y="1371"/>
                  </a:lnTo>
                  <a:lnTo>
                    <a:pt x="1351" y="913"/>
                  </a:lnTo>
                  <a:lnTo>
                    <a:pt x="578" y="1373"/>
                  </a:lnTo>
                  <a:lnTo>
                    <a:pt x="1343" y="934"/>
                  </a:lnTo>
                  <a:lnTo>
                    <a:pt x="580" y="1375"/>
                  </a:lnTo>
                  <a:lnTo>
                    <a:pt x="1343" y="935"/>
                  </a:lnTo>
                  <a:lnTo>
                    <a:pt x="592" y="1376"/>
                  </a:lnTo>
                  <a:lnTo>
                    <a:pt x="1339" y="946"/>
                  </a:lnTo>
                  <a:lnTo>
                    <a:pt x="608" y="1379"/>
                  </a:lnTo>
                  <a:lnTo>
                    <a:pt x="1332" y="961"/>
                  </a:lnTo>
                  <a:lnTo>
                    <a:pt x="628" y="1380"/>
                  </a:lnTo>
                  <a:lnTo>
                    <a:pt x="1324" y="980"/>
                  </a:lnTo>
                  <a:lnTo>
                    <a:pt x="642" y="1382"/>
                  </a:lnTo>
                  <a:lnTo>
                    <a:pt x="1319" y="992"/>
                  </a:lnTo>
                  <a:lnTo>
                    <a:pt x="664" y="1383"/>
                  </a:lnTo>
                  <a:lnTo>
                    <a:pt x="1309" y="1012"/>
                  </a:lnTo>
                  <a:lnTo>
                    <a:pt x="685" y="1384"/>
                  </a:lnTo>
                  <a:lnTo>
                    <a:pt x="1298" y="1031"/>
                  </a:lnTo>
                  <a:lnTo>
                    <a:pt x="693" y="1384"/>
                  </a:lnTo>
                  <a:lnTo>
                    <a:pt x="1294" y="1038"/>
                  </a:lnTo>
                  <a:lnTo>
                    <a:pt x="707" y="1383"/>
                  </a:lnTo>
                  <a:lnTo>
                    <a:pt x="1288" y="1049"/>
                  </a:lnTo>
                  <a:lnTo>
                    <a:pt x="711" y="1383"/>
                  </a:lnTo>
                  <a:lnTo>
                    <a:pt x="1285" y="1053"/>
                  </a:lnTo>
                  <a:lnTo>
                    <a:pt x="738" y="1383"/>
                  </a:lnTo>
                  <a:lnTo>
                    <a:pt x="1271" y="1076"/>
                  </a:lnTo>
                  <a:lnTo>
                    <a:pt x="748" y="1382"/>
                  </a:lnTo>
                  <a:lnTo>
                    <a:pt x="1266" y="1084"/>
                  </a:lnTo>
                  <a:lnTo>
                    <a:pt x="757" y="1380"/>
                  </a:lnTo>
                  <a:lnTo>
                    <a:pt x="1259" y="1092"/>
                  </a:lnTo>
                  <a:lnTo>
                    <a:pt x="772" y="1379"/>
                  </a:lnTo>
                  <a:lnTo>
                    <a:pt x="1251" y="1104"/>
                  </a:lnTo>
                  <a:lnTo>
                    <a:pt x="801" y="1376"/>
                  </a:lnTo>
                  <a:lnTo>
                    <a:pt x="1233" y="1126"/>
                  </a:lnTo>
                  <a:lnTo>
                    <a:pt x="836" y="1369"/>
                  </a:lnTo>
                  <a:lnTo>
                    <a:pt x="1210" y="1154"/>
                  </a:lnTo>
                  <a:lnTo>
                    <a:pt x="848" y="1367"/>
                  </a:lnTo>
                  <a:lnTo>
                    <a:pt x="1202" y="1162"/>
                  </a:lnTo>
                  <a:lnTo>
                    <a:pt x="854" y="1365"/>
                  </a:lnTo>
                  <a:lnTo>
                    <a:pt x="1198" y="1166"/>
                  </a:lnTo>
                  <a:lnTo>
                    <a:pt x="878" y="1359"/>
                  </a:lnTo>
                  <a:lnTo>
                    <a:pt x="1179" y="1185"/>
                  </a:lnTo>
                  <a:lnTo>
                    <a:pt x="915" y="1348"/>
                  </a:lnTo>
                  <a:lnTo>
                    <a:pt x="1152" y="1211"/>
                  </a:lnTo>
                  <a:lnTo>
                    <a:pt x="917" y="1348"/>
                  </a:lnTo>
                  <a:lnTo>
                    <a:pt x="1151" y="1212"/>
                  </a:lnTo>
                  <a:lnTo>
                    <a:pt x="988" y="1318"/>
                  </a:lnTo>
                  <a:lnTo>
                    <a:pt x="1091" y="1260"/>
                  </a:lnTo>
                  <a:lnTo>
                    <a:pt x="1037" y="1294"/>
                  </a:lnTo>
                  <a:lnTo>
                    <a:pt x="1049" y="1287"/>
                  </a:lnTo>
                </a:path>
              </a:pathLst>
            </a:custGeom>
            <a:noFill/>
            <a:ln w="1588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任意多边形: 形状 452">
              <a:extLst>
                <a:ext uri="{FF2B5EF4-FFF2-40B4-BE49-F238E27FC236}">
                  <a16:creationId xmlns="" xmlns:a16="http://schemas.microsoft.com/office/drawing/2014/main" id="{E5389DB4-8857-43A9-B29A-BCB7CE35C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767" y="3020318"/>
              <a:ext cx="655755" cy="216537"/>
            </a:xfrm>
            <a:custGeom>
              <a:avLst/>
              <a:gdLst>
                <a:gd name="connsiteX0" fmla="*/ 392245 w 655755"/>
                <a:gd name="connsiteY0" fmla="*/ 138514 h 216537"/>
                <a:gd name="connsiteX1" fmla="*/ 384488 w 655755"/>
                <a:gd name="connsiteY1" fmla="*/ 146478 h 216537"/>
                <a:gd name="connsiteX2" fmla="*/ 399158 w 655755"/>
                <a:gd name="connsiteY2" fmla="*/ 145672 h 216537"/>
                <a:gd name="connsiteX3" fmla="*/ 396906 w 655755"/>
                <a:gd name="connsiteY3" fmla="*/ 143340 h 216537"/>
                <a:gd name="connsiteX4" fmla="*/ 395182 w 655755"/>
                <a:gd name="connsiteY4" fmla="*/ 145575 h 216537"/>
                <a:gd name="connsiteX5" fmla="*/ 389058 w 655755"/>
                <a:gd name="connsiteY5" fmla="*/ 145575 h 216537"/>
                <a:gd name="connsiteX6" fmla="*/ 394930 w 655755"/>
                <a:gd name="connsiteY6" fmla="*/ 141294 h 216537"/>
                <a:gd name="connsiteX7" fmla="*/ 389201 w 655755"/>
                <a:gd name="connsiteY7" fmla="*/ 130617 h 216537"/>
                <a:gd name="connsiteX8" fmla="*/ 374024 w 655755"/>
                <a:gd name="connsiteY8" fmla="*/ 144510 h 216537"/>
                <a:gd name="connsiteX9" fmla="*/ 374717 w 655755"/>
                <a:gd name="connsiteY9" fmla="*/ 147014 h 216537"/>
                <a:gd name="connsiteX10" fmla="*/ 384359 w 655755"/>
                <a:gd name="connsiteY10" fmla="*/ 146485 h 216537"/>
                <a:gd name="connsiteX11" fmla="*/ 380111 w 655755"/>
                <a:gd name="connsiteY11" fmla="*/ 144304 h 216537"/>
                <a:gd name="connsiteX12" fmla="*/ 389734 w 655755"/>
                <a:gd name="connsiteY12" fmla="*/ 132778 h 216537"/>
                <a:gd name="connsiteX13" fmla="*/ 387323 w 655755"/>
                <a:gd name="connsiteY13" fmla="*/ 122996 h 216537"/>
                <a:gd name="connsiteX14" fmla="*/ 368542 w 655755"/>
                <a:gd name="connsiteY14" fmla="*/ 138525 h 216537"/>
                <a:gd name="connsiteX15" fmla="*/ 370964 w 655755"/>
                <a:gd name="connsiteY15" fmla="*/ 141117 h 216537"/>
                <a:gd name="connsiteX16" fmla="*/ 387955 w 655755"/>
                <a:gd name="connsiteY16" fmla="*/ 125563 h 216537"/>
                <a:gd name="connsiteX17" fmla="*/ 385137 w 655755"/>
                <a:gd name="connsiteY17" fmla="*/ 114130 h 216537"/>
                <a:gd name="connsiteX18" fmla="*/ 365909 w 655755"/>
                <a:gd name="connsiteY18" fmla="*/ 130875 h 216537"/>
                <a:gd name="connsiteX19" fmla="*/ 366674 w 655755"/>
                <a:gd name="connsiteY19" fmla="*/ 135932 h 216537"/>
                <a:gd name="connsiteX20" fmla="*/ 386175 w 655755"/>
                <a:gd name="connsiteY20" fmla="*/ 118341 h 216537"/>
                <a:gd name="connsiteX21" fmla="*/ 383237 w 655755"/>
                <a:gd name="connsiteY21" fmla="*/ 104684 h 216537"/>
                <a:gd name="connsiteX22" fmla="*/ 364475 w 655755"/>
                <a:gd name="connsiteY22" fmla="*/ 121384 h 216537"/>
                <a:gd name="connsiteX23" fmla="*/ 365113 w 655755"/>
                <a:gd name="connsiteY23" fmla="*/ 125602 h 216537"/>
                <a:gd name="connsiteX24" fmla="*/ 383926 w 655755"/>
                <a:gd name="connsiteY24" fmla="*/ 109218 h 216537"/>
                <a:gd name="connsiteX25" fmla="*/ 383049 w 655755"/>
                <a:gd name="connsiteY25" fmla="*/ 105658 h 216537"/>
                <a:gd name="connsiteX26" fmla="*/ 385253 w 655755"/>
                <a:gd name="connsiteY26" fmla="*/ 94251 h 216537"/>
                <a:gd name="connsiteX27" fmla="*/ 377976 w 655755"/>
                <a:gd name="connsiteY27" fmla="*/ 99013 h 216537"/>
                <a:gd name="connsiteX28" fmla="*/ 364041 w 655755"/>
                <a:gd name="connsiteY28" fmla="*/ 110564 h 216537"/>
                <a:gd name="connsiteX29" fmla="*/ 363596 w 655755"/>
                <a:gd name="connsiteY29" fmla="*/ 115571 h 216537"/>
                <a:gd name="connsiteX30" fmla="*/ 363680 w 655755"/>
                <a:gd name="connsiteY30" fmla="*/ 116125 h 216537"/>
                <a:gd name="connsiteX31" fmla="*/ 384630 w 655755"/>
                <a:gd name="connsiteY31" fmla="*/ 97477 h 216537"/>
                <a:gd name="connsiteX32" fmla="*/ 306420 w 655755"/>
                <a:gd name="connsiteY32" fmla="*/ 91234 h 216537"/>
                <a:gd name="connsiteX33" fmla="*/ 304694 w 655755"/>
                <a:gd name="connsiteY33" fmla="*/ 92298 h 216537"/>
                <a:gd name="connsiteX34" fmla="*/ 186199 w 655755"/>
                <a:gd name="connsiteY34" fmla="*/ 94457 h 216537"/>
                <a:gd name="connsiteX35" fmla="*/ 106484 w 655755"/>
                <a:gd name="connsiteY35" fmla="*/ 94457 h 216537"/>
                <a:gd name="connsiteX36" fmla="*/ 61240 w 655755"/>
                <a:gd name="connsiteY36" fmla="*/ 96616 h 216537"/>
                <a:gd name="connsiteX37" fmla="*/ 62930 w 655755"/>
                <a:gd name="connsiteY37" fmla="*/ 102712 h 216537"/>
                <a:gd name="connsiteX38" fmla="*/ 201487 w 655755"/>
                <a:gd name="connsiteY38" fmla="*/ 102712 h 216537"/>
                <a:gd name="connsiteX39" fmla="*/ 186382 w 655755"/>
                <a:gd name="connsiteY39" fmla="*/ 112237 h 216537"/>
                <a:gd name="connsiteX40" fmla="*/ 67296 w 655755"/>
                <a:gd name="connsiteY40" fmla="*/ 112237 h 216537"/>
                <a:gd name="connsiteX41" fmla="*/ 87094 w 655755"/>
                <a:gd name="connsiteY41" fmla="*/ 122524 h 216537"/>
                <a:gd name="connsiteX42" fmla="*/ 108638 w 655755"/>
                <a:gd name="connsiteY42" fmla="*/ 122524 h 216537"/>
                <a:gd name="connsiteX43" fmla="*/ 186199 w 655755"/>
                <a:gd name="connsiteY43" fmla="*/ 122524 h 216537"/>
                <a:gd name="connsiteX44" fmla="*/ 303387 w 655755"/>
                <a:gd name="connsiteY44" fmla="*/ 124584 h 216537"/>
                <a:gd name="connsiteX45" fmla="*/ 300916 w 655755"/>
                <a:gd name="connsiteY45" fmla="*/ 106158 h 216537"/>
                <a:gd name="connsiteX46" fmla="*/ 387528 w 655755"/>
                <a:gd name="connsiteY46" fmla="*/ 82484 h 216537"/>
                <a:gd name="connsiteX47" fmla="*/ 365068 w 655755"/>
                <a:gd name="connsiteY47" fmla="*/ 98998 h 216537"/>
                <a:gd name="connsiteX48" fmla="*/ 364656 w 655755"/>
                <a:gd name="connsiteY48" fmla="*/ 103632 h 216537"/>
                <a:gd name="connsiteX49" fmla="*/ 373154 w 655755"/>
                <a:gd name="connsiteY49" fmla="*/ 97666 h 216537"/>
                <a:gd name="connsiteX50" fmla="*/ 386612 w 655755"/>
                <a:gd name="connsiteY50" fmla="*/ 87222 h 216537"/>
                <a:gd name="connsiteX51" fmla="*/ 362485 w 655755"/>
                <a:gd name="connsiteY51" fmla="*/ 66664 h 216537"/>
                <a:gd name="connsiteX52" fmla="*/ 358513 w 655755"/>
                <a:gd name="connsiteY52" fmla="*/ 66777 h 216537"/>
                <a:gd name="connsiteX53" fmla="*/ 311143 w 655755"/>
                <a:gd name="connsiteY53" fmla="*/ 90192 h 216537"/>
                <a:gd name="connsiteX54" fmla="*/ 324062 w 655755"/>
                <a:gd name="connsiteY54" fmla="*/ 143410 h 216537"/>
                <a:gd name="connsiteX55" fmla="*/ 360955 w 655755"/>
                <a:gd name="connsiteY55" fmla="*/ 147463 h 216537"/>
                <a:gd name="connsiteX56" fmla="*/ 356753 w 655755"/>
                <a:gd name="connsiteY56" fmla="*/ 143903 h 216537"/>
                <a:gd name="connsiteX57" fmla="*/ 351804 w 655755"/>
                <a:gd name="connsiteY57" fmla="*/ 120564 h 216537"/>
                <a:gd name="connsiteX58" fmla="*/ 352019 w 655755"/>
                <a:gd name="connsiteY58" fmla="*/ 105847 h 216537"/>
                <a:gd name="connsiteX59" fmla="*/ 349942 w 655755"/>
                <a:gd name="connsiteY59" fmla="*/ 104829 h 216537"/>
                <a:gd name="connsiteX60" fmla="*/ 352057 w 655755"/>
                <a:gd name="connsiteY60" fmla="*/ 103274 h 216537"/>
                <a:gd name="connsiteX61" fmla="*/ 352149 w 655755"/>
                <a:gd name="connsiteY61" fmla="*/ 96997 h 216537"/>
                <a:gd name="connsiteX62" fmla="*/ 354877 w 655755"/>
                <a:gd name="connsiteY62" fmla="*/ 76285 h 216537"/>
                <a:gd name="connsiteX63" fmla="*/ 385391 w 655755"/>
                <a:gd name="connsiteY63" fmla="*/ 66017 h 216537"/>
                <a:gd name="connsiteX64" fmla="*/ 374158 w 655755"/>
                <a:gd name="connsiteY64" fmla="*/ 66335 h 216537"/>
                <a:gd name="connsiteX65" fmla="*/ 373977 w 655755"/>
                <a:gd name="connsiteY65" fmla="*/ 66870 h 216537"/>
                <a:gd name="connsiteX66" fmla="*/ 372260 w 655755"/>
                <a:gd name="connsiteY66" fmla="*/ 69892 h 216537"/>
                <a:gd name="connsiteX67" fmla="*/ 376114 w 655755"/>
                <a:gd name="connsiteY67" fmla="*/ 66676 h 216537"/>
                <a:gd name="connsiteX68" fmla="*/ 380510 w 655755"/>
                <a:gd name="connsiteY68" fmla="*/ 68739 h 216537"/>
                <a:gd name="connsiteX69" fmla="*/ 366333 w 655755"/>
                <a:gd name="connsiteY69" fmla="*/ 80387 h 216537"/>
                <a:gd name="connsiteX70" fmla="*/ 366042 w 655755"/>
                <a:gd name="connsiteY70" fmla="*/ 84829 h 216537"/>
                <a:gd name="connsiteX71" fmla="*/ 401769 w 655755"/>
                <a:gd name="connsiteY71" fmla="*/ 65555 h 216537"/>
                <a:gd name="connsiteX72" fmla="*/ 389490 w 655755"/>
                <a:gd name="connsiteY72" fmla="*/ 65902 h 216537"/>
                <a:gd name="connsiteX73" fmla="*/ 391123 w 655755"/>
                <a:gd name="connsiteY73" fmla="*/ 66695 h 216537"/>
                <a:gd name="connsiteX74" fmla="*/ 365720 w 655755"/>
                <a:gd name="connsiteY74" fmla="*/ 89746 h 216537"/>
                <a:gd name="connsiteX75" fmla="*/ 365481 w 655755"/>
                <a:gd name="connsiteY75" fmla="*/ 93403 h 216537"/>
                <a:gd name="connsiteX76" fmla="*/ 390440 w 655755"/>
                <a:gd name="connsiteY76" fmla="*/ 75051 h 216537"/>
                <a:gd name="connsiteX77" fmla="*/ 400985 w 655755"/>
                <a:gd name="connsiteY77" fmla="*/ 65774 h 216537"/>
                <a:gd name="connsiteX78" fmla="*/ 59611 w 655755"/>
                <a:gd name="connsiteY78" fmla="*/ 1063 h 216537"/>
                <a:gd name="connsiteX79" fmla="*/ 86825 w 655755"/>
                <a:gd name="connsiteY79" fmla="*/ 2227 h 216537"/>
                <a:gd name="connsiteX80" fmla="*/ 176743 w 655755"/>
                <a:gd name="connsiteY80" fmla="*/ 77336 h 216537"/>
                <a:gd name="connsiteX81" fmla="*/ 182852 w 655755"/>
                <a:gd name="connsiteY81" fmla="*/ 85468 h 216537"/>
                <a:gd name="connsiteX82" fmla="*/ 309003 w 655755"/>
                <a:gd name="connsiteY82" fmla="*/ 83662 h 216537"/>
                <a:gd name="connsiteX83" fmla="*/ 309135 w 655755"/>
                <a:gd name="connsiteY83" fmla="*/ 83873 h 216537"/>
                <a:gd name="connsiteX84" fmla="*/ 309797 w 655755"/>
                <a:gd name="connsiteY84" fmla="*/ 82077 h 216537"/>
                <a:gd name="connsiteX85" fmla="*/ 328368 w 655755"/>
                <a:gd name="connsiteY85" fmla="*/ 66777 h 216537"/>
                <a:gd name="connsiteX86" fmla="*/ 365222 w 655755"/>
                <a:gd name="connsiteY86" fmla="*/ 63205 h 216537"/>
                <a:gd name="connsiteX87" fmla="*/ 367429 w 655755"/>
                <a:gd name="connsiteY87" fmla="*/ 60414 h 216537"/>
                <a:gd name="connsiteX88" fmla="*/ 375614 w 655755"/>
                <a:gd name="connsiteY88" fmla="*/ 62028 h 216537"/>
                <a:gd name="connsiteX89" fmla="*/ 375555 w 655755"/>
                <a:gd name="connsiteY89" fmla="*/ 62203 h 216537"/>
                <a:gd name="connsiteX90" fmla="*/ 383274 w 655755"/>
                <a:gd name="connsiteY90" fmla="*/ 61455 h 216537"/>
                <a:gd name="connsiteX91" fmla="*/ 414303 w 655755"/>
                <a:gd name="connsiteY91" fmla="*/ 62056 h 216537"/>
                <a:gd name="connsiteX92" fmla="*/ 416523 w 655755"/>
                <a:gd name="connsiteY92" fmla="*/ 61437 h 216537"/>
                <a:gd name="connsiteX93" fmla="*/ 415261 w 655755"/>
                <a:gd name="connsiteY93" fmla="*/ 62075 h 216537"/>
                <a:gd name="connsiteX94" fmla="*/ 438180 w 655755"/>
                <a:gd name="connsiteY94" fmla="*/ 62519 h 216537"/>
                <a:gd name="connsiteX95" fmla="*/ 437159 w 655755"/>
                <a:gd name="connsiteY95" fmla="*/ 63024 h 216537"/>
                <a:gd name="connsiteX96" fmla="*/ 436026 w 655755"/>
                <a:gd name="connsiteY96" fmla="*/ 62519 h 216537"/>
                <a:gd name="connsiteX97" fmla="*/ 433873 w 655755"/>
                <a:gd name="connsiteY97" fmla="*/ 64648 h 216537"/>
                <a:gd name="connsiteX98" fmla="*/ 408774 w 655755"/>
                <a:gd name="connsiteY98" fmla="*/ 65357 h 216537"/>
                <a:gd name="connsiteX99" fmla="*/ 407950 w 655755"/>
                <a:gd name="connsiteY99" fmla="*/ 65773 h 216537"/>
                <a:gd name="connsiteX100" fmla="*/ 397235 w 655755"/>
                <a:gd name="connsiteY100" fmla="*/ 104803 h 216537"/>
                <a:gd name="connsiteX101" fmla="*/ 400985 w 655755"/>
                <a:gd name="connsiteY101" fmla="*/ 128654 h 216537"/>
                <a:gd name="connsiteX102" fmla="*/ 412434 w 655755"/>
                <a:gd name="connsiteY102" fmla="*/ 143480 h 216537"/>
                <a:gd name="connsiteX103" fmla="*/ 440871 w 655755"/>
                <a:gd name="connsiteY103" fmla="*/ 138089 h 216537"/>
                <a:gd name="connsiteX104" fmla="*/ 453050 w 655755"/>
                <a:gd name="connsiteY104" fmla="*/ 125782 h 216537"/>
                <a:gd name="connsiteX105" fmla="*/ 454541 w 655755"/>
                <a:gd name="connsiteY105" fmla="*/ 118939 h 216537"/>
                <a:gd name="connsiteX106" fmla="*/ 435496 w 655755"/>
                <a:gd name="connsiteY106" fmla="*/ 119686 h 216537"/>
                <a:gd name="connsiteX107" fmla="*/ 418207 w 655755"/>
                <a:gd name="connsiteY107" fmla="*/ 111382 h 216537"/>
                <a:gd name="connsiteX108" fmla="*/ 424691 w 655755"/>
                <a:gd name="connsiteY108" fmla="*/ 94774 h 216537"/>
                <a:gd name="connsiteX109" fmla="*/ 451671 w 655755"/>
                <a:gd name="connsiteY109" fmla="*/ 94839 h 216537"/>
                <a:gd name="connsiteX110" fmla="*/ 456065 w 655755"/>
                <a:gd name="connsiteY110" fmla="*/ 94871 h 216537"/>
                <a:gd name="connsiteX111" fmla="*/ 453790 w 655755"/>
                <a:gd name="connsiteY111" fmla="*/ 79283 h 216537"/>
                <a:gd name="connsiteX112" fmla="*/ 433873 w 655755"/>
                <a:gd name="connsiteY112" fmla="*/ 64648 h 216537"/>
                <a:gd name="connsiteX113" fmla="*/ 437159 w 655755"/>
                <a:gd name="connsiteY113" fmla="*/ 63024 h 216537"/>
                <a:gd name="connsiteX114" fmla="*/ 457693 w 655755"/>
                <a:gd name="connsiteY114" fmla="*/ 72165 h 216537"/>
                <a:gd name="connsiteX115" fmla="*/ 464846 w 655755"/>
                <a:gd name="connsiteY115" fmla="*/ 89724 h 216537"/>
                <a:gd name="connsiteX116" fmla="*/ 464874 w 655755"/>
                <a:gd name="connsiteY116" fmla="*/ 94935 h 216537"/>
                <a:gd name="connsiteX117" fmla="*/ 514108 w 655755"/>
                <a:gd name="connsiteY117" fmla="*/ 95293 h 216537"/>
                <a:gd name="connsiteX118" fmla="*/ 634321 w 655755"/>
                <a:gd name="connsiteY118" fmla="*/ 98926 h 216537"/>
                <a:gd name="connsiteX119" fmla="*/ 647288 w 655755"/>
                <a:gd name="connsiteY119" fmla="*/ 111382 h 216537"/>
                <a:gd name="connsiteX120" fmla="*/ 557938 w 655755"/>
                <a:gd name="connsiteY120" fmla="*/ 114885 h 216537"/>
                <a:gd name="connsiteX121" fmla="*/ 462425 w 655755"/>
                <a:gd name="connsiteY121" fmla="*/ 118630 h 216537"/>
                <a:gd name="connsiteX122" fmla="*/ 458715 w 655755"/>
                <a:gd name="connsiteY122" fmla="*/ 130230 h 216537"/>
                <a:gd name="connsiteX123" fmla="*/ 446792 w 655755"/>
                <a:gd name="connsiteY123" fmla="*/ 143410 h 216537"/>
                <a:gd name="connsiteX124" fmla="*/ 418801 w 655755"/>
                <a:gd name="connsiteY124" fmla="*/ 149530 h 216537"/>
                <a:gd name="connsiteX125" fmla="*/ 407514 w 655755"/>
                <a:gd name="connsiteY125" fmla="*/ 148779 h 216537"/>
                <a:gd name="connsiteX126" fmla="*/ 403664 w 655755"/>
                <a:gd name="connsiteY126" fmla="*/ 150337 h 216537"/>
                <a:gd name="connsiteX127" fmla="*/ 401792 w 655755"/>
                <a:gd name="connsiteY127" fmla="*/ 148398 h 216537"/>
                <a:gd name="connsiteX128" fmla="*/ 390810 w 655755"/>
                <a:gd name="connsiteY128" fmla="*/ 147668 h 216537"/>
                <a:gd name="connsiteX129" fmla="*/ 375066 w 655755"/>
                <a:gd name="connsiteY129" fmla="*/ 148276 h 216537"/>
                <a:gd name="connsiteX130" fmla="*/ 375614 w 655755"/>
                <a:gd name="connsiteY130" fmla="*/ 150258 h 216537"/>
                <a:gd name="connsiteX131" fmla="*/ 367429 w 655755"/>
                <a:gd name="connsiteY131" fmla="*/ 152948 h 216537"/>
                <a:gd name="connsiteX132" fmla="*/ 362487 w 655755"/>
                <a:gd name="connsiteY132" fmla="*/ 148761 h 216537"/>
                <a:gd name="connsiteX133" fmla="*/ 356359 w 655755"/>
                <a:gd name="connsiteY133" fmla="*/ 148998 h 216537"/>
                <a:gd name="connsiteX134" fmla="*/ 321909 w 655755"/>
                <a:gd name="connsiteY134" fmla="*/ 145539 h 216537"/>
                <a:gd name="connsiteX135" fmla="*/ 306458 w 655755"/>
                <a:gd name="connsiteY135" fmla="*/ 132231 h 216537"/>
                <a:gd name="connsiteX136" fmla="*/ 304694 w 655755"/>
                <a:gd name="connsiteY136" fmla="*/ 133319 h 216537"/>
                <a:gd name="connsiteX137" fmla="*/ 182357 w 655755"/>
                <a:gd name="connsiteY137" fmla="*/ 131727 h 216537"/>
                <a:gd name="connsiteX138" fmla="*/ 176743 w 655755"/>
                <a:gd name="connsiteY138" fmla="*/ 139201 h 216537"/>
                <a:gd name="connsiteX139" fmla="*/ 86825 w 655755"/>
                <a:gd name="connsiteY139" fmla="*/ 214310 h 216537"/>
                <a:gd name="connsiteX140" fmla="*/ 30849 w 655755"/>
                <a:gd name="connsiteY140" fmla="*/ 173880 h 216537"/>
                <a:gd name="connsiteX141" fmla="*/ 63143 w 655755"/>
                <a:gd name="connsiteY141" fmla="*/ 124937 h 216537"/>
                <a:gd name="connsiteX142" fmla="*/ 63154 w 655755"/>
                <a:gd name="connsiteY142" fmla="*/ 124937 h 216537"/>
                <a:gd name="connsiteX143" fmla="*/ 48212 w 655755"/>
                <a:gd name="connsiteY143" fmla="*/ 118409 h 216537"/>
                <a:gd name="connsiteX144" fmla="*/ 48793 w 655755"/>
                <a:gd name="connsiteY144" fmla="*/ 112237 h 216537"/>
                <a:gd name="connsiteX145" fmla="*/ 2972 w 655755"/>
                <a:gd name="connsiteY145" fmla="*/ 112237 h 216537"/>
                <a:gd name="connsiteX146" fmla="*/ 20234 w 655755"/>
                <a:gd name="connsiteY146" fmla="*/ 102712 h 216537"/>
                <a:gd name="connsiteX147" fmla="*/ 49690 w 655755"/>
                <a:gd name="connsiteY147" fmla="*/ 102712 h 216537"/>
                <a:gd name="connsiteX148" fmla="*/ 50468 w 655755"/>
                <a:gd name="connsiteY148" fmla="*/ 94457 h 216537"/>
                <a:gd name="connsiteX149" fmla="*/ 61509 w 655755"/>
                <a:gd name="connsiteY149" fmla="*/ 88789 h 216537"/>
                <a:gd name="connsiteX150" fmla="*/ 61667 w 655755"/>
                <a:gd name="connsiteY150" fmla="*/ 88779 h 216537"/>
                <a:gd name="connsiteX151" fmla="*/ 59611 w 655755"/>
                <a:gd name="connsiteY151" fmla="*/ 84850 h 216537"/>
                <a:gd name="connsiteX152" fmla="*/ 30849 w 655755"/>
                <a:gd name="connsiteY152" fmla="*/ 42657 h 216537"/>
                <a:gd name="connsiteX153" fmla="*/ 59611 w 655755"/>
                <a:gd name="connsiteY153" fmla="*/ 1063 h 21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655755" h="216537">
                  <a:moveTo>
                    <a:pt x="392245" y="138514"/>
                  </a:moveTo>
                  <a:lnTo>
                    <a:pt x="384488" y="146478"/>
                  </a:lnTo>
                  <a:lnTo>
                    <a:pt x="399158" y="145672"/>
                  </a:lnTo>
                  <a:lnTo>
                    <a:pt x="396906" y="143340"/>
                  </a:lnTo>
                  <a:lnTo>
                    <a:pt x="395182" y="145575"/>
                  </a:lnTo>
                  <a:cubicBezTo>
                    <a:pt x="393141" y="145575"/>
                    <a:pt x="389058" y="145575"/>
                    <a:pt x="389058" y="145575"/>
                  </a:cubicBezTo>
                  <a:lnTo>
                    <a:pt x="394930" y="141294"/>
                  </a:lnTo>
                  <a:close/>
                  <a:moveTo>
                    <a:pt x="389201" y="130617"/>
                  </a:moveTo>
                  <a:lnTo>
                    <a:pt x="374024" y="144510"/>
                  </a:lnTo>
                  <a:lnTo>
                    <a:pt x="374717" y="147014"/>
                  </a:lnTo>
                  <a:lnTo>
                    <a:pt x="384359" y="146485"/>
                  </a:lnTo>
                  <a:lnTo>
                    <a:pt x="380111" y="144304"/>
                  </a:lnTo>
                  <a:lnTo>
                    <a:pt x="389734" y="132778"/>
                  </a:lnTo>
                  <a:close/>
                  <a:moveTo>
                    <a:pt x="387323" y="122996"/>
                  </a:moveTo>
                  <a:lnTo>
                    <a:pt x="368542" y="138525"/>
                  </a:lnTo>
                  <a:lnTo>
                    <a:pt x="370964" y="141117"/>
                  </a:lnTo>
                  <a:lnTo>
                    <a:pt x="387955" y="125563"/>
                  </a:lnTo>
                  <a:close/>
                  <a:moveTo>
                    <a:pt x="385137" y="114130"/>
                  </a:moveTo>
                  <a:lnTo>
                    <a:pt x="365909" y="130875"/>
                  </a:lnTo>
                  <a:lnTo>
                    <a:pt x="366674" y="135932"/>
                  </a:lnTo>
                  <a:lnTo>
                    <a:pt x="386175" y="118341"/>
                  </a:lnTo>
                  <a:close/>
                  <a:moveTo>
                    <a:pt x="383237" y="104684"/>
                  </a:moveTo>
                  <a:lnTo>
                    <a:pt x="364475" y="121384"/>
                  </a:lnTo>
                  <a:lnTo>
                    <a:pt x="365113" y="125602"/>
                  </a:lnTo>
                  <a:lnTo>
                    <a:pt x="383926" y="109218"/>
                  </a:lnTo>
                  <a:lnTo>
                    <a:pt x="383049" y="105658"/>
                  </a:lnTo>
                  <a:close/>
                  <a:moveTo>
                    <a:pt x="385253" y="94251"/>
                  </a:moveTo>
                  <a:lnTo>
                    <a:pt x="377976" y="99013"/>
                  </a:lnTo>
                  <a:lnTo>
                    <a:pt x="364041" y="110564"/>
                  </a:lnTo>
                  <a:lnTo>
                    <a:pt x="363596" y="115571"/>
                  </a:lnTo>
                  <a:lnTo>
                    <a:pt x="363680" y="116125"/>
                  </a:lnTo>
                  <a:lnTo>
                    <a:pt x="384630" y="97477"/>
                  </a:lnTo>
                  <a:close/>
                  <a:moveTo>
                    <a:pt x="306420" y="91234"/>
                  </a:moveTo>
                  <a:lnTo>
                    <a:pt x="304694" y="92298"/>
                  </a:lnTo>
                  <a:cubicBezTo>
                    <a:pt x="265914" y="92298"/>
                    <a:pt x="227134" y="92298"/>
                    <a:pt x="186199" y="94457"/>
                  </a:cubicBezTo>
                  <a:cubicBezTo>
                    <a:pt x="160345" y="94457"/>
                    <a:pt x="132337" y="94457"/>
                    <a:pt x="106484" y="94457"/>
                  </a:cubicBezTo>
                  <a:cubicBezTo>
                    <a:pt x="95711" y="94457"/>
                    <a:pt x="72012" y="90139"/>
                    <a:pt x="61240" y="96616"/>
                  </a:cubicBezTo>
                  <a:lnTo>
                    <a:pt x="62930" y="102712"/>
                  </a:lnTo>
                  <a:lnTo>
                    <a:pt x="201487" y="102712"/>
                  </a:lnTo>
                  <a:cubicBezTo>
                    <a:pt x="214433" y="102712"/>
                    <a:pt x="190698" y="112237"/>
                    <a:pt x="186382" y="112237"/>
                  </a:cubicBezTo>
                  <a:lnTo>
                    <a:pt x="67296" y="112237"/>
                  </a:lnTo>
                  <a:lnTo>
                    <a:pt x="87094" y="122524"/>
                  </a:lnTo>
                  <a:cubicBezTo>
                    <a:pt x="93557" y="124683"/>
                    <a:pt x="102175" y="122524"/>
                    <a:pt x="108638" y="122524"/>
                  </a:cubicBezTo>
                  <a:cubicBezTo>
                    <a:pt x="134492" y="122524"/>
                    <a:pt x="160345" y="122524"/>
                    <a:pt x="186199" y="122524"/>
                  </a:cubicBezTo>
                  <a:lnTo>
                    <a:pt x="303387" y="124584"/>
                  </a:lnTo>
                  <a:lnTo>
                    <a:pt x="300916" y="106158"/>
                  </a:lnTo>
                  <a:close/>
                  <a:moveTo>
                    <a:pt x="387528" y="82484"/>
                  </a:moveTo>
                  <a:lnTo>
                    <a:pt x="365068" y="98998"/>
                  </a:lnTo>
                  <a:lnTo>
                    <a:pt x="364656" y="103632"/>
                  </a:lnTo>
                  <a:lnTo>
                    <a:pt x="373154" y="97666"/>
                  </a:lnTo>
                  <a:lnTo>
                    <a:pt x="386612" y="87222"/>
                  </a:lnTo>
                  <a:close/>
                  <a:moveTo>
                    <a:pt x="362485" y="66664"/>
                  </a:moveTo>
                  <a:lnTo>
                    <a:pt x="358513" y="66777"/>
                  </a:lnTo>
                  <a:cubicBezTo>
                    <a:pt x="339134" y="68905"/>
                    <a:pt x="317603" y="66777"/>
                    <a:pt x="311143" y="90192"/>
                  </a:cubicBezTo>
                  <a:cubicBezTo>
                    <a:pt x="304684" y="105094"/>
                    <a:pt x="306837" y="134895"/>
                    <a:pt x="324062" y="143410"/>
                  </a:cubicBezTo>
                  <a:lnTo>
                    <a:pt x="360955" y="147463"/>
                  </a:lnTo>
                  <a:lnTo>
                    <a:pt x="356753" y="143903"/>
                  </a:lnTo>
                  <a:cubicBezTo>
                    <a:pt x="353223" y="137599"/>
                    <a:pt x="352072" y="129100"/>
                    <a:pt x="351804" y="120564"/>
                  </a:cubicBezTo>
                  <a:lnTo>
                    <a:pt x="352019" y="105847"/>
                  </a:lnTo>
                  <a:lnTo>
                    <a:pt x="349942" y="104829"/>
                  </a:lnTo>
                  <a:lnTo>
                    <a:pt x="352057" y="103274"/>
                  </a:lnTo>
                  <a:lnTo>
                    <a:pt x="352149" y="96997"/>
                  </a:lnTo>
                  <a:cubicBezTo>
                    <a:pt x="352149" y="90541"/>
                    <a:pt x="352694" y="83009"/>
                    <a:pt x="354877" y="76285"/>
                  </a:cubicBezTo>
                  <a:close/>
                  <a:moveTo>
                    <a:pt x="385391" y="66017"/>
                  </a:moveTo>
                  <a:lnTo>
                    <a:pt x="374158" y="66335"/>
                  </a:lnTo>
                  <a:lnTo>
                    <a:pt x="373977" y="66870"/>
                  </a:lnTo>
                  <a:lnTo>
                    <a:pt x="372260" y="69892"/>
                  </a:lnTo>
                  <a:lnTo>
                    <a:pt x="376114" y="66676"/>
                  </a:lnTo>
                  <a:cubicBezTo>
                    <a:pt x="378312" y="64612"/>
                    <a:pt x="382708" y="66676"/>
                    <a:pt x="380510" y="68739"/>
                  </a:cubicBezTo>
                  <a:lnTo>
                    <a:pt x="366333" y="80387"/>
                  </a:lnTo>
                  <a:lnTo>
                    <a:pt x="366042" y="84829"/>
                  </a:lnTo>
                  <a:close/>
                  <a:moveTo>
                    <a:pt x="401769" y="65555"/>
                  </a:moveTo>
                  <a:lnTo>
                    <a:pt x="389490" y="65902"/>
                  </a:lnTo>
                  <a:lnTo>
                    <a:pt x="391123" y="66695"/>
                  </a:lnTo>
                  <a:lnTo>
                    <a:pt x="365720" y="89746"/>
                  </a:lnTo>
                  <a:lnTo>
                    <a:pt x="365481" y="93403"/>
                  </a:lnTo>
                  <a:lnTo>
                    <a:pt x="390440" y="75051"/>
                  </a:lnTo>
                  <a:lnTo>
                    <a:pt x="400985" y="65774"/>
                  </a:lnTo>
                  <a:close/>
                  <a:moveTo>
                    <a:pt x="59611" y="1063"/>
                  </a:moveTo>
                  <a:cubicBezTo>
                    <a:pt x="67045" y="-566"/>
                    <a:pt x="76061" y="-433"/>
                    <a:pt x="86825" y="2227"/>
                  </a:cubicBezTo>
                  <a:cubicBezTo>
                    <a:pt x="120734" y="10206"/>
                    <a:pt x="159486" y="55292"/>
                    <a:pt x="176743" y="77336"/>
                  </a:cubicBezTo>
                  <a:lnTo>
                    <a:pt x="182852" y="85468"/>
                  </a:lnTo>
                  <a:lnTo>
                    <a:pt x="309003" y="83662"/>
                  </a:lnTo>
                  <a:lnTo>
                    <a:pt x="309135" y="83873"/>
                  </a:lnTo>
                  <a:lnTo>
                    <a:pt x="309797" y="82077"/>
                  </a:lnTo>
                  <a:cubicBezTo>
                    <a:pt x="314507" y="75025"/>
                    <a:pt x="320832" y="69438"/>
                    <a:pt x="328368" y="66777"/>
                  </a:cubicBezTo>
                  <a:lnTo>
                    <a:pt x="365222" y="63205"/>
                  </a:lnTo>
                  <a:lnTo>
                    <a:pt x="367429" y="60414"/>
                  </a:lnTo>
                  <a:cubicBezTo>
                    <a:pt x="370703" y="59338"/>
                    <a:pt x="373977" y="60414"/>
                    <a:pt x="375614" y="62028"/>
                  </a:cubicBezTo>
                  <a:lnTo>
                    <a:pt x="375555" y="62203"/>
                  </a:lnTo>
                  <a:lnTo>
                    <a:pt x="383274" y="61455"/>
                  </a:lnTo>
                  <a:lnTo>
                    <a:pt x="414303" y="62056"/>
                  </a:lnTo>
                  <a:lnTo>
                    <a:pt x="416523" y="61437"/>
                  </a:lnTo>
                  <a:lnTo>
                    <a:pt x="415261" y="62075"/>
                  </a:lnTo>
                  <a:lnTo>
                    <a:pt x="438180" y="62519"/>
                  </a:lnTo>
                  <a:lnTo>
                    <a:pt x="437159" y="63024"/>
                  </a:lnTo>
                  <a:lnTo>
                    <a:pt x="436026" y="62519"/>
                  </a:lnTo>
                  <a:cubicBezTo>
                    <a:pt x="433873" y="62519"/>
                    <a:pt x="429567" y="66777"/>
                    <a:pt x="433873" y="64648"/>
                  </a:cubicBezTo>
                  <a:lnTo>
                    <a:pt x="408774" y="65357"/>
                  </a:lnTo>
                  <a:lnTo>
                    <a:pt x="407950" y="65773"/>
                  </a:lnTo>
                  <a:cubicBezTo>
                    <a:pt x="397235" y="67942"/>
                    <a:pt x="397235" y="98298"/>
                    <a:pt x="397235" y="104803"/>
                  </a:cubicBezTo>
                  <a:cubicBezTo>
                    <a:pt x="397235" y="112392"/>
                    <a:pt x="398306" y="121065"/>
                    <a:pt x="400985" y="128654"/>
                  </a:cubicBezTo>
                  <a:lnTo>
                    <a:pt x="412434" y="143480"/>
                  </a:lnTo>
                  <a:lnTo>
                    <a:pt x="440871" y="138089"/>
                  </a:lnTo>
                  <a:cubicBezTo>
                    <a:pt x="445985" y="135162"/>
                    <a:pt x="450156" y="131170"/>
                    <a:pt x="453050" y="125782"/>
                  </a:cubicBezTo>
                  <a:lnTo>
                    <a:pt x="454541" y="118939"/>
                  </a:lnTo>
                  <a:lnTo>
                    <a:pt x="435496" y="119686"/>
                  </a:lnTo>
                  <a:cubicBezTo>
                    <a:pt x="435496" y="119686"/>
                    <a:pt x="420369" y="121762"/>
                    <a:pt x="418207" y="111382"/>
                  </a:cubicBezTo>
                  <a:cubicBezTo>
                    <a:pt x="416046" y="101002"/>
                    <a:pt x="424691" y="94774"/>
                    <a:pt x="424691" y="94774"/>
                  </a:cubicBezTo>
                  <a:cubicBezTo>
                    <a:pt x="424691" y="94774"/>
                    <a:pt x="435226" y="94774"/>
                    <a:pt x="451671" y="94839"/>
                  </a:cubicBezTo>
                  <a:lnTo>
                    <a:pt x="456065" y="94871"/>
                  </a:lnTo>
                  <a:lnTo>
                    <a:pt x="453790" y="79283"/>
                  </a:lnTo>
                  <a:cubicBezTo>
                    <a:pt x="450560" y="71034"/>
                    <a:pt x="444639" y="64648"/>
                    <a:pt x="433873" y="64648"/>
                  </a:cubicBezTo>
                  <a:lnTo>
                    <a:pt x="437159" y="63024"/>
                  </a:lnTo>
                  <a:lnTo>
                    <a:pt x="457693" y="72165"/>
                  </a:lnTo>
                  <a:cubicBezTo>
                    <a:pt x="461326" y="76905"/>
                    <a:pt x="463673" y="83029"/>
                    <a:pt x="464846" y="89724"/>
                  </a:cubicBezTo>
                  <a:lnTo>
                    <a:pt x="464874" y="94935"/>
                  </a:lnTo>
                  <a:lnTo>
                    <a:pt x="514108" y="95293"/>
                  </a:lnTo>
                  <a:cubicBezTo>
                    <a:pt x="561382" y="95812"/>
                    <a:pt x="613790" y="96850"/>
                    <a:pt x="634321" y="98926"/>
                  </a:cubicBezTo>
                  <a:cubicBezTo>
                    <a:pt x="673221" y="101002"/>
                    <a:pt x="647288" y="111382"/>
                    <a:pt x="647288" y="111382"/>
                  </a:cubicBezTo>
                  <a:cubicBezTo>
                    <a:pt x="647288" y="111382"/>
                    <a:pt x="647288" y="111382"/>
                    <a:pt x="557938" y="114885"/>
                  </a:cubicBezTo>
                  <a:lnTo>
                    <a:pt x="462425" y="118630"/>
                  </a:lnTo>
                  <a:lnTo>
                    <a:pt x="458715" y="130230"/>
                  </a:lnTo>
                  <a:cubicBezTo>
                    <a:pt x="455649" y="135952"/>
                    <a:pt x="451637" y="140616"/>
                    <a:pt x="446792" y="143410"/>
                  </a:cubicBezTo>
                  <a:cubicBezTo>
                    <a:pt x="438179" y="147668"/>
                    <a:pt x="428490" y="149264"/>
                    <a:pt x="418801" y="149530"/>
                  </a:cubicBezTo>
                  <a:lnTo>
                    <a:pt x="407514" y="148779"/>
                  </a:lnTo>
                  <a:lnTo>
                    <a:pt x="403664" y="150337"/>
                  </a:lnTo>
                  <a:lnTo>
                    <a:pt x="401792" y="148398"/>
                  </a:lnTo>
                  <a:lnTo>
                    <a:pt x="390810" y="147668"/>
                  </a:lnTo>
                  <a:lnTo>
                    <a:pt x="375066" y="148276"/>
                  </a:lnTo>
                  <a:lnTo>
                    <a:pt x="375614" y="150258"/>
                  </a:lnTo>
                  <a:cubicBezTo>
                    <a:pt x="373431" y="152410"/>
                    <a:pt x="369611" y="154024"/>
                    <a:pt x="367429" y="152948"/>
                  </a:cubicBezTo>
                  <a:lnTo>
                    <a:pt x="362487" y="148761"/>
                  </a:lnTo>
                  <a:lnTo>
                    <a:pt x="356359" y="148998"/>
                  </a:lnTo>
                  <a:cubicBezTo>
                    <a:pt x="343979" y="149264"/>
                    <a:pt x="331598" y="148732"/>
                    <a:pt x="321909" y="145539"/>
                  </a:cubicBezTo>
                  <a:lnTo>
                    <a:pt x="306458" y="132231"/>
                  </a:lnTo>
                  <a:lnTo>
                    <a:pt x="304694" y="133319"/>
                  </a:lnTo>
                  <a:lnTo>
                    <a:pt x="182357" y="131727"/>
                  </a:lnTo>
                  <a:lnTo>
                    <a:pt x="176743" y="139201"/>
                  </a:lnTo>
                  <a:cubicBezTo>
                    <a:pt x="159486" y="161245"/>
                    <a:pt x="120734" y="206331"/>
                    <a:pt x="86825" y="214310"/>
                  </a:cubicBezTo>
                  <a:cubicBezTo>
                    <a:pt x="43767" y="224950"/>
                    <a:pt x="28696" y="195159"/>
                    <a:pt x="30849" y="173880"/>
                  </a:cubicBezTo>
                  <a:cubicBezTo>
                    <a:pt x="35155" y="154728"/>
                    <a:pt x="65296" y="129193"/>
                    <a:pt x="63143" y="124937"/>
                  </a:cubicBezTo>
                  <a:lnTo>
                    <a:pt x="63154" y="124937"/>
                  </a:lnTo>
                  <a:lnTo>
                    <a:pt x="48212" y="118409"/>
                  </a:lnTo>
                  <a:lnTo>
                    <a:pt x="48793" y="112237"/>
                  </a:lnTo>
                  <a:lnTo>
                    <a:pt x="2972" y="112237"/>
                  </a:lnTo>
                  <a:cubicBezTo>
                    <a:pt x="-7817" y="112237"/>
                    <a:pt x="13761" y="102712"/>
                    <a:pt x="20234" y="102712"/>
                  </a:cubicBezTo>
                  <a:lnTo>
                    <a:pt x="49690" y="102712"/>
                  </a:lnTo>
                  <a:lnTo>
                    <a:pt x="50468" y="94457"/>
                  </a:lnTo>
                  <a:cubicBezTo>
                    <a:pt x="53700" y="91218"/>
                    <a:pt x="57470" y="89599"/>
                    <a:pt x="61509" y="88789"/>
                  </a:cubicBezTo>
                  <a:lnTo>
                    <a:pt x="61667" y="88779"/>
                  </a:lnTo>
                  <a:lnTo>
                    <a:pt x="59611" y="84850"/>
                  </a:lnTo>
                  <a:cubicBezTo>
                    <a:pt x="51840" y="74975"/>
                    <a:pt x="34079" y="57021"/>
                    <a:pt x="30849" y="42657"/>
                  </a:cubicBezTo>
                  <a:cubicBezTo>
                    <a:pt x="29235" y="26698"/>
                    <a:pt x="37308" y="5950"/>
                    <a:pt x="59611" y="1063"/>
                  </a:cubicBezTo>
                  <a:close/>
                </a:path>
              </a:pathLst>
            </a:custGeom>
            <a:solidFill>
              <a:srgbClr val="F9F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463" name="组合 462">
              <a:extLst>
                <a:ext uri="{FF2B5EF4-FFF2-40B4-BE49-F238E27FC236}">
                  <a16:creationId xmlns="" xmlns:a16="http://schemas.microsoft.com/office/drawing/2014/main" id="{456DC2D3-9A8E-4082-BA9D-BE3FACCF65F8}"/>
                </a:ext>
              </a:extLst>
            </p:cNvPr>
            <p:cNvGrpSpPr/>
            <p:nvPr/>
          </p:nvGrpSpPr>
          <p:grpSpPr>
            <a:xfrm>
              <a:off x="2956373" y="1818322"/>
              <a:ext cx="1251722" cy="929690"/>
              <a:chOff x="6293057" y="1554162"/>
              <a:chExt cx="1251722" cy="929690"/>
            </a:xfrm>
          </p:grpSpPr>
          <p:sp>
            <p:nvSpPr>
              <p:cNvPr id="406" name="Freeform 170">
                <a:extLst>
                  <a:ext uri="{FF2B5EF4-FFF2-40B4-BE49-F238E27FC236}">
                    <a16:creationId xmlns="" xmlns:a16="http://schemas.microsoft.com/office/drawing/2014/main" id="{3A38EF16-6276-4DD9-8E48-FCCB91F4B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7063" y="1968501"/>
                <a:ext cx="192088" cy="147638"/>
              </a:xfrm>
              <a:custGeom>
                <a:avLst/>
                <a:gdLst>
                  <a:gd name="T0" fmla="*/ 3 w 89"/>
                  <a:gd name="T1" fmla="*/ 69 h 69"/>
                  <a:gd name="T2" fmla="*/ 0 w 89"/>
                  <a:gd name="T3" fmla="*/ 59 h 69"/>
                  <a:gd name="T4" fmla="*/ 3 w 89"/>
                  <a:gd name="T5" fmla="*/ 59 h 69"/>
                  <a:gd name="T6" fmla="*/ 5 w 89"/>
                  <a:gd name="T7" fmla="*/ 66 h 69"/>
                  <a:gd name="T8" fmla="*/ 37 w 89"/>
                  <a:gd name="T9" fmla="*/ 58 h 69"/>
                  <a:gd name="T10" fmla="*/ 36 w 89"/>
                  <a:gd name="T11" fmla="*/ 25 h 69"/>
                  <a:gd name="T12" fmla="*/ 37 w 89"/>
                  <a:gd name="T13" fmla="*/ 22 h 69"/>
                  <a:gd name="T14" fmla="*/ 44 w 89"/>
                  <a:gd name="T15" fmla="*/ 22 h 69"/>
                  <a:gd name="T16" fmla="*/ 71 w 89"/>
                  <a:gd name="T17" fmla="*/ 32 h 69"/>
                  <a:gd name="T18" fmla="*/ 86 w 89"/>
                  <a:gd name="T19" fmla="*/ 11 h 69"/>
                  <a:gd name="T20" fmla="*/ 83 w 89"/>
                  <a:gd name="T21" fmla="*/ 1 h 69"/>
                  <a:gd name="T22" fmla="*/ 86 w 89"/>
                  <a:gd name="T23" fmla="*/ 0 h 69"/>
                  <a:gd name="T24" fmla="*/ 89 w 89"/>
                  <a:gd name="T25" fmla="*/ 11 h 69"/>
                  <a:gd name="T26" fmla="*/ 72 w 89"/>
                  <a:gd name="T27" fmla="*/ 35 h 69"/>
                  <a:gd name="T28" fmla="*/ 71 w 89"/>
                  <a:gd name="T29" fmla="*/ 35 h 69"/>
                  <a:gd name="T30" fmla="*/ 43 w 89"/>
                  <a:gd name="T31" fmla="*/ 25 h 69"/>
                  <a:gd name="T32" fmla="*/ 39 w 89"/>
                  <a:gd name="T33" fmla="*/ 24 h 69"/>
                  <a:gd name="T34" fmla="*/ 38 w 89"/>
                  <a:gd name="T35" fmla="*/ 24 h 69"/>
                  <a:gd name="T36" fmla="*/ 39 w 89"/>
                  <a:gd name="T37" fmla="*/ 59 h 69"/>
                  <a:gd name="T38" fmla="*/ 3 w 89"/>
                  <a:gd name="T3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9" h="69">
                    <a:moveTo>
                      <a:pt x="3" y="69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3"/>
                      <a:pt x="37" y="22"/>
                    </a:cubicBezTo>
                    <a:cubicBezTo>
                      <a:pt x="38" y="21"/>
                      <a:pt x="41" y="21"/>
                      <a:pt x="44" y="22"/>
                    </a:cubicBezTo>
                    <a:cubicBezTo>
                      <a:pt x="50" y="25"/>
                      <a:pt x="67" y="31"/>
                      <a:pt x="71" y="32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72" y="35"/>
                      <a:pt x="72" y="35"/>
                      <a:pt x="72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1" y="34"/>
                      <a:pt x="50" y="27"/>
                      <a:pt x="43" y="25"/>
                    </a:cubicBezTo>
                    <a:cubicBezTo>
                      <a:pt x="40" y="23"/>
                      <a:pt x="39" y="24"/>
                      <a:pt x="39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9" y="59"/>
                      <a:pt x="39" y="59"/>
                      <a:pt x="39" y="59"/>
                    </a:cubicBezTo>
                    <a:lnTo>
                      <a:pt x="3" y="69"/>
                    </a:lnTo>
                    <a:close/>
                  </a:path>
                </a:pathLst>
              </a:custGeom>
              <a:solidFill>
                <a:srgbClr val="F9F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193">
                <a:extLst>
                  <a:ext uri="{FF2B5EF4-FFF2-40B4-BE49-F238E27FC236}">
                    <a16:creationId xmlns="" xmlns:a16="http://schemas.microsoft.com/office/drawing/2014/main" id="{2A85C0E9-78B0-4271-A27B-3E3F7A558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3413" y="2090739"/>
                <a:ext cx="12700" cy="25400"/>
              </a:xfrm>
              <a:custGeom>
                <a:avLst/>
                <a:gdLst>
                  <a:gd name="T0" fmla="*/ 2 w 6"/>
                  <a:gd name="T1" fmla="*/ 3 h 12"/>
                  <a:gd name="T2" fmla="*/ 2 w 6"/>
                  <a:gd name="T3" fmla="*/ 7 h 12"/>
                  <a:gd name="T4" fmla="*/ 3 w 6"/>
                  <a:gd name="T5" fmla="*/ 11 h 12"/>
                  <a:gd name="T6" fmla="*/ 6 w 6"/>
                  <a:gd name="T7" fmla="*/ 9 h 12"/>
                  <a:gd name="T8" fmla="*/ 5 w 6"/>
                  <a:gd name="T9" fmla="*/ 3 h 12"/>
                  <a:gd name="T10" fmla="*/ 4 w 6"/>
                  <a:gd name="T11" fmla="*/ 1 h 12"/>
                  <a:gd name="T12" fmla="*/ 2 w 6"/>
                  <a:gd name="T1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2" y="3"/>
                    </a:moveTo>
                    <a:cubicBezTo>
                      <a:pt x="2" y="4"/>
                      <a:pt x="2" y="6"/>
                      <a:pt x="2" y="7"/>
                    </a:cubicBezTo>
                    <a:cubicBezTo>
                      <a:pt x="2" y="8"/>
                      <a:pt x="2" y="9"/>
                      <a:pt x="3" y="11"/>
                    </a:cubicBezTo>
                    <a:cubicBezTo>
                      <a:pt x="3" y="12"/>
                      <a:pt x="6" y="10"/>
                      <a:pt x="6" y="9"/>
                    </a:cubicBezTo>
                    <a:cubicBezTo>
                      <a:pt x="5" y="7"/>
                      <a:pt x="5" y="5"/>
                      <a:pt x="5" y="3"/>
                    </a:cubicBezTo>
                    <a:cubicBezTo>
                      <a:pt x="5" y="2"/>
                      <a:pt x="5" y="2"/>
                      <a:pt x="4" y="1"/>
                    </a:cubicBezTo>
                    <a:cubicBezTo>
                      <a:pt x="3" y="0"/>
                      <a:pt x="0" y="2"/>
                      <a:pt x="2" y="3"/>
                    </a:cubicBezTo>
                    <a:close/>
                  </a:path>
                </a:pathLst>
              </a:custGeom>
              <a:solidFill>
                <a:srgbClr val="F9F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194">
                <a:extLst>
                  <a:ext uri="{FF2B5EF4-FFF2-40B4-BE49-F238E27FC236}">
                    <a16:creationId xmlns="" xmlns:a16="http://schemas.microsoft.com/office/drawing/2014/main" id="{85F1BEF2-F9D5-49C3-95FA-2E4474F22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6113" y="2087564"/>
                <a:ext cx="12700" cy="26988"/>
              </a:xfrm>
              <a:custGeom>
                <a:avLst/>
                <a:gdLst>
                  <a:gd name="T0" fmla="*/ 0 w 6"/>
                  <a:gd name="T1" fmla="*/ 4 h 13"/>
                  <a:gd name="T2" fmla="*/ 2 w 6"/>
                  <a:gd name="T3" fmla="*/ 11 h 13"/>
                  <a:gd name="T4" fmla="*/ 6 w 6"/>
                  <a:gd name="T5" fmla="*/ 10 h 13"/>
                  <a:gd name="T6" fmla="*/ 4 w 6"/>
                  <a:gd name="T7" fmla="*/ 2 h 13"/>
                  <a:gd name="T8" fmla="*/ 0 w 6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3">
                    <a:moveTo>
                      <a:pt x="0" y="4"/>
                    </a:moveTo>
                    <a:cubicBezTo>
                      <a:pt x="1" y="6"/>
                      <a:pt x="2" y="8"/>
                      <a:pt x="2" y="11"/>
                    </a:cubicBezTo>
                    <a:cubicBezTo>
                      <a:pt x="3" y="13"/>
                      <a:pt x="6" y="11"/>
                      <a:pt x="6" y="10"/>
                    </a:cubicBezTo>
                    <a:cubicBezTo>
                      <a:pt x="5" y="7"/>
                      <a:pt x="5" y="4"/>
                      <a:pt x="4" y="2"/>
                    </a:cubicBezTo>
                    <a:cubicBezTo>
                      <a:pt x="3" y="0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rgbClr val="F9F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任意多边形: 形状 460">
                <a:extLst>
                  <a:ext uri="{FF2B5EF4-FFF2-40B4-BE49-F238E27FC236}">
                    <a16:creationId xmlns="" xmlns:a16="http://schemas.microsoft.com/office/drawing/2014/main" id="{FB0BA20C-8EDF-4F0C-A8D6-C7343D892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9575" y="1687535"/>
                <a:ext cx="420688" cy="419424"/>
              </a:xfrm>
              <a:custGeom>
                <a:avLst/>
                <a:gdLst>
                  <a:gd name="connsiteX0" fmla="*/ 124581 w 420688"/>
                  <a:gd name="connsiteY0" fmla="*/ 402446 h 419424"/>
                  <a:gd name="connsiteX1" fmla="*/ 123605 w 420688"/>
                  <a:gd name="connsiteY1" fmla="*/ 403709 h 419424"/>
                  <a:gd name="connsiteX2" fmla="*/ 125062 w 420688"/>
                  <a:gd name="connsiteY2" fmla="*/ 404489 h 419424"/>
                  <a:gd name="connsiteX3" fmla="*/ 134164 w 420688"/>
                  <a:gd name="connsiteY3" fmla="*/ 392732 h 419424"/>
                  <a:gd name="connsiteX4" fmla="*/ 133577 w 420688"/>
                  <a:gd name="connsiteY4" fmla="*/ 393407 h 419424"/>
                  <a:gd name="connsiteX5" fmla="*/ 131393 w 420688"/>
                  <a:gd name="connsiteY5" fmla="*/ 393842 h 419424"/>
                  <a:gd name="connsiteX6" fmla="*/ 132476 w 420688"/>
                  <a:gd name="connsiteY6" fmla="*/ 403045 h 419424"/>
                  <a:gd name="connsiteX7" fmla="*/ 135155 w 420688"/>
                  <a:gd name="connsiteY7" fmla="*/ 400749 h 419424"/>
                  <a:gd name="connsiteX8" fmla="*/ 109687 w 420688"/>
                  <a:gd name="connsiteY8" fmla="*/ 387597 h 419424"/>
                  <a:gd name="connsiteX9" fmla="*/ 112135 w 420688"/>
                  <a:gd name="connsiteY9" fmla="*/ 397564 h 419424"/>
                  <a:gd name="connsiteX10" fmla="*/ 115823 w 420688"/>
                  <a:gd name="connsiteY10" fmla="*/ 399540 h 419424"/>
                  <a:gd name="connsiteX11" fmla="*/ 114832 w 420688"/>
                  <a:gd name="connsiteY11" fmla="*/ 390718 h 419424"/>
                  <a:gd name="connsiteX12" fmla="*/ 141178 w 420688"/>
                  <a:gd name="connsiteY12" fmla="*/ 384686 h 419424"/>
                  <a:gd name="connsiteX13" fmla="*/ 140248 w 420688"/>
                  <a:gd name="connsiteY13" fmla="*/ 385753 h 419424"/>
                  <a:gd name="connsiteX14" fmla="*/ 141436 w 420688"/>
                  <a:gd name="connsiteY14" fmla="*/ 395366 h 419424"/>
                  <a:gd name="connsiteX15" fmla="*/ 143183 w 420688"/>
                  <a:gd name="connsiteY15" fmla="*/ 393868 h 419424"/>
                  <a:gd name="connsiteX16" fmla="*/ 99658 w 420688"/>
                  <a:gd name="connsiteY16" fmla="*/ 381515 h 419424"/>
                  <a:gd name="connsiteX17" fmla="*/ 101601 w 420688"/>
                  <a:gd name="connsiteY17" fmla="*/ 388915 h 419424"/>
                  <a:gd name="connsiteX18" fmla="*/ 99676 w 420688"/>
                  <a:gd name="connsiteY18" fmla="*/ 390889 h 419424"/>
                  <a:gd name="connsiteX19" fmla="*/ 103885 w 420688"/>
                  <a:gd name="connsiteY19" fmla="*/ 393144 h 419424"/>
                  <a:gd name="connsiteX20" fmla="*/ 101603 w 420688"/>
                  <a:gd name="connsiteY20" fmla="*/ 382694 h 419424"/>
                  <a:gd name="connsiteX21" fmla="*/ 150009 w 420688"/>
                  <a:gd name="connsiteY21" fmla="*/ 374589 h 419424"/>
                  <a:gd name="connsiteX22" fmla="*/ 148257 w 420688"/>
                  <a:gd name="connsiteY22" fmla="*/ 376589 h 419424"/>
                  <a:gd name="connsiteX23" fmla="*/ 149547 w 420688"/>
                  <a:gd name="connsiteY23" fmla="*/ 388413 h 419424"/>
                  <a:gd name="connsiteX24" fmla="*/ 152774 w 420688"/>
                  <a:gd name="connsiteY24" fmla="*/ 385648 h 419424"/>
                  <a:gd name="connsiteX25" fmla="*/ 158171 w 420688"/>
                  <a:gd name="connsiteY25" fmla="*/ 365269 h 419424"/>
                  <a:gd name="connsiteX26" fmla="*/ 156312 w 420688"/>
                  <a:gd name="connsiteY26" fmla="*/ 367392 h 419424"/>
                  <a:gd name="connsiteX27" fmla="*/ 157691 w 420688"/>
                  <a:gd name="connsiteY27" fmla="*/ 367220 h 419424"/>
                  <a:gd name="connsiteX28" fmla="*/ 160617 w 420688"/>
                  <a:gd name="connsiteY28" fmla="*/ 378924 h 419424"/>
                  <a:gd name="connsiteX29" fmla="*/ 160671 w 420688"/>
                  <a:gd name="connsiteY29" fmla="*/ 378878 h 419424"/>
                  <a:gd name="connsiteX30" fmla="*/ 187438 w 420688"/>
                  <a:gd name="connsiteY30" fmla="*/ 337589 h 419424"/>
                  <a:gd name="connsiteX31" fmla="*/ 169260 w 420688"/>
                  <a:gd name="connsiteY31" fmla="*/ 352608 h 419424"/>
                  <a:gd name="connsiteX32" fmla="*/ 163094 w 420688"/>
                  <a:gd name="connsiteY32" fmla="*/ 359648 h 419424"/>
                  <a:gd name="connsiteX33" fmla="*/ 163739 w 420688"/>
                  <a:gd name="connsiteY33" fmla="*/ 360023 h 419424"/>
                  <a:gd name="connsiteX34" fmla="*/ 166314 w 420688"/>
                  <a:gd name="connsiteY34" fmla="*/ 374041 h 419424"/>
                  <a:gd name="connsiteX35" fmla="*/ 167406 w 420688"/>
                  <a:gd name="connsiteY35" fmla="*/ 373106 h 419424"/>
                  <a:gd name="connsiteX36" fmla="*/ 165100 w 420688"/>
                  <a:gd name="connsiteY36" fmla="*/ 358753 h 419424"/>
                  <a:gd name="connsiteX37" fmla="*/ 174625 w 420688"/>
                  <a:gd name="connsiteY37" fmla="*/ 354520 h 419424"/>
                  <a:gd name="connsiteX38" fmla="*/ 174625 w 420688"/>
                  <a:gd name="connsiteY38" fmla="*/ 366918 h 419424"/>
                  <a:gd name="connsiteX39" fmla="*/ 177912 w 420688"/>
                  <a:gd name="connsiteY39" fmla="*/ 364101 h 419424"/>
                  <a:gd name="connsiteX40" fmla="*/ 174625 w 420688"/>
                  <a:gd name="connsiteY40" fmla="*/ 349472 h 419424"/>
                  <a:gd name="connsiteX41" fmla="*/ 183515 w 420688"/>
                  <a:gd name="connsiteY41" fmla="*/ 347274 h 419424"/>
                  <a:gd name="connsiteX42" fmla="*/ 184747 w 420688"/>
                  <a:gd name="connsiteY42" fmla="*/ 358242 h 419424"/>
                  <a:gd name="connsiteX43" fmla="*/ 184785 w 420688"/>
                  <a:gd name="connsiteY43" fmla="*/ 358209 h 419424"/>
                  <a:gd name="connsiteX44" fmla="*/ 184785 w 420688"/>
                  <a:gd name="connsiteY44" fmla="*/ 347785 h 419424"/>
                  <a:gd name="connsiteX45" fmla="*/ 191453 w 420688"/>
                  <a:gd name="connsiteY45" fmla="*/ 345620 h 419424"/>
                  <a:gd name="connsiteX46" fmla="*/ 192479 w 420688"/>
                  <a:gd name="connsiteY46" fmla="*/ 351615 h 419424"/>
                  <a:gd name="connsiteX47" fmla="*/ 193916 w 420688"/>
                  <a:gd name="connsiteY47" fmla="*/ 350383 h 419424"/>
                  <a:gd name="connsiteX48" fmla="*/ 192791 w 420688"/>
                  <a:gd name="connsiteY48" fmla="*/ 347787 h 419424"/>
                  <a:gd name="connsiteX49" fmla="*/ 187438 w 420688"/>
                  <a:gd name="connsiteY49" fmla="*/ 337589 h 419424"/>
                  <a:gd name="connsiteX50" fmla="*/ 301683 w 420688"/>
                  <a:gd name="connsiteY50" fmla="*/ 320360 h 419424"/>
                  <a:gd name="connsiteX51" fmla="*/ 300599 w 420688"/>
                  <a:gd name="connsiteY51" fmla="*/ 320543 h 419424"/>
                  <a:gd name="connsiteX52" fmla="*/ 300763 w 420688"/>
                  <a:gd name="connsiteY52" fmla="*/ 321491 h 419424"/>
                  <a:gd name="connsiteX53" fmla="*/ 25427 w 420688"/>
                  <a:gd name="connsiteY53" fmla="*/ 285458 h 419424"/>
                  <a:gd name="connsiteX54" fmla="*/ 21102 w 420688"/>
                  <a:gd name="connsiteY54" fmla="*/ 285778 h 419424"/>
                  <a:gd name="connsiteX55" fmla="*/ 23813 w 420688"/>
                  <a:gd name="connsiteY55" fmla="*/ 298428 h 419424"/>
                  <a:gd name="connsiteX56" fmla="*/ 29827 w 420688"/>
                  <a:gd name="connsiteY56" fmla="*/ 298060 h 419424"/>
                  <a:gd name="connsiteX57" fmla="*/ 28348 w 420688"/>
                  <a:gd name="connsiteY57" fmla="*/ 297851 h 419424"/>
                  <a:gd name="connsiteX58" fmla="*/ 35298 w 420688"/>
                  <a:gd name="connsiteY58" fmla="*/ 284712 h 419424"/>
                  <a:gd name="connsiteX59" fmla="*/ 33966 w 420688"/>
                  <a:gd name="connsiteY59" fmla="*/ 284824 h 419424"/>
                  <a:gd name="connsiteX60" fmla="*/ 31946 w 420688"/>
                  <a:gd name="connsiteY60" fmla="*/ 284974 h 419424"/>
                  <a:gd name="connsiteX61" fmla="*/ 34472 w 420688"/>
                  <a:gd name="connsiteY61" fmla="*/ 295686 h 419424"/>
                  <a:gd name="connsiteX62" fmla="*/ 32601 w 420688"/>
                  <a:gd name="connsiteY62" fmla="*/ 297890 h 419424"/>
                  <a:gd name="connsiteX63" fmla="*/ 38018 w 420688"/>
                  <a:gd name="connsiteY63" fmla="*/ 297559 h 419424"/>
                  <a:gd name="connsiteX64" fmla="*/ 43572 w 420688"/>
                  <a:gd name="connsiteY64" fmla="*/ 284013 h 419424"/>
                  <a:gd name="connsiteX65" fmla="*/ 41848 w 420688"/>
                  <a:gd name="connsiteY65" fmla="*/ 284159 h 419424"/>
                  <a:gd name="connsiteX66" fmla="*/ 44450 w 420688"/>
                  <a:gd name="connsiteY66" fmla="*/ 296444 h 419424"/>
                  <a:gd name="connsiteX67" fmla="*/ 43902 w 420688"/>
                  <a:gd name="connsiteY67" fmla="*/ 297198 h 419424"/>
                  <a:gd name="connsiteX68" fmla="*/ 46859 w 420688"/>
                  <a:gd name="connsiteY68" fmla="*/ 297017 h 419424"/>
                  <a:gd name="connsiteX69" fmla="*/ 96451 w 420688"/>
                  <a:gd name="connsiteY69" fmla="*/ 283436 h 419424"/>
                  <a:gd name="connsiteX70" fmla="*/ 95647 w 420688"/>
                  <a:gd name="connsiteY70" fmla="*/ 284061 h 419424"/>
                  <a:gd name="connsiteX71" fmla="*/ 92209 w 420688"/>
                  <a:gd name="connsiteY71" fmla="*/ 283526 h 419424"/>
                  <a:gd name="connsiteX72" fmla="*/ 95251 w 420688"/>
                  <a:gd name="connsiteY72" fmla="*/ 293665 h 419424"/>
                  <a:gd name="connsiteX73" fmla="*/ 94813 w 420688"/>
                  <a:gd name="connsiteY73" fmla="*/ 294082 h 419424"/>
                  <a:gd name="connsiteX74" fmla="*/ 98341 w 420688"/>
                  <a:gd name="connsiteY74" fmla="*/ 293866 h 419424"/>
                  <a:gd name="connsiteX75" fmla="*/ 99105 w 420688"/>
                  <a:gd name="connsiteY75" fmla="*/ 283918 h 419424"/>
                  <a:gd name="connsiteX76" fmla="*/ 54216 w 420688"/>
                  <a:gd name="connsiteY76" fmla="*/ 283115 h 419424"/>
                  <a:gd name="connsiteX77" fmla="*/ 50644 w 420688"/>
                  <a:gd name="connsiteY77" fmla="*/ 283416 h 419424"/>
                  <a:gd name="connsiteX78" fmla="*/ 53972 w 420688"/>
                  <a:gd name="connsiteY78" fmla="*/ 296582 h 419424"/>
                  <a:gd name="connsiteX79" fmla="*/ 55903 w 420688"/>
                  <a:gd name="connsiteY79" fmla="*/ 296464 h 419424"/>
                  <a:gd name="connsiteX80" fmla="*/ 91936 w 420688"/>
                  <a:gd name="connsiteY80" fmla="*/ 282614 h 419424"/>
                  <a:gd name="connsiteX81" fmla="*/ 92075 w 420688"/>
                  <a:gd name="connsiteY81" fmla="*/ 283078 h 419424"/>
                  <a:gd name="connsiteX82" fmla="*/ 92075 w 420688"/>
                  <a:gd name="connsiteY82" fmla="*/ 282640 h 419424"/>
                  <a:gd name="connsiteX83" fmla="*/ 62822 w 420688"/>
                  <a:gd name="connsiteY83" fmla="*/ 282485 h 419424"/>
                  <a:gd name="connsiteX84" fmla="*/ 61926 w 420688"/>
                  <a:gd name="connsiteY84" fmla="*/ 282522 h 419424"/>
                  <a:gd name="connsiteX85" fmla="*/ 64934 w 420688"/>
                  <a:gd name="connsiteY85" fmla="*/ 295911 h 419424"/>
                  <a:gd name="connsiteX86" fmla="*/ 66247 w 420688"/>
                  <a:gd name="connsiteY86" fmla="*/ 295830 h 419424"/>
                  <a:gd name="connsiteX87" fmla="*/ 72089 w 420688"/>
                  <a:gd name="connsiteY87" fmla="*/ 282106 h 419424"/>
                  <a:gd name="connsiteX88" fmla="*/ 69970 w 420688"/>
                  <a:gd name="connsiteY88" fmla="*/ 282193 h 419424"/>
                  <a:gd name="connsiteX89" fmla="*/ 73026 w 420688"/>
                  <a:gd name="connsiteY89" fmla="*/ 294098 h 419424"/>
                  <a:gd name="connsiteX90" fmla="*/ 71271 w 420688"/>
                  <a:gd name="connsiteY90" fmla="*/ 295523 h 419424"/>
                  <a:gd name="connsiteX91" fmla="*/ 74730 w 420688"/>
                  <a:gd name="connsiteY91" fmla="*/ 295311 h 419424"/>
                  <a:gd name="connsiteX92" fmla="*/ 84234 w 420688"/>
                  <a:gd name="connsiteY92" fmla="*/ 281609 h 419424"/>
                  <a:gd name="connsiteX93" fmla="*/ 79479 w 420688"/>
                  <a:gd name="connsiteY93" fmla="*/ 281804 h 419424"/>
                  <a:gd name="connsiteX94" fmla="*/ 83796 w 420688"/>
                  <a:gd name="connsiteY94" fmla="*/ 294756 h 419424"/>
                  <a:gd name="connsiteX95" fmla="*/ 86184 w 420688"/>
                  <a:gd name="connsiteY95" fmla="*/ 294610 h 419424"/>
                  <a:gd name="connsiteX96" fmla="*/ 367566 w 420688"/>
                  <a:gd name="connsiteY96" fmla="*/ 214227 h 419424"/>
                  <a:gd name="connsiteX97" fmla="*/ 364247 w 420688"/>
                  <a:gd name="connsiteY97" fmla="*/ 216227 h 419424"/>
                  <a:gd name="connsiteX98" fmla="*/ 366713 w 420688"/>
                  <a:gd name="connsiteY98" fmla="*/ 225579 h 419424"/>
                  <a:gd name="connsiteX99" fmla="*/ 360363 w 420688"/>
                  <a:gd name="connsiteY99" fmla="*/ 230165 h 419424"/>
                  <a:gd name="connsiteX100" fmla="*/ 358663 w 420688"/>
                  <a:gd name="connsiteY100" fmla="*/ 223718 h 419424"/>
                  <a:gd name="connsiteX101" fmla="*/ 355487 w 420688"/>
                  <a:gd name="connsiteY101" fmla="*/ 228101 h 419424"/>
                  <a:gd name="connsiteX102" fmla="*/ 357680 w 420688"/>
                  <a:gd name="connsiteY102" fmla="*/ 235933 h 419424"/>
                  <a:gd name="connsiteX103" fmla="*/ 358041 w 420688"/>
                  <a:gd name="connsiteY103" fmla="*/ 234575 h 419424"/>
                  <a:gd name="connsiteX104" fmla="*/ 371328 w 420688"/>
                  <a:gd name="connsiteY104" fmla="*/ 221925 h 419424"/>
                  <a:gd name="connsiteX105" fmla="*/ 368618 w 420688"/>
                  <a:gd name="connsiteY105" fmla="*/ 221593 h 419424"/>
                  <a:gd name="connsiteX106" fmla="*/ 377701 w 420688"/>
                  <a:gd name="connsiteY106" fmla="*/ 208120 h 419424"/>
                  <a:gd name="connsiteX107" fmla="*/ 374026 w 420688"/>
                  <a:gd name="connsiteY107" fmla="*/ 210335 h 419424"/>
                  <a:gd name="connsiteX108" fmla="*/ 375884 w 420688"/>
                  <a:gd name="connsiteY108" fmla="*/ 217923 h 419424"/>
                  <a:gd name="connsiteX109" fmla="*/ 378883 w 420688"/>
                  <a:gd name="connsiteY109" fmla="*/ 216394 h 419424"/>
                  <a:gd name="connsiteX110" fmla="*/ 387425 w 420688"/>
                  <a:gd name="connsiteY110" fmla="*/ 203917 h 419424"/>
                  <a:gd name="connsiteX111" fmla="*/ 384690 w 420688"/>
                  <a:gd name="connsiteY111" fmla="*/ 204977 h 419424"/>
                  <a:gd name="connsiteX112" fmla="*/ 386799 w 420688"/>
                  <a:gd name="connsiteY112" fmla="*/ 212358 h 419424"/>
                  <a:gd name="connsiteX113" fmla="*/ 390311 w 420688"/>
                  <a:gd name="connsiteY113" fmla="*/ 210568 h 419424"/>
                  <a:gd name="connsiteX114" fmla="*/ 388410 w 420688"/>
                  <a:gd name="connsiteY114" fmla="*/ 209960 h 419424"/>
                  <a:gd name="connsiteX115" fmla="*/ 405449 w 420688"/>
                  <a:gd name="connsiteY115" fmla="*/ 196932 h 419424"/>
                  <a:gd name="connsiteX116" fmla="*/ 402200 w 420688"/>
                  <a:gd name="connsiteY116" fmla="*/ 198191 h 419424"/>
                  <a:gd name="connsiteX117" fmla="*/ 404082 w 420688"/>
                  <a:gd name="connsiteY117" fmla="*/ 203838 h 419424"/>
                  <a:gd name="connsiteX118" fmla="*/ 405449 w 420688"/>
                  <a:gd name="connsiteY118" fmla="*/ 203198 h 419424"/>
                  <a:gd name="connsiteX119" fmla="*/ 116334 w 420688"/>
                  <a:gd name="connsiteY119" fmla="*/ 196459 h 419424"/>
                  <a:gd name="connsiteX120" fmla="*/ 116548 w 420688"/>
                  <a:gd name="connsiteY120" fmla="*/ 207397 h 419424"/>
                  <a:gd name="connsiteX121" fmla="*/ 119214 w 420688"/>
                  <a:gd name="connsiteY121" fmla="*/ 202045 h 419424"/>
                  <a:gd name="connsiteX122" fmla="*/ 118836 w 420688"/>
                  <a:gd name="connsiteY122" fmla="*/ 201908 h 419424"/>
                  <a:gd name="connsiteX123" fmla="*/ 413024 w 420688"/>
                  <a:gd name="connsiteY123" fmla="*/ 193997 h 419424"/>
                  <a:gd name="connsiteX124" fmla="*/ 412766 w 420688"/>
                  <a:gd name="connsiteY124" fmla="*/ 194097 h 419424"/>
                  <a:gd name="connsiteX125" fmla="*/ 413851 w 420688"/>
                  <a:gd name="connsiteY125" fmla="*/ 199264 h 419424"/>
                  <a:gd name="connsiteX126" fmla="*/ 414179 w 420688"/>
                  <a:gd name="connsiteY126" fmla="*/ 199110 h 419424"/>
                  <a:gd name="connsiteX127" fmla="*/ 119854 w 420688"/>
                  <a:gd name="connsiteY127" fmla="*/ 181454 h 419424"/>
                  <a:gd name="connsiteX128" fmla="*/ 116189 w 420688"/>
                  <a:gd name="connsiteY128" fmla="*/ 189042 h 419424"/>
                  <a:gd name="connsiteX129" fmla="*/ 116198 w 420688"/>
                  <a:gd name="connsiteY129" fmla="*/ 189523 h 419424"/>
                  <a:gd name="connsiteX130" fmla="*/ 117050 w 420688"/>
                  <a:gd name="connsiteY130" fmla="*/ 187462 h 419424"/>
                  <a:gd name="connsiteX131" fmla="*/ 120877 w 420688"/>
                  <a:gd name="connsiteY131" fmla="*/ 188573 h 419424"/>
                  <a:gd name="connsiteX132" fmla="*/ 123019 w 420688"/>
                  <a:gd name="connsiteY132" fmla="*/ 194403 h 419424"/>
                  <a:gd name="connsiteX133" fmla="*/ 123745 w 420688"/>
                  <a:gd name="connsiteY133" fmla="*/ 192945 h 419424"/>
                  <a:gd name="connsiteX134" fmla="*/ 293627 w 420688"/>
                  <a:gd name="connsiteY134" fmla="*/ 171053 h 419424"/>
                  <a:gd name="connsiteX135" fmla="*/ 293688 w 420688"/>
                  <a:gd name="connsiteY135" fmla="*/ 171428 h 419424"/>
                  <a:gd name="connsiteX136" fmla="*/ 293464 w 420688"/>
                  <a:gd name="connsiteY136" fmla="*/ 171590 h 419424"/>
                  <a:gd name="connsiteX137" fmla="*/ 294599 w 420688"/>
                  <a:gd name="connsiteY137" fmla="*/ 173143 h 419424"/>
                  <a:gd name="connsiteX138" fmla="*/ 126186 w 420688"/>
                  <a:gd name="connsiteY138" fmla="*/ 168346 h 419424"/>
                  <a:gd name="connsiteX139" fmla="*/ 125292 w 420688"/>
                  <a:gd name="connsiteY139" fmla="*/ 170196 h 419424"/>
                  <a:gd name="connsiteX140" fmla="*/ 129458 w 420688"/>
                  <a:gd name="connsiteY140" fmla="*/ 181473 h 419424"/>
                  <a:gd name="connsiteX141" fmla="*/ 129922 w 420688"/>
                  <a:gd name="connsiteY141" fmla="*/ 180542 h 419424"/>
                  <a:gd name="connsiteX142" fmla="*/ 130308 w 420688"/>
                  <a:gd name="connsiteY142" fmla="*/ 180151 h 419424"/>
                  <a:gd name="connsiteX143" fmla="*/ 134267 w 420688"/>
                  <a:gd name="connsiteY143" fmla="*/ 151615 h 419424"/>
                  <a:gd name="connsiteX144" fmla="*/ 131595 w 420688"/>
                  <a:gd name="connsiteY144" fmla="*/ 157147 h 419424"/>
                  <a:gd name="connsiteX145" fmla="*/ 136402 w 420688"/>
                  <a:gd name="connsiteY145" fmla="*/ 173971 h 419424"/>
                  <a:gd name="connsiteX146" fmla="*/ 140224 w 420688"/>
                  <a:gd name="connsiteY146" fmla="*/ 170095 h 419424"/>
                  <a:gd name="connsiteX147" fmla="*/ 278383 w 420688"/>
                  <a:gd name="connsiteY147" fmla="*/ 144782 h 419424"/>
                  <a:gd name="connsiteX148" fmla="*/ 279400 w 420688"/>
                  <a:gd name="connsiteY148" fmla="*/ 156082 h 419424"/>
                  <a:gd name="connsiteX149" fmla="*/ 277987 w 420688"/>
                  <a:gd name="connsiteY149" fmla="*/ 157521 h 419424"/>
                  <a:gd name="connsiteX150" fmla="*/ 284163 w 420688"/>
                  <a:gd name="connsiteY150" fmla="*/ 161559 h 419424"/>
                  <a:gd name="connsiteX151" fmla="*/ 284163 w 420688"/>
                  <a:gd name="connsiteY151" fmla="*/ 158728 h 419424"/>
                  <a:gd name="connsiteX152" fmla="*/ 286742 w 420688"/>
                  <a:gd name="connsiteY152" fmla="*/ 156245 h 419424"/>
                  <a:gd name="connsiteX153" fmla="*/ 283881 w 420688"/>
                  <a:gd name="connsiteY153" fmla="*/ 150092 h 419424"/>
                  <a:gd name="connsiteX154" fmla="*/ 213364 w 420688"/>
                  <a:gd name="connsiteY154" fmla="*/ 141479 h 419424"/>
                  <a:gd name="connsiteX155" fmla="*/ 177544 w 420688"/>
                  <a:gd name="connsiteY155" fmla="*/ 149460 h 419424"/>
                  <a:gd name="connsiteX156" fmla="*/ 177156 w 420688"/>
                  <a:gd name="connsiteY156" fmla="*/ 150526 h 419424"/>
                  <a:gd name="connsiteX157" fmla="*/ 175593 w 420688"/>
                  <a:gd name="connsiteY157" fmla="*/ 150442 h 419424"/>
                  <a:gd name="connsiteX158" fmla="*/ 145584 w 420688"/>
                  <a:gd name="connsiteY158" fmla="*/ 171445 h 419424"/>
                  <a:gd name="connsiteX159" fmla="*/ 124791 w 420688"/>
                  <a:gd name="connsiteY159" fmla="*/ 239940 h 419424"/>
                  <a:gd name="connsiteX160" fmla="*/ 134871 w 420688"/>
                  <a:gd name="connsiteY160" fmla="*/ 260368 h 419424"/>
                  <a:gd name="connsiteX161" fmla="*/ 156677 w 420688"/>
                  <a:gd name="connsiteY161" fmla="*/ 281502 h 419424"/>
                  <a:gd name="connsiteX162" fmla="*/ 222209 w 420688"/>
                  <a:gd name="connsiteY162" fmla="*/ 297606 h 419424"/>
                  <a:gd name="connsiteX163" fmla="*/ 257992 w 420688"/>
                  <a:gd name="connsiteY163" fmla="*/ 285137 h 419424"/>
                  <a:gd name="connsiteX164" fmla="*/ 265530 w 420688"/>
                  <a:gd name="connsiteY164" fmla="*/ 278558 h 419424"/>
                  <a:gd name="connsiteX165" fmla="*/ 284749 w 420688"/>
                  <a:gd name="connsiteY165" fmla="*/ 259523 h 419424"/>
                  <a:gd name="connsiteX166" fmla="*/ 287421 w 420688"/>
                  <a:gd name="connsiteY166" fmla="*/ 254511 h 419424"/>
                  <a:gd name="connsiteX167" fmla="*/ 299861 w 420688"/>
                  <a:gd name="connsiteY167" fmla="*/ 223329 h 419424"/>
                  <a:gd name="connsiteX168" fmla="*/ 299636 w 420688"/>
                  <a:gd name="connsiteY168" fmla="*/ 193968 h 419424"/>
                  <a:gd name="connsiteX169" fmla="*/ 267641 w 420688"/>
                  <a:gd name="connsiteY169" fmla="*/ 155927 h 419424"/>
                  <a:gd name="connsiteX170" fmla="*/ 252492 w 420688"/>
                  <a:gd name="connsiteY170" fmla="*/ 149055 h 419424"/>
                  <a:gd name="connsiteX171" fmla="*/ 252413 w 420688"/>
                  <a:gd name="connsiteY171" fmla="*/ 149124 h 419424"/>
                  <a:gd name="connsiteX172" fmla="*/ 249238 w 420688"/>
                  <a:gd name="connsiteY172" fmla="*/ 148569 h 419424"/>
                  <a:gd name="connsiteX173" fmla="*/ 248974 w 420688"/>
                  <a:gd name="connsiteY173" fmla="*/ 147459 h 419424"/>
                  <a:gd name="connsiteX174" fmla="*/ 242427 w 420688"/>
                  <a:gd name="connsiteY174" fmla="*/ 144489 h 419424"/>
                  <a:gd name="connsiteX175" fmla="*/ 213364 w 420688"/>
                  <a:gd name="connsiteY175" fmla="*/ 141479 h 419424"/>
                  <a:gd name="connsiteX176" fmla="*/ 141460 w 420688"/>
                  <a:gd name="connsiteY176" fmla="*/ 139772 h 419424"/>
                  <a:gd name="connsiteX177" fmla="*/ 139379 w 420688"/>
                  <a:gd name="connsiteY177" fmla="*/ 141034 h 419424"/>
                  <a:gd name="connsiteX178" fmla="*/ 139095 w 420688"/>
                  <a:gd name="connsiteY178" fmla="*/ 141621 h 419424"/>
                  <a:gd name="connsiteX179" fmla="*/ 140494 w 420688"/>
                  <a:gd name="connsiteY179" fmla="*/ 141762 h 419424"/>
                  <a:gd name="connsiteX180" fmla="*/ 146301 w 420688"/>
                  <a:gd name="connsiteY180" fmla="*/ 163933 h 419424"/>
                  <a:gd name="connsiteX181" fmla="*/ 150399 w 420688"/>
                  <a:gd name="connsiteY181" fmla="*/ 159777 h 419424"/>
                  <a:gd name="connsiteX182" fmla="*/ 148771 w 420688"/>
                  <a:gd name="connsiteY182" fmla="*/ 159124 h 419424"/>
                  <a:gd name="connsiteX183" fmla="*/ 153772 w 420688"/>
                  <a:gd name="connsiteY183" fmla="*/ 132305 h 419424"/>
                  <a:gd name="connsiteX184" fmla="*/ 148211 w 420688"/>
                  <a:gd name="connsiteY184" fmla="*/ 135678 h 419424"/>
                  <a:gd name="connsiteX185" fmla="*/ 155029 w 420688"/>
                  <a:gd name="connsiteY185" fmla="*/ 155365 h 419424"/>
                  <a:gd name="connsiteX186" fmla="*/ 158787 w 420688"/>
                  <a:gd name="connsiteY186" fmla="*/ 153220 h 419424"/>
                  <a:gd name="connsiteX187" fmla="*/ 263954 w 420688"/>
                  <a:gd name="connsiteY187" fmla="*/ 130848 h 419424"/>
                  <a:gd name="connsiteX188" fmla="*/ 267494 w 420688"/>
                  <a:gd name="connsiteY188" fmla="*/ 149732 h 419424"/>
                  <a:gd name="connsiteX189" fmla="*/ 266929 w 420688"/>
                  <a:gd name="connsiteY189" fmla="*/ 150290 h 419424"/>
                  <a:gd name="connsiteX190" fmla="*/ 272541 w 420688"/>
                  <a:gd name="connsiteY190" fmla="*/ 153960 h 419424"/>
                  <a:gd name="connsiteX191" fmla="*/ 269875 w 420688"/>
                  <a:gd name="connsiteY191" fmla="*/ 139148 h 419424"/>
                  <a:gd name="connsiteX192" fmla="*/ 271368 w 420688"/>
                  <a:gd name="connsiteY192" fmla="*/ 138008 h 419424"/>
                  <a:gd name="connsiteX193" fmla="*/ 166562 w 420688"/>
                  <a:gd name="connsiteY193" fmla="*/ 124548 h 419424"/>
                  <a:gd name="connsiteX194" fmla="*/ 160238 w 420688"/>
                  <a:gd name="connsiteY194" fmla="*/ 128383 h 419424"/>
                  <a:gd name="connsiteX195" fmla="*/ 165670 w 420688"/>
                  <a:gd name="connsiteY195" fmla="*/ 149294 h 419424"/>
                  <a:gd name="connsiteX196" fmla="*/ 171318 w 420688"/>
                  <a:gd name="connsiteY196" fmla="*/ 146071 h 419424"/>
                  <a:gd name="connsiteX197" fmla="*/ 252126 w 420688"/>
                  <a:gd name="connsiteY197" fmla="*/ 122719 h 419424"/>
                  <a:gd name="connsiteX198" fmla="*/ 255025 w 420688"/>
                  <a:gd name="connsiteY198" fmla="*/ 142507 h 419424"/>
                  <a:gd name="connsiteX199" fmla="*/ 259098 w 420688"/>
                  <a:gd name="connsiteY199" fmla="*/ 145170 h 419424"/>
                  <a:gd name="connsiteX200" fmla="*/ 255588 w 420688"/>
                  <a:gd name="connsiteY200" fmla="*/ 126448 h 419424"/>
                  <a:gd name="connsiteX201" fmla="*/ 257651 w 420688"/>
                  <a:gd name="connsiteY201" fmla="*/ 124920 h 419424"/>
                  <a:gd name="connsiteX202" fmla="*/ 174866 w 420688"/>
                  <a:gd name="connsiteY202" fmla="*/ 119513 h 419424"/>
                  <a:gd name="connsiteX203" fmla="*/ 172783 w 420688"/>
                  <a:gd name="connsiteY203" fmla="*/ 120776 h 419424"/>
                  <a:gd name="connsiteX204" fmla="*/ 177908 w 420688"/>
                  <a:gd name="connsiteY204" fmla="*/ 142312 h 419424"/>
                  <a:gd name="connsiteX205" fmla="*/ 180066 w 420688"/>
                  <a:gd name="connsiteY205" fmla="*/ 141081 h 419424"/>
                  <a:gd name="connsiteX206" fmla="*/ 240540 w 420688"/>
                  <a:gd name="connsiteY206" fmla="*/ 118104 h 419424"/>
                  <a:gd name="connsiteX207" fmla="*/ 243946 w 420688"/>
                  <a:gd name="connsiteY207" fmla="*/ 137773 h 419424"/>
                  <a:gd name="connsiteX208" fmla="*/ 242830 w 420688"/>
                  <a:gd name="connsiteY208" fmla="*/ 139466 h 419424"/>
                  <a:gd name="connsiteX209" fmla="*/ 247255 w 420688"/>
                  <a:gd name="connsiteY209" fmla="*/ 140242 h 419424"/>
                  <a:gd name="connsiteX210" fmla="*/ 242888 w 420688"/>
                  <a:gd name="connsiteY210" fmla="*/ 121898 h 419424"/>
                  <a:gd name="connsiteX211" fmla="*/ 245110 w 420688"/>
                  <a:gd name="connsiteY211" fmla="*/ 119924 h 419424"/>
                  <a:gd name="connsiteX212" fmla="*/ 230950 w 420688"/>
                  <a:gd name="connsiteY212" fmla="*/ 114284 h 419424"/>
                  <a:gd name="connsiteX213" fmla="*/ 232833 w 420688"/>
                  <a:gd name="connsiteY213" fmla="*/ 135369 h 419424"/>
                  <a:gd name="connsiteX214" fmla="*/ 231181 w 420688"/>
                  <a:gd name="connsiteY214" fmla="*/ 137425 h 419424"/>
                  <a:gd name="connsiteX215" fmla="*/ 237338 w 420688"/>
                  <a:gd name="connsiteY215" fmla="*/ 138504 h 419424"/>
                  <a:gd name="connsiteX216" fmla="*/ 233363 w 420688"/>
                  <a:gd name="connsiteY216" fmla="*/ 115548 h 419424"/>
                  <a:gd name="connsiteX217" fmla="*/ 233601 w 420688"/>
                  <a:gd name="connsiteY217" fmla="*/ 115340 h 419424"/>
                  <a:gd name="connsiteX218" fmla="*/ 189505 w 420688"/>
                  <a:gd name="connsiteY218" fmla="*/ 112824 h 419424"/>
                  <a:gd name="connsiteX219" fmla="*/ 185683 w 420688"/>
                  <a:gd name="connsiteY219" fmla="*/ 112953 h 419424"/>
                  <a:gd name="connsiteX220" fmla="*/ 180432 w 420688"/>
                  <a:gd name="connsiteY220" fmla="*/ 116137 h 419424"/>
                  <a:gd name="connsiteX221" fmla="*/ 182789 w 420688"/>
                  <a:gd name="connsiteY221" fmla="*/ 116395 h 419424"/>
                  <a:gd name="connsiteX222" fmla="*/ 188103 w 420688"/>
                  <a:gd name="connsiteY222" fmla="*/ 138434 h 419424"/>
                  <a:gd name="connsiteX223" fmla="*/ 192265 w 420688"/>
                  <a:gd name="connsiteY223" fmla="*/ 137679 h 419424"/>
                  <a:gd name="connsiteX224" fmla="*/ 187325 w 420688"/>
                  <a:gd name="connsiteY224" fmla="*/ 115959 h 419424"/>
                  <a:gd name="connsiteX225" fmla="*/ 198524 w 420688"/>
                  <a:gd name="connsiteY225" fmla="*/ 112518 h 419424"/>
                  <a:gd name="connsiteX226" fmla="*/ 193905 w 420688"/>
                  <a:gd name="connsiteY226" fmla="*/ 112675 h 419424"/>
                  <a:gd name="connsiteX227" fmla="*/ 199301 w 420688"/>
                  <a:gd name="connsiteY227" fmla="*/ 136403 h 419424"/>
                  <a:gd name="connsiteX228" fmla="*/ 204073 w 420688"/>
                  <a:gd name="connsiteY228" fmla="*/ 135537 h 419424"/>
                  <a:gd name="connsiteX229" fmla="*/ 212808 w 420688"/>
                  <a:gd name="connsiteY229" fmla="*/ 112035 h 419424"/>
                  <a:gd name="connsiteX230" fmla="*/ 205153 w 420688"/>
                  <a:gd name="connsiteY230" fmla="*/ 112294 h 419424"/>
                  <a:gd name="connsiteX231" fmla="*/ 210685 w 420688"/>
                  <a:gd name="connsiteY231" fmla="*/ 133328 h 419424"/>
                  <a:gd name="connsiteX232" fmla="*/ 210117 w 420688"/>
                  <a:gd name="connsiteY232" fmla="*/ 134440 h 419424"/>
                  <a:gd name="connsiteX233" fmla="*/ 212098 w 420688"/>
                  <a:gd name="connsiteY233" fmla="*/ 134081 h 419424"/>
                  <a:gd name="connsiteX234" fmla="*/ 215526 w 420688"/>
                  <a:gd name="connsiteY234" fmla="*/ 134681 h 419424"/>
                  <a:gd name="connsiteX235" fmla="*/ 211591 w 420688"/>
                  <a:gd name="connsiteY235" fmla="*/ 114278 h 419424"/>
                  <a:gd name="connsiteX236" fmla="*/ 224324 w 420688"/>
                  <a:gd name="connsiteY236" fmla="*/ 111645 h 419424"/>
                  <a:gd name="connsiteX237" fmla="*/ 217215 w 420688"/>
                  <a:gd name="connsiteY237" fmla="*/ 111886 h 419424"/>
                  <a:gd name="connsiteX238" fmla="*/ 217714 w 420688"/>
                  <a:gd name="connsiteY238" fmla="*/ 112161 h 419424"/>
                  <a:gd name="connsiteX239" fmla="*/ 221797 w 420688"/>
                  <a:gd name="connsiteY239" fmla="*/ 133328 h 419424"/>
                  <a:gd name="connsiteX240" fmla="*/ 220582 w 420688"/>
                  <a:gd name="connsiteY240" fmla="*/ 135567 h 419424"/>
                  <a:gd name="connsiteX241" fmla="*/ 225965 w 420688"/>
                  <a:gd name="connsiteY241" fmla="*/ 136511 h 419424"/>
                  <a:gd name="connsiteX242" fmla="*/ 222250 w 420688"/>
                  <a:gd name="connsiteY242" fmla="*/ 113824 h 419424"/>
                  <a:gd name="connsiteX243" fmla="*/ 225155 w 420688"/>
                  <a:gd name="connsiteY243" fmla="*/ 111976 h 419424"/>
                  <a:gd name="connsiteX244" fmla="*/ 222192 w 420688"/>
                  <a:gd name="connsiteY244" fmla="*/ 108479 h 419424"/>
                  <a:gd name="connsiteX245" fmla="*/ 308153 w 420688"/>
                  <a:gd name="connsiteY245" fmla="*/ 181661 h 419424"/>
                  <a:gd name="connsiteX246" fmla="*/ 303856 w 420688"/>
                  <a:gd name="connsiteY246" fmla="*/ 179514 h 419424"/>
                  <a:gd name="connsiteX247" fmla="*/ 301200 w 420688"/>
                  <a:gd name="connsiteY247" fmla="*/ 182168 h 419424"/>
                  <a:gd name="connsiteX248" fmla="*/ 303076 w 420688"/>
                  <a:gd name="connsiteY248" fmla="*/ 184733 h 419424"/>
                  <a:gd name="connsiteX249" fmla="*/ 304662 w 420688"/>
                  <a:gd name="connsiteY249" fmla="*/ 185150 h 419424"/>
                  <a:gd name="connsiteX250" fmla="*/ 308153 w 420688"/>
                  <a:gd name="connsiteY250" fmla="*/ 181661 h 419424"/>
                  <a:gd name="connsiteX251" fmla="*/ 308044 w 420688"/>
                  <a:gd name="connsiteY251" fmla="*/ 191527 h 419424"/>
                  <a:gd name="connsiteX252" fmla="*/ 310577 w 420688"/>
                  <a:gd name="connsiteY252" fmla="*/ 194990 h 419424"/>
                  <a:gd name="connsiteX253" fmla="*/ 309793 w 420688"/>
                  <a:gd name="connsiteY253" fmla="*/ 196717 h 419424"/>
                  <a:gd name="connsiteX254" fmla="*/ 307998 w 420688"/>
                  <a:gd name="connsiteY254" fmla="*/ 195768 h 419424"/>
                  <a:gd name="connsiteX255" fmla="*/ 307948 w 420688"/>
                  <a:gd name="connsiteY255" fmla="*/ 200289 h 419424"/>
                  <a:gd name="connsiteX256" fmla="*/ 308147 w 420688"/>
                  <a:gd name="connsiteY256" fmla="*/ 200341 h 419424"/>
                  <a:gd name="connsiteX257" fmla="*/ 309793 w 420688"/>
                  <a:gd name="connsiteY257" fmla="*/ 196717 h 419424"/>
                  <a:gd name="connsiteX258" fmla="*/ 310577 w 420688"/>
                  <a:gd name="connsiteY258" fmla="*/ 197131 h 419424"/>
                  <a:gd name="connsiteX259" fmla="*/ 307718 w 420688"/>
                  <a:gd name="connsiteY259" fmla="*/ 221098 h 419424"/>
                  <a:gd name="connsiteX260" fmla="*/ 307679 w 420688"/>
                  <a:gd name="connsiteY260" fmla="*/ 224641 h 419424"/>
                  <a:gd name="connsiteX261" fmla="*/ 307164 w 420688"/>
                  <a:gd name="connsiteY261" fmla="*/ 225746 h 419424"/>
                  <a:gd name="connsiteX262" fmla="*/ 306324 w 420688"/>
                  <a:gd name="connsiteY262" fmla="*/ 232783 h 419424"/>
                  <a:gd name="connsiteX263" fmla="*/ 232806 w 420688"/>
                  <a:gd name="connsiteY263" fmla="*/ 302013 h 419424"/>
                  <a:gd name="connsiteX264" fmla="*/ 162056 w 420688"/>
                  <a:gd name="connsiteY264" fmla="*/ 294789 h 419424"/>
                  <a:gd name="connsiteX265" fmla="*/ 159497 w 420688"/>
                  <a:gd name="connsiteY265" fmla="*/ 293075 h 419424"/>
                  <a:gd name="connsiteX266" fmla="*/ 157382 w 420688"/>
                  <a:gd name="connsiteY266" fmla="*/ 292473 h 419424"/>
                  <a:gd name="connsiteX267" fmla="*/ 152528 w 420688"/>
                  <a:gd name="connsiteY267" fmla="*/ 288407 h 419424"/>
                  <a:gd name="connsiteX268" fmla="*/ 131947 w 420688"/>
                  <a:gd name="connsiteY268" fmla="*/ 274622 h 419424"/>
                  <a:gd name="connsiteX269" fmla="*/ 113989 w 420688"/>
                  <a:gd name="connsiteY269" fmla="*/ 244221 h 419424"/>
                  <a:gd name="connsiteX270" fmla="*/ 114160 w 420688"/>
                  <a:gd name="connsiteY270" fmla="*/ 236915 h 419424"/>
                  <a:gd name="connsiteX271" fmla="*/ 110482 w 420688"/>
                  <a:gd name="connsiteY271" fmla="*/ 228898 h 419424"/>
                  <a:gd name="connsiteX272" fmla="*/ 111873 w 420688"/>
                  <a:gd name="connsiteY272" fmla="*/ 175828 h 419424"/>
                  <a:gd name="connsiteX273" fmla="*/ 122776 w 420688"/>
                  <a:gd name="connsiteY273" fmla="*/ 158582 h 419424"/>
                  <a:gd name="connsiteX274" fmla="*/ 122238 w 420688"/>
                  <a:gd name="connsiteY274" fmla="*/ 157041 h 419424"/>
                  <a:gd name="connsiteX275" fmla="*/ 125785 w 420688"/>
                  <a:gd name="connsiteY275" fmla="*/ 152874 h 419424"/>
                  <a:gd name="connsiteX276" fmla="*/ 126264 w 420688"/>
                  <a:gd name="connsiteY276" fmla="*/ 153066 h 419424"/>
                  <a:gd name="connsiteX277" fmla="*/ 131874 w 420688"/>
                  <a:gd name="connsiteY277" fmla="*/ 144191 h 419424"/>
                  <a:gd name="connsiteX278" fmla="*/ 131763 w 420688"/>
                  <a:gd name="connsiteY278" fmla="*/ 143845 h 419424"/>
                  <a:gd name="connsiteX279" fmla="*/ 132379 w 420688"/>
                  <a:gd name="connsiteY279" fmla="*/ 143393 h 419424"/>
                  <a:gd name="connsiteX280" fmla="*/ 136594 w 420688"/>
                  <a:gd name="connsiteY280" fmla="*/ 136725 h 419424"/>
                  <a:gd name="connsiteX281" fmla="*/ 139959 w 420688"/>
                  <a:gd name="connsiteY281" fmla="*/ 134760 h 419424"/>
                  <a:gd name="connsiteX282" fmla="*/ 143102 w 420688"/>
                  <a:gd name="connsiteY282" fmla="*/ 130475 h 419424"/>
                  <a:gd name="connsiteX283" fmla="*/ 146503 w 420688"/>
                  <a:gd name="connsiteY283" fmla="*/ 130748 h 419424"/>
                  <a:gd name="connsiteX284" fmla="*/ 146558 w 420688"/>
                  <a:gd name="connsiteY284" fmla="*/ 130906 h 419424"/>
                  <a:gd name="connsiteX285" fmla="*/ 152592 w 420688"/>
                  <a:gd name="connsiteY285" fmla="*/ 127383 h 419424"/>
                  <a:gd name="connsiteX286" fmla="*/ 152400 w 420688"/>
                  <a:gd name="connsiteY286" fmla="*/ 126581 h 419424"/>
                  <a:gd name="connsiteX287" fmla="*/ 155802 w 420688"/>
                  <a:gd name="connsiteY287" fmla="*/ 123852 h 419424"/>
                  <a:gd name="connsiteX288" fmla="*/ 158027 w 420688"/>
                  <a:gd name="connsiteY288" fmla="*/ 124209 h 419424"/>
                  <a:gd name="connsiteX289" fmla="*/ 166795 w 420688"/>
                  <a:gd name="connsiteY289" fmla="*/ 119088 h 419424"/>
                  <a:gd name="connsiteX290" fmla="*/ 168151 w 420688"/>
                  <a:gd name="connsiteY290" fmla="*/ 117189 h 419424"/>
                  <a:gd name="connsiteX291" fmla="*/ 169372 w 420688"/>
                  <a:gd name="connsiteY291" fmla="*/ 117583 h 419424"/>
                  <a:gd name="connsiteX292" fmla="*/ 176187 w 420688"/>
                  <a:gd name="connsiteY292" fmla="*/ 113604 h 419424"/>
                  <a:gd name="connsiteX293" fmla="*/ 190036 w 420688"/>
                  <a:gd name="connsiteY293" fmla="*/ 112061 h 419424"/>
                  <a:gd name="connsiteX294" fmla="*/ 190500 w 420688"/>
                  <a:gd name="connsiteY294" fmla="*/ 111394 h 419424"/>
                  <a:gd name="connsiteX295" fmla="*/ 193637 w 420688"/>
                  <a:gd name="connsiteY295" fmla="*/ 111660 h 419424"/>
                  <a:gd name="connsiteX296" fmla="*/ 199815 w 420688"/>
                  <a:gd name="connsiteY296" fmla="*/ 110971 h 419424"/>
                  <a:gd name="connsiteX297" fmla="*/ 201500 w 420688"/>
                  <a:gd name="connsiteY297" fmla="*/ 109516 h 419424"/>
                  <a:gd name="connsiteX298" fmla="*/ 204561 w 420688"/>
                  <a:gd name="connsiteY298" fmla="*/ 110045 h 419424"/>
                  <a:gd name="connsiteX299" fmla="*/ 204663 w 420688"/>
                  <a:gd name="connsiteY299" fmla="*/ 110431 h 419424"/>
                  <a:gd name="connsiteX300" fmla="*/ 332144 w 420688"/>
                  <a:gd name="connsiteY300" fmla="*/ 82823 h 419424"/>
                  <a:gd name="connsiteX301" fmla="*/ 330979 w 420688"/>
                  <a:gd name="connsiteY301" fmla="*/ 85873 h 419424"/>
                  <a:gd name="connsiteX302" fmla="*/ 329519 w 420688"/>
                  <a:gd name="connsiteY302" fmla="*/ 93468 h 419424"/>
                  <a:gd name="connsiteX303" fmla="*/ 335836 w 420688"/>
                  <a:gd name="connsiteY303" fmla="*/ 113313 h 419424"/>
                  <a:gd name="connsiteX304" fmla="*/ 338044 w 420688"/>
                  <a:gd name="connsiteY304" fmla="*/ 104353 h 419424"/>
                  <a:gd name="connsiteX305" fmla="*/ 336325 w 420688"/>
                  <a:gd name="connsiteY305" fmla="*/ 103582 h 419424"/>
                  <a:gd name="connsiteX306" fmla="*/ 342581 w 420688"/>
                  <a:gd name="connsiteY306" fmla="*/ 55501 h 419424"/>
                  <a:gd name="connsiteX307" fmla="*/ 342391 w 420688"/>
                  <a:gd name="connsiteY307" fmla="*/ 55999 h 419424"/>
                  <a:gd name="connsiteX308" fmla="*/ 346076 w 420688"/>
                  <a:gd name="connsiteY308" fmla="*/ 76631 h 419424"/>
                  <a:gd name="connsiteX309" fmla="*/ 339726 w 420688"/>
                  <a:gd name="connsiteY309" fmla="*/ 78786 h 419424"/>
                  <a:gd name="connsiteX310" fmla="*/ 337802 w 420688"/>
                  <a:gd name="connsiteY310" fmla="*/ 68013 h 419424"/>
                  <a:gd name="connsiteX311" fmla="*/ 336464 w 420688"/>
                  <a:gd name="connsiteY311" fmla="*/ 71515 h 419424"/>
                  <a:gd name="connsiteX312" fmla="*/ 341845 w 420688"/>
                  <a:gd name="connsiteY312" fmla="*/ 91561 h 419424"/>
                  <a:gd name="connsiteX313" fmla="*/ 348529 w 420688"/>
                  <a:gd name="connsiteY313" fmla="*/ 73346 h 419424"/>
                  <a:gd name="connsiteX314" fmla="*/ 350694 w 420688"/>
                  <a:gd name="connsiteY314" fmla="*/ 64765 h 419424"/>
                  <a:gd name="connsiteX315" fmla="*/ 343387 w 420688"/>
                  <a:gd name="connsiteY315" fmla="*/ 56452 h 419424"/>
                  <a:gd name="connsiteX316" fmla="*/ 184981 w 420688"/>
                  <a:gd name="connsiteY316" fmla="*/ 11606 h 419424"/>
                  <a:gd name="connsiteX317" fmla="*/ 186000 w 420688"/>
                  <a:gd name="connsiteY317" fmla="*/ 13248 h 419424"/>
                  <a:gd name="connsiteX318" fmla="*/ 185284 w 420688"/>
                  <a:gd name="connsiteY318" fmla="*/ 13418 h 419424"/>
                  <a:gd name="connsiteX319" fmla="*/ 137885 w 420688"/>
                  <a:gd name="connsiteY319" fmla="*/ 24152 h 419424"/>
                  <a:gd name="connsiteX320" fmla="*/ 142194 w 420688"/>
                  <a:gd name="connsiteY320" fmla="*/ 62795 h 419424"/>
                  <a:gd name="connsiteX321" fmla="*/ 142194 w 420688"/>
                  <a:gd name="connsiteY321" fmla="*/ 90704 h 419424"/>
                  <a:gd name="connsiteX322" fmla="*/ 96951 w 420688"/>
                  <a:gd name="connsiteY322" fmla="*/ 99291 h 419424"/>
                  <a:gd name="connsiteX323" fmla="*/ 56016 w 420688"/>
                  <a:gd name="connsiteY323" fmla="*/ 82116 h 419424"/>
                  <a:gd name="connsiteX324" fmla="*/ 36626 w 420688"/>
                  <a:gd name="connsiteY324" fmla="*/ 116466 h 419424"/>
                  <a:gd name="connsiteX325" fmla="*/ 51707 w 420688"/>
                  <a:gd name="connsiteY325" fmla="*/ 144374 h 419424"/>
                  <a:gd name="connsiteX326" fmla="*/ 84024 w 420688"/>
                  <a:gd name="connsiteY326" fmla="*/ 172283 h 419424"/>
                  <a:gd name="connsiteX327" fmla="*/ 86178 w 420688"/>
                  <a:gd name="connsiteY327" fmla="*/ 178724 h 419424"/>
                  <a:gd name="connsiteX328" fmla="*/ 84024 w 420688"/>
                  <a:gd name="connsiteY328" fmla="*/ 191605 h 419424"/>
                  <a:gd name="connsiteX329" fmla="*/ 75406 w 420688"/>
                  <a:gd name="connsiteY329" fmla="*/ 198045 h 419424"/>
                  <a:gd name="connsiteX330" fmla="*/ 21544 w 420688"/>
                  <a:gd name="connsiteY330" fmla="*/ 221660 h 419424"/>
                  <a:gd name="connsiteX331" fmla="*/ 15770 w 420688"/>
                  <a:gd name="connsiteY331" fmla="*/ 227654 h 419424"/>
                  <a:gd name="connsiteX332" fmla="*/ 15081 w 420688"/>
                  <a:gd name="connsiteY332" fmla="*/ 223807 h 419424"/>
                  <a:gd name="connsiteX333" fmla="*/ 15081 w 420688"/>
                  <a:gd name="connsiteY333" fmla="*/ 228369 h 419424"/>
                  <a:gd name="connsiteX334" fmla="*/ 15770 w 420688"/>
                  <a:gd name="connsiteY334" fmla="*/ 227654 h 419424"/>
                  <a:gd name="connsiteX335" fmla="*/ 17774 w 420688"/>
                  <a:gd name="connsiteY335" fmla="*/ 238835 h 419424"/>
                  <a:gd name="connsiteX336" fmla="*/ 23699 w 420688"/>
                  <a:gd name="connsiteY336" fmla="*/ 253863 h 419424"/>
                  <a:gd name="connsiteX337" fmla="*/ 47398 w 420688"/>
                  <a:gd name="connsiteY337" fmla="*/ 273184 h 419424"/>
                  <a:gd name="connsiteX338" fmla="*/ 96951 w 420688"/>
                  <a:gd name="connsiteY338" fmla="*/ 273184 h 419424"/>
                  <a:gd name="connsiteX339" fmla="*/ 105569 w 420688"/>
                  <a:gd name="connsiteY339" fmla="*/ 273184 h 419424"/>
                  <a:gd name="connsiteX340" fmla="*/ 114186 w 420688"/>
                  <a:gd name="connsiteY340" fmla="*/ 283918 h 419424"/>
                  <a:gd name="connsiteX341" fmla="*/ 112032 w 420688"/>
                  <a:gd name="connsiteY341" fmla="*/ 290359 h 419424"/>
                  <a:gd name="connsiteX342" fmla="*/ 94796 w 420688"/>
                  <a:gd name="connsiteY342" fmla="*/ 339736 h 419424"/>
                  <a:gd name="connsiteX343" fmla="*/ 105569 w 420688"/>
                  <a:gd name="connsiteY343" fmla="*/ 367645 h 419424"/>
                  <a:gd name="connsiteX344" fmla="*/ 119573 w 420688"/>
                  <a:gd name="connsiteY344" fmla="*/ 377842 h 419424"/>
                  <a:gd name="connsiteX345" fmla="*/ 128131 w 420688"/>
                  <a:gd name="connsiteY345" fmla="*/ 382106 h 419424"/>
                  <a:gd name="connsiteX346" fmla="*/ 126002 w 420688"/>
                  <a:gd name="connsiteY346" fmla="*/ 384517 h 419424"/>
                  <a:gd name="connsiteX347" fmla="*/ 133577 w 420688"/>
                  <a:gd name="connsiteY347" fmla="*/ 384819 h 419424"/>
                  <a:gd name="connsiteX348" fmla="*/ 128131 w 420688"/>
                  <a:gd name="connsiteY348" fmla="*/ 382106 h 419424"/>
                  <a:gd name="connsiteX349" fmla="*/ 131422 w 420688"/>
                  <a:gd name="connsiteY349" fmla="*/ 378379 h 419424"/>
                  <a:gd name="connsiteX350" fmla="*/ 174511 w 420688"/>
                  <a:gd name="connsiteY350" fmla="*/ 337589 h 419424"/>
                  <a:gd name="connsiteX351" fmla="*/ 183129 w 420688"/>
                  <a:gd name="connsiteY351" fmla="*/ 331149 h 419424"/>
                  <a:gd name="connsiteX352" fmla="*/ 198210 w 420688"/>
                  <a:gd name="connsiteY352" fmla="*/ 333295 h 419424"/>
                  <a:gd name="connsiteX353" fmla="*/ 202519 w 420688"/>
                  <a:gd name="connsiteY353" fmla="*/ 337589 h 419424"/>
                  <a:gd name="connsiteX354" fmla="*/ 228373 w 420688"/>
                  <a:gd name="connsiteY354" fmla="*/ 399847 h 419424"/>
                  <a:gd name="connsiteX355" fmla="*/ 267153 w 420688"/>
                  <a:gd name="connsiteY355" fmla="*/ 391260 h 419424"/>
                  <a:gd name="connsiteX356" fmla="*/ 275771 w 420688"/>
                  <a:gd name="connsiteY356" fmla="*/ 378379 h 419424"/>
                  <a:gd name="connsiteX357" fmla="*/ 321015 w 420688"/>
                  <a:gd name="connsiteY357" fmla="*/ 313974 h 419424"/>
                  <a:gd name="connsiteX358" fmla="*/ 343637 w 420688"/>
                  <a:gd name="connsiteY358" fmla="*/ 323098 h 419424"/>
                  <a:gd name="connsiteX359" fmla="*/ 361925 w 420688"/>
                  <a:gd name="connsiteY359" fmla="*/ 327871 h 419424"/>
                  <a:gd name="connsiteX360" fmla="*/ 359897 w 420688"/>
                  <a:gd name="connsiteY360" fmla="*/ 330813 h 419424"/>
                  <a:gd name="connsiteX361" fmla="*/ 366259 w 420688"/>
                  <a:gd name="connsiteY361" fmla="*/ 329002 h 419424"/>
                  <a:gd name="connsiteX362" fmla="*/ 361925 w 420688"/>
                  <a:gd name="connsiteY362" fmla="*/ 327871 h 419424"/>
                  <a:gd name="connsiteX363" fmla="*/ 364105 w 420688"/>
                  <a:gd name="connsiteY363" fmla="*/ 324708 h 419424"/>
                  <a:gd name="connsiteX364" fmla="*/ 374877 w 420688"/>
                  <a:gd name="connsiteY364" fmla="*/ 305387 h 419424"/>
                  <a:gd name="connsiteX365" fmla="*/ 381340 w 420688"/>
                  <a:gd name="connsiteY365" fmla="*/ 283918 h 419424"/>
                  <a:gd name="connsiteX366" fmla="*/ 344715 w 420688"/>
                  <a:gd name="connsiteY366" fmla="*/ 249569 h 419424"/>
                  <a:gd name="connsiteX367" fmla="*/ 382889 w 420688"/>
                  <a:gd name="connsiteY367" fmla="*/ 194020 h 419424"/>
                  <a:gd name="connsiteX368" fmla="*/ 401992 w 420688"/>
                  <a:gd name="connsiteY368" fmla="*/ 185372 h 419424"/>
                  <a:gd name="connsiteX369" fmla="*/ 402885 w 420688"/>
                  <a:gd name="connsiteY369" fmla="*/ 191605 h 419424"/>
                  <a:gd name="connsiteX370" fmla="*/ 406557 w 420688"/>
                  <a:gd name="connsiteY370" fmla="*/ 192250 h 419424"/>
                  <a:gd name="connsiteX371" fmla="*/ 407116 w 420688"/>
                  <a:gd name="connsiteY371" fmla="*/ 190742 h 419424"/>
                  <a:gd name="connsiteX372" fmla="*/ 412117 w 420688"/>
                  <a:gd name="connsiteY372" fmla="*/ 191007 h 419424"/>
                  <a:gd name="connsiteX373" fmla="*/ 412461 w 420688"/>
                  <a:gd name="connsiteY373" fmla="*/ 192645 h 419424"/>
                  <a:gd name="connsiteX374" fmla="*/ 412658 w 420688"/>
                  <a:gd name="connsiteY374" fmla="*/ 192378 h 419424"/>
                  <a:gd name="connsiteX375" fmla="*/ 410719 w 420688"/>
                  <a:gd name="connsiteY375" fmla="*/ 183798 h 419424"/>
                  <a:gd name="connsiteX376" fmla="*/ 407194 w 420688"/>
                  <a:gd name="connsiteY376" fmla="*/ 183017 h 419424"/>
                  <a:gd name="connsiteX377" fmla="*/ 401992 w 420688"/>
                  <a:gd name="connsiteY377" fmla="*/ 185372 h 419424"/>
                  <a:gd name="connsiteX378" fmla="*/ 398846 w 420688"/>
                  <a:gd name="connsiteY378" fmla="*/ 163428 h 419424"/>
                  <a:gd name="connsiteX379" fmla="*/ 389958 w 420688"/>
                  <a:gd name="connsiteY379" fmla="*/ 140081 h 419424"/>
                  <a:gd name="connsiteX380" fmla="*/ 346869 w 420688"/>
                  <a:gd name="connsiteY380" fmla="*/ 137934 h 419424"/>
                  <a:gd name="connsiteX381" fmla="*/ 316706 w 420688"/>
                  <a:gd name="connsiteY381" fmla="*/ 97144 h 419424"/>
                  <a:gd name="connsiteX382" fmla="*/ 331787 w 420688"/>
                  <a:gd name="connsiteY382" fmla="*/ 56354 h 419424"/>
                  <a:gd name="connsiteX383" fmla="*/ 288698 w 420688"/>
                  <a:gd name="connsiteY383" fmla="*/ 30592 h 419424"/>
                  <a:gd name="connsiteX384" fmla="*/ 288089 w 420688"/>
                  <a:gd name="connsiteY384" fmla="*/ 28968 h 419424"/>
                  <a:gd name="connsiteX385" fmla="*/ 291425 w 420688"/>
                  <a:gd name="connsiteY385" fmla="*/ 25460 h 419424"/>
                  <a:gd name="connsiteX386" fmla="*/ 287452 w 420688"/>
                  <a:gd name="connsiteY386" fmla="*/ 27271 h 419424"/>
                  <a:gd name="connsiteX387" fmla="*/ 288089 w 420688"/>
                  <a:gd name="connsiteY387" fmla="*/ 28968 h 419424"/>
                  <a:gd name="connsiteX388" fmla="*/ 286544 w 420688"/>
                  <a:gd name="connsiteY388" fmla="*/ 30592 h 419424"/>
                  <a:gd name="connsiteX389" fmla="*/ 267153 w 420688"/>
                  <a:gd name="connsiteY389" fmla="*/ 52061 h 419424"/>
                  <a:gd name="connsiteX390" fmla="*/ 245609 w 420688"/>
                  <a:gd name="connsiteY390" fmla="*/ 73529 h 419424"/>
                  <a:gd name="connsiteX391" fmla="*/ 200365 w 420688"/>
                  <a:gd name="connsiteY391" fmla="*/ 45620 h 419424"/>
                  <a:gd name="connsiteX392" fmla="*/ 187438 w 420688"/>
                  <a:gd name="connsiteY392" fmla="*/ 15565 h 419424"/>
                  <a:gd name="connsiteX393" fmla="*/ 186000 w 420688"/>
                  <a:gd name="connsiteY393" fmla="*/ 13248 h 419424"/>
                  <a:gd name="connsiteX394" fmla="*/ 188953 w 420688"/>
                  <a:gd name="connsiteY394" fmla="*/ 12546 h 419424"/>
                  <a:gd name="connsiteX395" fmla="*/ 184981 w 420688"/>
                  <a:gd name="connsiteY395" fmla="*/ 11606 h 419424"/>
                  <a:gd name="connsiteX396" fmla="*/ 193902 w 420688"/>
                  <a:gd name="connsiteY396" fmla="*/ 0 h 419424"/>
                  <a:gd name="connsiteX397" fmla="*/ 198210 w 420688"/>
                  <a:gd name="connsiteY397" fmla="*/ 2684 h 419424"/>
                  <a:gd name="connsiteX398" fmla="*/ 234836 w 420688"/>
                  <a:gd name="connsiteY398" fmla="*/ 62795 h 419424"/>
                  <a:gd name="connsiteX399" fmla="*/ 284389 w 420688"/>
                  <a:gd name="connsiteY399" fmla="*/ 19858 h 419424"/>
                  <a:gd name="connsiteX400" fmla="*/ 295161 w 420688"/>
                  <a:gd name="connsiteY400" fmla="*/ 15565 h 419424"/>
                  <a:gd name="connsiteX401" fmla="*/ 344715 w 420688"/>
                  <a:gd name="connsiteY401" fmla="*/ 47767 h 419424"/>
                  <a:gd name="connsiteX402" fmla="*/ 344715 w 420688"/>
                  <a:gd name="connsiteY402" fmla="*/ 49914 h 419424"/>
                  <a:gd name="connsiteX403" fmla="*/ 344586 w 420688"/>
                  <a:gd name="connsiteY403" fmla="*/ 50251 h 419424"/>
                  <a:gd name="connsiteX404" fmla="*/ 347717 w 420688"/>
                  <a:gd name="connsiteY404" fmla="*/ 53503 h 419424"/>
                  <a:gd name="connsiteX405" fmla="*/ 355023 w 420688"/>
                  <a:gd name="connsiteY405" fmla="*/ 62620 h 419424"/>
                  <a:gd name="connsiteX406" fmla="*/ 352859 w 420688"/>
                  <a:gd name="connsiteY406" fmla="*/ 75492 h 419424"/>
                  <a:gd name="connsiteX407" fmla="*/ 344199 w 420688"/>
                  <a:gd name="connsiteY407" fmla="*/ 99090 h 419424"/>
                  <a:gd name="connsiteX408" fmla="*/ 344066 w 420688"/>
                  <a:gd name="connsiteY408" fmla="*/ 99834 h 419424"/>
                  <a:gd name="connsiteX409" fmla="*/ 344489 w 420688"/>
                  <a:gd name="connsiteY409" fmla="*/ 101410 h 419424"/>
                  <a:gd name="connsiteX410" fmla="*/ 343569 w 420688"/>
                  <a:gd name="connsiteY410" fmla="*/ 102616 h 419424"/>
                  <a:gd name="connsiteX411" fmla="*/ 340411 w 420688"/>
                  <a:gd name="connsiteY411" fmla="*/ 120274 h 419424"/>
                  <a:gd name="connsiteX412" fmla="*/ 340152 w 420688"/>
                  <a:gd name="connsiteY412" fmla="*/ 123481 h 419424"/>
                  <a:gd name="connsiteX413" fmla="*/ 344984 w 420688"/>
                  <a:gd name="connsiteY413" fmla="*/ 126294 h 419424"/>
                  <a:gd name="connsiteX414" fmla="*/ 400731 w 420688"/>
                  <a:gd name="connsiteY414" fmla="*/ 127200 h 419424"/>
                  <a:gd name="connsiteX415" fmla="*/ 405040 w 420688"/>
                  <a:gd name="connsiteY415" fmla="*/ 129347 h 419424"/>
                  <a:gd name="connsiteX416" fmla="*/ 416262 w 420688"/>
                  <a:gd name="connsiteY416" fmla="*/ 177807 h 419424"/>
                  <a:gd name="connsiteX417" fmla="*/ 416349 w 420688"/>
                  <a:gd name="connsiteY417" fmla="*/ 177778 h 419424"/>
                  <a:gd name="connsiteX418" fmla="*/ 416720 w 420688"/>
                  <a:gd name="connsiteY418" fmla="*/ 179782 h 419424"/>
                  <a:gd name="connsiteX419" fmla="*/ 417966 w 420688"/>
                  <a:gd name="connsiteY419" fmla="*/ 185164 h 419424"/>
                  <a:gd name="connsiteX420" fmla="*/ 417765 w 420688"/>
                  <a:gd name="connsiteY420" fmla="*/ 185437 h 419424"/>
                  <a:gd name="connsiteX421" fmla="*/ 418858 w 420688"/>
                  <a:gd name="connsiteY421" fmla="*/ 191344 h 419424"/>
                  <a:gd name="connsiteX422" fmla="*/ 420688 w 420688"/>
                  <a:gd name="connsiteY422" fmla="*/ 201243 h 419424"/>
                  <a:gd name="connsiteX423" fmla="*/ 418519 w 420688"/>
                  <a:gd name="connsiteY423" fmla="*/ 201243 h 419424"/>
                  <a:gd name="connsiteX424" fmla="*/ 375127 w 420688"/>
                  <a:gd name="connsiteY424" fmla="*/ 222576 h 419424"/>
                  <a:gd name="connsiteX425" fmla="*/ 362651 w 420688"/>
                  <a:gd name="connsiteY425" fmla="*/ 236708 h 419424"/>
                  <a:gd name="connsiteX426" fmla="*/ 360600 w 420688"/>
                  <a:gd name="connsiteY426" fmla="*/ 243767 h 419424"/>
                  <a:gd name="connsiteX427" fmla="*/ 371645 w 420688"/>
                  <a:gd name="connsiteY427" fmla="*/ 256546 h 419424"/>
                  <a:gd name="connsiteX428" fmla="*/ 400731 w 420688"/>
                  <a:gd name="connsiteY428" fmla="*/ 281772 h 419424"/>
                  <a:gd name="connsiteX429" fmla="*/ 400731 w 420688"/>
                  <a:gd name="connsiteY429" fmla="*/ 286065 h 419424"/>
                  <a:gd name="connsiteX430" fmla="*/ 394027 w 420688"/>
                  <a:gd name="connsiteY430" fmla="*/ 297039 h 419424"/>
                  <a:gd name="connsiteX431" fmla="*/ 394654 w 420688"/>
                  <a:gd name="connsiteY431" fmla="*/ 296840 h 419424"/>
                  <a:gd name="connsiteX432" fmla="*/ 394689 w 420688"/>
                  <a:gd name="connsiteY432" fmla="*/ 297173 h 419424"/>
                  <a:gd name="connsiteX433" fmla="*/ 397034 w 420688"/>
                  <a:gd name="connsiteY433" fmla="*/ 294195 h 419424"/>
                  <a:gd name="connsiteX434" fmla="*/ 400368 w 420688"/>
                  <a:gd name="connsiteY434" fmla="*/ 296311 h 419424"/>
                  <a:gd name="connsiteX435" fmla="*/ 402591 w 420688"/>
                  <a:gd name="connsiteY435" fmla="*/ 311128 h 419424"/>
                  <a:gd name="connsiteX436" fmla="*/ 400090 w 420688"/>
                  <a:gd name="connsiteY436" fmla="*/ 314568 h 419424"/>
                  <a:gd name="connsiteX437" fmla="*/ 396392 w 420688"/>
                  <a:gd name="connsiteY437" fmla="*/ 313394 h 419424"/>
                  <a:gd name="connsiteX438" fmla="*/ 396876 w 420688"/>
                  <a:gd name="connsiteY438" fmla="*/ 318007 h 419424"/>
                  <a:gd name="connsiteX439" fmla="*/ 390208 w 420688"/>
                  <a:gd name="connsiteY439" fmla="*/ 320123 h 419424"/>
                  <a:gd name="connsiteX440" fmla="*/ 388559 w 420688"/>
                  <a:gd name="connsiteY440" fmla="*/ 305990 h 419424"/>
                  <a:gd name="connsiteX441" fmla="*/ 387901 w 420688"/>
                  <a:gd name="connsiteY441" fmla="*/ 307067 h 419424"/>
                  <a:gd name="connsiteX442" fmla="*/ 389997 w 420688"/>
                  <a:gd name="connsiteY442" fmla="*/ 323828 h 419424"/>
                  <a:gd name="connsiteX443" fmla="*/ 383647 w 420688"/>
                  <a:gd name="connsiteY443" fmla="*/ 325945 h 419424"/>
                  <a:gd name="connsiteX444" fmla="*/ 382410 w 420688"/>
                  <a:gd name="connsiteY444" fmla="*/ 316056 h 419424"/>
                  <a:gd name="connsiteX445" fmla="*/ 381197 w 420688"/>
                  <a:gd name="connsiteY445" fmla="*/ 318042 h 419424"/>
                  <a:gd name="connsiteX446" fmla="*/ 381530 w 420688"/>
                  <a:gd name="connsiteY446" fmla="*/ 318007 h 419424"/>
                  <a:gd name="connsiteX447" fmla="*/ 383647 w 420688"/>
                  <a:gd name="connsiteY447" fmla="*/ 334940 h 419424"/>
                  <a:gd name="connsiteX448" fmla="*/ 377297 w 420688"/>
                  <a:gd name="connsiteY448" fmla="*/ 339173 h 419424"/>
                  <a:gd name="connsiteX449" fmla="*/ 374681 w 420688"/>
                  <a:gd name="connsiteY449" fmla="*/ 328710 h 419424"/>
                  <a:gd name="connsiteX450" fmla="*/ 371084 w 420688"/>
                  <a:gd name="connsiteY450" fmla="*/ 334597 h 419424"/>
                  <a:gd name="connsiteX451" fmla="*/ 372534 w 420688"/>
                  <a:gd name="connsiteY451" fmla="*/ 347640 h 419424"/>
                  <a:gd name="connsiteX452" fmla="*/ 366184 w 420688"/>
                  <a:gd name="connsiteY452" fmla="*/ 351873 h 419424"/>
                  <a:gd name="connsiteX453" fmla="*/ 364943 w 420688"/>
                  <a:gd name="connsiteY453" fmla="*/ 346291 h 419424"/>
                  <a:gd name="connsiteX454" fmla="*/ 363101 w 420688"/>
                  <a:gd name="connsiteY454" fmla="*/ 347641 h 419424"/>
                  <a:gd name="connsiteX455" fmla="*/ 357823 w 420688"/>
                  <a:gd name="connsiteY455" fmla="*/ 347111 h 419424"/>
                  <a:gd name="connsiteX456" fmla="*/ 355956 w 420688"/>
                  <a:gd name="connsiteY456" fmla="*/ 338220 h 419424"/>
                  <a:gd name="connsiteX457" fmla="*/ 353985 w 420688"/>
                  <a:gd name="connsiteY457" fmla="*/ 337442 h 419424"/>
                  <a:gd name="connsiteX458" fmla="*/ 355601 w 420688"/>
                  <a:gd name="connsiteY458" fmla="*/ 341290 h 419424"/>
                  <a:gd name="connsiteX459" fmla="*/ 346711 w 420688"/>
                  <a:gd name="connsiteY459" fmla="*/ 345523 h 419424"/>
                  <a:gd name="connsiteX460" fmla="*/ 344652 w 420688"/>
                  <a:gd name="connsiteY460" fmla="*/ 333757 h 419424"/>
                  <a:gd name="connsiteX461" fmla="*/ 342294 w 420688"/>
                  <a:gd name="connsiteY461" fmla="*/ 332827 h 419424"/>
                  <a:gd name="connsiteX462" fmla="*/ 344488 w 420688"/>
                  <a:gd name="connsiteY462" fmla="*/ 339559 h 419424"/>
                  <a:gd name="connsiteX463" fmla="*/ 336022 w 420688"/>
                  <a:gd name="connsiteY463" fmla="*/ 341723 h 419424"/>
                  <a:gd name="connsiteX464" fmla="*/ 334041 w 420688"/>
                  <a:gd name="connsiteY464" fmla="*/ 329572 h 419424"/>
                  <a:gd name="connsiteX465" fmla="*/ 329470 w 420688"/>
                  <a:gd name="connsiteY465" fmla="*/ 328173 h 419424"/>
                  <a:gd name="connsiteX466" fmla="*/ 331335 w 420688"/>
                  <a:gd name="connsiteY466" fmla="*/ 334940 h 419424"/>
                  <a:gd name="connsiteX467" fmla="*/ 325211 w 420688"/>
                  <a:gd name="connsiteY467" fmla="*/ 339173 h 419424"/>
                  <a:gd name="connsiteX468" fmla="*/ 320208 w 420688"/>
                  <a:gd name="connsiteY468" fmla="*/ 325338 h 419424"/>
                  <a:gd name="connsiteX469" fmla="*/ 318678 w 420688"/>
                  <a:gd name="connsiteY469" fmla="*/ 324869 h 419424"/>
                  <a:gd name="connsiteX470" fmla="*/ 320676 w 420688"/>
                  <a:gd name="connsiteY470" fmla="*/ 332956 h 419424"/>
                  <a:gd name="connsiteX471" fmla="*/ 314008 w 420688"/>
                  <a:gd name="connsiteY471" fmla="*/ 335205 h 419424"/>
                  <a:gd name="connsiteX472" fmla="*/ 310371 w 420688"/>
                  <a:gd name="connsiteY472" fmla="*/ 322326 h 419424"/>
                  <a:gd name="connsiteX473" fmla="*/ 305976 w 420688"/>
                  <a:gd name="connsiteY473" fmla="*/ 320981 h 419424"/>
                  <a:gd name="connsiteX474" fmla="*/ 309563 w 420688"/>
                  <a:gd name="connsiteY474" fmla="*/ 333209 h 419424"/>
                  <a:gd name="connsiteX475" fmla="*/ 303848 w 420688"/>
                  <a:gd name="connsiteY475" fmla="*/ 337538 h 419424"/>
                  <a:gd name="connsiteX476" fmla="*/ 301208 w 420688"/>
                  <a:gd name="connsiteY476" fmla="*/ 327037 h 419424"/>
                  <a:gd name="connsiteX477" fmla="*/ 298649 w 420688"/>
                  <a:gd name="connsiteY477" fmla="*/ 330487 h 419424"/>
                  <a:gd name="connsiteX478" fmla="*/ 295672 w 420688"/>
                  <a:gd name="connsiteY478" fmla="*/ 331060 h 419424"/>
                  <a:gd name="connsiteX479" fmla="*/ 294309 w 420688"/>
                  <a:gd name="connsiteY479" fmla="*/ 321610 h 419424"/>
                  <a:gd name="connsiteX480" fmla="*/ 293351 w 420688"/>
                  <a:gd name="connsiteY480" fmla="*/ 321772 h 419424"/>
                  <a:gd name="connsiteX481" fmla="*/ 297770 w 420688"/>
                  <a:gd name="connsiteY481" fmla="*/ 342765 h 419424"/>
                  <a:gd name="connsiteX482" fmla="*/ 290966 w 420688"/>
                  <a:gd name="connsiteY482" fmla="*/ 347074 h 419424"/>
                  <a:gd name="connsiteX483" fmla="*/ 287231 w 420688"/>
                  <a:gd name="connsiteY483" fmla="*/ 329332 h 419424"/>
                  <a:gd name="connsiteX484" fmla="*/ 286308 w 420688"/>
                  <a:gd name="connsiteY484" fmla="*/ 333597 h 419424"/>
                  <a:gd name="connsiteX485" fmla="*/ 286621 w 420688"/>
                  <a:gd name="connsiteY485" fmla="*/ 339865 h 419424"/>
                  <a:gd name="connsiteX486" fmla="*/ 289123 w 420688"/>
                  <a:gd name="connsiteY486" fmla="*/ 340913 h 419424"/>
                  <a:gd name="connsiteX487" fmla="*/ 297855 w 420688"/>
                  <a:gd name="connsiteY487" fmla="*/ 375989 h 419424"/>
                  <a:gd name="connsiteX488" fmla="*/ 296218 w 420688"/>
                  <a:gd name="connsiteY488" fmla="*/ 379826 h 419424"/>
                  <a:gd name="connsiteX489" fmla="*/ 292784 w 420688"/>
                  <a:gd name="connsiteY489" fmla="*/ 380209 h 419424"/>
                  <a:gd name="connsiteX490" fmla="*/ 297745 w 420688"/>
                  <a:gd name="connsiteY490" fmla="*/ 397382 h 419424"/>
                  <a:gd name="connsiteX491" fmla="*/ 295165 w 420688"/>
                  <a:gd name="connsiteY491" fmla="*/ 400028 h 419424"/>
                  <a:gd name="connsiteX492" fmla="*/ 294460 w 420688"/>
                  <a:gd name="connsiteY492" fmla="*/ 399941 h 419424"/>
                  <a:gd name="connsiteX493" fmla="*/ 296863 w 420688"/>
                  <a:gd name="connsiteY493" fmla="*/ 409553 h 419424"/>
                  <a:gd name="connsiteX494" fmla="*/ 290513 w 420688"/>
                  <a:gd name="connsiteY494" fmla="*/ 413786 h 419424"/>
                  <a:gd name="connsiteX495" fmla="*/ 284987 w 420688"/>
                  <a:gd name="connsiteY495" fmla="*/ 399052 h 419424"/>
                  <a:gd name="connsiteX496" fmla="*/ 284389 w 420688"/>
                  <a:gd name="connsiteY496" fmla="*/ 399847 h 419424"/>
                  <a:gd name="connsiteX497" fmla="*/ 283540 w 420688"/>
                  <a:gd name="connsiteY497" fmla="*/ 400042 h 419424"/>
                  <a:gd name="connsiteX498" fmla="*/ 285750 w 420688"/>
                  <a:gd name="connsiteY498" fmla="*/ 409675 h 419424"/>
                  <a:gd name="connsiteX499" fmla="*/ 280035 w 420688"/>
                  <a:gd name="connsiteY499" fmla="*/ 411751 h 419424"/>
                  <a:gd name="connsiteX500" fmla="*/ 277659 w 420688"/>
                  <a:gd name="connsiteY500" fmla="*/ 401395 h 419424"/>
                  <a:gd name="connsiteX501" fmla="*/ 275248 w 420688"/>
                  <a:gd name="connsiteY501" fmla="*/ 401949 h 419424"/>
                  <a:gd name="connsiteX502" fmla="*/ 277813 w 420688"/>
                  <a:gd name="connsiteY502" fmla="*/ 412331 h 419424"/>
                  <a:gd name="connsiteX503" fmla="*/ 271145 w 420688"/>
                  <a:gd name="connsiteY503" fmla="*/ 416829 h 419424"/>
                  <a:gd name="connsiteX504" fmla="*/ 267887 w 420688"/>
                  <a:gd name="connsiteY504" fmla="*/ 403642 h 419424"/>
                  <a:gd name="connsiteX505" fmla="*/ 266474 w 420688"/>
                  <a:gd name="connsiteY505" fmla="*/ 403967 h 419424"/>
                  <a:gd name="connsiteX506" fmla="*/ 269876 w 420688"/>
                  <a:gd name="connsiteY506" fmla="*/ 416336 h 419424"/>
                  <a:gd name="connsiteX507" fmla="*/ 260350 w 420688"/>
                  <a:gd name="connsiteY507" fmla="*/ 418501 h 419424"/>
                  <a:gd name="connsiteX508" fmla="*/ 258601 w 420688"/>
                  <a:gd name="connsiteY508" fmla="*/ 405777 h 419424"/>
                  <a:gd name="connsiteX509" fmla="*/ 255299 w 420688"/>
                  <a:gd name="connsiteY509" fmla="*/ 406536 h 419424"/>
                  <a:gd name="connsiteX510" fmla="*/ 258763 w 420688"/>
                  <a:gd name="connsiteY510" fmla="*/ 416432 h 419424"/>
                  <a:gd name="connsiteX511" fmla="*/ 252095 w 420688"/>
                  <a:gd name="connsiteY511" fmla="*/ 418548 h 419424"/>
                  <a:gd name="connsiteX512" fmla="*/ 247776 w 420688"/>
                  <a:gd name="connsiteY512" fmla="*/ 408266 h 419424"/>
                  <a:gd name="connsiteX513" fmla="*/ 228373 w 420688"/>
                  <a:gd name="connsiteY513" fmla="*/ 412728 h 419424"/>
                  <a:gd name="connsiteX514" fmla="*/ 219755 w 420688"/>
                  <a:gd name="connsiteY514" fmla="*/ 410581 h 419424"/>
                  <a:gd name="connsiteX515" fmla="*/ 202789 w 420688"/>
                  <a:gd name="connsiteY515" fmla="*/ 370865 h 419424"/>
                  <a:gd name="connsiteX516" fmla="*/ 196673 w 420688"/>
                  <a:gd name="connsiteY516" fmla="*/ 356747 h 419424"/>
                  <a:gd name="connsiteX517" fmla="*/ 185602 w 420688"/>
                  <a:gd name="connsiteY517" fmla="*/ 365850 h 419424"/>
                  <a:gd name="connsiteX518" fmla="*/ 185738 w 420688"/>
                  <a:gd name="connsiteY518" fmla="*/ 367057 h 419424"/>
                  <a:gd name="connsiteX519" fmla="*/ 182404 w 420688"/>
                  <a:gd name="connsiteY519" fmla="*/ 369804 h 419424"/>
                  <a:gd name="connsiteX520" fmla="*/ 181061 w 420688"/>
                  <a:gd name="connsiteY520" fmla="*/ 369583 h 419424"/>
                  <a:gd name="connsiteX521" fmla="*/ 167538 w 420688"/>
                  <a:gd name="connsiteY521" fmla="*/ 380703 h 419424"/>
                  <a:gd name="connsiteX522" fmla="*/ 167822 w 420688"/>
                  <a:gd name="connsiteY522" fmla="*/ 382248 h 419424"/>
                  <a:gd name="connsiteX523" fmla="*/ 166291 w 420688"/>
                  <a:gd name="connsiteY523" fmla="*/ 385860 h 419424"/>
                  <a:gd name="connsiteX524" fmla="*/ 162617 w 420688"/>
                  <a:gd name="connsiteY524" fmla="*/ 384749 h 419424"/>
                  <a:gd name="connsiteX525" fmla="*/ 150257 w 420688"/>
                  <a:gd name="connsiteY525" fmla="*/ 394911 h 419424"/>
                  <a:gd name="connsiteX526" fmla="*/ 150283 w 420688"/>
                  <a:gd name="connsiteY526" fmla="*/ 395153 h 419424"/>
                  <a:gd name="connsiteX527" fmla="*/ 147902 w 420688"/>
                  <a:gd name="connsiteY527" fmla="*/ 399462 h 419424"/>
                  <a:gd name="connsiteX528" fmla="*/ 145987 w 420688"/>
                  <a:gd name="connsiteY528" fmla="*/ 398422 h 419424"/>
                  <a:gd name="connsiteX529" fmla="*/ 142198 w 420688"/>
                  <a:gd name="connsiteY529" fmla="*/ 401538 h 419424"/>
                  <a:gd name="connsiteX530" fmla="*/ 142240 w 420688"/>
                  <a:gd name="connsiteY530" fmla="*/ 401880 h 419424"/>
                  <a:gd name="connsiteX531" fmla="*/ 139740 w 420688"/>
                  <a:gd name="connsiteY531" fmla="*/ 404691 h 419424"/>
                  <a:gd name="connsiteX532" fmla="*/ 138556 w 420688"/>
                  <a:gd name="connsiteY532" fmla="*/ 404532 h 419424"/>
                  <a:gd name="connsiteX533" fmla="*/ 128588 w 420688"/>
                  <a:gd name="connsiteY533" fmla="*/ 412728 h 419424"/>
                  <a:gd name="connsiteX534" fmla="*/ 110668 w 420688"/>
                  <a:gd name="connsiteY534" fmla="*/ 402901 h 419424"/>
                  <a:gd name="connsiteX535" fmla="*/ 110596 w 420688"/>
                  <a:gd name="connsiteY535" fmla="*/ 403146 h 419424"/>
                  <a:gd name="connsiteX536" fmla="*/ 105833 w 420688"/>
                  <a:gd name="connsiteY536" fmla="*/ 402069 h 419424"/>
                  <a:gd name="connsiteX537" fmla="*/ 105382 w 420688"/>
                  <a:gd name="connsiteY537" fmla="*/ 400002 h 419424"/>
                  <a:gd name="connsiteX538" fmla="*/ 92857 w 420688"/>
                  <a:gd name="connsiteY538" fmla="*/ 393134 h 419424"/>
                  <a:gd name="connsiteX539" fmla="*/ 92710 w 420688"/>
                  <a:gd name="connsiteY539" fmla="*/ 393148 h 419424"/>
                  <a:gd name="connsiteX540" fmla="*/ 92697 w 420688"/>
                  <a:gd name="connsiteY540" fmla="*/ 393046 h 419424"/>
                  <a:gd name="connsiteX541" fmla="*/ 87077 w 420688"/>
                  <a:gd name="connsiteY541" fmla="*/ 389964 h 419424"/>
                  <a:gd name="connsiteX542" fmla="*/ 86178 w 420688"/>
                  <a:gd name="connsiteY542" fmla="*/ 390049 h 419424"/>
                  <a:gd name="connsiteX543" fmla="*/ 85943 w 420688"/>
                  <a:gd name="connsiteY543" fmla="*/ 389342 h 419424"/>
                  <a:gd name="connsiteX544" fmla="*/ 79375 w 420688"/>
                  <a:gd name="connsiteY544" fmla="*/ 385741 h 419424"/>
                  <a:gd name="connsiteX545" fmla="*/ 71438 w 420688"/>
                  <a:gd name="connsiteY545" fmla="*/ 363516 h 419424"/>
                  <a:gd name="connsiteX546" fmla="*/ 72093 w 420688"/>
                  <a:gd name="connsiteY546" fmla="*/ 363188 h 419424"/>
                  <a:gd name="connsiteX547" fmla="*/ 71097 w 420688"/>
                  <a:gd name="connsiteY547" fmla="*/ 361204 h 419424"/>
                  <a:gd name="connsiteX548" fmla="*/ 89141 w 420688"/>
                  <a:gd name="connsiteY548" fmla="*/ 321756 h 419424"/>
                  <a:gd name="connsiteX549" fmla="*/ 97637 w 420688"/>
                  <a:gd name="connsiteY549" fmla="*/ 298657 h 419424"/>
                  <a:gd name="connsiteX550" fmla="*/ 76027 w 420688"/>
                  <a:gd name="connsiteY550" fmla="*/ 299904 h 419424"/>
                  <a:gd name="connsiteX551" fmla="*/ 75671 w 420688"/>
                  <a:gd name="connsiteY551" fmla="*/ 300015 h 419424"/>
                  <a:gd name="connsiteX552" fmla="*/ 75653 w 420688"/>
                  <a:gd name="connsiteY552" fmla="*/ 299925 h 419424"/>
                  <a:gd name="connsiteX553" fmla="*/ 19050 w 420688"/>
                  <a:gd name="connsiteY553" fmla="*/ 303191 h 419424"/>
                  <a:gd name="connsiteX554" fmla="*/ 15224 w 420688"/>
                  <a:gd name="connsiteY554" fmla="*/ 284061 h 419424"/>
                  <a:gd name="connsiteX555" fmla="*/ 12927 w 420688"/>
                  <a:gd name="connsiteY555" fmla="*/ 281772 h 419424"/>
                  <a:gd name="connsiteX556" fmla="*/ 0 w 420688"/>
                  <a:gd name="connsiteY556" fmla="*/ 225954 h 419424"/>
                  <a:gd name="connsiteX557" fmla="*/ 4309 w 420688"/>
                  <a:gd name="connsiteY557" fmla="*/ 219513 h 419424"/>
                  <a:gd name="connsiteX558" fmla="*/ 77560 w 420688"/>
                  <a:gd name="connsiteY558" fmla="*/ 185164 h 419424"/>
                  <a:gd name="connsiteX559" fmla="*/ 17235 w 420688"/>
                  <a:gd name="connsiteY559" fmla="*/ 131493 h 419424"/>
                  <a:gd name="connsiteX560" fmla="*/ 17235 w 420688"/>
                  <a:gd name="connsiteY560" fmla="*/ 125053 h 419424"/>
                  <a:gd name="connsiteX561" fmla="*/ 47398 w 420688"/>
                  <a:gd name="connsiteY561" fmla="*/ 75676 h 419424"/>
                  <a:gd name="connsiteX562" fmla="*/ 58170 w 420688"/>
                  <a:gd name="connsiteY562" fmla="*/ 71382 h 419424"/>
                  <a:gd name="connsiteX563" fmla="*/ 127113 w 420688"/>
                  <a:gd name="connsiteY563" fmla="*/ 92851 h 419424"/>
                  <a:gd name="connsiteX564" fmla="*/ 127113 w 420688"/>
                  <a:gd name="connsiteY564" fmla="*/ 22005 h 419424"/>
                  <a:gd name="connsiteX565" fmla="*/ 133577 w 420688"/>
                  <a:gd name="connsiteY565" fmla="*/ 13418 h 419424"/>
                  <a:gd name="connsiteX566" fmla="*/ 189593 w 420688"/>
                  <a:gd name="connsiteY566" fmla="*/ 537 h 419424"/>
                  <a:gd name="connsiteX567" fmla="*/ 193902 w 420688"/>
                  <a:gd name="connsiteY567" fmla="*/ 0 h 41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</a:cxnLst>
                <a:rect l="l" t="t" r="r" b="b"/>
                <a:pathLst>
                  <a:path w="420688" h="419424">
                    <a:moveTo>
                      <a:pt x="124581" y="402446"/>
                    </a:moveTo>
                    <a:lnTo>
                      <a:pt x="123605" y="403709"/>
                    </a:lnTo>
                    <a:lnTo>
                      <a:pt x="125062" y="404489"/>
                    </a:lnTo>
                    <a:close/>
                    <a:moveTo>
                      <a:pt x="134164" y="392732"/>
                    </a:moveTo>
                    <a:lnTo>
                      <a:pt x="133577" y="393407"/>
                    </a:lnTo>
                    <a:lnTo>
                      <a:pt x="131393" y="393842"/>
                    </a:lnTo>
                    <a:lnTo>
                      <a:pt x="132476" y="403045"/>
                    </a:lnTo>
                    <a:lnTo>
                      <a:pt x="135155" y="400749"/>
                    </a:lnTo>
                    <a:close/>
                    <a:moveTo>
                      <a:pt x="109687" y="387597"/>
                    </a:moveTo>
                    <a:lnTo>
                      <a:pt x="112135" y="397564"/>
                    </a:lnTo>
                    <a:lnTo>
                      <a:pt x="115823" y="399540"/>
                    </a:lnTo>
                    <a:lnTo>
                      <a:pt x="114832" y="390718"/>
                    </a:lnTo>
                    <a:close/>
                    <a:moveTo>
                      <a:pt x="141178" y="384686"/>
                    </a:moveTo>
                    <a:lnTo>
                      <a:pt x="140248" y="385753"/>
                    </a:lnTo>
                    <a:lnTo>
                      <a:pt x="141436" y="395366"/>
                    </a:lnTo>
                    <a:lnTo>
                      <a:pt x="143183" y="393868"/>
                    </a:lnTo>
                    <a:close/>
                    <a:moveTo>
                      <a:pt x="99658" y="381515"/>
                    </a:moveTo>
                    <a:lnTo>
                      <a:pt x="101601" y="388915"/>
                    </a:lnTo>
                    <a:lnTo>
                      <a:pt x="99676" y="390889"/>
                    </a:lnTo>
                    <a:lnTo>
                      <a:pt x="103885" y="393144"/>
                    </a:lnTo>
                    <a:lnTo>
                      <a:pt x="101603" y="382694"/>
                    </a:lnTo>
                    <a:close/>
                    <a:moveTo>
                      <a:pt x="150009" y="374589"/>
                    </a:moveTo>
                    <a:lnTo>
                      <a:pt x="148257" y="376589"/>
                    </a:lnTo>
                    <a:lnTo>
                      <a:pt x="149547" y="388413"/>
                    </a:lnTo>
                    <a:lnTo>
                      <a:pt x="152774" y="385648"/>
                    </a:lnTo>
                    <a:close/>
                    <a:moveTo>
                      <a:pt x="158171" y="365269"/>
                    </a:moveTo>
                    <a:lnTo>
                      <a:pt x="156312" y="367392"/>
                    </a:lnTo>
                    <a:lnTo>
                      <a:pt x="157691" y="367220"/>
                    </a:lnTo>
                    <a:lnTo>
                      <a:pt x="160617" y="378924"/>
                    </a:lnTo>
                    <a:lnTo>
                      <a:pt x="160671" y="378878"/>
                    </a:lnTo>
                    <a:close/>
                    <a:moveTo>
                      <a:pt x="187438" y="337589"/>
                    </a:moveTo>
                    <a:cubicBezTo>
                      <a:pt x="185015" y="336784"/>
                      <a:pt x="177743" y="343526"/>
                      <a:pt x="169260" y="352608"/>
                    </a:cubicBezTo>
                    <a:lnTo>
                      <a:pt x="163094" y="359648"/>
                    </a:lnTo>
                    <a:lnTo>
                      <a:pt x="163739" y="360023"/>
                    </a:lnTo>
                    <a:lnTo>
                      <a:pt x="166314" y="374041"/>
                    </a:lnTo>
                    <a:lnTo>
                      <a:pt x="167406" y="373106"/>
                    </a:lnTo>
                    <a:lnTo>
                      <a:pt x="165100" y="358753"/>
                    </a:lnTo>
                    <a:cubicBezTo>
                      <a:pt x="165100" y="354520"/>
                      <a:pt x="172244" y="352403"/>
                      <a:pt x="174625" y="354520"/>
                    </a:cubicBezTo>
                    <a:lnTo>
                      <a:pt x="174625" y="366918"/>
                    </a:lnTo>
                    <a:lnTo>
                      <a:pt x="177912" y="364101"/>
                    </a:lnTo>
                    <a:lnTo>
                      <a:pt x="174625" y="349472"/>
                    </a:lnTo>
                    <a:cubicBezTo>
                      <a:pt x="174625" y="347274"/>
                      <a:pt x="183515" y="342878"/>
                      <a:pt x="183515" y="347274"/>
                    </a:cubicBezTo>
                    <a:lnTo>
                      <a:pt x="184747" y="358242"/>
                    </a:lnTo>
                    <a:lnTo>
                      <a:pt x="184785" y="358209"/>
                    </a:lnTo>
                    <a:lnTo>
                      <a:pt x="184785" y="347785"/>
                    </a:lnTo>
                    <a:cubicBezTo>
                      <a:pt x="182563" y="343455"/>
                      <a:pt x="191453" y="341290"/>
                      <a:pt x="191453" y="345620"/>
                    </a:cubicBezTo>
                    <a:lnTo>
                      <a:pt x="192479" y="351615"/>
                    </a:lnTo>
                    <a:lnTo>
                      <a:pt x="193916" y="350383"/>
                    </a:lnTo>
                    <a:lnTo>
                      <a:pt x="192791" y="347787"/>
                    </a:lnTo>
                    <a:cubicBezTo>
                      <a:pt x="189997" y="341614"/>
                      <a:pt x="187977" y="337589"/>
                      <a:pt x="187438" y="337589"/>
                    </a:cubicBezTo>
                    <a:close/>
                    <a:moveTo>
                      <a:pt x="301683" y="320360"/>
                    </a:moveTo>
                    <a:lnTo>
                      <a:pt x="300599" y="320543"/>
                    </a:lnTo>
                    <a:lnTo>
                      <a:pt x="300763" y="321491"/>
                    </a:lnTo>
                    <a:close/>
                    <a:moveTo>
                      <a:pt x="25427" y="285458"/>
                    </a:moveTo>
                    <a:lnTo>
                      <a:pt x="21102" y="285778"/>
                    </a:lnTo>
                    <a:lnTo>
                      <a:pt x="23813" y="298428"/>
                    </a:lnTo>
                    <a:lnTo>
                      <a:pt x="29827" y="298060"/>
                    </a:lnTo>
                    <a:lnTo>
                      <a:pt x="28348" y="297851"/>
                    </a:lnTo>
                    <a:close/>
                    <a:moveTo>
                      <a:pt x="35298" y="284712"/>
                    </a:moveTo>
                    <a:lnTo>
                      <a:pt x="33966" y="284824"/>
                    </a:lnTo>
                    <a:lnTo>
                      <a:pt x="31946" y="284974"/>
                    </a:lnTo>
                    <a:lnTo>
                      <a:pt x="34472" y="295686"/>
                    </a:lnTo>
                    <a:lnTo>
                      <a:pt x="32601" y="297890"/>
                    </a:lnTo>
                    <a:lnTo>
                      <a:pt x="38018" y="297559"/>
                    </a:lnTo>
                    <a:close/>
                    <a:moveTo>
                      <a:pt x="43572" y="284013"/>
                    </a:moveTo>
                    <a:lnTo>
                      <a:pt x="41848" y="284159"/>
                    </a:lnTo>
                    <a:lnTo>
                      <a:pt x="44450" y="296444"/>
                    </a:lnTo>
                    <a:lnTo>
                      <a:pt x="43902" y="297198"/>
                    </a:lnTo>
                    <a:lnTo>
                      <a:pt x="46859" y="297017"/>
                    </a:lnTo>
                    <a:close/>
                    <a:moveTo>
                      <a:pt x="96451" y="283436"/>
                    </a:moveTo>
                    <a:lnTo>
                      <a:pt x="95647" y="284061"/>
                    </a:lnTo>
                    <a:lnTo>
                      <a:pt x="92209" y="283526"/>
                    </a:lnTo>
                    <a:lnTo>
                      <a:pt x="95251" y="293665"/>
                    </a:lnTo>
                    <a:lnTo>
                      <a:pt x="94813" y="294082"/>
                    </a:lnTo>
                    <a:lnTo>
                      <a:pt x="98341" y="293866"/>
                    </a:lnTo>
                    <a:lnTo>
                      <a:pt x="99105" y="283918"/>
                    </a:lnTo>
                    <a:close/>
                    <a:moveTo>
                      <a:pt x="54216" y="283115"/>
                    </a:moveTo>
                    <a:lnTo>
                      <a:pt x="50644" y="283416"/>
                    </a:lnTo>
                    <a:lnTo>
                      <a:pt x="53972" y="296582"/>
                    </a:lnTo>
                    <a:lnTo>
                      <a:pt x="55903" y="296464"/>
                    </a:lnTo>
                    <a:close/>
                    <a:moveTo>
                      <a:pt x="91936" y="282614"/>
                    </a:moveTo>
                    <a:lnTo>
                      <a:pt x="92075" y="283078"/>
                    </a:lnTo>
                    <a:lnTo>
                      <a:pt x="92075" y="282640"/>
                    </a:lnTo>
                    <a:close/>
                    <a:moveTo>
                      <a:pt x="62822" y="282485"/>
                    </a:moveTo>
                    <a:lnTo>
                      <a:pt x="61926" y="282522"/>
                    </a:lnTo>
                    <a:lnTo>
                      <a:pt x="64934" y="295911"/>
                    </a:lnTo>
                    <a:lnTo>
                      <a:pt x="66247" y="295830"/>
                    </a:lnTo>
                    <a:close/>
                    <a:moveTo>
                      <a:pt x="72089" y="282106"/>
                    </a:moveTo>
                    <a:lnTo>
                      <a:pt x="69970" y="282193"/>
                    </a:lnTo>
                    <a:lnTo>
                      <a:pt x="73026" y="294098"/>
                    </a:lnTo>
                    <a:lnTo>
                      <a:pt x="71271" y="295523"/>
                    </a:lnTo>
                    <a:lnTo>
                      <a:pt x="74730" y="295311"/>
                    </a:lnTo>
                    <a:close/>
                    <a:moveTo>
                      <a:pt x="84234" y="281609"/>
                    </a:moveTo>
                    <a:lnTo>
                      <a:pt x="79479" y="281804"/>
                    </a:lnTo>
                    <a:lnTo>
                      <a:pt x="83796" y="294756"/>
                    </a:lnTo>
                    <a:lnTo>
                      <a:pt x="86184" y="294610"/>
                    </a:lnTo>
                    <a:close/>
                    <a:moveTo>
                      <a:pt x="367566" y="214227"/>
                    </a:moveTo>
                    <a:lnTo>
                      <a:pt x="364247" y="216227"/>
                    </a:lnTo>
                    <a:lnTo>
                      <a:pt x="366713" y="225579"/>
                    </a:lnTo>
                    <a:cubicBezTo>
                      <a:pt x="366713" y="227872"/>
                      <a:pt x="360363" y="230165"/>
                      <a:pt x="360363" y="230165"/>
                    </a:cubicBezTo>
                    <a:lnTo>
                      <a:pt x="358663" y="223718"/>
                    </a:lnTo>
                    <a:lnTo>
                      <a:pt x="355487" y="228101"/>
                    </a:lnTo>
                    <a:lnTo>
                      <a:pt x="357680" y="235933"/>
                    </a:lnTo>
                    <a:lnTo>
                      <a:pt x="358041" y="234575"/>
                    </a:lnTo>
                    <a:lnTo>
                      <a:pt x="371328" y="221925"/>
                    </a:lnTo>
                    <a:lnTo>
                      <a:pt x="368618" y="221593"/>
                    </a:lnTo>
                    <a:close/>
                    <a:moveTo>
                      <a:pt x="377701" y="208120"/>
                    </a:moveTo>
                    <a:lnTo>
                      <a:pt x="374026" y="210335"/>
                    </a:lnTo>
                    <a:lnTo>
                      <a:pt x="375884" y="217923"/>
                    </a:lnTo>
                    <a:lnTo>
                      <a:pt x="378883" y="216394"/>
                    </a:lnTo>
                    <a:close/>
                    <a:moveTo>
                      <a:pt x="387425" y="203917"/>
                    </a:moveTo>
                    <a:lnTo>
                      <a:pt x="384690" y="204977"/>
                    </a:lnTo>
                    <a:lnTo>
                      <a:pt x="386799" y="212358"/>
                    </a:lnTo>
                    <a:lnTo>
                      <a:pt x="390311" y="210568"/>
                    </a:lnTo>
                    <a:lnTo>
                      <a:pt x="388410" y="209960"/>
                    </a:lnTo>
                    <a:close/>
                    <a:moveTo>
                      <a:pt x="405449" y="196932"/>
                    </a:moveTo>
                    <a:lnTo>
                      <a:pt x="402200" y="198191"/>
                    </a:lnTo>
                    <a:lnTo>
                      <a:pt x="404082" y="203838"/>
                    </a:lnTo>
                    <a:lnTo>
                      <a:pt x="405449" y="203198"/>
                    </a:lnTo>
                    <a:close/>
                    <a:moveTo>
                      <a:pt x="116334" y="196459"/>
                    </a:moveTo>
                    <a:lnTo>
                      <a:pt x="116548" y="207397"/>
                    </a:lnTo>
                    <a:lnTo>
                      <a:pt x="119214" y="202045"/>
                    </a:lnTo>
                    <a:lnTo>
                      <a:pt x="118836" y="201908"/>
                    </a:lnTo>
                    <a:close/>
                    <a:moveTo>
                      <a:pt x="413024" y="193997"/>
                    </a:moveTo>
                    <a:lnTo>
                      <a:pt x="412766" y="194097"/>
                    </a:lnTo>
                    <a:lnTo>
                      <a:pt x="413851" y="199264"/>
                    </a:lnTo>
                    <a:lnTo>
                      <a:pt x="414179" y="199110"/>
                    </a:lnTo>
                    <a:close/>
                    <a:moveTo>
                      <a:pt x="119854" y="181454"/>
                    </a:moveTo>
                    <a:lnTo>
                      <a:pt x="116189" y="189042"/>
                    </a:lnTo>
                    <a:lnTo>
                      <a:pt x="116198" y="189523"/>
                    </a:lnTo>
                    <a:lnTo>
                      <a:pt x="117050" y="187462"/>
                    </a:lnTo>
                    <a:cubicBezTo>
                      <a:pt x="118836" y="186351"/>
                      <a:pt x="120877" y="186351"/>
                      <a:pt x="120877" y="188573"/>
                    </a:cubicBezTo>
                    <a:lnTo>
                      <a:pt x="123019" y="194403"/>
                    </a:lnTo>
                    <a:lnTo>
                      <a:pt x="123745" y="192945"/>
                    </a:lnTo>
                    <a:close/>
                    <a:moveTo>
                      <a:pt x="293627" y="171053"/>
                    </a:moveTo>
                    <a:lnTo>
                      <a:pt x="293688" y="171428"/>
                    </a:lnTo>
                    <a:lnTo>
                      <a:pt x="293464" y="171590"/>
                    </a:lnTo>
                    <a:lnTo>
                      <a:pt x="294599" y="173143"/>
                    </a:lnTo>
                    <a:close/>
                    <a:moveTo>
                      <a:pt x="126186" y="168346"/>
                    </a:moveTo>
                    <a:lnTo>
                      <a:pt x="125292" y="170196"/>
                    </a:lnTo>
                    <a:lnTo>
                      <a:pt x="129458" y="181473"/>
                    </a:lnTo>
                    <a:lnTo>
                      <a:pt x="129922" y="180542"/>
                    </a:lnTo>
                    <a:lnTo>
                      <a:pt x="130308" y="180151"/>
                    </a:lnTo>
                    <a:close/>
                    <a:moveTo>
                      <a:pt x="134267" y="151615"/>
                    </a:moveTo>
                    <a:lnTo>
                      <a:pt x="131595" y="157147"/>
                    </a:lnTo>
                    <a:lnTo>
                      <a:pt x="136402" y="173971"/>
                    </a:lnTo>
                    <a:lnTo>
                      <a:pt x="140224" y="170095"/>
                    </a:lnTo>
                    <a:close/>
                    <a:moveTo>
                      <a:pt x="278383" y="144782"/>
                    </a:moveTo>
                    <a:lnTo>
                      <a:pt x="279400" y="156082"/>
                    </a:lnTo>
                    <a:lnTo>
                      <a:pt x="277987" y="157521"/>
                    </a:lnTo>
                    <a:lnTo>
                      <a:pt x="284163" y="161559"/>
                    </a:lnTo>
                    <a:lnTo>
                      <a:pt x="284163" y="158728"/>
                    </a:lnTo>
                    <a:lnTo>
                      <a:pt x="286742" y="156245"/>
                    </a:lnTo>
                    <a:lnTo>
                      <a:pt x="283881" y="150092"/>
                    </a:lnTo>
                    <a:close/>
                    <a:moveTo>
                      <a:pt x="213364" y="141479"/>
                    </a:moveTo>
                    <a:lnTo>
                      <a:pt x="177544" y="149460"/>
                    </a:lnTo>
                    <a:lnTo>
                      <a:pt x="177156" y="150526"/>
                    </a:lnTo>
                    <a:lnTo>
                      <a:pt x="175593" y="150442"/>
                    </a:lnTo>
                    <a:lnTo>
                      <a:pt x="145584" y="171445"/>
                    </a:lnTo>
                    <a:cubicBezTo>
                      <a:pt x="128031" y="189639"/>
                      <a:pt x="118310" y="214254"/>
                      <a:pt x="124791" y="239940"/>
                    </a:cubicBezTo>
                    <a:lnTo>
                      <a:pt x="134871" y="260368"/>
                    </a:lnTo>
                    <a:lnTo>
                      <a:pt x="156677" y="281502"/>
                    </a:lnTo>
                    <a:cubicBezTo>
                      <a:pt x="175477" y="294385"/>
                      <a:pt x="198574" y="300826"/>
                      <a:pt x="222209" y="297606"/>
                    </a:cubicBezTo>
                    <a:lnTo>
                      <a:pt x="257992" y="285137"/>
                    </a:lnTo>
                    <a:lnTo>
                      <a:pt x="265530" y="278558"/>
                    </a:lnTo>
                    <a:lnTo>
                      <a:pt x="284749" y="259523"/>
                    </a:lnTo>
                    <a:lnTo>
                      <a:pt x="287421" y="254511"/>
                    </a:lnTo>
                    <a:lnTo>
                      <a:pt x="299861" y="223329"/>
                    </a:lnTo>
                    <a:lnTo>
                      <a:pt x="299636" y="193968"/>
                    </a:lnTo>
                    <a:lnTo>
                      <a:pt x="267641" y="155927"/>
                    </a:lnTo>
                    <a:lnTo>
                      <a:pt x="252492" y="149055"/>
                    </a:lnTo>
                    <a:lnTo>
                      <a:pt x="252413" y="149124"/>
                    </a:lnTo>
                    <a:cubicBezTo>
                      <a:pt x="250825" y="149680"/>
                      <a:pt x="249238" y="149680"/>
                      <a:pt x="249238" y="148569"/>
                    </a:cubicBezTo>
                    <a:lnTo>
                      <a:pt x="248974" y="147459"/>
                    </a:lnTo>
                    <a:lnTo>
                      <a:pt x="242427" y="144489"/>
                    </a:lnTo>
                    <a:cubicBezTo>
                      <a:pt x="233347" y="142014"/>
                      <a:pt x="223625" y="140944"/>
                      <a:pt x="213364" y="141479"/>
                    </a:cubicBezTo>
                    <a:close/>
                    <a:moveTo>
                      <a:pt x="141460" y="139772"/>
                    </a:moveTo>
                    <a:lnTo>
                      <a:pt x="139379" y="141034"/>
                    </a:lnTo>
                    <a:lnTo>
                      <a:pt x="139095" y="141621"/>
                    </a:lnTo>
                    <a:lnTo>
                      <a:pt x="140494" y="141762"/>
                    </a:lnTo>
                    <a:lnTo>
                      <a:pt x="146301" y="163933"/>
                    </a:lnTo>
                    <a:lnTo>
                      <a:pt x="150399" y="159777"/>
                    </a:lnTo>
                    <a:lnTo>
                      <a:pt x="148771" y="159124"/>
                    </a:lnTo>
                    <a:close/>
                    <a:moveTo>
                      <a:pt x="153772" y="132305"/>
                    </a:moveTo>
                    <a:lnTo>
                      <a:pt x="148211" y="135678"/>
                    </a:lnTo>
                    <a:lnTo>
                      <a:pt x="155029" y="155365"/>
                    </a:lnTo>
                    <a:lnTo>
                      <a:pt x="158787" y="153220"/>
                    </a:lnTo>
                    <a:close/>
                    <a:moveTo>
                      <a:pt x="263954" y="130848"/>
                    </a:moveTo>
                    <a:lnTo>
                      <a:pt x="267494" y="149732"/>
                    </a:lnTo>
                    <a:lnTo>
                      <a:pt x="266929" y="150290"/>
                    </a:lnTo>
                    <a:lnTo>
                      <a:pt x="272541" y="153960"/>
                    </a:lnTo>
                    <a:lnTo>
                      <a:pt x="269875" y="139148"/>
                    </a:lnTo>
                    <a:lnTo>
                      <a:pt x="271368" y="138008"/>
                    </a:lnTo>
                    <a:close/>
                    <a:moveTo>
                      <a:pt x="166562" y="124548"/>
                    </a:moveTo>
                    <a:lnTo>
                      <a:pt x="160238" y="128383"/>
                    </a:lnTo>
                    <a:lnTo>
                      <a:pt x="165670" y="149294"/>
                    </a:lnTo>
                    <a:lnTo>
                      <a:pt x="171318" y="146071"/>
                    </a:lnTo>
                    <a:close/>
                    <a:moveTo>
                      <a:pt x="252126" y="122719"/>
                    </a:moveTo>
                    <a:lnTo>
                      <a:pt x="255025" y="142507"/>
                    </a:lnTo>
                    <a:lnTo>
                      <a:pt x="259098" y="145170"/>
                    </a:lnTo>
                    <a:lnTo>
                      <a:pt x="255588" y="126448"/>
                    </a:lnTo>
                    <a:lnTo>
                      <a:pt x="257651" y="124920"/>
                    </a:lnTo>
                    <a:close/>
                    <a:moveTo>
                      <a:pt x="174866" y="119513"/>
                    </a:moveTo>
                    <a:lnTo>
                      <a:pt x="172783" y="120776"/>
                    </a:lnTo>
                    <a:lnTo>
                      <a:pt x="177908" y="142312"/>
                    </a:lnTo>
                    <a:lnTo>
                      <a:pt x="180066" y="141081"/>
                    </a:lnTo>
                    <a:close/>
                    <a:moveTo>
                      <a:pt x="240540" y="118104"/>
                    </a:moveTo>
                    <a:lnTo>
                      <a:pt x="243946" y="137773"/>
                    </a:lnTo>
                    <a:lnTo>
                      <a:pt x="242830" y="139466"/>
                    </a:lnTo>
                    <a:lnTo>
                      <a:pt x="247255" y="140242"/>
                    </a:lnTo>
                    <a:lnTo>
                      <a:pt x="242888" y="121898"/>
                    </a:lnTo>
                    <a:lnTo>
                      <a:pt x="245110" y="119924"/>
                    </a:lnTo>
                    <a:close/>
                    <a:moveTo>
                      <a:pt x="230950" y="114284"/>
                    </a:moveTo>
                    <a:lnTo>
                      <a:pt x="232833" y="135369"/>
                    </a:lnTo>
                    <a:lnTo>
                      <a:pt x="231181" y="137425"/>
                    </a:lnTo>
                    <a:lnTo>
                      <a:pt x="237338" y="138504"/>
                    </a:lnTo>
                    <a:lnTo>
                      <a:pt x="233363" y="115548"/>
                    </a:lnTo>
                    <a:lnTo>
                      <a:pt x="233601" y="115340"/>
                    </a:lnTo>
                    <a:close/>
                    <a:moveTo>
                      <a:pt x="189505" y="112824"/>
                    </a:moveTo>
                    <a:lnTo>
                      <a:pt x="185683" y="112953"/>
                    </a:lnTo>
                    <a:lnTo>
                      <a:pt x="180432" y="116137"/>
                    </a:lnTo>
                    <a:lnTo>
                      <a:pt x="182789" y="116395"/>
                    </a:lnTo>
                    <a:lnTo>
                      <a:pt x="188103" y="138434"/>
                    </a:lnTo>
                    <a:lnTo>
                      <a:pt x="192265" y="137679"/>
                    </a:lnTo>
                    <a:lnTo>
                      <a:pt x="187325" y="115959"/>
                    </a:lnTo>
                    <a:close/>
                    <a:moveTo>
                      <a:pt x="198524" y="112518"/>
                    </a:moveTo>
                    <a:lnTo>
                      <a:pt x="193905" y="112675"/>
                    </a:lnTo>
                    <a:lnTo>
                      <a:pt x="199301" y="136403"/>
                    </a:lnTo>
                    <a:lnTo>
                      <a:pt x="204073" y="135537"/>
                    </a:lnTo>
                    <a:close/>
                    <a:moveTo>
                      <a:pt x="212808" y="112035"/>
                    </a:moveTo>
                    <a:lnTo>
                      <a:pt x="205153" y="112294"/>
                    </a:lnTo>
                    <a:lnTo>
                      <a:pt x="210685" y="133328"/>
                    </a:lnTo>
                    <a:lnTo>
                      <a:pt x="210117" y="134440"/>
                    </a:lnTo>
                    <a:lnTo>
                      <a:pt x="212098" y="134081"/>
                    </a:lnTo>
                    <a:lnTo>
                      <a:pt x="215526" y="134681"/>
                    </a:lnTo>
                    <a:lnTo>
                      <a:pt x="211591" y="114278"/>
                    </a:lnTo>
                    <a:close/>
                    <a:moveTo>
                      <a:pt x="224324" y="111645"/>
                    </a:moveTo>
                    <a:lnTo>
                      <a:pt x="217215" y="111886"/>
                    </a:lnTo>
                    <a:lnTo>
                      <a:pt x="217714" y="112161"/>
                    </a:lnTo>
                    <a:cubicBezTo>
                      <a:pt x="219755" y="118511"/>
                      <a:pt x="219755" y="126978"/>
                      <a:pt x="221797" y="133328"/>
                    </a:cubicBezTo>
                    <a:lnTo>
                      <a:pt x="220582" y="135567"/>
                    </a:lnTo>
                    <a:lnTo>
                      <a:pt x="225965" y="136511"/>
                    </a:lnTo>
                    <a:lnTo>
                      <a:pt x="222250" y="113824"/>
                    </a:lnTo>
                    <a:lnTo>
                      <a:pt x="225155" y="111976"/>
                    </a:lnTo>
                    <a:close/>
                    <a:moveTo>
                      <a:pt x="222192" y="108479"/>
                    </a:moveTo>
                    <a:cubicBezTo>
                      <a:pt x="259306" y="112115"/>
                      <a:pt x="294456" y="134961"/>
                      <a:pt x="308153" y="181661"/>
                    </a:cubicBezTo>
                    <a:cubicBezTo>
                      <a:pt x="308153" y="179514"/>
                      <a:pt x="306005" y="178977"/>
                      <a:pt x="303856" y="179514"/>
                    </a:cubicBezTo>
                    <a:lnTo>
                      <a:pt x="301200" y="182168"/>
                    </a:lnTo>
                    <a:lnTo>
                      <a:pt x="303076" y="184733"/>
                    </a:lnTo>
                    <a:lnTo>
                      <a:pt x="304662" y="185150"/>
                    </a:lnTo>
                    <a:cubicBezTo>
                      <a:pt x="306542" y="184345"/>
                      <a:pt x="308153" y="182735"/>
                      <a:pt x="308153" y="181661"/>
                    </a:cubicBezTo>
                    <a:lnTo>
                      <a:pt x="308044" y="191527"/>
                    </a:lnTo>
                    <a:lnTo>
                      <a:pt x="310577" y="194990"/>
                    </a:lnTo>
                    <a:lnTo>
                      <a:pt x="309793" y="196717"/>
                    </a:lnTo>
                    <a:lnTo>
                      <a:pt x="307998" y="195768"/>
                    </a:lnTo>
                    <a:lnTo>
                      <a:pt x="307948" y="200289"/>
                    </a:lnTo>
                    <a:lnTo>
                      <a:pt x="308147" y="200341"/>
                    </a:lnTo>
                    <a:lnTo>
                      <a:pt x="309793" y="196717"/>
                    </a:lnTo>
                    <a:lnTo>
                      <a:pt x="310577" y="197131"/>
                    </a:lnTo>
                    <a:lnTo>
                      <a:pt x="307718" y="221098"/>
                    </a:lnTo>
                    <a:lnTo>
                      <a:pt x="307679" y="224641"/>
                    </a:lnTo>
                    <a:lnTo>
                      <a:pt x="307164" y="225746"/>
                    </a:lnTo>
                    <a:lnTo>
                      <a:pt x="306324" y="232783"/>
                    </a:lnTo>
                    <a:cubicBezTo>
                      <a:pt x="296400" y="266695"/>
                      <a:pt x="270072" y="293986"/>
                      <a:pt x="232806" y="302013"/>
                    </a:cubicBezTo>
                    <a:cubicBezTo>
                      <a:pt x="211203" y="307364"/>
                      <a:pt x="184740" y="304688"/>
                      <a:pt x="162056" y="294789"/>
                    </a:cubicBezTo>
                    <a:lnTo>
                      <a:pt x="159497" y="293075"/>
                    </a:lnTo>
                    <a:lnTo>
                      <a:pt x="157382" y="292473"/>
                    </a:lnTo>
                    <a:lnTo>
                      <a:pt x="152528" y="288407"/>
                    </a:lnTo>
                    <a:lnTo>
                      <a:pt x="131947" y="274622"/>
                    </a:lnTo>
                    <a:cubicBezTo>
                      <a:pt x="123576" y="266160"/>
                      <a:pt x="117230" y="255993"/>
                      <a:pt x="113989" y="244221"/>
                    </a:cubicBezTo>
                    <a:lnTo>
                      <a:pt x="114160" y="236915"/>
                    </a:lnTo>
                    <a:lnTo>
                      <a:pt x="110482" y="228898"/>
                    </a:lnTo>
                    <a:cubicBezTo>
                      <a:pt x="106118" y="209104"/>
                      <a:pt x="107051" y="191302"/>
                      <a:pt x="111873" y="175828"/>
                    </a:cubicBezTo>
                    <a:lnTo>
                      <a:pt x="122776" y="158582"/>
                    </a:lnTo>
                    <a:lnTo>
                      <a:pt x="122238" y="157041"/>
                    </a:lnTo>
                    <a:cubicBezTo>
                      <a:pt x="122238" y="154957"/>
                      <a:pt x="123875" y="153395"/>
                      <a:pt x="125785" y="152874"/>
                    </a:cubicBezTo>
                    <a:lnTo>
                      <a:pt x="126264" y="153066"/>
                    </a:lnTo>
                    <a:lnTo>
                      <a:pt x="131874" y="144191"/>
                    </a:lnTo>
                    <a:lnTo>
                      <a:pt x="131763" y="143845"/>
                    </a:lnTo>
                    <a:lnTo>
                      <a:pt x="132379" y="143393"/>
                    </a:lnTo>
                    <a:lnTo>
                      <a:pt x="136594" y="136725"/>
                    </a:lnTo>
                    <a:lnTo>
                      <a:pt x="139959" y="134760"/>
                    </a:lnTo>
                    <a:lnTo>
                      <a:pt x="143102" y="130475"/>
                    </a:lnTo>
                    <a:cubicBezTo>
                      <a:pt x="144802" y="129656"/>
                      <a:pt x="146503" y="129656"/>
                      <a:pt x="146503" y="130748"/>
                    </a:cubicBezTo>
                    <a:lnTo>
                      <a:pt x="146558" y="130906"/>
                    </a:lnTo>
                    <a:lnTo>
                      <a:pt x="152592" y="127383"/>
                    </a:lnTo>
                    <a:lnTo>
                      <a:pt x="152400" y="126581"/>
                    </a:lnTo>
                    <a:cubicBezTo>
                      <a:pt x="152400" y="125489"/>
                      <a:pt x="154101" y="124398"/>
                      <a:pt x="155802" y="123852"/>
                    </a:cubicBezTo>
                    <a:lnTo>
                      <a:pt x="158027" y="124209"/>
                    </a:lnTo>
                    <a:lnTo>
                      <a:pt x="166795" y="119088"/>
                    </a:lnTo>
                    <a:lnTo>
                      <a:pt x="168151" y="117189"/>
                    </a:lnTo>
                    <a:lnTo>
                      <a:pt x="169372" y="117583"/>
                    </a:lnTo>
                    <a:lnTo>
                      <a:pt x="176187" y="113604"/>
                    </a:lnTo>
                    <a:lnTo>
                      <a:pt x="190036" y="112061"/>
                    </a:lnTo>
                    <a:lnTo>
                      <a:pt x="190500" y="111394"/>
                    </a:lnTo>
                    <a:lnTo>
                      <a:pt x="193637" y="111660"/>
                    </a:lnTo>
                    <a:lnTo>
                      <a:pt x="199815" y="110971"/>
                    </a:lnTo>
                    <a:lnTo>
                      <a:pt x="201500" y="109516"/>
                    </a:lnTo>
                    <a:cubicBezTo>
                      <a:pt x="203030" y="108986"/>
                      <a:pt x="204561" y="108986"/>
                      <a:pt x="204561" y="110045"/>
                    </a:cubicBezTo>
                    <a:lnTo>
                      <a:pt x="204663" y="110431"/>
                    </a:lnTo>
                    <a:close/>
                    <a:moveTo>
                      <a:pt x="332144" y="82823"/>
                    </a:moveTo>
                    <a:lnTo>
                      <a:pt x="330979" y="85873"/>
                    </a:lnTo>
                    <a:lnTo>
                      <a:pt x="329519" y="93468"/>
                    </a:lnTo>
                    <a:lnTo>
                      <a:pt x="335836" y="113313"/>
                    </a:lnTo>
                    <a:lnTo>
                      <a:pt x="338044" y="104353"/>
                    </a:lnTo>
                    <a:lnTo>
                      <a:pt x="336325" y="103582"/>
                    </a:lnTo>
                    <a:close/>
                    <a:moveTo>
                      <a:pt x="342581" y="55501"/>
                    </a:moveTo>
                    <a:lnTo>
                      <a:pt x="342391" y="55999"/>
                    </a:lnTo>
                    <a:lnTo>
                      <a:pt x="346076" y="76631"/>
                    </a:lnTo>
                    <a:cubicBezTo>
                      <a:pt x="346076" y="78786"/>
                      <a:pt x="339726" y="80940"/>
                      <a:pt x="339726" y="78786"/>
                    </a:cubicBezTo>
                    <a:lnTo>
                      <a:pt x="337802" y="68013"/>
                    </a:lnTo>
                    <a:lnTo>
                      <a:pt x="336464" y="71515"/>
                    </a:lnTo>
                    <a:lnTo>
                      <a:pt x="341845" y="91561"/>
                    </a:lnTo>
                    <a:lnTo>
                      <a:pt x="348529" y="73346"/>
                    </a:lnTo>
                    <a:cubicBezTo>
                      <a:pt x="350694" y="69056"/>
                      <a:pt x="350694" y="66910"/>
                      <a:pt x="350694" y="64765"/>
                    </a:cubicBezTo>
                    <a:cubicBezTo>
                      <a:pt x="349611" y="62620"/>
                      <a:pt x="346364" y="59402"/>
                      <a:pt x="343387" y="56452"/>
                    </a:cubicBezTo>
                    <a:close/>
                    <a:moveTo>
                      <a:pt x="184981" y="11606"/>
                    </a:moveTo>
                    <a:lnTo>
                      <a:pt x="186000" y="13248"/>
                    </a:lnTo>
                    <a:lnTo>
                      <a:pt x="185284" y="13418"/>
                    </a:lnTo>
                    <a:cubicBezTo>
                      <a:pt x="176666" y="11271"/>
                      <a:pt x="142194" y="17711"/>
                      <a:pt x="137885" y="24152"/>
                    </a:cubicBezTo>
                    <a:cubicBezTo>
                      <a:pt x="146503" y="15565"/>
                      <a:pt x="142194" y="49914"/>
                      <a:pt x="142194" y="62795"/>
                    </a:cubicBezTo>
                    <a:cubicBezTo>
                      <a:pt x="142194" y="69235"/>
                      <a:pt x="146503" y="84263"/>
                      <a:pt x="142194" y="90704"/>
                    </a:cubicBezTo>
                    <a:cubicBezTo>
                      <a:pt x="131422" y="114319"/>
                      <a:pt x="114186" y="105732"/>
                      <a:pt x="96951" y="99291"/>
                    </a:cubicBezTo>
                    <a:cubicBezTo>
                      <a:pt x="88333" y="97144"/>
                      <a:pt x="49552" y="84263"/>
                      <a:pt x="56016" y="82116"/>
                    </a:cubicBezTo>
                    <a:cubicBezTo>
                      <a:pt x="62479" y="77823"/>
                      <a:pt x="38780" y="110025"/>
                      <a:pt x="36626" y="116466"/>
                    </a:cubicBezTo>
                    <a:cubicBezTo>
                      <a:pt x="32317" y="129347"/>
                      <a:pt x="36626" y="127200"/>
                      <a:pt x="51707" y="144374"/>
                    </a:cubicBezTo>
                    <a:cubicBezTo>
                      <a:pt x="60325" y="150815"/>
                      <a:pt x="73252" y="170136"/>
                      <a:pt x="84024" y="172283"/>
                    </a:cubicBezTo>
                    <a:cubicBezTo>
                      <a:pt x="86178" y="174430"/>
                      <a:pt x="86178" y="176577"/>
                      <a:pt x="86178" y="178724"/>
                    </a:cubicBezTo>
                    <a:cubicBezTo>
                      <a:pt x="86178" y="183017"/>
                      <a:pt x="86178" y="187311"/>
                      <a:pt x="84024" y="191605"/>
                    </a:cubicBezTo>
                    <a:cubicBezTo>
                      <a:pt x="84024" y="195898"/>
                      <a:pt x="77560" y="198045"/>
                      <a:pt x="75406" y="198045"/>
                    </a:cubicBezTo>
                    <a:cubicBezTo>
                      <a:pt x="64634" y="198045"/>
                      <a:pt x="32317" y="215220"/>
                      <a:pt x="21544" y="221660"/>
                    </a:cubicBezTo>
                    <a:lnTo>
                      <a:pt x="15770" y="227654"/>
                    </a:lnTo>
                    <a:lnTo>
                      <a:pt x="15081" y="223807"/>
                    </a:lnTo>
                    <a:cubicBezTo>
                      <a:pt x="15081" y="227027"/>
                      <a:pt x="14542" y="228637"/>
                      <a:pt x="15081" y="228369"/>
                    </a:cubicBezTo>
                    <a:lnTo>
                      <a:pt x="15770" y="227654"/>
                    </a:lnTo>
                    <a:lnTo>
                      <a:pt x="17774" y="238835"/>
                    </a:lnTo>
                    <a:cubicBezTo>
                      <a:pt x="19929" y="244739"/>
                      <a:pt x="22622" y="250642"/>
                      <a:pt x="23699" y="253863"/>
                    </a:cubicBezTo>
                    <a:cubicBezTo>
                      <a:pt x="28008" y="277478"/>
                      <a:pt x="23699" y="275331"/>
                      <a:pt x="47398" y="273184"/>
                    </a:cubicBezTo>
                    <a:cubicBezTo>
                      <a:pt x="60325" y="273184"/>
                      <a:pt x="90487" y="275331"/>
                      <a:pt x="96951" y="273184"/>
                    </a:cubicBezTo>
                    <a:cubicBezTo>
                      <a:pt x="99105" y="271037"/>
                      <a:pt x="103414" y="271037"/>
                      <a:pt x="105569" y="273184"/>
                    </a:cubicBezTo>
                    <a:cubicBezTo>
                      <a:pt x="107723" y="277478"/>
                      <a:pt x="109877" y="281772"/>
                      <a:pt x="114186" y="283918"/>
                    </a:cubicBezTo>
                    <a:cubicBezTo>
                      <a:pt x="114186" y="286065"/>
                      <a:pt x="112032" y="288212"/>
                      <a:pt x="112032" y="290359"/>
                    </a:cubicBezTo>
                    <a:cubicBezTo>
                      <a:pt x="101260" y="301093"/>
                      <a:pt x="99105" y="324708"/>
                      <a:pt x="94796" y="339736"/>
                    </a:cubicBezTo>
                    <a:cubicBezTo>
                      <a:pt x="86178" y="361204"/>
                      <a:pt x="86178" y="356911"/>
                      <a:pt x="105569" y="367645"/>
                    </a:cubicBezTo>
                    <a:cubicBezTo>
                      <a:pt x="109878" y="370865"/>
                      <a:pt x="114725" y="374622"/>
                      <a:pt x="119573" y="377842"/>
                    </a:cubicBezTo>
                    <a:lnTo>
                      <a:pt x="128131" y="382106"/>
                    </a:lnTo>
                    <a:lnTo>
                      <a:pt x="126002" y="384517"/>
                    </a:lnTo>
                    <a:cubicBezTo>
                      <a:pt x="123074" y="387637"/>
                      <a:pt x="127113" y="383209"/>
                      <a:pt x="133577" y="384819"/>
                    </a:cubicBezTo>
                    <a:lnTo>
                      <a:pt x="128131" y="382106"/>
                    </a:lnTo>
                    <a:lnTo>
                      <a:pt x="131422" y="378379"/>
                    </a:lnTo>
                    <a:cubicBezTo>
                      <a:pt x="142194" y="369791"/>
                      <a:pt x="170202" y="350470"/>
                      <a:pt x="174511" y="337589"/>
                    </a:cubicBezTo>
                    <a:cubicBezTo>
                      <a:pt x="174511" y="333295"/>
                      <a:pt x="178820" y="329002"/>
                      <a:pt x="183129" y="331149"/>
                    </a:cubicBezTo>
                    <a:cubicBezTo>
                      <a:pt x="189593" y="331149"/>
                      <a:pt x="193902" y="333295"/>
                      <a:pt x="198210" y="333295"/>
                    </a:cubicBezTo>
                    <a:cubicBezTo>
                      <a:pt x="200365" y="333295"/>
                      <a:pt x="202519" y="335442"/>
                      <a:pt x="202519" y="337589"/>
                    </a:cubicBezTo>
                    <a:cubicBezTo>
                      <a:pt x="202519" y="346176"/>
                      <a:pt x="234836" y="404141"/>
                      <a:pt x="228373" y="399847"/>
                    </a:cubicBezTo>
                    <a:cubicBezTo>
                      <a:pt x="236991" y="404141"/>
                      <a:pt x="258535" y="393407"/>
                      <a:pt x="267153" y="391260"/>
                    </a:cubicBezTo>
                    <a:cubicBezTo>
                      <a:pt x="282235" y="389113"/>
                      <a:pt x="277926" y="397700"/>
                      <a:pt x="275771" y="378379"/>
                    </a:cubicBezTo>
                    <a:cubicBezTo>
                      <a:pt x="269308" y="337589"/>
                      <a:pt x="273617" y="296799"/>
                      <a:pt x="321015" y="313974"/>
                    </a:cubicBezTo>
                    <a:cubicBezTo>
                      <a:pt x="327478" y="316121"/>
                      <a:pt x="335558" y="319878"/>
                      <a:pt x="343637" y="323098"/>
                    </a:cubicBezTo>
                    <a:lnTo>
                      <a:pt x="361925" y="327871"/>
                    </a:lnTo>
                    <a:lnTo>
                      <a:pt x="359897" y="330813"/>
                    </a:lnTo>
                    <a:cubicBezTo>
                      <a:pt x="357776" y="333832"/>
                      <a:pt x="361412" y="329002"/>
                      <a:pt x="366259" y="329002"/>
                    </a:cubicBezTo>
                    <a:lnTo>
                      <a:pt x="361925" y="327871"/>
                    </a:lnTo>
                    <a:lnTo>
                      <a:pt x="364105" y="324708"/>
                    </a:lnTo>
                    <a:cubicBezTo>
                      <a:pt x="366259" y="318268"/>
                      <a:pt x="370568" y="311827"/>
                      <a:pt x="374877" y="305387"/>
                    </a:cubicBezTo>
                    <a:cubicBezTo>
                      <a:pt x="385649" y="288212"/>
                      <a:pt x="385649" y="294652"/>
                      <a:pt x="381340" y="283918"/>
                    </a:cubicBezTo>
                    <a:cubicBezTo>
                      <a:pt x="372723" y="271037"/>
                      <a:pt x="353332" y="262450"/>
                      <a:pt x="344715" y="249569"/>
                    </a:cubicBezTo>
                    <a:cubicBezTo>
                      <a:pt x="330171" y="218977"/>
                      <a:pt x="356833" y="205291"/>
                      <a:pt x="382889" y="194020"/>
                    </a:cubicBezTo>
                    <a:lnTo>
                      <a:pt x="401992" y="185372"/>
                    </a:lnTo>
                    <a:lnTo>
                      <a:pt x="402885" y="191605"/>
                    </a:lnTo>
                    <a:lnTo>
                      <a:pt x="406557" y="192250"/>
                    </a:lnTo>
                    <a:lnTo>
                      <a:pt x="407116" y="190742"/>
                    </a:lnTo>
                    <a:cubicBezTo>
                      <a:pt x="408783" y="189948"/>
                      <a:pt x="411005" y="189948"/>
                      <a:pt x="412117" y="191007"/>
                    </a:cubicBezTo>
                    <a:lnTo>
                      <a:pt x="412461" y="192645"/>
                    </a:lnTo>
                    <a:lnTo>
                      <a:pt x="412658" y="192378"/>
                    </a:lnTo>
                    <a:lnTo>
                      <a:pt x="410719" y="183798"/>
                    </a:lnTo>
                    <a:lnTo>
                      <a:pt x="407194" y="183017"/>
                    </a:lnTo>
                    <a:lnTo>
                      <a:pt x="401992" y="185372"/>
                    </a:lnTo>
                    <a:lnTo>
                      <a:pt x="398846" y="163428"/>
                    </a:lnTo>
                    <a:cubicBezTo>
                      <a:pt x="396960" y="152962"/>
                      <a:pt x="394267" y="143301"/>
                      <a:pt x="389958" y="140081"/>
                    </a:cubicBezTo>
                    <a:cubicBezTo>
                      <a:pt x="387804" y="137934"/>
                      <a:pt x="359796" y="137934"/>
                      <a:pt x="346869" y="137934"/>
                    </a:cubicBezTo>
                    <a:cubicBezTo>
                      <a:pt x="318860" y="137934"/>
                      <a:pt x="308088" y="125053"/>
                      <a:pt x="316706" y="97144"/>
                    </a:cubicBezTo>
                    <a:cubicBezTo>
                      <a:pt x="318860" y="88557"/>
                      <a:pt x="331787" y="58501"/>
                      <a:pt x="331787" y="56354"/>
                    </a:cubicBezTo>
                    <a:cubicBezTo>
                      <a:pt x="327478" y="47767"/>
                      <a:pt x="297316" y="34886"/>
                      <a:pt x="288698" y="30592"/>
                    </a:cubicBezTo>
                    <a:lnTo>
                      <a:pt x="288089" y="28968"/>
                    </a:lnTo>
                    <a:lnTo>
                      <a:pt x="291425" y="25460"/>
                    </a:lnTo>
                    <a:cubicBezTo>
                      <a:pt x="292031" y="23783"/>
                      <a:pt x="288462" y="25192"/>
                      <a:pt x="287452" y="27271"/>
                    </a:cubicBezTo>
                    <a:lnTo>
                      <a:pt x="288089" y="28968"/>
                    </a:lnTo>
                    <a:lnTo>
                      <a:pt x="286544" y="30592"/>
                    </a:lnTo>
                    <a:cubicBezTo>
                      <a:pt x="280080" y="37033"/>
                      <a:pt x="273617" y="45620"/>
                      <a:pt x="267153" y="52061"/>
                    </a:cubicBezTo>
                    <a:cubicBezTo>
                      <a:pt x="260690" y="56354"/>
                      <a:pt x="254227" y="71382"/>
                      <a:pt x="245609" y="73529"/>
                    </a:cubicBezTo>
                    <a:cubicBezTo>
                      <a:pt x="217601" y="84263"/>
                      <a:pt x="211137" y="64942"/>
                      <a:pt x="200365" y="45620"/>
                    </a:cubicBezTo>
                    <a:cubicBezTo>
                      <a:pt x="196056" y="37033"/>
                      <a:pt x="193902" y="22005"/>
                      <a:pt x="187438" y="15565"/>
                    </a:cubicBezTo>
                    <a:lnTo>
                      <a:pt x="186000" y="13248"/>
                    </a:lnTo>
                    <a:lnTo>
                      <a:pt x="188953" y="12546"/>
                    </a:lnTo>
                    <a:cubicBezTo>
                      <a:pt x="189020" y="11606"/>
                      <a:pt x="185452" y="10399"/>
                      <a:pt x="184981" y="11606"/>
                    </a:cubicBezTo>
                    <a:close/>
                    <a:moveTo>
                      <a:pt x="193902" y="0"/>
                    </a:moveTo>
                    <a:cubicBezTo>
                      <a:pt x="195517" y="0"/>
                      <a:pt x="197133" y="537"/>
                      <a:pt x="198210" y="2684"/>
                    </a:cubicBezTo>
                    <a:cubicBezTo>
                      <a:pt x="206828" y="17711"/>
                      <a:pt x="217601" y="58501"/>
                      <a:pt x="234836" y="62795"/>
                    </a:cubicBezTo>
                    <a:cubicBezTo>
                      <a:pt x="247763" y="64942"/>
                      <a:pt x="271462" y="32739"/>
                      <a:pt x="284389" y="19858"/>
                    </a:cubicBezTo>
                    <a:cubicBezTo>
                      <a:pt x="286544" y="15565"/>
                      <a:pt x="290852" y="13418"/>
                      <a:pt x="295161" y="15565"/>
                    </a:cubicBezTo>
                    <a:cubicBezTo>
                      <a:pt x="312397" y="26299"/>
                      <a:pt x="327478" y="37033"/>
                      <a:pt x="344715" y="47767"/>
                    </a:cubicBezTo>
                    <a:cubicBezTo>
                      <a:pt x="344715" y="47767"/>
                      <a:pt x="346869" y="49914"/>
                      <a:pt x="344715" y="49914"/>
                    </a:cubicBezTo>
                    <a:lnTo>
                      <a:pt x="344586" y="50251"/>
                    </a:lnTo>
                    <a:lnTo>
                      <a:pt x="347717" y="53503"/>
                    </a:lnTo>
                    <a:cubicBezTo>
                      <a:pt x="350694" y="56720"/>
                      <a:pt x="353941" y="60475"/>
                      <a:pt x="355023" y="62620"/>
                    </a:cubicBezTo>
                    <a:cubicBezTo>
                      <a:pt x="357188" y="66910"/>
                      <a:pt x="355023" y="71201"/>
                      <a:pt x="352859" y="75492"/>
                    </a:cubicBezTo>
                    <a:cubicBezTo>
                      <a:pt x="350694" y="81927"/>
                      <a:pt x="346364" y="88363"/>
                      <a:pt x="344199" y="99090"/>
                    </a:cubicBezTo>
                    <a:lnTo>
                      <a:pt x="344066" y="99834"/>
                    </a:lnTo>
                    <a:lnTo>
                      <a:pt x="344489" y="101410"/>
                    </a:lnTo>
                    <a:lnTo>
                      <a:pt x="343569" y="102616"/>
                    </a:lnTo>
                    <a:lnTo>
                      <a:pt x="340411" y="120274"/>
                    </a:lnTo>
                    <a:lnTo>
                      <a:pt x="340152" y="123481"/>
                    </a:lnTo>
                    <a:lnTo>
                      <a:pt x="344984" y="126294"/>
                    </a:lnTo>
                    <a:cubicBezTo>
                      <a:pt x="361142" y="130823"/>
                      <a:pt x="384572" y="127200"/>
                      <a:pt x="400731" y="127200"/>
                    </a:cubicBezTo>
                    <a:cubicBezTo>
                      <a:pt x="402885" y="127200"/>
                      <a:pt x="402885" y="127200"/>
                      <a:pt x="405040" y="129347"/>
                    </a:cubicBezTo>
                    <a:lnTo>
                      <a:pt x="416262" y="177807"/>
                    </a:lnTo>
                    <a:lnTo>
                      <a:pt x="416349" y="177778"/>
                    </a:lnTo>
                    <a:lnTo>
                      <a:pt x="416720" y="179782"/>
                    </a:lnTo>
                    <a:lnTo>
                      <a:pt x="417966" y="185164"/>
                    </a:lnTo>
                    <a:lnTo>
                      <a:pt x="417765" y="185437"/>
                    </a:lnTo>
                    <a:lnTo>
                      <a:pt x="418858" y="191344"/>
                    </a:lnTo>
                    <a:cubicBezTo>
                      <a:pt x="420688" y="201243"/>
                      <a:pt x="420688" y="201243"/>
                      <a:pt x="420688" y="201243"/>
                    </a:cubicBezTo>
                    <a:cubicBezTo>
                      <a:pt x="418519" y="201243"/>
                      <a:pt x="418519" y="201243"/>
                      <a:pt x="418519" y="201243"/>
                    </a:cubicBezTo>
                    <a:cubicBezTo>
                      <a:pt x="418519" y="203377"/>
                      <a:pt x="392483" y="216176"/>
                      <a:pt x="375127" y="222576"/>
                    </a:cubicBezTo>
                    <a:cubicBezTo>
                      <a:pt x="368618" y="225775"/>
                      <a:pt x="364821" y="231642"/>
                      <a:pt x="362651" y="236708"/>
                    </a:cubicBezTo>
                    <a:lnTo>
                      <a:pt x="360600" y="243767"/>
                    </a:lnTo>
                    <a:lnTo>
                      <a:pt x="371645" y="256546"/>
                    </a:lnTo>
                    <a:cubicBezTo>
                      <a:pt x="381340" y="265670"/>
                      <a:pt x="393190" y="274258"/>
                      <a:pt x="400731" y="281772"/>
                    </a:cubicBezTo>
                    <a:cubicBezTo>
                      <a:pt x="402885" y="283918"/>
                      <a:pt x="402885" y="286065"/>
                      <a:pt x="400731" y="286065"/>
                    </a:cubicBezTo>
                    <a:lnTo>
                      <a:pt x="394027" y="297039"/>
                    </a:lnTo>
                    <a:lnTo>
                      <a:pt x="394654" y="296840"/>
                    </a:lnTo>
                    <a:lnTo>
                      <a:pt x="394689" y="297173"/>
                    </a:lnTo>
                    <a:lnTo>
                      <a:pt x="397034" y="294195"/>
                    </a:lnTo>
                    <a:cubicBezTo>
                      <a:pt x="398701" y="293666"/>
                      <a:pt x="400368" y="294195"/>
                      <a:pt x="400368" y="296311"/>
                    </a:cubicBezTo>
                    <a:cubicBezTo>
                      <a:pt x="400368" y="300545"/>
                      <a:pt x="402591" y="304778"/>
                      <a:pt x="402591" y="311128"/>
                    </a:cubicBezTo>
                    <a:cubicBezTo>
                      <a:pt x="403702" y="312186"/>
                      <a:pt x="402035" y="313774"/>
                      <a:pt x="400090" y="314568"/>
                    </a:cubicBezTo>
                    <a:lnTo>
                      <a:pt x="396392" y="313394"/>
                    </a:lnTo>
                    <a:lnTo>
                      <a:pt x="396876" y="318007"/>
                    </a:lnTo>
                    <a:cubicBezTo>
                      <a:pt x="396876" y="320123"/>
                      <a:pt x="390208" y="322240"/>
                      <a:pt x="390208" y="320123"/>
                    </a:cubicBezTo>
                    <a:lnTo>
                      <a:pt x="388559" y="305990"/>
                    </a:lnTo>
                    <a:lnTo>
                      <a:pt x="387901" y="307067"/>
                    </a:lnTo>
                    <a:lnTo>
                      <a:pt x="389997" y="323828"/>
                    </a:lnTo>
                    <a:cubicBezTo>
                      <a:pt x="392113" y="328061"/>
                      <a:pt x="383647" y="330178"/>
                      <a:pt x="383647" y="325945"/>
                    </a:cubicBezTo>
                    <a:lnTo>
                      <a:pt x="382410" y="316056"/>
                    </a:lnTo>
                    <a:lnTo>
                      <a:pt x="381197" y="318042"/>
                    </a:lnTo>
                    <a:lnTo>
                      <a:pt x="381530" y="318007"/>
                    </a:lnTo>
                    <a:cubicBezTo>
                      <a:pt x="381530" y="324357"/>
                      <a:pt x="383647" y="330707"/>
                      <a:pt x="383647" y="334940"/>
                    </a:cubicBezTo>
                    <a:cubicBezTo>
                      <a:pt x="385763" y="337057"/>
                      <a:pt x="379413" y="341290"/>
                      <a:pt x="377297" y="339173"/>
                    </a:cubicBezTo>
                    <a:lnTo>
                      <a:pt x="374681" y="328710"/>
                    </a:lnTo>
                    <a:lnTo>
                      <a:pt x="371084" y="334597"/>
                    </a:lnTo>
                    <a:lnTo>
                      <a:pt x="372534" y="347640"/>
                    </a:lnTo>
                    <a:cubicBezTo>
                      <a:pt x="374650" y="349757"/>
                      <a:pt x="366184" y="353990"/>
                      <a:pt x="366184" y="351873"/>
                    </a:cubicBezTo>
                    <a:lnTo>
                      <a:pt x="364943" y="346291"/>
                    </a:lnTo>
                    <a:lnTo>
                      <a:pt x="363101" y="347641"/>
                    </a:lnTo>
                    <a:cubicBezTo>
                      <a:pt x="361157" y="348170"/>
                      <a:pt x="358934" y="348170"/>
                      <a:pt x="357823" y="347111"/>
                    </a:cubicBezTo>
                    <a:lnTo>
                      <a:pt x="355956" y="338220"/>
                    </a:lnTo>
                    <a:lnTo>
                      <a:pt x="353985" y="337442"/>
                    </a:lnTo>
                    <a:lnTo>
                      <a:pt x="355601" y="341290"/>
                    </a:lnTo>
                    <a:cubicBezTo>
                      <a:pt x="355601" y="343407"/>
                      <a:pt x="348933" y="347640"/>
                      <a:pt x="346711" y="345523"/>
                    </a:cubicBezTo>
                    <a:lnTo>
                      <a:pt x="344652" y="333757"/>
                    </a:lnTo>
                    <a:lnTo>
                      <a:pt x="342294" y="332827"/>
                    </a:lnTo>
                    <a:lnTo>
                      <a:pt x="344488" y="339559"/>
                    </a:lnTo>
                    <a:cubicBezTo>
                      <a:pt x="344488" y="341723"/>
                      <a:pt x="338138" y="346053"/>
                      <a:pt x="336022" y="341723"/>
                    </a:cubicBezTo>
                    <a:lnTo>
                      <a:pt x="334041" y="329572"/>
                    </a:lnTo>
                    <a:lnTo>
                      <a:pt x="329470" y="328173"/>
                    </a:lnTo>
                    <a:lnTo>
                      <a:pt x="331335" y="334940"/>
                    </a:lnTo>
                    <a:cubicBezTo>
                      <a:pt x="333376" y="337057"/>
                      <a:pt x="327252" y="341290"/>
                      <a:pt x="325211" y="339173"/>
                    </a:cubicBezTo>
                    <a:lnTo>
                      <a:pt x="320208" y="325338"/>
                    </a:lnTo>
                    <a:lnTo>
                      <a:pt x="318678" y="324869"/>
                    </a:lnTo>
                    <a:lnTo>
                      <a:pt x="320676" y="332956"/>
                    </a:lnTo>
                    <a:cubicBezTo>
                      <a:pt x="320676" y="335205"/>
                      <a:pt x="314008" y="339703"/>
                      <a:pt x="314008" y="335205"/>
                    </a:cubicBezTo>
                    <a:lnTo>
                      <a:pt x="310371" y="322326"/>
                    </a:lnTo>
                    <a:lnTo>
                      <a:pt x="305976" y="320981"/>
                    </a:lnTo>
                    <a:lnTo>
                      <a:pt x="309563" y="333209"/>
                    </a:lnTo>
                    <a:cubicBezTo>
                      <a:pt x="309563" y="337538"/>
                      <a:pt x="303848" y="339703"/>
                      <a:pt x="303848" y="337538"/>
                    </a:cubicBezTo>
                    <a:lnTo>
                      <a:pt x="301208" y="327037"/>
                    </a:lnTo>
                    <a:lnTo>
                      <a:pt x="298649" y="330487"/>
                    </a:lnTo>
                    <a:cubicBezTo>
                      <a:pt x="297161" y="331633"/>
                      <a:pt x="295672" y="332207"/>
                      <a:pt x="295672" y="331060"/>
                    </a:cubicBezTo>
                    <a:lnTo>
                      <a:pt x="294309" y="321610"/>
                    </a:lnTo>
                    <a:lnTo>
                      <a:pt x="293351" y="321772"/>
                    </a:lnTo>
                    <a:lnTo>
                      <a:pt x="297770" y="342765"/>
                    </a:lnTo>
                    <a:cubicBezTo>
                      <a:pt x="300038" y="344919"/>
                      <a:pt x="293234" y="349228"/>
                      <a:pt x="290966" y="347074"/>
                    </a:cubicBezTo>
                    <a:lnTo>
                      <a:pt x="287231" y="329332"/>
                    </a:lnTo>
                    <a:lnTo>
                      <a:pt x="286308" y="333597"/>
                    </a:lnTo>
                    <a:lnTo>
                      <a:pt x="286621" y="339865"/>
                    </a:lnTo>
                    <a:lnTo>
                      <a:pt x="289123" y="340913"/>
                    </a:lnTo>
                    <a:cubicBezTo>
                      <a:pt x="291306" y="351874"/>
                      <a:pt x="295672" y="365028"/>
                      <a:pt x="297855" y="375989"/>
                    </a:cubicBezTo>
                    <a:cubicBezTo>
                      <a:pt x="298946" y="377085"/>
                      <a:pt x="297855" y="378730"/>
                      <a:pt x="296218" y="379826"/>
                    </a:cubicBezTo>
                    <a:lnTo>
                      <a:pt x="292784" y="380209"/>
                    </a:lnTo>
                    <a:lnTo>
                      <a:pt x="297745" y="397382"/>
                    </a:lnTo>
                    <a:cubicBezTo>
                      <a:pt x="298891" y="398440"/>
                      <a:pt x="297171" y="399498"/>
                      <a:pt x="295165" y="400028"/>
                    </a:cubicBezTo>
                    <a:lnTo>
                      <a:pt x="294460" y="399941"/>
                    </a:lnTo>
                    <a:lnTo>
                      <a:pt x="296863" y="409553"/>
                    </a:lnTo>
                    <a:cubicBezTo>
                      <a:pt x="296863" y="413786"/>
                      <a:pt x="290513" y="415903"/>
                      <a:pt x="290513" y="413786"/>
                    </a:cubicBezTo>
                    <a:lnTo>
                      <a:pt x="284987" y="399052"/>
                    </a:lnTo>
                    <a:lnTo>
                      <a:pt x="284389" y="399847"/>
                    </a:lnTo>
                    <a:lnTo>
                      <a:pt x="283540" y="400042"/>
                    </a:lnTo>
                    <a:lnTo>
                      <a:pt x="285750" y="409675"/>
                    </a:lnTo>
                    <a:cubicBezTo>
                      <a:pt x="285750" y="411751"/>
                      <a:pt x="280035" y="415903"/>
                      <a:pt x="280035" y="411751"/>
                    </a:cubicBezTo>
                    <a:lnTo>
                      <a:pt x="277659" y="401395"/>
                    </a:lnTo>
                    <a:lnTo>
                      <a:pt x="275248" y="401949"/>
                    </a:lnTo>
                    <a:lnTo>
                      <a:pt x="277813" y="412331"/>
                    </a:lnTo>
                    <a:cubicBezTo>
                      <a:pt x="277813" y="414580"/>
                      <a:pt x="271145" y="419078"/>
                      <a:pt x="271145" y="416829"/>
                    </a:cubicBezTo>
                    <a:lnTo>
                      <a:pt x="267887" y="403642"/>
                    </a:lnTo>
                    <a:lnTo>
                      <a:pt x="266474" y="403967"/>
                    </a:lnTo>
                    <a:lnTo>
                      <a:pt x="269876" y="416336"/>
                    </a:lnTo>
                    <a:cubicBezTo>
                      <a:pt x="269876" y="418501"/>
                      <a:pt x="262732" y="420666"/>
                      <a:pt x="260350" y="418501"/>
                    </a:cubicBezTo>
                    <a:lnTo>
                      <a:pt x="258601" y="405777"/>
                    </a:lnTo>
                    <a:lnTo>
                      <a:pt x="255299" y="406536"/>
                    </a:lnTo>
                    <a:lnTo>
                      <a:pt x="258763" y="416432"/>
                    </a:lnTo>
                    <a:cubicBezTo>
                      <a:pt x="258763" y="418548"/>
                      <a:pt x="252095" y="420665"/>
                      <a:pt x="252095" y="418548"/>
                    </a:cubicBezTo>
                    <a:lnTo>
                      <a:pt x="247776" y="408266"/>
                    </a:lnTo>
                    <a:lnTo>
                      <a:pt x="228373" y="412728"/>
                    </a:lnTo>
                    <a:cubicBezTo>
                      <a:pt x="224064" y="412728"/>
                      <a:pt x="221910" y="412728"/>
                      <a:pt x="219755" y="410581"/>
                    </a:cubicBezTo>
                    <a:cubicBezTo>
                      <a:pt x="217601" y="406288"/>
                      <a:pt x="210060" y="388040"/>
                      <a:pt x="202789" y="370865"/>
                    </a:cubicBezTo>
                    <a:lnTo>
                      <a:pt x="196673" y="356747"/>
                    </a:lnTo>
                    <a:lnTo>
                      <a:pt x="185602" y="365850"/>
                    </a:lnTo>
                    <a:lnTo>
                      <a:pt x="185738" y="367057"/>
                    </a:lnTo>
                    <a:cubicBezTo>
                      <a:pt x="185738" y="368156"/>
                      <a:pt x="184071" y="369255"/>
                      <a:pt x="182404" y="369804"/>
                    </a:cubicBezTo>
                    <a:lnTo>
                      <a:pt x="181061" y="369583"/>
                    </a:lnTo>
                    <a:lnTo>
                      <a:pt x="167538" y="380703"/>
                    </a:lnTo>
                    <a:lnTo>
                      <a:pt x="167822" y="382248"/>
                    </a:lnTo>
                    <a:cubicBezTo>
                      <a:pt x="168842" y="383360"/>
                      <a:pt x="167822" y="385027"/>
                      <a:pt x="166291" y="385860"/>
                    </a:cubicBezTo>
                    <a:lnTo>
                      <a:pt x="162617" y="384749"/>
                    </a:lnTo>
                    <a:lnTo>
                      <a:pt x="150257" y="394911"/>
                    </a:lnTo>
                    <a:lnTo>
                      <a:pt x="150283" y="395153"/>
                    </a:lnTo>
                    <a:cubicBezTo>
                      <a:pt x="151342" y="397307"/>
                      <a:pt x="149754" y="398923"/>
                      <a:pt x="147902" y="399462"/>
                    </a:cubicBezTo>
                    <a:lnTo>
                      <a:pt x="145987" y="398422"/>
                    </a:lnTo>
                    <a:lnTo>
                      <a:pt x="142198" y="401538"/>
                    </a:lnTo>
                    <a:lnTo>
                      <a:pt x="142240" y="401880"/>
                    </a:lnTo>
                    <a:cubicBezTo>
                      <a:pt x="143352" y="403005"/>
                      <a:pt x="141685" y="404129"/>
                      <a:pt x="139740" y="404691"/>
                    </a:cubicBezTo>
                    <a:lnTo>
                      <a:pt x="138556" y="404532"/>
                    </a:lnTo>
                    <a:lnTo>
                      <a:pt x="128588" y="412728"/>
                    </a:lnTo>
                    <a:lnTo>
                      <a:pt x="110668" y="402901"/>
                    </a:lnTo>
                    <a:lnTo>
                      <a:pt x="110596" y="403146"/>
                    </a:lnTo>
                    <a:cubicBezTo>
                      <a:pt x="109008" y="404224"/>
                      <a:pt x="106892" y="404224"/>
                      <a:pt x="105833" y="402069"/>
                    </a:cubicBezTo>
                    <a:lnTo>
                      <a:pt x="105382" y="400002"/>
                    </a:lnTo>
                    <a:lnTo>
                      <a:pt x="92857" y="393134"/>
                    </a:lnTo>
                    <a:lnTo>
                      <a:pt x="92710" y="393148"/>
                    </a:lnTo>
                    <a:lnTo>
                      <a:pt x="92697" y="393046"/>
                    </a:lnTo>
                    <a:lnTo>
                      <a:pt x="87077" y="389964"/>
                    </a:lnTo>
                    <a:lnTo>
                      <a:pt x="86178" y="390049"/>
                    </a:lnTo>
                    <a:lnTo>
                      <a:pt x="85943" y="389342"/>
                    </a:lnTo>
                    <a:lnTo>
                      <a:pt x="79375" y="385741"/>
                    </a:lnTo>
                    <a:lnTo>
                      <a:pt x="71438" y="363516"/>
                    </a:lnTo>
                    <a:lnTo>
                      <a:pt x="72093" y="363188"/>
                    </a:lnTo>
                    <a:lnTo>
                      <a:pt x="71097" y="361204"/>
                    </a:lnTo>
                    <a:cubicBezTo>
                      <a:pt x="73252" y="356911"/>
                      <a:pt x="81869" y="339199"/>
                      <a:pt x="89141" y="321756"/>
                    </a:cubicBezTo>
                    <a:lnTo>
                      <a:pt x="97637" y="298657"/>
                    </a:lnTo>
                    <a:lnTo>
                      <a:pt x="76027" y="299904"/>
                    </a:lnTo>
                    <a:lnTo>
                      <a:pt x="75671" y="300015"/>
                    </a:lnTo>
                    <a:lnTo>
                      <a:pt x="75653" y="299925"/>
                    </a:lnTo>
                    <a:lnTo>
                      <a:pt x="19050" y="303191"/>
                    </a:lnTo>
                    <a:lnTo>
                      <a:pt x="15224" y="284061"/>
                    </a:lnTo>
                    <a:lnTo>
                      <a:pt x="12927" y="281772"/>
                    </a:lnTo>
                    <a:cubicBezTo>
                      <a:pt x="8618" y="264597"/>
                      <a:pt x="4309" y="245275"/>
                      <a:pt x="0" y="225954"/>
                    </a:cubicBezTo>
                    <a:cubicBezTo>
                      <a:pt x="0" y="223807"/>
                      <a:pt x="2154" y="219513"/>
                      <a:pt x="4309" y="219513"/>
                    </a:cubicBezTo>
                    <a:cubicBezTo>
                      <a:pt x="15081" y="215220"/>
                      <a:pt x="75406" y="191605"/>
                      <a:pt x="77560" y="185164"/>
                    </a:cubicBezTo>
                    <a:cubicBezTo>
                      <a:pt x="77560" y="180871"/>
                      <a:pt x="25853" y="140081"/>
                      <a:pt x="17235" y="131493"/>
                    </a:cubicBezTo>
                    <a:cubicBezTo>
                      <a:pt x="15081" y="129347"/>
                      <a:pt x="15081" y="127200"/>
                      <a:pt x="17235" y="125053"/>
                    </a:cubicBezTo>
                    <a:cubicBezTo>
                      <a:pt x="25853" y="110025"/>
                      <a:pt x="36626" y="92851"/>
                      <a:pt x="47398" y="75676"/>
                    </a:cubicBezTo>
                    <a:cubicBezTo>
                      <a:pt x="49552" y="73529"/>
                      <a:pt x="53861" y="69235"/>
                      <a:pt x="58170" y="71382"/>
                    </a:cubicBezTo>
                    <a:cubicBezTo>
                      <a:pt x="71097" y="75676"/>
                      <a:pt x="120650" y="99291"/>
                      <a:pt x="127113" y="92851"/>
                    </a:cubicBezTo>
                    <a:cubicBezTo>
                      <a:pt x="135731" y="86410"/>
                      <a:pt x="127113" y="32739"/>
                      <a:pt x="127113" y="22005"/>
                    </a:cubicBezTo>
                    <a:cubicBezTo>
                      <a:pt x="127113" y="17711"/>
                      <a:pt x="131422" y="13418"/>
                      <a:pt x="133577" y="13418"/>
                    </a:cubicBezTo>
                    <a:cubicBezTo>
                      <a:pt x="152967" y="9124"/>
                      <a:pt x="172357" y="4830"/>
                      <a:pt x="189593" y="537"/>
                    </a:cubicBezTo>
                    <a:cubicBezTo>
                      <a:pt x="190670" y="537"/>
                      <a:pt x="192286" y="0"/>
                      <a:pt x="193902" y="0"/>
                    </a:cubicBezTo>
                    <a:close/>
                  </a:path>
                </a:pathLst>
              </a:custGeom>
              <a:solidFill>
                <a:srgbClr val="F9F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62" name="任意多边形: 形状 461">
                <a:extLst>
                  <a:ext uri="{FF2B5EF4-FFF2-40B4-BE49-F238E27FC236}">
                    <a16:creationId xmlns="" xmlns:a16="http://schemas.microsoft.com/office/drawing/2014/main" id="{094895F7-06FF-4D7C-8C8B-9392B8E92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5601" y="2110988"/>
                <a:ext cx="234950" cy="240100"/>
              </a:xfrm>
              <a:custGeom>
                <a:avLst/>
                <a:gdLst>
                  <a:gd name="connsiteX0" fmla="*/ 124839 w 234950"/>
                  <a:gd name="connsiteY0" fmla="*/ 231142 h 240100"/>
                  <a:gd name="connsiteX1" fmla="*/ 126307 w 234950"/>
                  <a:gd name="connsiteY1" fmla="*/ 236904 h 240100"/>
                  <a:gd name="connsiteX2" fmla="*/ 126578 w 234950"/>
                  <a:gd name="connsiteY2" fmla="*/ 237970 h 240100"/>
                  <a:gd name="connsiteX3" fmla="*/ 127875 w 234950"/>
                  <a:gd name="connsiteY3" fmla="*/ 237616 h 240100"/>
                  <a:gd name="connsiteX4" fmla="*/ 127000 w 234950"/>
                  <a:gd name="connsiteY4" fmla="*/ 235866 h 240100"/>
                  <a:gd name="connsiteX5" fmla="*/ 127000 w 234950"/>
                  <a:gd name="connsiteY5" fmla="*/ 232127 h 240100"/>
                  <a:gd name="connsiteX6" fmla="*/ 126870 w 234950"/>
                  <a:gd name="connsiteY6" fmla="*/ 232162 h 240100"/>
                  <a:gd name="connsiteX7" fmla="*/ 133716 w 234950"/>
                  <a:gd name="connsiteY7" fmla="*/ 230328 h 240100"/>
                  <a:gd name="connsiteX8" fmla="*/ 131233 w 234950"/>
                  <a:gd name="connsiteY8" fmla="*/ 230993 h 240100"/>
                  <a:gd name="connsiteX9" fmla="*/ 131233 w 234950"/>
                  <a:gd name="connsiteY9" fmla="*/ 231632 h 240100"/>
                  <a:gd name="connsiteX10" fmla="*/ 132782 w 234950"/>
                  <a:gd name="connsiteY10" fmla="*/ 236278 h 240100"/>
                  <a:gd name="connsiteX11" fmla="*/ 134965 w 234950"/>
                  <a:gd name="connsiteY11" fmla="*/ 235683 h 240100"/>
                  <a:gd name="connsiteX12" fmla="*/ 140265 w 234950"/>
                  <a:gd name="connsiteY12" fmla="*/ 228573 h 240100"/>
                  <a:gd name="connsiteX13" fmla="*/ 138198 w 234950"/>
                  <a:gd name="connsiteY13" fmla="*/ 229127 h 240100"/>
                  <a:gd name="connsiteX14" fmla="*/ 139443 w 234950"/>
                  <a:gd name="connsiteY14" fmla="*/ 234462 h 240100"/>
                  <a:gd name="connsiteX15" fmla="*/ 140228 w 234950"/>
                  <a:gd name="connsiteY15" fmla="*/ 234248 h 240100"/>
                  <a:gd name="connsiteX16" fmla="*/ 140228 w 234950"/>
                  <a:gd name="connsiteY16" fmla="*/ 228987 h 240100"/>
                  <a:gd name="connsiteX17" fmla="*/ 145093 w 234950"/>
                  <a:gd name="connsiteY17" fmla="*/ 227279 h 240100"/>
                  <a:gd name="connsiteX18" fmla="*/ 142732 w 234950"/>
                  <a:gd name="connsiteY18" fmla="*/ 227912 h 240100"/>
                  <a:gd name="connsiteX19" fmla="*/ 144282 w 234950"/>
                  <a:gd name="connsiteY19" fmla="*/ 233142 h 240100"/>
                  <a:gd name="connsiteX20" fmla="*/ 146413 w 234950"/>
                  <a:gd name="connsiteY20" fmla="*/ 232561 h 240100"/>
                  <a:gd name="connsiteX21" fmla="*/ 69439 w 234950"/>
                  <a:gd name="connsiteY21" fmla="*/ 225868 h 240100"/>
                  <a:gd name="connsiteX22" fmla="*/ 68384 w 234950"/>
                  <a:gd name="connsiteY22" fmla="*/ 226377 h 240100"/>
                  <a:gd name="connsiteX23" fmla="*/ 69735 w 234950"/>
                  <a:gd name="connsiteY23" fmla="*/ 227137 h 240100"/>
                  <a:gd name="connsiteX24" fmla="*/ 151341 w 234950"/>
                  <a:gd name="connsiteY24" fmla="*/ 225605 h 240100"/>
                  <a:gd name="connsiteX25" fmla="*/ 149061 w 234950"/>
                  <a:gd name="connsiteY25" fmla="*/ 226216 h 240100"/>
                  <a:gd name="connsiteX26" fmla="*/ 150377 w 234950"/>
                  <a:gd name="connsiteY26" fmla="*/ 231481 h 240100"/>
                  <a:gd name="connsiteX27" fmla="*/ 151341 w 234950"/>
                  <a:gd name="connsiteY27" fmla="*/ 231218 h 240100"/>
                  <a:gd name="connsiteX28" fmla="*/ 156344 w 234950"/>
                  <a:gd name="connsiteY28" fmla="*/ 224264 h 240100"/>
                  <a:gd name="connsiteX29" fmla="*/ 153930 w 234950"/>
                  <a:gd name="connsiteY29" fmla="*/ 224911 h 240100"/>
                  <a:gd name="connsiteX30" fmla="*/ 155286 w 234950"/>
                  <a:gd name="connsiteY30" fmla="*/ 230142 h 240100"/>
                  <a:gd name="connsiteX31" fmla="*/ 157337 w 234950"/>
                  <a:gd name="connsiteY31" fmla="*/ 229583 h 240100"/>
                  <a:gd name="connsiteX32" fmla="*/ 165650 w 234950"/>
                  <a:gd name="connsiteY32" fmla="*/ 223380 h 240100"/>
                  <a:gd name="connsiteX33" fmla="*/ 164881 w 234950"/>
                  <a:gd name="connsiteY33" fmla="*/ 223737 h 240100"/>
                  <a:gd name="connsiteX34" fmla="*/ 165650 w 234950"/>
                  <a:gd name="connsiteY34" fmla="*/ 227035 h 240100"/>
                  <a:gd name="connsiteX35" fmla="*/ 63806 w 234950"/>
                  <a:gd name="connsiteY35" fmla="*/ 220425 h 240100"/>
                  <a:gd name="connsiteX36" fmla="*/ 65087 w 234950"/>
                  <a:gd name="connsiteY36" fmla="*/ 222863 h 240100"/>
                  <a:gd name="connsiteX37" fmla="*/ 63490 w 234950"/>
                  <a:gd name="connsiteY37" fmla="*/ 223624 h 240100"/>
                  <a:gd name="connsiteX38" fmla="*/ 66914 w 234950"/>
                  <a:gd name="connsiteY38" fmla="*/ 225550 h 240100"/>
                  <a:gd name="connsiteX39" fmla="*/ 66152 w 234950"/>
                  <a:gd name="connsiteY39" fmla="*/ 221875 h 240100"/>
                  <a:gd name="connsiteX40" fmla="*/ 76200 w 234950"/>
                  <a:gd name="connsiteY40" fmla="*/ 220266 h 240100"/>
                  <a:gd name="connsiteX41" fmla="*/ 75262 w 234950"/>
                  <a:gd name="connsiteY41" fmla="*/ 221358 h 240100"/>
                  <a:gd name="connsiteX42" fmla="*/ 74284 w 234950"/>
                  <a:gd name="connsiteY42" fmla="*/ 221686 h 240100"/>
                  <a:gd name="connsiteX43" fmla="*/ 75488 w 234950"/>
                  <a:gd name="connsiteY43" fmla="*/ 226845 h 240100"/>
                  <a:gd name="connsiteX44" fmla="*/ 76200 w 234950"/>
                  <a:gd name="connsiteY44" fmla="*/ 226226 h 240100"/>
                  <a:gd name="connsiteX45" fmla="*/ 80101 w 234950"/>
                  <a:gd name="connsiteY45" fmla="*/ 215722 h 240100"/>
                  <a:gd name="connsiteX46" fmla="*/ 79162 w 234950"/>
                  <a:gd name="connsiteY46" fmla="*/ 216816 h 240100"/>
                  <a:gd name="connsiteX47" fmla="*/ 79375 w 234950"/>
                  <a:gd name="connsiteY47" fmla="*/ 216816 h 240100"/>
                  <a:gd name="connsiteX48" fmla="*/ 79375 w 234950"/>
                  <a:gd name="connsiteY48" fmla="*/ 223466 h 240100"/>
                  <a:gd name="connsiteX49" fmla="*/ 81381 w 234950"/>
                  <a:gd name="connsiteY49" fmla="*/ 221721 h 240100"/>
                  <a:gd name="connsiteX50" fmla="*/ 55562 w 234950"/>
                  <a:gd name="connsiteY50" fmla="*/ 215326 h 240100"/>
                  <a:gd name="connsiteX51" fmla="*/ 55562 w 234950"/>
                  <a:gd name="connsiteY51" fmla="*/ 218932 h 240100"/>
                  <a:gd name="connsiteX52" fmla="*/ 55439 w 234950"/>
                  <a:gd name="connsiteY52" fmla="*/ 219095 h 240100"/>
                  <a:gd name="connsiteX53" fmla="*/ 59541 w 234950"/>
                  <a:gd name="connsiteY53" fmla="*/ 221403 h 240100"/>
                  <a:gd name="connsiteX54" fmla="*/ 58668 w 234950"/>
                  <a:gd name="connsiteY54" fmla="*/ 217247 h 240100"/>
                  <a:gd name="connsiteX55" fmla="*/ 165650 w 234950"/>
                  <a:gd name="connsiteY55" fmla="*/ 213814 h 240100"/>
                  <a:gd name="connsiteX56" fmla="*/ 165026 w 234950"/>
                  <a:gd name="connsiteY56" fmla="*/ 214117 h 240100"/>
                  <a:gd name="connsiteX57" fmla="*/ 165650 w 234950"/>
                  <a:gd name="connsiteY57" fmla="*/ 215663 h 240100"/>
                  <a:gd name="connsiteX58" fmla="*/ 52288 w 234950"/>
                  <a:gd name="connsiteY58" fmla="*/ 213302 h 240100"/>
                  <a:gd name="connsiteX59" fmla="*/ 53326 w 234950"/>
                  <a:gd name="connsiteY59" fmla="*/ 216725 h 240100"/>
                  <a:gd name="connsiteX60" fmla="*/ 52866 w 234950"/>
                  <a:gd name="connsiteY60" fmla="*/ 213659 h 240100"/>
                  <a:gd name="connsiteX61" fmla="*/ 84733 w 234950"/>
                  <a:gd name="connsiteY61" fmla="*/ 210274 h 240100"/>
                  <a:gd name="connsiteX62" fmla="*/ 83794 w 234950"/>
                  <a:gd name="connsiteY62" fmla="*/ 211381 h 240100"/>
                  <a:gd name="connsiteX63" fmla="*/ 85063 w 234950"/>
                  <a:gd name="connsiteY63" fmla="*/ 218519 h 240100"/>
                  <a:gd name="connsiteX64" fmla="*/ 86187 w 234950"/>
                  <a:gd name="connsiteY64" fmla="*/ 217542 h 240100"/>
                  <a:gd name="connsiteX65" fmla="*/ 45128 w 234950"/>
                  <a:gd name="connsiteY65" fmla="*/ 208875 h 240100"/>
                  <a:gd name="connsiteX66" fmla="*/ 47625 w 234950"/>
                  <a:gd name="connsiteY66" fmla="*/ 214700 h 240100"/>
                  <a:gd name="connsiteX67" fmla="*/ 48175 w 234950"/>
                  <a:gd name="connsiteY67" fmla="*/ 215009 h 240100"/>
                  <a:gd name="connsiteX68" fmla="*/ 46590 w 234950"/>
                  <a:gd name="connsiteY68" fmla="*/ 209779 h 240100"/>
                  <a:gd name="connsiteX69" fmla="*/ 97025 w 234950"/>
                  <a:gd name="connsiteY69" fmla="*/ 208118 h 240100"/>
                  <a:gd name="connsiteX70" fmla="*/ 94398 w 234950"/>
                  <a:gd name="connsiteY70" fmla="*/ 209384 h 240100"/>
                  <a:gd name="connsiteX71" fmla="*/ 94572 w 234950"/>
                  <a:gd name="connsiteY71" fmla="*/ 210251 h 240100"/>
                  <a:gd name="connsiteX72" fmla="*/ 89220 w 234950"/>
                  <a:gd name="connsiteY72" fmla="*/ 204981 h 240100"/>
                  <a:gd name="connsiteX73" fmla="*/ 88501 w 234950"/>
                  <a:gd name="connsiteY73" fmla="*/ 205829 h 240100"/>
                  <a:gd name="connsiteX74" fmla="*/ 90154 w 234950"/>
                  <a:gd name="connsiteY74" fmla="*/ 214093 h 240100"/>
                  <a:gd name="connsiteX75" fmla="*/ 90665 w 234950"/>
                  <a:gd name="connsiteY75" fmla="*/ 213648 h 240100"/>
                  <a:gd name="connsiteX76" fmla="*/ 92133 w 234950"/>
                  <a:gd name="connsiteY76" fmla="*/ 201545 h 240100"/>
                  <a:gd name="connsiteX77" fmla="*/ 91965 w 234950"/>
                  <a:gd name="connsiteY77" fmla="*/ 201743 h 240100"/>
                  <a:gd name="connsiteX78" fmla="*/ 92275 w 234950"/>
                  <a:gd name="connsiteY78" fmla="*/ 202092 h 240100"/>
                  <a:gd name="connsiteX79" fmla="*/ 107420 w 234950"/>
                  <a:gd name="connsiteY79" fmla="*/ 192568 h 240100"/>
                  <a:gd name="connsiteX80" fmla="*/ 107420 w 234950"/>
                  <a:gd name="connsiteY80" fmla="*/ 199078 h 240100"/>
                  <a:gd name="connsiteX81" fmla="*/ 109538 w 234950"/>
                  <a:gd name="connsiteY81" fmla="*/ 197237 h 240100"/>
                  <a:gd name="connsiteX82" fmla="*/ 109699 w 234950"/>
                  <a:gd name="connsiteY82" fmla="*/ 197318 h 240100"/>
                  <a:gd name="connsiteX83" fmla="*/ 108660 w 234950"/>
                  <a:gd name="connsiteY83" fmla="*/ 194754 h 240100"/>
                  <a:gd name="connsiteX84" fmla="*/ 197365 w 234950"/>
                  <a:gd name="connsiteY84" fmla="*/ 190048 h 240100"/>
                  <a:gd name="connsiteX85" fmla="*/ 198437 w 234950"/>
                  <a:gd name="connsiteY85" fmla="*/ 193428 h 240100"/>
                  <a:gd name="connsiteX86" fmla="*/ 197519 w 234950"/>
                  <a:gd name="connsiteY86" fmla="*/ 193910 h 240100"/>
                  <a:gd name="connsiteX87" fmla="*/ 199986 w 234950"/>
                  <a:gd name="connsiteY87" fmla="*/ 194851 h 240100"/>
                  <a:gd name="connsiteX88" fmla="*/ 199000 w 234950"/>
                  <a:gd name="connsiteY88" fmla="*/ 190710 h 240100"/>
                  <a:gd name="connsiteX89" fmla="*/ 203870 w 234950"/>
                  <a:gd name="connsiteY89" fmla="*/ 189805 h 240100"/>
                  <a:gd name="connsiteX90" fmla="*/ 203205 w 234950"/>
                  <a:gd name="connsiteY90" fmla="*/ 190028 h 240100"/>
                  <a:gd name="connsiteX91" fmla="*/ 204787 w 234950"/>
                  <a:gd name="connsiteY91" fmla="*/ 195015 h 240100"/>
                  <a:gd name="connsiteX92" fmla="*/ 202946 w 234950"/>
                  <a:gd name="connsiteY92" fmla="*/ 195981 h 240100"/>
                  <a:gd name="connsiteX93" fmla="*/ 206894 w 234950"/>
                  <a:gd name="connsiteY93" fmla="*/ 197488 h 240100"/>
                  <a:gd name="connsiteX94" fmla="*/ 208665 w 234950"/>
                  <a:gd name="connsiteY94" fmla="*/ 195169 h 240100"/>
                  <a:gd name="connsiteX95" fmla="*/ 205317 w 234950"/>
                  <a:gd name="connsiteY95" fmla="*/ 196784 h 240100"/>
                  <a:gd name="connsiteX96" fmla="*/ 105367 w 234950"/>
                  <a:gd name="connsiteY96" fmla="*/ 188947 h 240100"/>
                  <a:gd name="connsiteX97" fmla="*/ 95085 w 234950"/>
                  <a:gd name="connsiteY97" fmla="*/ 198062 h 240100"/>
                  <a:gd name="connsiteX98" fmla="*/ 92496 w 234950"/>
                  <a:gd name="connsiteY98" fmla="*/ 201116 h 240100"/>
                  <a:gd name="connsiteX99" fmla="*/ 96308 w 234950"/>
                  <a:gd name="connsiteY99" fmla="*/ 199278 h 240100"/>
                  <a:gd name="connsiteX100" fmla="*/ 98310 w 234950"/>
                  <a:gd name="connsiteY100" fmla="*/ 207000 h 240100"/>
                  <a:gd name="connsiteX101" fmla="*/ 100270 w 234950"/>
                  <a:gd name="connsiteY101" fmla="*/ 205296 h 240100"/>
                  <a:gd name="connsiteX102" fmla="*/ 98425 w 234950"/>
                  <a:gd name="connsiteY102" fmla="*/ 196840 h 240100"/>
                  <a:gd name="connsiteX103" fmla="*/ 103188 w 234950"/>
                  <a:gd name="connsiteY103" fmla="*/ 194657 h 240100"/>
                  <a:gd name="connsiteX104" fmla="*/ 103188 w 234950"/>
                  <a:gd name="connsiteY104" fmla="*/ 202759 h 240100"/>
                  <a:gd name="connsiteX105" fmla="*/ 104864 w 234950"/>
                  <a:gd name="connsiteY105" fmla="*/ 201301 h 240100"/>
                  <a:gd name="connsiteX106" fmla="*/ 103187 w 234950"/>
                  <a:gd name="connsiteY106" fmla="*/ 194591 h 240100"/>
                  <a:gd name="connsiteX107" fmla="*/ 107379 w 234950"/>
                  <a:gd name="connsiteY107" fmla="*/ 192495 h 240100"/>
                  <a:gd name="connsiteX108" fmla="*/ 160788 w 234950"/>
                  <a:gd name="connsiteY108" fmla="*/ 188812 h 240100"/>
                  <a:gd name="connsiteX109" fmla="*/ 160954 w 234950"/>
                  <a:gd name="connsiteY109" fmla="*/ 191205 h 240100"/>
                  <a:gd name="connsiteX110" fmla="*/ 161607 w 234950"/>
                  <a:gd name="connsiteY110" fmla="*/ 190887 h 240100"/>
                  <a:gd name="connsiteX111" fmla="*/ 165650 w 234950"/>
                  <a:gd name="connsiteY111" fmla="*/ 204015 h 240100"/>
                  <a:gd name="connsiteX112" fmla="*/ 165650 w 234950"/>
                  <a:gd name="connsiteY112" fmla="*/ 194074 h 240100"/>
                  <a:gd name="connsiteX113" fmla="*/ 163512 w 234950"/>
                  <a:gd name="connsiteY113" fmla="*/ 195054 h 240100"/>
                  <a:gd name="connsiteX114" fmla="*/ 190886 w 234950"/>
                  <a:gd name="connsiteY114" fmla="*/ 187426 h 240100"/>
                  <a:gd name="connsiteX115" fmla="*/ 191559 w 234950"/>
                  <a:gd name="connsiteY115" fmla="*/ 190253 h 240100"/>
                  <a:gd name="connsiteX116" fmla="*/ 191382 w 234950"/>
                  <a:gd name="connsiteY116" fmla="*/ 191550 h 240100"/>
                  <a:gd name="connsiteX117" fmla="*/ 192242 w 234950"/>
                  <a:gd name="connsiteY117" fmla="*/ 191895 h 240100"/>
                  <a:gd name="connsiteX118" fmla="*/ 194204 w 234950"/>
                  <a:gd name="connsiteY118" fmla="*/ 192644 h 240100"/>
                  <a:gd name="connsiteX119" fmla="*/ 194204 w 234950"/>
                  <a:gd name="connsiteY119" fmla="*/ 188982 h 240100"/>
                  <a:gd name="connsiteX120" fmla="*/ 194223 w 234950"/>
                  <a:gd name="connsiteY120" fmla="*/ 188777 h 240100"/>
                  <a:gd name="connsiteX121" fmla="*/ 184475 w 234950"/>
                  <a:gd name="connsiteY121" fmla="*/ 184831 h 240100"/>
                  <a:gd name="connsiteX122" fmla="*/ 185340 w 234950"/>
                  <a:gd name="connsiteY122" fmla="*/ 188393 h 240100"/>
                  <a:gd name="connsiteX123" fmla="*/ 185272 w 234950"/>
                  <a:gd name="connsiteY123" fmla="*/ 189097 h 240100"/>
                  <a:gd name="connsiteX124" fmla="*/ 188993 w 234950"/>
                  <a:gd name="connsiteY124" fmla="*/ 190591 h 240100"/>
                  <a:gd name="connsiteX125" fmla="*/ 187958 w 234950"/>
                  <a:gd name="connsiteY125" fmla="*/ 186241 h 240100"/>
                  <a:gd name="connsiteX126" fmla="*/ 168932 w 234950"/>
                  <a:gd name="connsiteY126" fmla="*/ 184391 h 240100"/>
                  <a:gd name="connsiteX127" fmla="*/ 168335 w 234950"/>
                  <a:gd name="connsiteY127" fmla="*/ 184704 h 240100"/>
                  <a:gd name="connsiteX128" fmla="*/ 169036 w 234950"/>
                  <a:gd name="connsiteY128" fmla="*/ 184704 h 240100"/>
                  <a:gd name="connsiteX129" fmla="*/ 178858 w 234950"/>
                  <a:gd name="connsiteY129" fmla="*/ 183003 h 240100"/>
                  <a:gd name="connsiteX130" fmla="*/ 178858 w 234950"/>
                  <a:gd name="connsiteY130" fmla="*/ 186351 h 240100"/>
                  <a:gd name="connsiteX131" fmla="*/ 178843 w 234950"/>
                  <a:gd name="connsiteY131" fmla="*/ 186515 h 240100"/>
                  <a:gd name="connsiteX132" fmla="*/ 182385 w 234950"/>
                  <a:gd name="connsiteY132" fmla="*/ 187938 h 240100"/>
                  <a:gd name="connsiteX133" fmla="*/ 180568 w 234950"/>
                  <a:gd name="connsiteY133" fmla="*/ 183265 h 240100"/>
                  <a:gd name="connsiteX134" fmla="*/ 210086 w 234950"/>
                  <a:gd name="connsiteY134" fmla="*/ 182982 h 240100"/>
                  <a:gd name="connsiteX135" fmla="*/ 207864 w 234950"/>
                  <a:gd name="connsiteY135" fmla="*/ 186611 h 240100"/>
                  <a:gd name="connsiteX136" fmla="*/ 209431 w 234950"/>
                  <a:gd name="connsiteY136" fmla="*/ 194168 h 240100"/>
                  <a:gd name="connsiteX137" fmla="*/ 212105 w 234950"/>
                  <a:gd name="connsiteY137" fmla="*/ 190668 h 240100"/>
                  <a:gd name="connsiteX138" fmla="*/ 211667 w 234950"/>
                  <a:gd name="connsiteY138" fmla="*/ 190887 h 240100"/>
                  <a:gd name="connsiteX139" fmla="*/ 172956 w 234950"/>
                  <a:gd name="connsiteY139" fmla="*/ 182097 h 240100"/>
                  <a:gd name="connsiteX140" fmla="*/ 173608 w 234950"/>
                  <a:gd name="connsiteY140" fmla="*/ 184704 h 240100"/>
                  <a:gd name="connsiteX141" fmla="*/ 174333 w 234950"/>
                  <a:gd name="connsiteY141" fmla="*/ 184704 h 240100"/>
                  <a:gd name="connsiteX142" fmla="*/ 175982 w 234950"/>
                  <a:gd name="connsiteY142" fmla="*/ 185367 h 240100"/>
                  <a:gd name="connsiteX143" fmla="*/ 175304 w 234950"/>
                  <a:gd name="connsiteY143" fmla="*/ 182457 h 240100"/>
                  <a:gd name="connsiteX144" fmla="*/ 169101 w 234950"/>
                  <a:gd name="connsiteY144" fmla="*/ 181505 h 240100"/>
                  <a:gd name="connsiteX145" fmla="*/ 169238 w 234950"/>
                  <a:gd name="connsiteY145" fmla="*/ 181939 h 240100"/>
                  <a:gd name="connsiteX146" fmla="*/ 169870 w 234950"/>
                  <a:gd name="connsiteY146" fmla="*/ 181623 h 240100"/>
                  <a:gd name="connsiteX147" fmla="*/ 161276 w 234950"/>
                  <a:gd name="connsiteY147" fmla="*/ 180304 h 240100"/>
                  <a:gd name="connsiteX148" fmla="*/ 161058 w 234950"/>
                  <a:gd name="connsiteY148" fmla="*/ 183082 h 240100"/>
                  <a:gd name="connsiteX149" fmla="*/ 163512 w 234950"/>
                  <a:gd name="connsiteY149" fmla="*/ 181957 h 240100"/>
                  <a:gd name="connsiteX150" fmla="*/ 165650 w 234950"/>
                  <a:gd name="connsiteY150" fmla="*/ 186857 h 240100"/>
                  <a:gd name="connsiteX151" fmla="*/ 165650 w 234950"/>
                  <a:gd name="connsiteY151" fmla="*/ 186114 h 240100"/>
                  <a:gd name="connsiteX152" fmla="*/ 165628 w 234950"/>
                  <a:gd name="connsiteY152" fmla="*/ 186125 h 240100"/>
                  <a:gd name="connsiteX153" fmla="*/ 163909 w 234950"/>
                  <a:gd name="connsiteY153" fmla="*/ 180708 h 240100"/>
                  <a:gd name="connsiteX154" fmla="*/ 213468 w 234950"/>
                  <a:gd name="connsiteY154" fmla="*/ 177460 h 240100"/>
                  <a:gd name="connsiteX155" fmla="*/ 211726 w 234950"/>
                  <a:gd name="connsiteY155" fmla="*/ 180304 h 240100"/>
                  <a:gd name="connsiteX156" fmla="*/ 213784 w 234950"/>
                  <a:gd name="connsiteY156" fmla="*/ 180304 h 240100"/>
                  <a:gd name="connsiteX157" fmla="*/ 215322 w 234950"/>
                  <a:gd name="connsiteY157" fmla="*/ 186458 h 240100"/>
                  <a:gd name="connsiteX158" fmla="*/ 218188 w 234950"/>
                  <a:gd name="connsiteY158" fmla="*/ 182707 h 240100"/>
                  <a:gd name="connsiteX159" fmla="*/ 218474 w 234950"/>
                  <a:gd name="connsiteY159" fmla="*/ 182333 h 240100"/>
                  <a:gd name="connsiteX160" fmla="*/ 214842 w 234950"/>
                  <a:gd name="connsiteY160" fmla="*/ 184084 h 240100"/>
                  <a:gd name="connsiteX161" fmla="*/ 222018 w 234950"/>
                  <a:gd name="connsiteY161" fmla="*/ 176159 h 240100"/>
                  <a:gd name="connsiteX162" fmla="*/ 222250 w 234950"/>
                  <a:gd name="connsiteY162" fmla="*/ 177280 h 240100"/>
                  <a:gd name="connsiteX163" fmla="*/ 218330 w 234950"/>
                  <a:gd name="connsiteY163" fmla="*/ 179170 h 240100"/>
                  <a:gd name="connsiteX164" fmla="*/ 218979 w 234950"/>
                  <a:gd name="connsiteY164" fmla="*/ 181672 h 240100"/>
                  <a:gd name="connsiteX165" fmla="*/ 222973 w 234950"/>
                  <a:gd name="connsiteY165" fmla="*/ 176446 h 240100"/>
                  <a:gd name="connsiteX166" fmla="*/ 218017 w 234950"/>
                  <a:gd name="connsiteY166" fmla="*/ 170032 h 240100"/>
                  <a:gd name="connsiteX167" fmla="*/ 215661 w 234950"/>
                  <a:gd name="connsiteY167" fmla="*/ 173878 h 240100"/>
                  <a:gd name="connsiteX168" fmla="*/ 216959 w 234950"/>
                  <a:gd name="connsiteY168" fmla="*/ 173878 h 240100"/>
                  <a:gd name="connsiteX169" fmla="*/ 218017 w 234950"/>
                  <a:gd name="connsiteY169" fmla="*/ 177959 h 240100"/>
                  <a:gd name="connsiteX170" fmla="*/ 222606 w 234950"/>
                  <a:gd name="connsiteY170" fmla="*/ 162539 h 240100"/>
                  <a:gd name="connsiteX171" fmla="*/ 219800 w 234950"/>
                  <a:gd name="connsiteY171" fmla="*/ 167120 h 240100"/>
                  <a:gd name="connsiteX172" fmla="*/ 220134 w 234950"/>
                  <a:gd name="connsiteY172" fmla="*/ 167074 h 240100"/>
                  <a:gd name="connsiteX173" fmla="*/ 220175 w 234950"/>
                  <a:gd name="connsiteY173" fmla="*/ 167274 h 240100"/>
                  <a:gd name="connsiteX174" fmla="*/ 221721 w 234950"/>
                  <a:gd name="connsiteY174" fmla="*/ 166810 h 240100"/>
                  <a:gd name="connsiteX175" fmla="*/ 224367 w 234950"/>
                  <a:gd name="connsiteY175" fmla="*/ 167604 h 240100"/>
                  <a:gd name="connsiteX176" fmla="*/ 225924 w 234950"/>
                  <a:gd name="connsiteY176" fmla="*/ 172584 h 240100"/>
                  <a:gd name="connsiteX177" fmla="*/ 226430 w 234950"/>
                  <a:gd name="connsiteY177" fmla="*/ 171921 h 240100"/>
                  <a:gd name="connsiteX178" fmla="*/ 222631 w 234950"/>
                  <a:gd name="connsiteY178" fmla="*/ 162599 h 240100"/>
                  <a:gd name="connsiteX179" fmla="*/ 13855 w 234950"/>
                  <a:gd name="connsiteY179" fmla="*/ 160647 h 240100"/>
                  <a:gd name="connsiteX180" fmla="*/ 13140 w 234950"/>
                  <a:gd name="connsiteY180" fmla="*/ 160695 h 240100"/>
                  <a:gd name="connsiteX181" fmla="*/ 15874 w 234950"/>
                  <a:gd name="connsiteY181" fmla="*/ 167075 h 240100"/>
                  <a:gd name="connsiteX182" fmla="*/ 16732 w 234950"/>
                  <a:gd name="connsiteY182" fmla="*/ 167040 h 240100"/>
                  <a:gd name="connsiteX183" fmla="*/ 19487 w 234950"/>
                  <a:gd name="connsiteY183" fmla="*/ 160265 h 240100"/>
                  <a:gd name="connsiteX184" fmla="*/ 18446 w 234950"/>
                  <a:gd name="connsiteY184" fmla="*/ 160336 h 240100"/>
                  <a:gd name="connsiteX185" fmla="*/ 19844 w 234950"/>
                  <a:gd name="connsiteY185" fmla="*/ 166545 h 240100"/>
                  <a:gd name="connsiteX186" fmla="*/ 19738 w 234950"/>
                  <a:gd name="connsiteY186" fmla="*/ 166920 h 240100"/>
                  <a:gd name="connsiteX187" fmla="*/ 20809 w 234950"/>
                  <a:gd name="connsiteY187" fmla="*/ 166877 h 240100"/>
                  <a:gd name="connsiteX188" fmla="*/ 24193 w 234950"/>
                  <a:gd name="connsiteY188" fmla="*/ 159925 h 240100"/>
                  <a:gd name="connsiteX189" fmla="*/ 24078 w 234950"/>
                  <a:gd name="connsiteY189" fmla="*/ 159934 h 240100"/>
                  <a:gd name="connsiteX190" fmla="*/ 25400 w 234950"/>
                  <a:gd name="connsiteY190" fmla="*/ 166545 h 240100"/>
                  <a:gd name="connsiteX191" fmla="*/ 25077 w 234950"/>
                  <a:gd name="connsiteY191" fmla="*/ 166707 h 240100"/>
                  <a:gd name="connsiteX192" fmla="*/ 27221 w 234950"/>
                  <a:gd name="connsiteY192" fmla="*/ 166621 h 240100"/>
                  <a:gd name="connsiteX193" fmla="*/ 25928 w 234950"/>
                  <a:gd name="connsiteY193" fmla="*/ 166621 h 240100"/>
                  <a:gd name="connsiteX194" fmla="*/ 30424 w 234950"/>
                  <a:gd name="connsiteY194" fmla="*/ 159470 h 240100"/>
                  <a:gd name="connsiteX195" fmla="*/ 28705 w 234950"/>
                  <a:gd name="connsiteY195" fmla="*/ 159596 h 240100"/>
                  <a:gd name="connsiteX196" fmla="*/ 30138 w 234950"/>
                  <a:gd name="connsiteY196" fmla="*/ 166504 h 240100"/>
                  <a:gd name="connsiteX197" fmla="*/ 32226 w 234950"/>
                  <a:gd name="connsiteY197" fmla="*/ 166421 h 240100"/>
                  <a:gd name="connsiteX198" fmla="*/ 35099 w 234950"/>
                  <a:gd name="connsiteY198" fmla="*/ 159128 h 240100"/>
                  <a:gd name="connsiteX199" fmla="*/ 34960 w 234950"/>
                  <a:gd name="connsiteY199" fmla="*/ 159138 h 240100"/>
                  <a:gd name="connsiteX200" fmla="*/ 36435 w 234950"/>
                  <a:gd name="connsiteY200" fmla="*/ 166252 h 240100"/>
                  <a:gd name="connsiteX201" fmla="*/ 36940 w 234950"/>
                  <a:gd name="connsiteY201" fmla="*/ 166232 h 240100"/>
                  <a:gd name="connsiteX202" fmla="*/ 41320 w 234950"/>
                  <a:gd name="connsiteY202" fmla="*/ 158673 h 240100"/>
                  <a:gd name="connsiteX203" fmla="*/ 39773 w 234950"/>
                  <a:gd name="connsiteY203" fmla="*/ 158786 h 240100"/>
                  <a:gd name="connsiteX204" fmla="*/ 41275 w 234950"/>
                  <a:gd name="connsiteY204" fmla="*/ 164580 h 240100"/>
                  <a:gd name="connsiteX205" fmla="*/ 37930 w 234950"/>
                  <a:gd name="connsiteY205" fmla="*/ 166192 h 240100"/>
                  <a:gd name="connsiteX206" fmla="*/ 42838 w 234950"/>
                  <a:gd name="connsiteY206" fmla="*/ 165996 h 240100"/>
                  <a:gd name="connsiteX207" fmla="*/ 55481 w 234950"/>
                  <a:gd name="connsiteY207" fmla="*/ 158661 h 240100"/>
                  <a:gd name="connsiteX208" fmla="*/ 52888 w 234950"/>
                  <a:gd name="connsiteY208" fmla="*/ 160390 h 240100"/>
                  <a:gd name="connsiteX209" fmla="*/ 53975 w 234950"/>
                  <a:gd name="connsiteY209" fmla="*/ 164580 h 240100"/>
                  <a:gd name="connsiteX210" fmla="*/ 51779 w 234950"/>
                  <a:gd name="connsiteY210" fmla="*/ 165638 h 240100"/>
                  <a:gd name="connsiteX211" fmla="*/ 55562 w 234950"/>
                  <a:gd name="connsiteY211" fmla="*/ 165487 h 240100"/>
                  <a:gd name="connsiteX212" fmla="*/ 55705 w 234950"/>
                  <a:gd name="connsiteY212" fmla="*/ 165630 h 240100"/>
                  <a:gd name="connsiteX213" fmla="*/ 55909 w 234950"/>
                  <a:gd name="connsiteY213" fmla="*/ 158696 h 240100"/>
                  <a:gd name="connsiteX214" fmla="*/ 52375 w 234950"/>
                  <a:gd name="connsiteY214" fmla="*/ 158409 h 240100"/>
                  <a:gd name="connsiteX215" fmla="*/ 52420 w 234950"/>
                  <a:gd name="connsiteY215" fmla="*/ 158585 h 240100"/>
                  <a:gd name="connsiteX216" fmla="*/ 52651 w 234950"/>
                  <a:gd name="connsiteY216" fmla="*/ 158431 h 240100"/>
                  <a:gd name="connsiteX217" fmla="*/ 48222 w 234950"/>
                  <a:gd name="connsiteY217" fmla="*/ 158168 h 240100"/>
                  <a:gd name="connsiteX218" fmla="*/ 45907 w 234950"/>
                  <a:gd name="connsiteY218" fmla="*/ 158338 h 240100"/>
                  <a:gd name="connsiteX219" fmla="*/ 47457 w 234950"/>
                  <a:gd name="connsiteY219" fmla="*/ 165811 h 240100"/>
                  <a:gd name="connsiteX220" fmla="*/ 49510 w 234950"/>
                  <a:gd name="connsiteY220" fmla="*/ 165729 h 240100"/>
                  <a:gd name="connsiteX221" fmla="*/ 47625 w 234950"/>
                  <a:gd name="connsiteY221" fmla="*/ 158456 h 240100"/>
                  <a:gd name="connsiteX222" fmla="*/ 204482 w 234950"/>
                  <a:gd name="connsiteY222" fmla="*/ 128598 h 240100"/>
                  <a:gd name="connsiteX223" fmla="*/ 200927 w 234950"/>
                  <a:gd name="connsiteY223" fmla="*/ 130376 h 240100"/>
                  <a:gd name="connsiteX224" fmla="*/ 201556 w 234950"/>
                  <a:gd name="connsiteY224" fmla="*/ 131662 h 240100"/>
                  <a:gd name="connsiteX225" fmla="*/ 200012 w 234950"/>
                  <a:gd name="connsiteY225" fmla="*/ 128394 h 240100"/>
                  <a:gd name="connsiteX226" fmla="*/ 199982 w 234950"/>
                  <a:gd name="connsiteY226" fmla="*/ 128445 h 240100"/>
                  <a:gd name="connsiteX227" fmla="*/ 200069 w 234950"/>
                  <a:gd name="connsiteY227" fmla="*/ 128622 h 240100"/>
                  <a:gd name="connsiteX228" fmla="*/ 205774 w 234950"/>
                  <a:gd name="connsiteY228" fmla="*/ 121056 h 240100"/>
                  <a:gd name="connsiteX229" fmla="*/ 203477 w 234950"/>
                  <a:gd name="connsiteY229" fmla="*/ 122368 h 240100"/>
                  <a:gd name="connsiteX230" fmla="*/ 203331 w 234950"/>
                  <a:gd name="connsiteY230" fmla="*/ 122621 h 240100"/>
                  <a:gd name="connsiteX231" fmla="*/ 204754 w 234950"/>
                  <a:gd name="connsiteY231" fmla="*/ 128313 h 240100"/>
                  <a:gd name="connsiteX232" fmla="*/ 207405 w 234950"/>
                  <a:gd name="connsiteY232" fmla="*/ 125537 h 240100"/>
                  <a:gd name="connsiteX233" fmla="*/ 206904 w 234950"/>
                  <a:gd name="connsiteY233" fmla="*/ 125800 h 240100"/>
                  <a:gd name="connsiteX234" fmla="*/ 212092 w 234950"/>
                  <a:gd name="connsiteY234" fmla="*/ 117449 h 240100"/>
                  <a:gd name="connsiteX235" fmla="*/ 209967 w 234950"/>
                  <a:gd name="connsiteY235" fmla="*/ 118663 h 240100"/>
                  <a:gd name="connsiteX236" fmla="*/ 210946 w 234950"/>
                  <a:gd name="connsiteY236" fmla="*/ 122775 h 240100"/>
                  <a:gd name="connsiteX237" fmla="*/ 213142 w 234950"/>
                  <a:gd name="connsiteY237" fmla="*/ 121650 h 240100"/>
                  <a:gd name="connsiteX238" fmla="*/ 217182 w 234950"/>
                  <a:gd name="connsiteY238" fmla="*/ 114598 h 240100"/>
                  <a:gd name="connsiteX239" fmla="*/ 216782 w 234950"/>
                  <a:gd name="connsiteY239" fmla="*/ 114772 h 240100"/>
                  <a:gd name="connsiteX240" fmla="*/ 215797 w 234950"/>
                  <a:gd name="connsiteY240" fmla="*/ 115334 h 240100"/>
                  <a:gd name="connsiteX241" fmla="*/ 216895 w 234950"/>
                  <a:gd name="connsiteY241" fmla="*/ 119727 h 240100"/>
                  <a:gd name="connsiteX242" fmla="*/ 221721 w 234950"/>
                  <a:gd name="connsiteY242" fmla="*/ 117254 h 240100"/>
                  <a:gd name="connsiteX243" fmla="*/ 221721 w 234950"/>
                  <a:gd name="connsiteY243" fmla="*/ 117228 h 240100"/>
                  <a:gd name="connsiteX244" fmla="*/ 218017 w 234950"/>
                  <a:gd name="connsiteY244" fmla="*/ 117228 h 240100"/>
                  <a:gd name="connsiteX245" fmla="*/ 221721 w 234950"/>
                  <a:gd name="connsiteY245" fmla="*/ 112629 h 240100"/>
                  <a:gd name="connsiteX246" fmla="*/ 221208 w 234950"/>
                  <a:gd name="connsiteY246" fmla="*/ 112851 h 240100"/>
                  <a:gd name="connsiteX247" fmla="*/ 221721 w 234950"/>
                  <a:gd name="connsiteY247" fmla="*/ 115006 h 240100"/>
                  <a:gd name="connsiteX248" fmla="*/ 68942 w 234950"/>
                  <a:gd name="connsiteY248" fmla="*/ 112000 h 240100"/>
                  <a:gd name="connsiteX249" fmla="*/ 67203 w 234950"/>
                  <a:gd name="connsiteY249" fmla="*/ 112782 h 240100"/>
                  <a:gd name="connsiteX250" fmla="*/ 67059 w 234950"/>
                  <a:gd name="connsiteY250" fmla="*/ 112522 h 240100"/>
                  <a:gd name="connsiteX251" fmla="*/ 67146 w 234950"/>
                  <a:gd name="connsiteY251" fmla="*/ 115514 h 240100"/>
                  <a:gd name="connsiteX252" fmla="*/ 227012 w 234950"/>
                  <a:gd name="connsiteY252" fmla="*/ 110333 h 240100"/>
                  <a:gd name="connsiteX253" fmla="*/ 225290 w 234950"/>
                  <a:gd name="connsiteY253" fmla="*/ 111080 h 240100"/>
                  <a:gd name="connsiteX254" fmla="*/ 227008 w 234950"/>
                  <a:gd name="connsiteY254" fmla="*/ 115203 h 240100"/>
                  <a:gd name="connsiteX255" fmla="*/ 227012 w 234950"/>
                  <a:gd name="connsiteY255" fmla="*/ 115201 h 240100"/>
                  <a:gd name="connsiteX256" fmla="*/ 231651 w 234950"/>
                  <a:gd name="connsiteY256" fmla="*/ 107427 h 240100"/>
                  <a:gd name="connsiteX257" fmla="*/ 230187 w 234950"/>
                  <a:gd name="connsiteY257" fmla="*/ 108898 h 240100"/>
                  <a:gd name="connsiteX258" fmla="*/ 230187 w 234950"/>
                  <a:gd name="connsiteY258" fmla="*/ 113417 h 240100"/>
                  <a:gd name="connsiteX259" fmla="*/ 228312 w 234950"/>
                  <a:gd name="connsiteY259" fmla="*/ 114729 h 240100"/>
                  <a:gd name="connsiteX260" fmla="*/ 232802 w 234950"/>
                  <a:gd name="connsiteY260" fmla="*/ 113099 h 240100"/>
                  <a:gd name="connsiteX261" fmla="*/ 68380 w 234950"/>
                  <a:gd name="connsiteY261" fmla="*/ 104014 h 240100"/>
                  <a:gd name="connsiteX262" fmla="*/ 66925 w 234950"/>
                  <a:gd name="connsiteY262" fmla="*/ 107917 h 240100"/>
                  <a:gd name="connsiteX263" fmla="*/ 66931 w 234950"/>
                  <a:gd name="connsiteY263" fmla="*/ 108142 h 240100"/>
                  <a:gd name="connsiteX264" fmla="*/ 69320 w 234950"/>
                  <a:gd name="connsiteY264" fmla="*/ 107067 h 240100"/>
                  <a:gd name="connsiteX265" fmla="*/ 70436 w 234950"/>
                  <a:gd name="connsiteY265" fmla="*/ 109075 h 240100"/>
                  <a:gd name="connsiteX266" fmla="*/ 70554 w 234950"/>
                  <a:gd name="connsiteY266" fmla="*/ 108844 h 240100"/>
                  <a:gd name="connsiteX267" fmla="*/ 73661 w 234950"/>
                  <a:gd name="connsiteY267" fmla="*/ 102763 h 240100"/>
                  <a:gd name="connsiteX268" fmla="*/ 73289 w 234950"/>
                  <a:gd name="connsiteY268" fmla="*/ 102928 h 240100"/>
                  <a:gd name="connsiteX269" fmla="*/ 73424 w 234950"/>
                  <a:gd name="connsiteY269" fmla="*/ 103227 h 240100"/>
                  <a:gd name="connsiteX270" fmla="*/ 71042 w 234950"/>
                  <a:gd name="connsiteY270" fmla="*/ 96877 h 240100"/>
                  <a:gd name="connsiteX271" fmla="*/ 70826 w 234950"/>
                  <a:gd name="connsiteY271" fmla="*/ 97455 h 240100"/>
                  <a:gd name="connsiteX272" fmla="*/ 72230 w 234950"/>
                  <a:gd name="connsiteY272" fmla="*/ 100575 h 240100"/>
                  <a:gd name="connsiteX273" fmla="*/ 162581 w 234950"/>
                  <a:gd name="connsiteY273" fmla="*/ 96580 h 240100"/>
                  <a:gd name="connsiteX274" fmla="*/ 160996 w 234950"/>
                  <a:gd name="connsiteY274" fmla="*/ 97284 h 240100"/>
                  <a:gd name="connsiteX275" fmla="*/ 168262 w 234950"/>
                  <a:gd name="connsiteY275" fmla="*/ 104524 h 240100"/>
                  <a:gd name="connsiteX276" fmla="*/ 156924 w 234950"/>
                  <a:gd name="connsiteY276" fmla="*/ 88668 h 240100"/>
                  <a:gd name="connsiteX277" fmla="*/ 157162 w 234950"/>
                  <a:gd name="connsiteY277" fmla="*/ 90194 h 240100"/>
                  <a:gd name="connsiteX278" fmla="*/ 155027 w 234950"/>
                  <a:gd name="connsiteY278" fmla="*/ 91338 h 240100"/>
                  <a:gd name="connsiteX279" fmla="*/ 158750 w 234950"/>
                  <a:gd name="connsiteY279" fmla="*/ 95047 h 240100"/>
                  <a:gd name="connsiteX280" fmla="*/ 158750 w 234950"/>
                  <a:gd name="connsiteY280" fmla="*/ 91221 h 240100"/>
                  <a:gd name="connsiteX281" fmla="*/ 76968 w 234950"/>
                  <a:gd name="connsiteY281" fmla="*/ 86680 h 240100"/>
                  <a:gd name="connsiteX282" fmla="*/ 73977 w 234950"/>
                  <a:gd name="connsiteY282" fmla="*/ 89007 h 240100"/>
                  <a:gd name="connsiteX283" fmla="*/ 73647 w 234950"/>
                  <a:gd name="connsiteY283" fmla="*/ 89890 h 240100"/>
                  <a:gd name="connsiteX284" fmla="*/ 77259 w 234950"/>
                  <a:gd name="connsiteY284" fmla="*/ 99521 h 240100"/>
                  <a:gd name="connsiteX285" fmla="*/ 80716 w 234950"/>
                  <a:gd name="connsiteY285" fmla="*/ 96821 h 240100"/>
                  <a:gd name="connsiteX286" fmla="*/ 79693 w 234950"/>
                  <a:gd name="connsiteY286" fmla="*/ 96519 h 240100"/>
                  <a:gd name="connsiteX287" fmla="*/ 149913 w 234950"/>
                  <a:gd name="connsiteY287" fmla="*/ 78862 h 240100"/>
                  <a:gd name="connsiteX288" fmla="*/ 150813 w 234950"/>
                  <a:gd name="connsiteY288" fmla="*/ 85582 h 240100"/>
                  <a:gd name="connsiteX289" fmla="*/ 149251 w 234950"/>
                  <a:gd name="connsiteY289" fmla="*/ 85582 h 240100"/>
                  <a:gd name="connsiteX290" fmla="*/ 152336 w 234950"/>
                  <a:gd name="connsiteY290" fmla="*/ 88657 h 240100"/>
                  <a:gd name="connsiteX291" fmla="*/ 151063 w 234950"/>
                  <a:gd name="connsiteY291" fmla="*/ 80471 h 240100"/>
                  <a:gd name="connsiteX292" fmla="*/ 118827 w 234950"/>
                  <a:gd name="connsiteY292" fmla="*/ 78790 h 240100"/>
                  <a:gd name="connsiteX293" fmla="*/ 122152 w 234950"/>
                  <a:gd name="connsiteY293" fmla="*/ 79865 h 240100"/>
                  <a:gd name="connsiteX294" fmla="*/ 116312 w 234950"/>
                  <a:gd name="connsiteY294" fmla="*/ 79523 h 240100"/>
                  <a:gd name="connsiteX295" fmla="*/ 93678 w 234950"/>
                  <a:gd name="connsiteY295" fmla="*/ 73681 h 240100"/>
                  <a:gd name="connsiteX296" fmla="*/ 91258 w 234950"/>
                  <a:gd name="connsiteY296" fmla="*/ 75563 h 240100"/>
                  <a:gd name="connsiteX297" fmla="*/ 92869 w 234950"/>
                  <a:gd name="connsiteY297" fmla="*/ 85582 h 240100"/>
                  <a:gd name="connsiteX298" fmla="*/ 90487 w 234950"/>
                  <a:gd name="connsiteY298" fmla="*/ 87699 h 240100"/>
                  <a:gd name="connsiteX299" fmla="*/ 87521 w 234950"/>
                  <a:gd name="connsiteY299" fmla="*/ 78470 h 240100"/>
                  <a:gd name="connsiteX300" fmla="*/ 84418 w 234950"/>
                  <a:gd name="connsiteY300" fmla="*/ 80884 h 240100"/>
                  <a:gd name="connsiteX301" fmla="*/ 86677 w 234950"/>
                  <a:gd name="connsiteY301" fmla="*/ 87876 h 240100"/>
                  <a:gd name="connsiteX302" fmla="*/ 84455 w 234950"/>
                  <a:gd name="connsiteY302" fmla="*/ 90169 h 240100"/>
                  <a:gd name="connsiteX303" fmla="*/ 82050 w 234950"/>
                  <a:gd name="connsiteY303" fmla="*/ 82726 h 240100"/>
                  <a:gd name="connsiteX304" fmla="*/ 78973 w 234950"/>
                  <a:gd name="connsiteY304" fmla="*/ 85120 h 240100"/>
                  <a:gd name="connsiteX305" fmla="*/ 81915 w 234950"/>
                  <a:gd name="connsiteY305" fmla="*/ 94226 h 240100"/>
                  <a:gd name="connsiteX306" fmla="*/ 81741 w 234950"/>
                  <a:gd name="connsiteY306" fmla="*/ 96020 h 240100"/>
                  <a:gd name="connsiteX307" fmla="*/ 96561 w 234950"/>
                  <a:gd name="connsiteY307" fmla="*/ 84446 h 240100"/>
                  <a:gd name="connsiteX308" fmla="*/ 141026 w 234950"/>
                  <a:gd name="connsiteY308" fmla="*/ 69920 h 240100"/>
                  <a:gd name="connsiteX309" fmla="*/ 143799 w 234950"/>
                  <a:gd name="connsiteY309" fmla="*/ 81134 h 240100"/>
                  <a:gd name="connsiteX310" fmla="*/ 144848 w 234950"/>
                  <a:gd name="connsiteY310" fmla="*/ 81196 h 240100"/>
                  <a:gd name="connsiteX311" fmla="*/ 146400 w 234950"/>
                  <a:gd name="connsiteY311" fmla="*/ 82742 h 240100"/>
                  <a:gd name="connsiteX312" fmla="*/ 144859 w 234950"/>
                  <a:gd name="connsiteY312" fmla="*/ 72882 h 240100"/>
                  <a:gd name="connsiteX313" fmla="*/ 145021 w 234950"/>
                  <a:gd name="connsiteY313" fmla="*/ 72021 h 240100"/>
                  <a:gd name="connsiteX314" fmla="*/ 144633 w 234950"/>
                  <a:gd name="connsiteY314" fmla="*/ 71478 h 240100"/>
                  <a:gd name="connsiteX315" fmla="*/ 98760 w 234950"/>
                  <a:gd name="connsiteY315" fmla="*/ 69728 h 240100"/>
                  <a:gd name="connsiteX316" fmla="*/ 97709 w 234950"/>
                  <a:gd name="connsiteY316" fmla="*/ 70545 h 240100"/>
                  <a:gd name="connsiteX317" fmla="*/ 100922 w 234950"/>
                  <a:gd name="connsiteY317" fmla="*/ 81041 h 240100"/>
                  <a:gd name="connsiteX318" fmla="*/ 101345 w 234950"/>
                  <a:gd name="connsiteY318" fmla="*/ 80711 h 240100"/>
                  <a:gd name="connsiteX319" fmla="*/ 101071 w 234950"/>
                  <a:gd name="connsiteY319" fmla="*/ 80820 h 240100"/>
                  <a:gd name="connsiteX320" fmla="*/ 187519 w 234950"/>
                  <a:gd name="connsiteY320" fmla="*/ 68522 h 240100"/>
                  <a:gd name="connsiteX321" fmla="*/ 187267 w 234950"/>
                  <a:gd name="connsiteY321" fmla="*/ 68656 h 240100"/>
                  <a:gd name="connsiteX322" fmla="*/ 187507 w 234950"/>
                  <a:gd name="connsiteY322" fmla="*/ 68729 h 240100"/>
                  <a:gd name="connsiteX323" fmla="*/ 110623 w 234950"/>
                  <a:gd name="connsiteY323" fmla="*/ 64551 h 240100"/>
                  <a:gd name="connsiteX324" fmla="*/ 112712 w 234950"/>
                  <a:gd name="connsiteY324" fmla="*/ 78810 h 240100"/>
                  <a:gd name="connsiteX325" fmla="*/ 111792 w 234950"/>
                  <a:gd name="connsiteY325" fmla="*/ 79258 h 240100"/>
                  <a:gd name="connsiteX326" fmla="*/ 116312 w 234950"/>
                  <a:gd name="connsiteY326" fmla="*/ 79523 h 240100"/>
                  <a:gd name="connsiteX327" fmla="*/ 99344 w 234950"/>
                  <a:gd name="connsiteY327" fmla="*/ 84470 h 240100"/>
                  <a:gd name="connsiteX328" fmla="*/ 82075 w 234950"/>
                  <a:gd name="connsiteY328" fmla="*/ 96965 h 240100"/>
                  <a:gd name="connsiteX329" fmla="*/ 75302 w 234950"/>
                  <a:gd name="connsiteY329" fmla="*/ 107401 h 240100"/>
                  <a:gd name="connsiteX330" fmla="*/ 76200 w 234950"/>
                  <a:gd name="connsiteY330" fmla="*/ 109395 h 240100"/>
                  <a:gd name="connsiteX331" fmla="*/ 73026 w 234950"/>
                  <a:gd name="connsiteY331" fmla="*/ 110907 h 240100"/>
                  <a:gd name="connsiteX332" fmla="*/ 70842 w 234950"/>
                  <a:gd name="connsiteY332" fmla="*/ 114272 h 240100"/>
                  <a:gd name="connsiteX333" fmla="*/ 69645 w 234950"/>
                  <a:gd name="connsiteY333" fmla="*/ 131780 h 240100"/>
                  <a:gd name="connsiteX334" fmla="*/ 86756 w 234950"/>
                  <a:gd name="connsiteY334" fmla="*/ 157104 h 240100"/>
                  <a:gd name="connsiteX335" fmla="*/ 90655 w 234950"/>
                  <a:gd name="connsiteY335" fmla="*/ 160245 h 240100"/>
                  <a:gd name="connsiteX336" fmla="*/ 104322 w 234950"/>
                  <a:gd name="connsiteY336" fmla="*/ 163923 h 240100"/>
                  <a:gd name="connsiteX337" fmla="*/ 125265 w 234950"/>
                  <a:gd name="connsiteY337" fmla="*/ 168597 h 240100"/>
                  <a:gd name="connsiteX338" fmla="*/ 158261 w 234950"/>
                  <a:gd name="connsiteY338" fmla="*/ 148818 h 240100"/>
                  <a:gd name="connsiteX339" fmla="*/ 168845 w 234950"/>
                  <a:gd name="connsiteY339" fmla="*/ 117417 h 240100"/>
                  <a:gd name="connsiteX340" fmla="*/ 168692 w 234950"/>
                  <a:gd name="connsiteY340" fmla="*/ 111095 h 240100"/>
                  <a:gd name="connsiteX341" fmla="*/ 149408 w 234950"/>
                  <a:gd name="connsiteY341" fmla="*/ 88680 h 240100"/>
                  <a:gd name="connsiteX342" fmla="*/ 122152 w 234950"/>
                  <a:gd name="connsiteY342" fmla="*/ 79865 h 240100"/>
                  <a:gd name="connsiteX343" fmla="*/ 140075 w 234950"/>
                  <a:gd name="connsiteY343" fmla="*/ 80916 h 240100"/>
                  <a:gd name="connsiteX344" fmla="*/ 138509 w 234950"/>
                  <a:gd name="connsiteY344" fmla="*/ 70060 h 240100"/>
                  <a:gd name="connsiteX345" fmla="*/ 138612 w 234950"/>
                  <a:gd name="connsiteY345" fmla="*/ 68877 h 240100"/>
                  <a:gd name="connsiteX346" fmla="*/ 134521 w 234950"/>
                  <a:gd name="connsiteY346" fmla="*/ 67109 h 240100"/>
                  <a:gd name="connsiteX347" fmla="*/ 138112 w 234950"/>
                  <a:gd name="connsiteY347" fmla="*/ 76984 h 240100"/>
                  <a:gd name="connsiteX348" fmla="*/ 133349 w 234950"/>
                  <a:gd name="connsiteY348" fmla="*/ 79167 h 240100"/>
                  <a:gd name="connsiteX349" fmla="*/ 131060 w 234950"/>
                  <a:gd name="connsiteY349" fmla="*/ 66577 h 240100"/>
                  <a:gd name="connsiteX350" fmla="*/ 130035 w 234950"/>
                  <a:gd name="connsiteY350" fmla="*/ 66475 h 240100"/>
                  <a:gd name="connsiteX351" fmla="*/ 131762 w 234950"/>
                  <a:gd name="connsiteY351" fmla="*/ 76190 h 240100"/>
                  <a:gd name="connsiteX352" fmla="*/ 127528 w 234950"/>
                  <a:gd name="connsiteY352" fmla="*/ 78174 h 240100"/>
                  <a:gd name="connsiteX353" fmla="*/ 125412 w 234950"/>
                  <a:gd name="connsiteY353" fmla="*/ 66268 h 240100"/>
                  <a:gd name="connsiteX354" fmla="*/ 125854 w 234950"/>
                  <a:gd name="connsiteY354" fmla="*/ 66061 h 240100"/>
                  <a:gd name="connsiteX355" fmla="*/ 123571 w 234950"/>
                  <a:gd name="connsiteY355" fmla="*/ 65834 h 240100"/>
                  <a:gd name="connsiteX356" fmla="*/ 125412 w 234950"/>
                  <a:gd name="connsiteY356" fmla="*/ 76190 h 240100"/>
                  <a:gd name="connsiteX357" fmla="*/ 121178 w 234950"/>
                  <a:gd name="connsiteY357" fmla="*/ 76190 h 240100"/>
                  <a:gd name="connsiteX358" fmla="*/ 119261 w 234950"/>
                  <a:gd name="connsiteY358" fmla="*/ 65407 h 240100"/>
                  <a:gd name="connsiteX359" fmla="*/ 117516 w 234950"/>
                  <a:gd name="connsiteY359" fmla="*/ 65234 h 240100"/>
                  <a:gd name="connsiteX360" fmla="*/ 119062 w 234950"/>
                  <a:gd name="connsiteY360" fmla="*/ 76057 h 240100"/>
                  <a:gd name="connsiteX361" fmla="*/ 114828 w 234950"/>
                  <a:gd name="connsiteY361" fmla="*/ 76057 h 240100"/>
                  <a:gd name="connsiteX362" fmla="*/ 112949 w 234950"/>
                  <a:gd name="connsiteY362" fmla="*/ 64781 h 240100"/>
                  <a:gd name="connsiteX363" fmla="*/ 116945 w 234950"/>
                  <a:gd name="connsiteY363" fmla="*/ 61241 h 240100"/>
                  <a:gd name="connsiteX364" fmla="*/ 117308 w 234950"/>
                  <a:gd name="connsiteY364" fmla="*/ 63780 h 240100"/>
                  <a:gd name="connsiteX365" fmla="*/ 126532 w 234950"/>
                  <a:gd name="connsiteY365" fmla="*/ 63658 h 240100"/>
                  <a:gd name="connsiteX366" fmla="*/ 128847 w 234950"/>
                  <a:gd name="connsiteY366" fmla="*/ 64658 h 240100"/>
                  <a:gd name="connsiteX367" fmla="*/ 129645 w 234950"/>
                  <a:gd name="connsiteY367" fmla="*/ 64284 h 240100"/>
                  <a:gd name="connsiteX368" fmla="*/ 129784 w 234950"/>
                  <a:gd name="connsiteY368" fmla="*/ 65063 h 240100"/>
                  <a:gd name="connsiteX369" fmla="*/ 131040 w 234950"/>
                  <a:gd name="connsiteY369" fmla="*/ 65605 h 240100"/>
                  <a:gd name="connsiteX370" fmla="*/ 131266 w 234950"/>
                  <a:gd name="connsiteY370" fmla="*/ 64160 h 240100"/>
                  <a:gd name="connsiteX371" fmla="*/ 133349 w 234950"/>
                  <a:gd name="connsiteY371" fmla="*/ 63887 h 240100"/>
                  <a:gd name="connsiteX372" fmla="*/ 134450 w 234950"/>
                  <a:gd name="connsiteY372" fmla="*/ 66913 h 240100"/>
                  <a:gd name="connsiteX373" fmla="*/ 138745 w 234950"/>
                  <a:gd name="connsiteY373" fmla="*/ 67339 h 240100"/>
                  <a:gd name="connsiteX374" fmla="*/ 138757 w 234950"/>
                  <a:gd name="connsiteY374" fmla="*/ 67194 h 240100"/>
                  <a:gd name="connsiteX375" fmla="*/ 139390 w 234950"/>
                  <a:gd name="connsiteY375" fmla="*/ 67403 h 240100"/>
                  <a:gd name="connsiteX376" fmla="*/ 145136 w 234950"/>
                  <a:gd name="connsiteY376" fmla="*/ 67972 h 240100"/>
                  <a:gd name="connsiteX377" fmla="*/ 148627 w 234950"/>
                  <a:gd name="connsiteY377" fmla="*/ 70735 h 240100"/>
                  <a:gd name="connsiteX378" fmla="*/ 148828 w 234950"/>
                  <a:gd name="connsiteY378" fmla="*/ 70766 h 240100"/>
                  <a:gd name="connsiteX379" fmla="*/ 148848 w 234950"/>
                  <a:gd name="connsiteY379" fmla="*/ 70910 h 240100"/>
                  <a:gd name="connsiteX380" fmla="*/ 161873 w 234950"/>
                  <a:gd name="connsiteY380" fmla="*/ 81220 h 240100"/>
                  <a:gd name="connsiteX381" fmla="*/ 172841 w 234950"/>
                  <a:gd name="connsiteY381" fmla="*/ 102760 h 240100"/>
                  <a:gd name="connsiteX382" fmla="*/ 172742 w 234950"/>
                  <a:gd name="connsiteY382" fmla="*/ 108989 h 240100"/>
                  <a:gd name="connsiteX383" fmla="*/ 174625 w 234950"/>
                  <a:gd name="connsiteY383" fmla="*/ 110864 h 240100"/>
                  <a:gd name="connsiteX384" fmla="*/ 172612 w 234950"/>
                  <a:gd name="connsiteY384" fmla="*/ 117193 h 240100"/>
                  <a:gd name="connsiteX385" fmla="*/ 172451 w 234950"/>
                  <a:gd name="connsiteY385" fmla="*/ 127321 h 240100"/>
                  <a:gd name="connsiteX386" fmla="*/ 163271 w 234950"/>
                  <a:gd name="connsiteY386" fmla="*/ 147155 h 240100"/>
                  <a:gd name="connsiteX387" fmla="*/ 163033 w 234950"/>
                  <a:gd name="connsiteY387" fmla="*/ 147311 h 240100"/>
                  <a:gd name="connsiteX388" fmla="*/ 162553 w 234950"/>
                  <a:gd name="connsiteY388" fmla="*/ 148818 h 240100"/>
                  <a:gd name="connsiteX389" fmla="*/ 154407 w 234950"/>
                  <a:gd name="connsiteY389" fmla="*/ 154229 h 240100"/>
                  <a:gd name="connsiteX390" fmla="*/ 146782 w 234950"/>
                  <a:gd name="connsiteY390" fmla="*/ 161953 h 240100"/>
                  <a:gd name="connsiteX391" fmla="*/ 137982 w 234950"/>
                  <a:gd name="connsiteY391" fmla="*/ 165140 h 240100"/>
                  <a:gd name="connsiteX392" fmla="*/ 129557 w 234950"/>
                  <a:gd name="connsiteY392" fmla="*/ 170736 h 240100"/>
                  <a:gd name="connsiteX393" fmla="*/ 125180 w 234950"/>
                  <a:gd name="connsiteY393" fmla="*/ 170160 h 240100"/>
                  <a:gd name="connsiteX394" fmla="*/ 107924 w 234950"/>
                  <a:gd name="connsiteY394" fmla="*/ 171463 h 240100"/>
                  <a:gd name="connsiteX395" fmla="*/ 88518 w 234950"/>
                  <a:gd name="connsiteY395" fmla="*/ 165560 h 240100"/>
                  <a:gd name="connsiteX396" fmla="*/ 80098 w 234950"/>
                  <a:gd name="connsiteY396" fmla="*/ 158042 h 240100"/>
                  <a:gd name="connsiteX397" fmla="*/ 74631 w 234950"/>
                  <a:gd name="connsiteY397" fmla="*/ 154197 h 240100"/>
                  <a:gd name="connsiteX398" fmla="*/ 73569 w 234950"/>
                  <a:gd name="connsiteY398" fmla="*/ 152212 h 240100"/>
                  <a:gd name="connsiteX399" fmla="*/ 72789 w 234950"/>
                  <a:gd name="connsiteY399" fmla="*/ 151516 h 240100"/>
                  <a:gd name="connsiteX400" fmla="*/ 71335 w 234950"/>
                  <a:gd name="connsiteY400" fmla="*/ 148037 h 240100"/>
                  <a:gd name="connsiteX401" fmla="*/ 65175 w 234950"/>
                  <a:gd name="connsiteY401" fmla="*/ 136523 h 240100"/>
                  <a:gd name="connsiteX402" fmla="*/ 65227 w 234950"/>
                  <a:gd name="connsiteY402" fmla="*/ 133425 h 240100"/>
                  <a:gd name="connsiteX403" fmla="*/ 63231 w 234950"/>
                  <a:gd name="connsiteY403" fmla="*/ 128648 h 240100"/>
                  <a:gd name="connsiteX404" fmla="*/ 62211 w 234950"/>
                  <a:gd name="connsiteY404" fmla="*/ 104884 h 240100"/>
                  <a:gd name="connsiteX405" fmla="*/ 65407 w 234950"/>
                  <a:gd name="connsiteY405" fmla="*/ 97408 h 240100"/>
                  <a:gd name="connsiteX406" fmla="*/ 65087 w 234950"/>
                  <a:gd name="connsiteY406" fmla="*/ 96695 h 240100"/>
                  <a:gd name="connsiteX407" fmla="*/ 65872 w 234950"/>
                  <a:gd name="connsiteY407" fmla="*/ 96321 h 240100"/>
                  <a:gd name="connsiteX408" fmla="*/ 68721 w 234950"/>
                  <a:gd name="connsiteY408" fmla="*/ 89658 h 240100"/>
                  <a:gd name="connsiteX409" fmla="*/ 68262 w 234950"/>
                  <a:gd name="connsiteY409" fmla="*/ 88229 h 240100"/>
                  <a:gd name="connsiteX410" fmla="*/ 69333 w 234950"/>
                  <a:gd name="connsiteY410" fmla="*/ 88229 h 240100"/>
                  <a:gd name="connsiteX411" fmla="*/ 70384 w 234950"/>
                  <a:gd name="connsiteY411" fmla="*/ 85771 h 240100"/>
                  <a:gd name="connsiteX412" fmla="*/ 75758 w 234950"/>
                  <a:gd name="connsiteY412" fmla="*/ 82313 h 240100"/>
                  <a:gd name="connsiteX413" fmla="*/ 75247 w 234950"/>
                  <a:gd name="connsiteY413" fmla="*/ 80467 h 240100"/>
                  <a:gd name="connsiteX414" fmla="*/ 77470 w 234950"/>
                  <a:gd name="connsiteY414" fmla="*/ 80467 h 240100"/>
                  <a:gd name="connsiteX415" fmla="*/ 77669 w 234950"/>
                  <a:gd name="connsiteY415" fmla="*/ 81084 h 240100"/>
                  <a:gd name="connsiteX416" fmla="*/ 80857 w 234950"/>
                  <a:gd name="connsiteY416" fmla="*/ 79033 h 240100"/>
                  <a:gd name="connsiteX417" fmla="*/ 80009 w 234950"/>
                  <a:gd name="connsiteY417" fmla="*/ 76410 h 240100"/>
                  <a:gd name="connsiteX418" fmla="*/ 82232 w 234950"/>
                  <a:gd name="connsiteY418" fmla="*/ 74117 h 240100"/>
                  <a:gd name="connsiteX419" fmla="*/ 83310 w 234950"/>
                  <a:gd name="connsiteY419" fmla="*/ 77454 h 240100"/>
                  <a:gd name="connsiteX420" fmla="*/ 86529 w 234950"/>
                  <a:gd name="connsiteY420" fmla="*/ 75383 h 240100"/>
                  <a:gd name="connsiteX421" fmla="*/ 85725 w 234950"/>
                  <a:gd name="connsiteY421" fmla="*/ 72882 h 240100"/>
                  <a:gd name="connsiteX422" fmla="*/ 90487 w 234950"/>
                  <a:gd name="connsiteY422" fmla="*/ 70766 h 240100"/>
                  <a:gd name="connsiteX423" fmla="*/ 90789 w 234950"/>
                  <a:gd name="connsiteY423" fmla="*/ 72642 h 240100"/>
                  <a:gd name="connsiteX424" fmla="*/ 93016 w 234950"/>
                  <a:gd name="connsiteY424" fmla="*/ 71210 h 240100"/>
                  <a:gd name="connsiteX425" fmla="*/ 92075 w 234950"/>
                  <a:gd name="connsiteY425" fmla="*/ 67697 h 240100"/>
                  <a:gd name="connsiteX426" fmla="*/ 96837 w 234950"/>
                  <a:gd name="connsiteY426" fmla="*/ 67697 h 240100"/>
                  <a:gd name="connsiteX427" fmla="*/ 97107 w 234950"/>
                  <a:gd name="connsiteY427" fmla="*/ 68578 h 240100"/>
                  <a:gd name="connsiteX428" fmla="*/ 104335 w 234950"/>
                  <a:gd name="connsiteY428" fmla="*/ 63927 h 240100"/>
                  <a:gd name="connsiteX429" fmla="*/ 106003 w 234950"/>
                  <a:gd name="connsiteY429" fmla="*/ 64093 h 240100"/>
                  <a:gd name="connsiteX430" fmla="*/ 103365 w 234950"/>
                  <a:gd name="connsiteY430" fmla="*/ 66144 h 240100"/>
                  <a:gd name="connsiteX431" fmla="*/ 103717 w 234950"/>
                  <a:gd name="connsiteY431" fmla="*/ 66004 h 240100"/>
                  <a:gd name="connsiteX432" fmla="*/ 106363 w 234950"/>
                  <a:gd name="connsiteY432" fmla="*/ 78704 h 240100"/>
                  <a:gd name="connsiteX433" fmla="*/ 105848 w 234950"/>
                  <a:gd name="connsiteY433" fmla="*/ 78910 h 240100"/>
                  <a:gd name="connsiteX434" fmla="*/ 108211 w 234950"/>
                  <a:gd name="connsiteY434" fmla="*/ 79048 h 240100"/>
                  <a:gd name="connsiteX435" fmla="*/ 106362 w 234950"/>
                  <a:gd name="connsiteY435" fmla="*/ 66427 h 240100"/>
                  <a:gd name="connsiteX436" fmla="*/ 110280 w 234950"/>
                  <a:gd name="connsiteY436" fmla="*/ 64517 h 240100"/>
                  <a:gd name="connsiteX437" fmla="*/ 106003 w 234950"/>
                  <a:gd name="connsiteY437" fmla="*/ 64093 h 240100"/>
                  <a:gd name="connsiteX438" fmla="*/ 106215 w 234950"/>
                  <a:gd name="connsiteY438" fmla="*/ 63927 h 240100"/>
                  <a:gd name="connsiteX439" fmla="*/ 112792 w 234950"/>
                  <a:gd name="connsiteY439" fmla="*/ 63840 h 240100"/>
                  <a:gd name="connsiteX440" fmla="*/ 112712 w 234950"/>
                  <a:gd name="connsiteY440" fmla="*/ 63357 h 240100"/>
                  <a:gd name="connsiteX441" fmla="*/ 116945 w 234950"/>
                  <a:gd name="connsiteY441" fmla="*/ 61241 h 240100"/>
                  <a:gd name="connsiteX442" fmla="*/ 186397 w 234950"/>
                  <a:gd name="connsiteY442" fmla="*/ 45699 h 240100"/>
                  <a:gd name="connsiteX443" fmla="*/ 185198 w 234950"/>
                  <a:gd name="connsiteY443" fmla="*/ 48497 h 240100"/>
                  <a:gd name="connsiteX444" fmla="*/ 185099 w 234950"/>
                  <a:gd name="connsiteY444" fmla="*/ 55653 h 240100"/>
                  <a:gd name="connsiteX445" fmla="*/ 187969 w 234950"/>
                  <a:gd name="connsiteY445" fmla="*/ 64781 h 240100"/>
                  <a:gd name="connsiteX446" fmla="*/ 189073 w 234950"/>
                  <a:gd name="connsiteY446" fmla="*/ 57370 h 240100"/>
                  <a:gd name="connsiteX447" fmla="*/ 188523 w 234950"/>
                  <a:gd name="connsiteY447" fmla="*/ 40739 h 240100"/>
                  <a:gd name="connsiteX448" fmla="*/ 188210 w 234950"/>
                  <a:gd name="connsiteY448" fmla="*/ 41468 h 240100"/>
                  <a:gd name="connsiteX449" fmla="*/ 188606 w 234950"/>
                  <a:gd name="connsiteY449" fmla="*/ 41252 h 240100"/>
                  <a:gd name="connsiteX450" fmla="*/ 192106 w 234950"/>
                  <a:gd name="connsiteY450" fmla="*/ 32377 h 240100"/>
                  <a:gd name="connsiteX451" fmla="*/ 191853 w 234950"/>
                  <a:gd name="connsiteY451" fmla="*/ 32966 h 240100"/>
                  <a:gd name="connsiteX452" fmla="*/ 193675 w 234950"/>
                  <a:gd name="connsiteY452" fmla="*/ 44242 h 240100"/>
                  <a:gd name="connsiteX453" fmla="*/ 190316 w 234950"/>
                  <a:gd name="connsiteY453" fmla="*/ 45974 h 240100"/>
                  <a:gd name="connsiteX454" fmla="*/ 190984 w 234950"/>
                  <a:gd name="connsiteY454" fmla="*/ 51806 h 240100"/>
                  <a:gd name="connsiteX455" fmla="*/ 195792 w 234950"/>
                  <a:gd name="connsiteY455" fmla="*/ 42191 h 240100"/>
                  <a:gd name="connsiteX456" fmla="*/ 195792 w 234950"/>
                  <a:gd name="connsiteY456" fmla="*/ 37957 h 240100"/>
                  <a:gd name="connsiteX457" fmla="*/ 192617 w 234950"/>
                  <a:gd name="connsiteY457" fmla="*/ 32930 h 240100"/>
                  <a:gd name="connsiteX458" fmla="*/ 105098 w 234950"/>
                  <a:gd name="connsiteY458" fmla="*/ 6902 h 240100"/>
                  <a:gd name="connsiteX459" fmla="*/ 103216 w 234950"/>
                  <a:gd name="connsiteY459" fmla="*/ 7442 h 240100"/>
                  <a:gd name="connsiteX460" fmla="*/ 77412 w 234950"/>
                  <a:gd name="connsiteY460" fmla="*/ 13924 h 240100"/>
                  <a:gd name="connsiteX461" fmla="*/ 79563 w 234950"/>
                  <a:gd name="connsiteY461" fmla="*/ 35532 h 240100"/>
                  <a:gd name="connsiteX462" fmla="*/ 79563 w 234950"/>
                  <a:gd name="connsiteY462" fmla="*/ 52818 h 240100"/>
                  <a:gd name="connsiteX463" fmla="*/ 55909 w 234950"/>
                  <a:gd name="connsiteY463" fmla="*/ 57140 h 240100"/>
                  <a:gd name="connsiteX464" fmla="*/ 32255 w 234950"/>
                  <a:gd name="connsiteY464" fmla="*/ 46336 h 240100"/>
                  <a:gd name="connsiteX465" fmla="*/ 21503 w 234950"/>
                  <a:gd name="connsiteY465" fmla="*/ 65783 h 240100"/>
                  <a:gd name="connsiteX466" fmla="*/ 30105 w 234950"/>
                  <a:gd name="connsiteY466" fmla="*/ 80908 h 240100"/>
                  <a:gd name="connsiteX467" fmla="*/ 47307 w 234950"/>
                  <a:gd name="connsiteY467" fmla="*/ 98194 h 240100"/>
                  <a:gd name="connsiteX468" fmla="*/ 49458 w 234950"/>
                  <a:gd name="connsiteY468" fmla="*/ 100355 h 240100"/>
                  <a:gd name="connsiteX469" fmla="*/ 47307 w 234950"/>
                  <a:gd name="connsiteY469" fmla="*/ 106838 h 240100"/>
                  <a:gd name="connsiteX470" fmla="*/ 43007 w 234950"/>
                  <a:gd name="connsiteY470" fmla="*/ 111159 h 240100"/>
                  <a:gd name="connsiteX471" fmla="*/ 12902 w 234950"/>
                  <a:gd name="connsiteY471" fmla="*/ 126284 h 240100"/>
                  <a:gd name="connsiteX472" fmla="*/ 8950 w 234950"/>
                  <a:gd name="connsiteY472" fmla="*/ 127686 h 240100"/>
                  <a:gd name="connsiteX473" fmla="*/ 8601 w 234950"/>
                  <a:gd name="connsiteY473" fmla="*/ 126284 h 240100"/>
                  <a:gd name="connsiteX474" fmla="*/ 8332 w 234950"/>
                  <a:gd name="connsiteY474" fmla="*/ 127905 h 240100"/>
                  <a:gd name="connsiteX475" fmla="*/ 8950 w 234950"/>
                  <a:gd name="connsiteY475" fmla="*/ 127686 h 240100"/>
                  <a:gd name="connsiteX476" fmla="*/ 12902 w 234950"/>
                  <a:gd name="connsiteY476" fmla="*/ 143571 h 240100"/>
                  <a:gd name="connsiteX477" fmla="*/ 25804 w 234950"/>
                  <a:gd name="connsiteY477" fmla="*/ 154374 h 240100"/>
                  <a:gd name="connsiteX478" fmla="*/ 53758 w 234950"/>
                  <a:gd name="connsiteY478" fmla="*/ 154374 h 240100"/>
                  <a:gd name="connsiteX479" fmla="*/ 60209 w 234950"/>
                  <a:gd name="connsiteY479" fmla="*/ 154374 h 240100"/>
                  <a:gd name="connsiteX480" fmla="*/ 64510 w 234950"/>
                  <a:gd name="connsiteY480" fmla="*/ 160857 h 240100"/>
                  <a:gd name="connsiteX481" fmla="*/ 62360 w 234950"/>
                  <a:gd name="connsiteY481" fmla="*/ 163018 h 240100"/>
                  <a:gd name="connsiteX482" fmla="*/ 53758 w 234950"/>
                  <a:gd name="connsiteY482" fmla="*/ 191108 h 240100"/>
                  <a:gd name="connsiteX483" fmla="*/ 60209 w 234950"/>
                  <a:gd name="connsiteY483" fmla="*/ 206233 h 240100"/>
                  <a:gd name="connsiteX484" fmla="*/ 72652 w 234950"/>
                  <a:gd name="connsiteY484" fmla="*/ 215163 h 240100"/>
                  <a:gd name="connsiteX485" fmla="*/ 71230 w 234950"/>
                  <a:gd name="connsiteY485" fmla="*/ 216497 h 240100"/>
                  <a:gd name="connsiteX486" fmla="*/ 75262 w 234950"/>
                  <a:gd name="connsiteY486" fmla="*/ 217037 h 240100"/>
                  <a:gd name="connsiteX487" fmla="*/ 72652 w 234950"/>
                  <a:gd name="connsiteY487" fmla="*/ 215163 h 240100"/>
                  <a:gd name="connsiteX488" fmla="*/ 75262 w 234950"/>
                  <a:gd name="connsiteY488" fmla="*/ 212715 h 240100"/>
                  <a:gd name="connsiteX489" fmla="*/ 96765 w 234950"/>
                  <a:gd name="connsiteY489" fmla="*/ 188947 h 240100"/>
                  <a:gd name="connsiteX490" fmla="*/ 103216 w 234950"/>
                  <a:gd name="connsiteY490" fmla="*/ 186786 h 240100"/>
                  <a:gd name="connsiteX491" fmla="*/ 109667 w 234950"/>
                  <a:gd name="connsiteY491" fmla="*/ 186786 h 240100"/>
                  <a:gd name="connsiteX492" fmla="*/ 113968 w 234950"/>
                  <a:gd name="connsiteY492" fmla="*/ 188947 h 240100"/>
                  <a:gd name="connsiteX493" fmla="*/ 126870 w 234950"/>
                  <a:gd name="connsiteY493" fmla="*/ 225680 h 240100"/>
                  <a:gd name="connsiteX494" fmla="*/ 150524 w 234950"/>
                  <a:gd name="connsiteY494" fmla="*/ 219198 h 240100"/>
                  <a:gd name="connsiteX495" fmla="*/ 154825 w 234950"/>
                  <a:gd name="connsiteY495" fmla="*/ 212715 h 240100"/>
                  <a:gd name="connsiteX496" fmla="*/ 180629 w 234950"/>
                  <a:gd name="connsiteY496" fmla="*/ 175982 h 240100"/>
                  <a:gd name="connsiteX497" fmla="*/ 192456 w 234950"/>
                  <a:gd name="connsiteY497" fmla="*/ 181114 h 240100"/>
                  <a:gd name="connsiteX498" fmla="*/ 201609 w 234950"/>
                  <a:gd name="connsiteY498" fmla="*/ 183831 h 240100"/>
                  <a:gd name="connsiteX499" fmla="*/ 200789 w 234950"/>
                  <a:gd name="connsiteY499" fmla="*/ 185976 h 240100"/>
                  <a:gd name="connsiteX500" fmla="*/ 204283 w 234950"/>
                  <a:gd name="connsiteY500" fmla="*/ 184625 h 240100"/>
                  <a:gd name="connsiteX501" fmla="*/ 201609 w 234950"/>
                  <a:gd name="connsiteY501" fmla="*/ 183831 h 240100"/>
                  <a:gd name="connsiteX502" fmla="*/ 202133 w 234950"/>
                  <a:gd name="connsiteY502" fmla="*/ 182464 h 240100"/>
                  <a:gd name="connsiteX503" fmla="*/ 208584 w 234950"/>
                  <a:gd name="connsiteY503" fmla="*/ 171661 h 240100"/>
                  <a:gd name="connsiteX504" fmla="*/ 212884 w 234950"/>
                  <a:gd name="connsiteY504" fmla="*/ 158696 h 240100"/>
                  <a:gd name="connsiteX505" fmla="*/ 193531 w 234950"/>
                  <a:gd name="connsiteY505" fmla="*/ 141410 h 240100"/>
                  <a:gd name="connsiteX506" fmla="*/ 199445 w 234950"/>
                  <a:gd name="connsiteY506" fmla="*/ 116291 h 240100"/>
                  <a:gd name="connsiteX507" fmla="*/ 225291 w 234950"/>
                  <a:gd name="connsiteY507" fmla="*/ 103795 h 240100"/>
                  <a:gd name="connsiteX508" fmla="*/ 225787 w 234950"/>
                  <a:gd name="connsiteY508" fmla="*/ 106838 h 240100"/>
                  <a:gd name="connsiteX509" fmla="*/ 228275 w 234950"/>
                  <a:gd name="connsiteY509" fmla="*/ 108088 h 240100"/>
                  <a:gd name="connsiteX510" fmla="*/ 230187 w 234950"/>
                  <a:gd name="connsiteY510" fmla="*/ 106749 h 240100"/>
                  <a:gd name="connsiteX511" fmla="*/ 230187 w 234950"/>
                  <a:gd name="connsiteY511" fmla="*/ 108834 h 240100"/>
                  <a:gd name="connsiteX512" fmla="*/ 231499 w 234950"/>
                  <a:gd name="connsiteY512" fmla="*/ 106677 h 240100"/>
                  <a:gd name="connsiteX513" fmla="*/ 230923 w 234950"/>
                  <a:gd name="connsiteY513" fmla="*/ 103839 h 240100"/>
                  <a:gd name="connsiteX514" fmla="*/ 230842 w 234950"/>
                  <a:gd name="connsiteY514" fmla="*/ 103438 h 240100"/>
                  <a:gd name="connsiteX515" fmla="*/ 227937 w 234950"/>
                  <a:gd name="connsiteY515" fmla="*/ 102516 h 240100"/>
                  <a:gd name="connsiteX516" fmla="*/ 225291 w 234950"/>
                  <a:gd name="connsiteY516" fmla="*/ 103795 h 240100"/>
                  <a:gd name="connsiteX517" fmla="*/ 223367 w 234950"/>
                  <a:gd name="connsiteY517" fmla="*/ 91982 h 240100"/>
                  <a:gd name="connsiteX518" fmla="*/ 219335 w 234950"/>
                  <a:gd name="connsiteY518" fmla="*/ 78748 h 240100"/>
                  <a:gd name="connsiteX519" fmla="*/ 193531 w 234950"/>
                  <a:gd name="connsiteY519" fmla="*/ 78748 h 240100"/>
                  <a:gd name="connsiteX520" fmla="*/ 176328 w 234950"/>
                  <a:gd name="connsiteY520" fmla="*/ 54979 h 240100"/>
                  <a:gd name="connsiteX521" fmla="*/ 184929 w 234950"/>
                  <a:gd name="connsiteY521" fmla="*/ 31211 h 240100"/>
                  <a:gd name="connsiteX522" fmla="*/ 173909 w 234950"/>
                  <a:gd name="connsiteY522" fmla="*/ 23648 h 240100"/>
                  <a:gd name="connsiteX523" fmla="*/ 161638 w 234950"/>
                  <a:gd name="connsiteY523" fmla="*/ 16302 h 240100"/>
                  <a:gd name="connsiteX524" fmla="*/ 162082 w 234950"/>
                  <a:gd name="connsiteY524" fmla="*/ 13924 h 240100"/>
                  <a:gd name="connsiteX525" fmla="*/ 161276 w 234950"/>
                  <a:gd name="connsiteY525" fmla="*/ 16085 h 240100"/>
                  <a:gd name="connsiteX526" fmla="*/ 161638 w 234950"/>
                  <a:gd name="connsiteY526" fmla="*/ 16302 h 240100"/>
                  <a:gd name="connsiteX527" fmla="*/ 161276 w 234950"/>
                  <a:gd name="connsiteY527" fmla="*/ 18246 h 240100"/>
                  <a:gd name="connsiteX528" fmla="*/ 150524 w 234950"/>
                  <a:gd name="connsiteY528" fmla="*/ 29050 h 240100"/>
                  <a:gd name="connsiteX529" fmla="*/ 137622 w 234950"/>
                  <a:gd name="connsiteY529" fmla="*/ 42014 h 240100"/>
                  <a:gd name="connsiteX530" fmla="*/ 111818 w 234950"/>
                  <a:gd name="connsiteY530" fmla="*/ 24728 h 240100"/>
                  <a:gd name="connsiteX531" fmla="*/ 105367 w 234950"/>
                  <a:gd name="connsiteY531" fmla="*/ 9603 h 240100"/>
                  <a:gd name="connsiteX532" fmla="*/ 105098 w 234950"/>
                  <a:gd name="connsiteY532" fmla="*/ 6902 h 240100"/>
                  <a:gd name="connsiteX533" fmla="*/ 107517 w 234950"/>
                  <a:gd name="connsiteY533" fmla="*/ 960 h 240100"/>
                  <a:gd name="connsiteX534" fmla="*/ 111818 w 234950"/>
                  <a:gd name="connsiteY534" fmla="*/ 960 h 240100"/>
                  <a:gd name="connsiteX535" fmla="*/ 131171 w 234950"/>
                  <a:gd name="connsiteY535" fmla="*/ 35532 h 240100"/>
                  <a:gd name="connsiteX536" fmla="*/ 159125 w 234950"/>
                  <a:gd name="connsiteY536" fmla="*/ 11763 h 240100"/>
                  <a:gd name="connsiteX537" fmla="*/ 165576 w 234950"/>
                  <a:gd name="connsiteY537" fmla="*/ 9603 h 240100"/>
                  <a:gd name="connsiteX538" fmla="*/ 193531 w 234950"/>
                  <a:gd name="connsiteY538" fmla="*/ 26889 h 240100"/>
                  <a:gd name="connsiteX539" fmla="*/ 193531 w 234950"/>
                  <a:gd name="connsiteY539" fmla="*/ 29050 h 240100"/>
                  <a:gd name="connsiteX540" fmla="*/ 193442 w 234950"/>
                  <a:gd name="connsiteY540" fmla="*/ 29258 h 240100"/>
                  <a:gd name="connsiteX541" fmla="*/ 194998 w 234950"/>
                  <a:gd name="connsiteY541" fmla="*/ 30814 h 240100"/>
                  <a:gd name="connsiteX542" fmla="*/ 200025 w 234950"/>
                  <a:gd name="connsiteY542" fmla="*/ 35841 h 240100"/>
                  <a:gd name="connsiteX543" fmla="*/ 197909 w 234950"/>
                  <a:gd name="connsiteY543" fmla="*/ 44307 h 240100"/>
                  <a:gd name="connsiteX544" fmla="*/ 193675 w 234950"/>
                  <a:gd name="connsiteY544" fmla="*/ 54891 h 240100"/>
                  <a:gd name="connsiteX545" fmla="*/ 189971 w 234950"/>
                  <a:gd name="connsiteY545" fmla="*/ 68120 h 240100"/>
                  <a:gd name="connsiteX546" fmla="*/ 189785 w 234950"/>
                  <a:gd name="connsiteY546" fmla="*/ 69422 h 240100"/>
                  <a:gd name="connsiteX547" fmla="*/ 202670 w 234950"/>
                  <a:gd name="connsiteY547" fmla="*/ 73346 h 240100"/>
                  <a:gd name="connsiteX548" fmla="*/ 223636 w 234950"/>
                  <a:gd name="connsiteY548" fmla="*/ 72265 h 240100"/>
                  <a:gd name="connsiteX549" fmla="*/ 225787 w 234950"/>
                  <a:gd name="connsiteY549" fmla="*/ 72265 h 240100"/>
                  <a:gd name="connsiteX550" fmla="*/ 234388 w 234950"/>
                  <a:gd name="connsiteY550" fmla="*/ 104677 h 240100"/>
                  <a:gd name="connsiteX551" fmla="*/ 233651 w 234950"/>
                  <a:gd name="connsiteY551" fmla="*/ 105417 h 240100"/>
                  <a:gd name="connsiteX552" fmla="*/ 234682 w 234950"/>
                  <a:gd name="connsiteY552" fmla="*/ 111512 h 240100"/>
                  <a:gd name="connsiteX553" fmla="*/ 234950 w 234950"/>
                  <a:gd name="connsiteY553" fmla="*/ 113099 h 240100"/>
                  <a:gd name="connsiteX554" fmla="*/ 234950 w 234950"/>
                  <a:gd name="connsiteY554" fmla="*/ 115216 h 240100"/>
                  <a:gd name="connsiteX555" fmla="*/ 211324 w 234950"/>
                  <a:gd name="connsiteY555" fmla="*/ 125799 h 240100"/>
                  <a:gd name="connsiteX556" fmla="*/ 203807 w 234950"/>
                  <a:gd name="connsiteY556" fmla="*/ 132943 h 240100"/>
                  <a:gd name="connsiteX557" fmla="*/ 203347 w 234950"/>
                  <a:gd name="connsiteY557" fmla="*/ 135323 h 240100"/>
                  <a:gd name="connsiteX558" fmla="*/ 207777 w 234950"/>
                  <a:gd name="connsiteY558" fmla="*/ 144381 h 240100"/>
                  <a:gd name="connsiteX559" fmla="*/ 223636 w 234950"/>
                  <a:gd name="connsiteY559" fmla="*/ 158696 h 240100"/>
                  <a:gd name="connsiteX560" fmla="*/ 223636 w 234950"/>
                  <a:gd name="connsiteY560" fmla="*/ 159748 h 240100"/>
                  <a:gd name="connsiteX561" fmla="*/ 224259 w 234950"/>
                  <a:gd name="connsiteY561" fmla="*/ 159137 h 240100"/>
                  <a:gd name="connsiteX562" fmla="*/ 228600 w 234950"/>
                  <a:gd name="connsiteY562" fmla="*/ 171921 h 240100"/>
                  <a:gd name="connsiteX563" fmla="*/ 226602 w 234950"/>
                  <a:gd name="connsiteY563" fmla="*/ 174754 h 240100"/>
                  <a:gd name="connsiteX564" fmla="*/ 227013 w 234950"/>
                  <a:gd name="connsiteY564" fmla="*/ 176070 h 240100"/>
                  <a:gd name="connsiteX565" fmla="*/ 225314 w 234950"/>
                  <a:gd name="connsiteY565" fmla="*/ 176580 h 240100"/>
                  <a:gd name="connsiteX566" fmla="*/ 217306 w 234950"/>
                  <a:gd name="connsiteY566" fmla="*/ 187934 h 240100"/>
                  <a:gd name="connsiteX567" fmla="*/ 209064 w 234950"/>
                  <a:gd name="connsiteY567" fmla="*/ 199619 h 240100"/>
                  <a:gd name="connsiteX568" fmla="*/ 206894 w 234950"/>
                  <a:gd name="connsiteY568" fmla="*/ 199619 h 240100"/>
                  <a:gd name="connsiteX569" fmla="*/ 203027 w 234950"/>
                  <a:gd name="connsiteY569" fmla="*/ 198254 h 240100"/>
                  <a:gd name="connsiteX570" fmla="*/ 194714 w 234950"/>
                  <a:gd name="connsiteY570" fmla="*/ 195383 h 240100"/>
                  <a:gd name="connsiteX571" fmla="*/ 194204 w 234950"/>
                  <a:gd name="connsiteY571" fmla="*/ 195650 h 240100"/>
                  <a:gd name="connsiteX572" fmla="*/ 194204 w 234950"/>
                  <a:gd name="connsiteY572" fmla="*/ 195206 h 240100"/>
                  <a:gd name="connsiteX573" fmla="*/ 193870 w 234950"/>
                  <a:gd name="connsiteY573" fmla="*/ 195091 h 240100"/>
                  <a:gd name="connsiteX574" fmla="*/ 174333 w 234950"/>
                  <a:gd name="connsiteY574" fmla="*/ 188966 h 240100"/>
                  <a:gd name="connsiteX575" fmla="*/ 173736 w 234950"/>
                  <a:gd name="connsiteY575" fmla="*/ 188770 h 240100"/>
                  <a:gd name="connsiteX576" fmla="*/ 170391 w 234950"/>
                  <a:gd name="connsiteY576" fmla="*/ 188770 h 240100"/>
                  <a:gd name="connsiteX577" fmla="*/ 169982 w 234950"/>
                  <a:gd name="connsiteY577" fmla="*/ 187542 h 240100"/>
                  <a:gd name="connsiteX578" fmla="*/ 167821 w 234950"/>
                  <a:gd name="connsiteY578" fmla="*/ 186835 h 240100"/>
                  <a:gd name="connsiteX579" fmla="*/ 167821 w 234950"/>
                  <a:gd name="connsiteY579" fmla="*/ 188966 h 240100"/>
                  <a:gd name="connsiteX580" fmla="*/ 167996 w 234950"/>
                  <a:gd name="connsiteY580" fmla="*/ 192232 h 240100"/>
                  <a:gd name="connsiteX581" fmla="*/ 168275 w 234950"/>
                  <a:gd name="connsiteY581" fmla="*/ 192871 h 240100"/>
                  <a:gd name="connsiteX582" fmla="*/ 168036 w 234950"/>
                  <a:gd name="connsiteY582" fmla="*/ 192981 h 240100"/>
                  <a:gd name="connsiteX583" fmla="*/ 169076 w 234950"/>
                  <a:gd name="connsiteY583" fmla="*/ 212369 h 240100"/>
                  <a:gd name="connsiteX584" fmla="*/ 169992 w 234950"/>
                  <a:gd name="connsiteY584" fmla="*/ 229447 h 240100"/>
                  <a:gd name="connsiteX585" fmla="*/ 166408 w 234950"/>
                  <a:gd name="connsiteY585" fmla="*/ 230285 h 240100"/>
                  <a:gd name="connsiteX586" fmla="*/ 166688 w 234950"/>
                  <a:gd name="connsiteY586" fmla="*/ 231481 h 240100"/>
                  <a:gd name="connsiteX587" fmla="*/ 161396 w 234950"/>
                  <a:gd name="connsiteY587" fmla="*/ 233749 h 240100"/>
                  <a:gd name="connsiteX588" fmla="*/ 160888 w 234950"/>
                  <a:gd name="connsiteY588" fmla="*/ 231575 h 240100"/>
                  <a:gd name="connsiteX589" fmla="*/ 136511 w 234950"/>
                  <a:gd name="connsiteY589" fmla="*/ 237271 h 240100"/>
                  <a:gd name="connsiteX590" fmla="*/ 135466 w 234950"/>
                  <a:gd name="connsiteY590" fmla="*/ 237831 h 240100"/>
                  <a:gd name="connsiteX591" fmla="*/ 135396 w 234950"/>
                  <a:gd name="connsiteY591" fmla="*/ 237532 h 240100"/>
                  <a:gd name="connsiteX592" fmla="*/ 133245 w 234950"/>
                  <a:gd name="connsiteY592" fmla="*/ 238035 h 240100"/>
                  <a:gd name="connsiteX593" fmla="*/ 129116 w 234950"/>
                  <a:gd name="connsiteY593" fmla="*/ 240099 h 240100"/>
                  <a:gd name="connsiteX594" fmla="*/ 128624 w 234950"/>
                  <a:gd name="connsiteY594" fmla="*/ 239115 h 240100"/>
                  <a:gd name="connsiteX595" fmla="*/ 124407 w 234950"/>
                  <a:gd name="connsiteY595" fmla="*/ 240100 h 240100"/>
                  <a:gd name="connsiteX596" fmla="*/ 122237 w 234950"/>
                  <a:gd name="connsiteY596" fmla="*/ 229447 h 240100"/>
                  <a:gd name="connsiteX597" fmla="*/ 122348 w 234950"/>
                  <a:gd name="connsiteY597" fmla="*/ 229447 h 240100"/>
                  <a:gd name="connsiteX598" fmla="*/ 119277 w 234950"/>
                  <a:gd name="connsiteY598" fmla="*/ 221763 h 240100"/>
                  <a:gd name="connsiteX599" fmla="*/ 113968 w 234950"/>
                  <a:gd name="connsiteY599" fmla="*/ 207853 h 240100"/>
                  <a:gd name="connsiteX600" fmla="*/ 110920 w 234950"/>
                  <a:gd name="connsiteY600" fmla="*/ 200331 h 240100"/>
                  <a:gd name="connsiteX601" fmla="*/ 107166 w 234950"/>
                  <a:gd name="connsiteY601" fmla="*/ 203484 h 240100"/>
                  <a:gd name="connsiteX602" fmla="*/ 107155 w 234950"/>
                  <a:gd name="connsiteY602" fmla="*/ 203587 h 240100"/>
                  <a:gd name="connsiteX603" fmla="*/ 107072 w 234950"/>
                  <a:gd name="connsiteY603" fmla="*/ 203563 h 240100"/>
                  <a:gd name="connsiteX604" fmla="*/ 95224 w 234950"/>
                  <a:gd name="connsiteY604" fmla="*/ 213515 h 240100"/>
                  <a:gd name="connsiteX605" fmla="*/ 95250 w 234950"/>
                  <a:gd name="connsiteY605" fmla="*/ 213641 h 240100"/>
                  <a:gd name="connsiteX606" fmla="*/ 94816 w 234950"/>
                  <a:gd name="connsiteY606" fmla="*/ 213858 h 240100"/>
                  <a:gd name="connsiteX607" fmla="*/ 85609 w 234950"/>
                  <a:gd name="connsiteY607" fmla="*/ 221591 h 240100"/>
                  <a:gd name="connsiteX608" fmla="*/ 85725 w 234950"/>
                  <a:gd name="connsiteY608" fmla="*/ 222240 h 240100"/>
                  <a:gd name="connsiteX609" fmla="*/ 84837 w 234950"/>
                  <a:gd name="connsiteY609" fmla="*/ 222240 h 240100"/>
                  <a:gd name="connsiteX610" fmla="*/ 76122 w 234950"/>
                  <a:gd name="connsiteY610" fmla="*/ 229561 h 240100"/>
                  <a:gd name="connsiteX611" fmla="*/ 76200 w 234950"/>
                  <a:gd name="connsiteY611" fmla="*/ 229894 h 240100"/>
                  <a:gd name="connsiteX612" fmla="*/ 75230 w 234950"/>
                  <a:gd name="connsiteY612" fmla="*/ 230310 h 240100"/>
                  <a:gd name="connsiteX613" fmla="*/ 73025 w 234950"/>
                  <a:gd name="connsiteY613" fmla="*/ 232162 h 240100"/>
                  <a:gd name="connsiteX614" fmla="*/ 72133 w 234950"/>
                  <a:gd name="connsiteY614" fmla="*/ 231637 h 240100"/>
                  <a:gd name="connsiteX615" fmla="*/ 70908 w 234950"/>
                  <a:gd name="connsiteY615" fmla="*/ 232162 h 240100"/>
                  <a:gd name="connsiteX616" fmla="*/ 70571 w 234950"/>
                  <a:gd name="connsiteY616" fmla="*/ 230719 h 240100"/>
                  <a:gd name="connsiteX617" fmla="*/ 60738 w 234950"/>
                  <a:gd name="connsiteY617" fmla="*/ 224935 h 240100"/>
                  <a:gd name="connsiteX618" fmla="*/ 60324 w 234950"/>
                  <a:gd name="connsiteY618" fmla="*/ 225131 h 240100"/>
                  <a:gd name="connsiteX619" fmla="*/ 60219 w 234950"/>
                  <a:gd name="connsiteY619" fmla="*/ 224629 h 240100"/>
                  <a:gd name="connsiteX620" fmla="*/ 54023 w 234950"/>
                  <a:gd name="connsiteY620" fmla="*/ 220985 h 240100"/>
                  <a:gd name="connsiteX621" fmla="*/ 53974 w 234950"/>
                  <a:gd name="connsiteY621" fmla="*/ 221049 h 240100"/>
                  <a:gd name="connsiteX622" fmla="*/ 53959 w 234950"/>
                  <a:gd name="connsiteY622" fmla="*/ 220947 h 240100"/>
                  <a:gd name="connsiteX623" fmla="*/ 52139 w 234950"/>
                  <a:gd name="connsiteY623" fmla="*/ 219877 h 240100"/>
                  <a:gd name="connsiteX624" fmla="*/ 50006 w 234950"/>
                  <a:gd name="connsiteY624" fmla="*/ 221050 h 240100"/>
                  <a:gd name="connsiteX625" fmla="*/ 49110 w 234950"/>
                  <a:gd name="connsiteY625" fmla="*/ 218095 h 240100"/>
                  <a:gd name="connsiteX626" fmla="*/ 46037 w 234950"/>
                  <a:gd name="connsiteY626" fmla="*/ 216287 h 240100"/>
                  <a:gd name="connsiteX627" fmla="*/ 42693 w 234950"/>
                  <a:gd name="connsiteY627" fmla="*/ 207369 h 240100"/>
                  <a:gd name="connsiteX628" fmla="*/ 40856 w 234950"/>
                  <a:gd name="connsiteY628" fmla="*/ 206233 h 240100"/>
                  <a:gd name="connsiteX629" fmla="*/ 40856 w 234950"/>
                  <a:gd name="connsiteY629" fmla="*/ 204072 h 240100"/>
                  <a:gd name="connsiteX630" fmla="*/ 50802 w 234950"/>
                  <a:gd name="connsiteY630" fmla="*/ 180574 h 240100"/>
                  <a:gd name="connsiteX631" fmla="*/ 54891 w 234950"/>
                  <a:gd name="connsiteY631" fmla="*/ 168927 h 240100"/>
                  <a:gd name="connsiteX632" fmla="*/ 12699 w 234950"/>
                  <a:gd name="connsiteY632" fmla="*/ 171837 h 240100"/>
                  <a:gd name="connsiteX633" fmla="*/ 8824 w 234950"/>
                  <a:gd name="connsiteY633" fmla="*/ 158920 h 240100"/>
                  <a:gd name="connsiteX634" fmla="*/ 8601 w 234950"/>
                  <a:gd name="connsiteY634" fmla="*/ 158696 h 240100"/>
                  <a:gd name="connsiteX635" fmla="*/ 0 w 234950"/>
                  <a:gd name="connsiteY635" fmla="*/ 128445 h 240100"/>
                  <a:gd name="connsiteX636" fmla="*/ 4300 w 234950"/>
                  <a:gd name="connsiteY636" fmla="*/ 124124 h 240100"/>
                  <a:gd name="connsiteX637" fmla="*/ 43007 w 234950"/>
                  <a:gd name="connsiteY637" fmla="*/ 104677 h 240100"/>
                  <a:gd name="connsiteX638" fmla="*/ 10751 w 234950"/>
                  <a:gd name="connsiteY638" fmla="*/ 74426 h 240100"/>
                  <a:gd name="connsiteX639" fmla="*/ 10751 w 234950"/>
                  <a:gd name="connsiteY639" fmla="*/ 70104 h 240100"/>
                  <a:gd name="connsiteX640" fmla="*/ 25804 w 234950"/>
                  <a:gd name="connsiteY640" fmla="*/ 44175 h 240100"/>
                  <a:gd name="connsiteX641" fmla="*/ 32255 w 234950"/>
                  <a:gd name="connsiteY641" fmla="*/ 39854 h 240100"/>
                  <a:gd name="connsiteX642" fmla="*/ 70961 w 234950"/>
                  <a:gd name="connsiteY642" fmla="*/ 52818 h 240100"/>
                  <a:gd name="connsiteX643" fmla="*/ 70961 w 234950"/>
                  <a:gd name="connsiteY643" fmla="*/ 11763 h 240100"/>
                  <a:gd name="connsiteX644" fmla="*/ 75262 w 234950"/>
                  <a:gd name="connsiteY644" fmla="*/ 7442 h 240100"/>
                  <a:gd name="connsiteX645" fmla="*/ 107517 w 234950"/>
                  <a:gd name="connsiteY645" fmla="*/ 960 h 24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</a:cxnLst>
                <a:rect l="l" t="t" r="r" b="b"/>
                <a:pathLst>
                  <a:path w="234950" h="240100">
                    <a:moveTo>
                      <a:pt x="124839" y="231142"/>
                    </a:moveTo>
                    <a:lnTo>
                      <a:pt x="126307" y="236904"/>
                    </a:lnTo>
                    <a:cubicBezTo>
                      <a:pt x="126578" y="237970"/>
                      <a:pt x="126578" y="237970"/>
                      <a:pt x="126578" y="237970"/>
                    </a:cubicBezTo>
                    <a:lnTo>
                      <a:pt x="127875" y="237616"/>
                    </a:lnTo>
                    <a:lnTo>
                      <a:pt x="127000" y="235866"/>
                    </a:lnTo>
                    <a:lnTo>
                      <a:pt x="127000" y="232127"/>
                    </a:lnTo>
                    <a:lnTo>
                      <a:pt x="126870" y="232162"/>
                    </a:lnTo>
                    <a:close/>
                    <a:moveTo>
                      <a:pt x="133716" y="230328"/>
                    </a:moveTo>
                    <a:lnTo>
                      <a:pt x="131233" y="230993"/>
                    </a:lnTo>
                    <a:lnTo>
                      <a:pt x="131233" y="231632"/>
                    </a:lnTo>
                    <a:lnTo>
                      <a:pt x="132782" y="236278"/>
                    </a:lnTo>
                    <a:lnTo>
                      <a:pt x="134965" y="235683"/>
                    </a:lnTo>
                    <a:close/>
                    <a:moveTo>
                      <a:pt x="140265" y="228573"/>
                    </a:moveTo>
                    <a:lnTo>
                      <a:pt x="138198" y="229127"/>
                    </a:lnTo>
                    <a:lnTo>
                      <a:pt x="139443" y="234462"/>
                    </a:lnTo>
                    <a:lnTo>
                      <a:pt x="140228" y="234248"/>
                    </a:lnTo>
                    <a:lnTo>
                      <a:pt x="140228" y="228987"/>
                    </a:lnTo>
                    <a:close/>
                    <a:moveTo>
                      <a:pt x="145093" y="227279"/>
                    </a:moveTo>
                    <a:lnTo>
                      <a:pt x="142732" y="227912"/>
                    </a:lnTo>
                    <a:lnTo>
                      <a:pt x="144282" y="233142"/>
                    </a:lnTo>
                    <a:lnTo>
                      <a:pt x="146413" y="232561"/>
                    </a:lnTo>
                    <a:close/>
                    <a:moveTo>
                      <a:pt x="69439" y="225868"/>
                    </a:moveTo>
                    <a:lnTo>
                      <a:pt x="68384" y="226377"/>
                    </a:lnTo>
                    <a:lnTo>
                      <a:pt x="69735" y="227137"/>
                    </a:lnTo>
                    <a:close/>
                    <a:moveTo>
                      <a:pt x="151341" y="225605"/>
                    </a:moveTo>
                    <a:lnTo>
                      <a:pt x="149061" y="226216"/>
                    </a:lnTo>
                    <a:lnTo>
                      <a:pt x="150377" y="231481"/>
                    </a:lnTo>
                    <a:lnTo>
                      <a:pt x="151341" y="231218"/>
                    </a:lnTo>
                    <a:close/>
                    <a:moveTo>
                      <a:pt x="156344" y="224264"/>
                    </a:moveTo>
                    <a:lnTo>
                      <a:pt x="153930" y="224911"/>
                    </a:lnTo>
                    <a:lnTo>
                      <a:pt x="155286" y="230142"/>
                    </a:lnTo>
                    <a:lnTo>
                      <a:pt x="157337" y="229583"/>
                    </a:lnTo>
                    <a:close/>
                    <a:moveTo>
                      <a:pt x="165650" y="223380"/>
                    </a:moveTo>
                    <a:lnTo>
                      <a:pt x="164881" y="223737"/>
                    </a:lnTo>
                    <a:lnTo>
                      <a:pt x="165650" y="227035"/>
                    </a:lnTo>
                    <a:close/>
                    <a:moveTo>
                      <a:pt x="63806" y="220425"/>
                    </a:moveTo>
                    <a:lnTo>
                      <a:pt x="65087" y="222863"/>
                    </a:lnTo>
                    <a:lnTo>
                      <a:pt x="63490" y="223624"/>
                    </a:lnTo>
                    <a:lnTo>
                      <a:pt x="66914" y="225550"/>
                    </a:lnTo>
                    <a:lnTo>
                      <a:pt x="66152" y="221875"/>
                    </a:lnTo>
                    <a:close/>
                    <a:moveTo>
                      <a:pt x="76200" y="220266"/>
                    </a:moveTo>
                    <a:lnTo>
                      <a:pt x="75262" y="221358"/>
                    </a:lnTo>
                    <a:lnTo>
                      <a:pt x="74284" y="221686"/>
                    </a:lnTo>
                    <a:lnTo>
                      <a:pt x="75488" y="226845"/>
                    </a:lnTo>
                    <a:lnTo>
                      <a:pt x="76200" y="226226"/>
                    </a:lnTo>
                    <a:close/>
                    <a:moveTo>
                      <a:pt x="80101" y="215722"/>
                    </a:moveTo>
                    <a:lnTo>
                      <a:pt x="79162" y="216816"/>
                    </a:lnTo>
                    <a:lnTo>
                      <a:pt x="79375" y="216816"/>
                    </a:lnTo>
                    <a:lnTo>
                      <a:pt x="79375" y="223466"/>
                    </a:lnTo>
                    <a:lnTo>
                      <a:pt x="81381" y="221721"/>
                    </a:lnTo>
                    <a:close/>
                    <a:moveTo>
                      <a:pt x="55562" y="215326"/>
                    </a:moveTo>
                    <a:lnTo>
                      <a:pt x="55562" y="218932"/>
                    </a:lnTo>
                    <a:lnTo>
                      <a:pt x="55439" y="219095"/>
                    </a:lnTo>
                    <a:lnTo>
                      <a:pt x="59541" y="221403"/>
                    </a:lnTo>
                    <a:lnTo>
                      <a:pt x="58668" y="217247"/>
                    </a:lnTo>
                    <a:close/>
                    <a:moveTo>
                      <a:pt x="165650" y="213814"/>
                    </a:moveTo>
                    <a:lnTo>
                      <a:pt x="165026" y="214117"/>
                    </a:lnTo>
                    <a:lnTo>
                      <a:pt x="165650" y="215663"/>
                    </a:lnTo>
                    <a:close/>
                    <a:moveTo>
                      <a:pt x="52288" y="213302"/>
                    </a:moveTo>
                    <a:lnTo>
                      <a:pt x="53326" y="216725"/>
                    </a:lnTo>
                    <a:lnTo>
                      <a:pt x="52866" y="213659"/>
                    </a:lnTo>
                    <a:close/>
                    <a:moveTo>
                      <a:pt x="84733" y="210274"/>
                    </a:moveTo>
                    <a:lnTo>
                      <a:pt x="83794" y="211381"/>
                    </a:lnTo>
                    <a:lnTo>
                      <a:pt x="85063" y="218519"/>
                    </a:lnTo>
                    <a:lnTo>
                      <a:pt x="86187" y="217542"/>
                    </a:lnTo>
                    <a:close/>
                    <a:moveTo>
                      <a:pt x="45128" y="208875"/>
                    </a:moveTo>
                    <a:lnTo>
                      <a:pt x="47625" y="214700"/>
                    </a:lnTo>
                    <a:lnTo>
                      <a:pt x="48175" y="215009"/>
                    </a:lnTo>
                    <a:lnTo>
                      <a:pt x="46590" y="209779"/>
                    </a:lnTo>
                    <a:close/>
                    <a:moveTo>
                      <a:pt x="97025" y="208118"/>
                    </a:moveTo>
                    <a:lnTo>
                      <a:pt x="94398" y="209384"/>
                    </a:lnTo>
                    <a:lnTo>
                      <a:pt x="94572" y="210251"/>
                    </a:lnTo>
                    <a:close/>
                    <a:moveTo>
                      <a:pt x="89220" y="204981"/>
                    </a:moveTo>
                    <a:lnTo>
                      <a:pt x="88501" y="205829"/>
                    </a:lnTo>
                    <a:lnTo>
                      <a:pt x="90154" y="214093"/>
                    </a:lnTo>
                    <a:lnTo>
                      <a:pt x="90665" y="213648"/>
                    </a:lnTo>
                    <a:close/>
                    <a:moveTo>
                      <a:pt x="92133" y="201545"/>
                    </a:moveTo>
                    <a:lnTo>
                      <a:pt x="91965" y="201743"/>
                    </a:lnTo>
                    <a:lnTo>
                      <a:pt x="92275" y="202092"/>
                    </a:lnTo>
                    <a:close/>
                    <a:moveTo>
                      <a:pt x="107420" y="192568"/>
                    </a:moveTo>
                    <a:lnTo>
                      <a:pt x="107420" y="199078"/>
                    </a:lnTo>
                    <a:lnTo>
                      <a:pt x="109538" y="197237"/>
                    </a:lnTo>
                    <a:lnTo>
                      <a:pt x="109699" y="197318"/>
                    </a:lnTo>
                    <a:lnTo>
                      <a:pt x="108660" y="194754"/>
                    </a:lnTo>
                    <a:close/>
                    <a:moveTo>
                      <a:pt x="197365" y="190048"/>
                    </a:moveTo>
                    <a:lnTo>
                      <a:pt x="198437" y="193428"/>
                    </a:lnTo>
                    <a:lnTo>
                      <a:pt x="197519" y="193910"/>
                    </a:lnTo>
                    <a:lnTo>
                      <a:pt x="199986" y="194851"/>
                    </a:lnTo>
                    <a:lnTo>
                      <a:pt x="199000" y="190710"/>
                    </a:lnTo>
                    <a:close/>
                    <a:moveTo>
                      <a:pt x="203870" y="189805"/>
                    </a:moveTo>
                    <a:lnTo>
                      <a:pt x="203205" y="190028"/>
                    </a:lnTo>
                    <a:lnTo>
                      <a:pt x="204787" y="195015"/>
                    </a:lnTo>
                    <a:lnTo>
                      <a:pt x="202946" y="195981"/>
                    </a:lnTo>
                    <a:lnTo>
                      <a:pt x="206894" y="197488"/>
                    </a:lnTo>
                    <a:lnTo>
                      <a:pt x="208665" y="195169"/>
                    </a:lnTo>
                    <a:lnTo>
                      <a:pt x="205317" y="196784"/>
                    </a:lnTo>
                    <a:close/>
                    <a:moveTo>
                      <a:pt x="105367" y="188947"/>
                    </a:moveTo>
                    <a:cubicBezTo>
                      <a:pt x="103754" y="188947"/>
                      <a:pt x="99722" y="192897"/>
                      <a:pt x="95085" y="198062"/>
                    </a:cubicBezTo>
                    <a:lnTo>
                      <a:pt x="92496" y="201116"/>
                    </a:lnTo>
                    <a:lnTo>
                      <a:pt x="96308" y="199278"/>
                    </a:lnTo>
                    <a:lnTo>
                      <a:pt x="98310" y="207000"/>
                    </a:lnTo>
                    <a:lnTo>
                      <a:pt x="100270" y="205296"/>
                    </a:lnTo>
                    <a:lnTo>
                      <a:pt x="98425" y="196840"/>
                    </a:lnTo>
                    <a:cubicBezTo>
                      <a:pt x="98425" y="194657"/>
                      <a:pt x="103188" y="192474"/>
                      <a:pt x="103188" y="194657"/>
                    </a:cubicBezTo>
                    <a:lnTo>
                      <a:pt x="103188" y="202759"/>
                    </a:lnTo>
                    <a:lnTo>
                      <a:pt x="104864" y="201301"/>
                    </a:lnTo>
                    <a:lnTo>
                      <a:pt x="103187" y="194591"/>
                    </a:lnTo>
                    <a:lnTo>
                      <a:pt x="107379" y="192495"/>
                    </a:lnTo>
                    <a:close/>
                    <a:moveTo>
                      <a:pt x="160788" y="188812"/>
                    </a:moveTo>
                    <a:lnTo>
                      <a:pt x="160954" y="191205"/>
                    </a:lnTo>
                    <a:lnTo>
                      <a:pt x="161607" y="190887"/>
                    </a:lnTo>
                    <a:lnTo>
                      <a:pt x="165650" y="204015"/>
                    </a:lnTo>
                    <a:lnTo>
                      <a:pt x="165650" y="194074"/>
                    </a:lnTo>
                    <a:lnTo>
                      <a:pt x="163512" y="195054"/>
                    </a:lnTo>
                    <a:close/>
                    <a:moveTo>
                      <a:pt x="190886" y="187426"/>
                    </a:moveTo>
                    <a:lnTo>
                      <a:pt x="191559" y="190253"/>
                    </a:lnTo>
                    <a:lnTo>
                      <a:pt x="191382" y="191550"/>
                    </a:lnTo>
                    <a:lnTo>
                      <a:pt x="192242" y="191895"/>
                    </a:lnTo>
                    <a:lnTo>
                      <a:pt x="194204" y="192644"/>
                    </a:lnTo>
                    <a:lnTo>
                      <a:pt x="194204" y="188982"/>
                    </a:lnTo>
                    <a:lnTo>
                      <a:pt x="194223" y="188777"/>
                    </a:lnTo>
                    <a:close/>
                    <a:moveTo>
                      <a:pt x="184475" y="184831"/>
                    </a:moveTo>
                    <a:lnTo>
                      <a:pt x="185340" y="188393"/>
                    </a:lnTo>
                    <a:lnTo>
                      <a:pt x="185272" y="189097"/>
                    </a:lnTo>
                    <a:lnTo>
                      <a:pt x="188993" y="190591"/>
                    </a:lnTo>
                    <a:lnTo>
                      <a:pt x="187958" y="186241"/>
                    </a:lnTo>
                    <a:close/>
                    <a:moveTo>
                      <a:pt x="168932" y="184391"/>
                    </a:moveTo>
                    <a:lnTo>
                      <a:pt x="168335" y="184704"/>
                    </a:lnTo>
                    <a:lnTo>
                      <a:pt x="169036" y="184704"/>
                    </a:lnTo>
                    <a:close/>
                    <a:moveTo>
                      <a:pt x="178858" y="183003"/>
                    </a:moveTo>
                    <a:lnTo>
                      <a:pt x="178858" y="186351"/>
                    </a:lnTo>
                    <a:lnTo>
                      <a:pt x="178843" y="186515"/>
                    </a:lnTo>
                    <a:lnTo>
                      <a:pt x="182385" y="187938"/>
                    </a:lnTo>
                    <a:lnTo>
                      <a:pt x="180568" y="183265"/>
                    </a:lnTo>
                    <a:close/>
                    <a:moveTo>
                      <a:pt x="210086" y="182982"/>
                    </a:moveTo>
                    <a:lnTo>
                      <a:pt x="207864" y="186611"/>
                    </a:lnTo>
                    <a:lnTo>
                      <a:pt x="209431" y="194168"/>
                    </a:lnTo>
                    <a:lnTo>
                      <a:pt x="212105" y="190668"/>
                    </a:lnTo>
                    <a:lnTo>
                      <a:pt x="211667" y="190887"/>
                    </a:lnTo>
                    <a:close/>
                    <a:moveTo>
                      <a:pt x="172956" y="182097"/>
                    </a:moveTo>
                    <a:lnTo>
                      <a:pt x="173608" y="184704"/>
                    </a:lnTo>
                    <a:lnTo>
                      <a:pt x="174333" y="184704"/>
                    </a:lnTo>
                    <a:lnTo>
                      <a:pt x="175982" y="185367"/>
                    </a:lnTo>
                    <a:lnTo>
                      <a:pt x="175304" y="182457"/>
                    </a:lnTo>
                    <a:close/>
                    <a:moveTo>
                      <a:pt x="169101" y="181505"/>
                    </a:moveTo>
                    <a:lnTo>
                      <a:pt x="169238" y="181939"/>
                    </a:lnTo>
                    <a:lnTo>
                      <a:pt x="169870" y="181623"/>
                    </a:lnTo>
                    <a:close/>
                    <a:moveTo>
                      <a:pt x="161276" y="180304"/>
                    </a:moveTo>
                    <a:lnTo>
                      <a:pt x="161058" y="183082"/>
                    </a:lnTo>
                    <a:lnTo>
                      <a:pt x="163512" y="181957"/>
                    </a:lnTo>
                    <a:lnTo>
                      <a:pt x="165650" y="186857"/>
                    </a:lnTo>
                    <a:lnTo>
                      <a:pt x="165650" y="186114"/>
                    </a:lnTo>
                    <a:lnTo>
                      <a:pt x="165628" y="186125"/>
                    </a:lnTo>
                    <a:lnTo>
                      <a:pt x="163909" y="180708"/>
                    </a:lnTo>
                    <a:close/>
                    <a:moveTo>
                      <a:pt x="213468" y="177460"/>
                    </a:moveTo>
                    <a:lnTo>
                      <a:pt x="211726" y="180304"/>
                    </a:lnTo>
                    <a:lnTo>
                      <a:pt x="213784" y="180304"/>
                    </a:lnTo>
                    <a:lnTo>
                      <a:pt x="215322" y="186458"/>
                    </a:lnTo>
                    <a:lnTo>
                      <a:pt x="218188" y="182707"/>
                    </a:lnTo>
                    <a:lnTo>
                      <a:pt x="218474" y="182333"/>
                    </a:lnTo>
                    <a:lnTo>
                      <a:pt x="214842" y="184084"/>
                    </a:lnTo>
                    <a:close/>
                    <a:moveTo>
                      <a:pt x="222018" y="176159"/>
                    </a:moveTo>
                    <a:lnTo>
                      <a:pt x="222250" y="177280"/>
                    </a:lnTo>
                    <a:lnTo>
                      <a:pt x="218330" y="179170"/>
                    </a:lnTo>
                    <a:lnTo>
                      <a:pt x="218979" y="181672"/>
                    </a:lnTo>
                    <a:lnTo>
                      <a:pt x="222973" y="176446"/>
                    </a:lnTo>
                    <a:close/>
                    <a:moveTo>
                      <a:pt x="218017" y="170032"/>
                    </a:moveTo>
                    <a:lnTo>
                      <a:pt x="215661" y="173878"/>
                    </a:lnTo>
                    <a:lnTo>
                      <a:pt x="216959" y="173878"/>
                    </a:lnTo>
                    <a:lnTo>
                      <a:pt x="218017" y="177959"/>
                    </a:lnTo>
                    <a:close/>
                    <a:moveTo>
                      <a:pt x="222606" y="162539"/>
                    </a:moveTo>
                    <a:lnTo>
                      <a:pt x="219800" y="167120"/>
                    </a:lnTo>
                    <a:lnTo>
                      <a:pt x="220134" y="167074"/>
                    </a:lnTo>
                    <a:lnTo>
                      <a:pt x="220175" y="167274"/>
                    </a:lnTo>
                    <a:lnTo>
                      <a:pt x="221721" y="166810"/>
                    </a:lnTo>
                    <a:cubicBezTo>
                      <a:pt x="223044" y="166545"/>
                      <a:pt x="224367" y="166545"/>
                      <a:pt x="224367" y="167604"/>
                    </a:cubicBezTo>
                    <a:lnTo>
                      <a:pt x="225924" y="172584"/>
                    </a:lnTo>
                    <a:lnTo>
                      <a:pt x="226430" y="171921"/>
                    </a:lnTo>
                    <a:cubicBezTo>
                      <a:pt x="224259" y="166594"/>
                      <a:pt x="223174" y="163931"/>
                      <a:pt x="222631" y="162599"/>
                    </a:cubicBezTo>
                    <a:close/>
                    <a:moveTo>
                      <a:pt x="13855" y="160647"/>
                    </a:moveTo>
                    <a:lnTo>
                      <a:pt x="13140" y="160695"/>
                    </a:lnTo>
                    <a:lnTo>
                      <a:pt x="15874" y="167075"/>
                    </a:lnTo>
                    <a:lnTo>
                      <a:pt x="16732" y="167040"/>
                    </a:lnTo>
                    <a:close/>
                    <a:moveTo>
                      <a:pt x="19487" y="160265"/>
                    </a:moveTo>
                    <a:lnTo>
                      <a:pt x="18446" y="160336"/>
                    </a:lnTo>
                    <a:lnTo>
                      <a:pt x="19844" y="166545"/>
                    </a:lnTo>
                    <a:lnTo>
                      <a:pt x="19738" y="166920"/>
                    </a:lnTo>
                    <a:lnTo>
                      <a:pt x="20809" y="166877"/>
                    </a:lnTo>
                    <a:close/>
                    <a:moveTo>
                      <a:pt x="24193" y="159925"/>
                    </a:moveTo>
                    <a:lnTo>
                      <a:pt x="24078" y="159934"/>
                    </a:lnTo>
                    <a:lnTo>
                      <a:pt x="25400" y="166545"/>
                    </a:lnTo>
                    <a:lnTo>
                      <a:pt x="25077" y="166707"/>
                    </a:lnTo>
                    <a:lnTo>
                      <a:pt x="27221" y="166621"/>
                    </a:lnTo>
                    <a:lnTo>
                      <a:pt x="25928" y="166621"/>
                    </a:lnTo>
                    <a:close/>
                    <a:moveTo>
                      <a:pt x="30424" y="159470"/>
                    </a:moveTo>
                    <a:lnTo>
                      <a:pt x="28705" y="159596"/>
                    </a:lnTo>
                    <a:lnTo>
                      <a:pt x="30138" y="166504"/>
                    </a:lnTo>
                    <a:lnTo>
                      <a:pt x="32226" y="166421"/>
                    </a:lnTo>
                    <a:close/>
                    <a:moveTo>
                      <a:pt x="35099" y="159128"/>
                    </a:moveTo>
                    <a:lnTo>
                      <a:pt x="34960" y="159138"/>
                    </a:lnTo>
                    <a:lnTo>
                      <a:pt x="36435" y="166252"/>
                    </a:lnTo>
                    <a:lnTo>
                      <a:pt x="36940" y="166232"/>
                    </a:lnTo>
                    <a:close/>
                    <a:moveTo>
                      <a:pt x="41320" y="158673"/>
                    </a:moveTo>
                    <a:lnTo>
                      <a:pt x="39773" y="158786"/>
                    </a:lnTo>
                    <a:lnTo>
                      <a:pt x="41275" y="164580"/>
                    </a:lnTo>
                    <a:lnTo>
                      <a:pt x="37930" y="166192"/>
                    </a:lnTo>
                    <a:lnTo>
                      <a:pt x="42838" y="165996"/>
                    </a:lnTo>
                    <a:close/>
                    <a:moveTo>
                      <a:pt x="55481" y="158661"/>
                    </a:moveTo>
                    <a:lnTo>
                      <a:pt x="52888" y="160390"/>
                    </a:lnTo>
                    <a:lnTo>
                      <a:pt x="53975" y="164580"/>
                    </a:lnTo>
                    <a:lnTo>
                      <a:pt x="51779" y="165638"/>
                    </a:lnTo>
                    <a:lnTo>
                      <a:pt x="55562" y="165487"/>
                    </a:lnTo>
                    <a:lnTo>
                      <a:pt x="55705" y="165630"/>
                    </a:lnTo>
                    <a:lnTo>
                      <a:pt x="55909" y="158696"/>
                    </a:lnTo>
                    <a:close/>
                    <a:moveTo>
                      <a:pt x="52375" y="158409"/>
                    </a:moveTo>
                    <a:lnTo>
                      <a:pt x="52420" y="158585"/>
                    </a:lnTo>
                    <a:lnTo>
                      <a:pt x="52651" y="158431"/>
                    </a:lnTo>
                    <a:close/>
                    <a:moveTo>
                      <a:pt x="48222" y="158168"/>
                    </a:moveTo>
                    <a:lnTo>
                      <a:pt x="45907" y="158338"/>
                    </a:lnTo>
                    <a:lnTo>
                      <a:pt x="47457" y="165811"/>
                    </a:lnTo>
                    <a:lnTo>
                      <a:pt x="49510" y="165729"/>
                    </a:lnTo>
                    <a:lnTo>
                      <a:pt x="47625" y="158456"/>
                    </a:lnTo>
                    <a:close/>
                    <a:moveTo>
                      <a:pt x="204482" y="128598"/>
                    </a:moveTo>
                    <a:lnTo>
                      <a:pt x="200927" y="130376"/>
                    </a:lnTo>
                    <a:lnTo>
                      <a:pt x="201556" y="131662"/>
                    </a:lnTo>
                    <a:close/>
                    <a:moveTo>
                      <a:pt x="200012" y="128394"/>
                    </a:moveTo>
                    <a:lnTo>
                      <a:pt x="199982" y="128445"/>
                    </a:lnTo>
                    <a:lnTo>
                      <a:pt x="200069" y="128622"/>
                    </a:lnTo>
                    <a:close/>
                    <a:moveTo>
                      <a:pt x="205774" y="121056"/>
                    </a:moveTo>
                    <a:lnTo>
                      <a:pt x="203477" y="122368"/>
                    </a:lnTo>
                    <a:lnTo>
                      <a:pt x="203331" y="122621"/>
                    </a:lnTo>
                    <a:lnTo>
                      <a:pt x="204754" y="128313"/>
                    </a:lnTo>
                    <a:lnTo>
                      <a:pt x="207405" y="125537"/>
                    </a:lnTo>
                    <a:lnTo>
                      <a:pt x="206904" y="125800"/>
                    </a:lnTo>
                    <a:close/>
                    <a:moveTo>
                      <a:pt x="212092" y="117449"/>
                    </a:moveTo>
                    <a:lnTo>
                      <a:pt x="209967" y="118663"/>
                    </a:lnTo>
                    <a:lnTo>
                      <a:pt x="210946" y="122775"/>
                    </a:lnTo>
                    <a:lnTo>
                      <a:pt x="213142" y="121650"/>
                    </a:lnTo>
                    <a:close/>
                    <a:moveTo>
                      <a:pt x="217182" y="114598"/>
                    </a:moveTo>
                    <a:lnTo>
                      <a:pt x="216782" y="114772"/>
                    </a:lnTo>
                    <a:lnTo>
                      <a:pt x="215797" y="115334"/>
                    </a:lnTo>
                    <a:lnTo>
                      <a:pt x="216895" y="119727"/>
                    </a:lnTo>
                    <a:lnTo>
                      <a:pt x="221721" y="117254"/>
                    </a:lnTo>
                    <a:lnTo>
                      <a:pt x="221721" y="117228"/>
                    </a:lnTo>
                    <a:lnTo>
                      <a:pt x="218017" y="117228"/>
                    </a:lnTo>
                    <a:close/>
                    <a:moveTo>
                      <a:pt x="221721" y="112629"/>
                    </a:moveTo>
                    <a:lnTo>
                      <a:pt x="221208" y="112851"/>
                    </a:lnTo>
                    <a:lnTo>
                      <a:pt x="221721" y="115006"/>
                    </a:lnTo>
                    <a:close/>
                    <a:moveTo>
                      <a:pt x="68942" y="112000"/>
                    </a:moveTo>
                    <a:lnTo>
                      <a:pt x="67203" y="112782"/>
                    </a:lnTo>
                    <a:lnTo>
                      <a:pt x="67059" y="112522"/>
                    </a:lnTo>
                    <a:lnTo>
                      <a:pt x="67146" y="115514"/>
                    </a:lnTo>
                    <a:close/>
                    <a:moveTo>
                      <a:pt x="227012" y="110333"/>
                    </a:moveTo>
                    <a:lnTo>
                      <a:pt x="225290" y="111080"/>
                    </a:lnTo>
                    <a:lnTo>
                      <a:pt x="227008" y="115203"/>
                    </a:lnTo>
                    <a:lnTo>
                      <a:pt x="227012" y="115201"/>
                    </a:lnTo>
                    <a:close/>
                    <a:moveTo>
                      <a:pt x="231651" y="107427"/>
                    </a:moveTo>
                    <a:lnTo>
                      <a:pt x="230187" y="108898"/>
                    </a:lnTo>
                    <a:lnTo>
                      <a:pt x="230187" y="113417"/>
                    </a:lnTo>
                    <a:lnTo>
                      <a:pt x="228312" y="114729"/>
                    </a:lnTo>
                    <a:lnTo>
                      <a:pt x="232802" y="113099"/>
                    </a:lnTo>
                    <a:close/>
                    <a:moveTo>
                      <a:pt x="68380" y="104014"/>
                    </a:moveTo>
                    <a:lnTo>
                      <a:pt x="66925" y="107917"/>
                    </a:lnTo>
                    <a:lnTo>
                      <a:pt x="66931" y="108142"/>
                    </a:lnTo>
                    <a:lnTo>
                      <a:pt x="69320" y="107067"/>
                    </a:lnTo>
                    <a:lnTo>
                      <a:pt x="70436" y="109075"/>
                    </a:lnTo>
                    <a:lnTo>
                      <a:pt x="70554" y="108844"/>
                    </a:lnTo>
                    <a:close/>
                    <a:moveTo>
                      <a:pt x="73661" y="102763"/>
                    </a:moveTo>
                    <a:lnTo>
                      <a:pt x="73289" y="102928"/>
                    </a:lnTo>
                    <a:lnTo>
                      <a:pt x="73424" y="103227"/>
                    </a:lnTo>
                    <a:close/>
                    <a:moveTo>
                      <a:pt x="71042" y="96877"/>
                    </a:moveTo>
                    <a:lnTo>
                      <a:pt x="70826" y="97455"/>
                    </a:lnTo>
                    <a:lnTo>
                      <a:pt x="72230" y="100575"/>
                    </a:lnTo>
                    <a:close/>
                    <a:moveTo>
                      <a:pt x="162581" y="96580"/>
                    </a:moveTo>
                    <a:lnTo>
                      <a:pt x="160996" y="97284"/>
                    </a:lnTo>
                    <a:lnTo>
                      <a:pt x="168262" y="104524"/>
                    </a:lnTo>
                    <a:close/>
                    <a:moveTo>
                      <a:pt x="156924" y="88668"/>
                    </a:moveTo>
                    <a:lnTo>
                      <a:pt x="157162" y="90194"/>
                    </a:lnTo>
                    <a:lnTo>
                      <a:pt x="155027" y="91338"/>
                    </a:lnTo>
                    <a:lnTo>
                      <a:pt x="158750" y="95047"/>
                    </a:lnTo>
                    <a:lnTo>
                      <a:pt x="158750" y="91221"/>
                    </a:lnTo>
                    <a:close/>
                    <a:moveTo>
                      <a:pt x="76968" y="86680"/>
                    </a:moveTo>
                    <a:lnTo>
                      <a:pt x="73977" y="89007"/>
                    </a:lnTo>
                    <a:lnTo>
                      <a:pt x="73647" y="89890"/>
                    </a:lnTo>
                    <a:lnTo>
                      <a:pt x="77259" y="99521"/>
                    </a:lnTo>
                    <a:lnTo>
                      <a:pt x="80716" y="96821"/>
                    </a:lnTo>
                    <a:lnTo>
                      <a:pt x="79693" y="96519"/>
                    </a:lnTo>
                    <a:close/>
                    <a:moveTo>
                      <a:pt x="149913" y="78862"/>
                    </a:moveTo>
                    <a:lnTo>
                      <a:pt x="150813" y="85582"/>
                    </a:lnTo>
                    <a:lnTo>
                      <a:pt x="149251" y="85582"/>
                    </a:lnTo>
                    <a:lnTo>
                      <a:pt x="152336" y="88657"/>
                    </a:lnTo>
                    <a:lnTo>
                      <a:pt x="151063" y="80471"/>
                    </a:lnTo>
                    <a:close/>
                    <a:moveTo>
                      <a:pt x="118827" y="78790"/>
                    </a:moveTo>
                    <a:lnTo>
                      <a:pt x="122152" y="79865"/>
                    </a:lnTo>
                    <a:lnTo>
                      <a:pt x="116312" y="79523"/>
                    </a:lnTo>
                    <a:close/>
                    <a:moveTo>
                      <a:pt x="93678" y="73681"/>
                    </a:moveTo>
                    <a:lnTo>
                      <a:pt x="91258" y="75563"/>
                    </a:lnTo>
                    <a:lnTo>
                      <a:pt x="92869" y="85582"/>
                    </a:lnTo>
                    <a:cubicBezTo>
                      <a:pt x="95250" y="87699"/>
                      <a:pt x="90487" y="87699"/>
                      <a:pt x="90487" y="87699"/>
                    </a:cubicBezTo>
                    <a:lnTo>
                      <a:pt x="87521" y="78470"/>
                    </a:lnTo>
                    <a:lnTo>
                      <a:pt x="84418" y="80884"/>
                    </a:lnTo>
                    <a:lnTo>
                      <a:pt x="86677" y="87876"/>
                    </a:lnTo>
                    <a:cubicBezTo>
                      <a:pt x="88900" y="90169"/>
                      <a:pt x="84455" y="92462"/>
                      <a:pt x="84455" y="90169"/>
                    </a:cubicBezTo>
                    <a:lnTo>
                      <a:pt x="82050" y="82726"/>
                    </a:lnTo>
                    <a:lnTo>
                      <a:pt x="78973" y="85120"/>
                    </a:lnTo>
                    <a:lnTo>
                      <a:pt x="81915" y="94226"/>
                    </a:lnTo>
                    <a:lnTo>
                      <a:pt x="81741" y="96020"/>
                    </a:lnTo>
                    <a:lnTo>
                      <a:pt x="96561" y="84446"/>
                    </a:lnTo>
                    <a:close/>
                    <a:moveTo>
                      <a:pt x="141026" y="69920"/>
                    </a:moveTo>
                    <a:lnTo>
                      <a:pt x="143799" y="81134"/>
                    </a:lnTo>
                    <a:lnTo>
                      <a:pt x="144848" y="81196"/>
                    </a:lnTo>
                    <a:lnTo>
                      <a:pt x="146400" y="82742"/>
                    </a:lnTo>
                    <a:lnTo>
                      <a:pt x="144859" y="72882"/>
                    </a:lnTo>
                    <a:lnTo>
                      <a:pt x="145021" y="72021"/>
                    </a:lnTo>
                    <a:lnTo>
                      <a:pt x="144633" y="71478"/>
                    </a:lnTo>
                    <a:close/>
                    <a:moveTo>
                      <a:pt x="98760" y="69728"/>
                    </a:moveTo>
                    <a:lnTo>
                      <a:pt x="97709" y="70545"/>
                    </a:lnTo>
                    <a:lnTo>
                      <a:pt x="100922" y="81041"/>
                    </a:lnTo>
                    <a:lnTo>
                      <a:pt x="101345" y="80711"/>
                    </a:lnTo>
                    <a:lnTo>
                      <a:pt x="101071" y="80820"/>
                    </a:lnTo>
                    <a:close/>
                    <a:moveTo>
                      <a:pt x="187519" y="68522"/>
                    </a:moveTo>
                    <a:lnTo>
                      <a:pt x="187267" y="68656"/>
                    </a:lnTo>
                    <a:lnTo>
                      <a:pt x="187507" y="68729"/>
                    </a:lnTo>
                    <a:close/>
                    <a:moveTo>
                      <a:pt x="110623" y="64551"/>
                    </a:moveTo>
                    <a:lnTo>
                      <a:pt x="112712" y="78810"/>
                    </a:lnTo>
                    <a:lnTo>
                      <a:pt x="111792" y="79258"/>
                    </a:lnTo>
                    <a:lnTo>
                      <a:pt x="116312" y="79523"/>
                    </a:lnTo>
                    <a:lnTo>
                      <a:pt x="99344" y="84470"/>
                    </a:lnTo>
                    <a:cubicBezTo>
                      <a:pt x="93007" y="87611"/>
                      <a:pt x="87038" y="91887"/>
                      <a:pt x="82075" y="96965"/>
                    </a:cubicBezTo>
                    <a:lnTo>
                      <a:pt x="75302" y="107401"/>
                    </a:lnTo>
                    <a:lnTo>
                      <a:pt x="76200" y="109395"/>
                    </a:lnTo>
                    <a:lnTo>
                      <a:pt x="73026" y="110907"/>
                    </a:lnTo>
                    <a:lnTo>
                      <a:pt x="70842" y="114272"/>
                    </a:lnTo>
                    <a:lnTo>
                      <a:pt x="69645" y="131780"/>
                    </a:lnTo>
                    <a:lnTo>
                      <a:pt x="86756" y="157104"/>
                    </a:lnTo>
                    <a:lnTo>
                      <a:pt x="90655" y="160245"/>
                    </a:lnTo>
                    <a:lnTo>
                      <a:pt x="104322" y="163923"/>
                    </a:lnTo>
                    <a:lnTo>
                      <a:pt x="125265" y="168597"/>
                    </a:lnTo>
                    <a:cubicBezTo>
                      <a:pt x="139215" y="166459"/>
                      <a:pt x="150482" y="158975"/>
                      <a:pt x="158261" y="148818"/>
                    </a:cubicBezTo>
                    <a:lnTo>
                      <a:pt x="168845" y="117417"/>
                    </a:lnTo>
                    <a:lnTo>
                      <a:pt x="168692" y="111095"/>
                    </a:lnTo>
                    <a:lnTo>
                      <a:pt x="149408" y="88680"/>
                    </a:lnTo>
                    <a:lnTo>
                      <a:pt x="122152" y="79865"/>
                    </a:lnTo>
                    <a:lnTo>
                      <a:pt x="140075" y="80916"/>
                    </a:lnTo>
                    <a:lnTo>
                      <a:pt x="138509" y="70060"/>
                    </a:lnTo>
                    <a:lnTo>
                      <a:pt x="138612" y="68877"/>
                    </a:lnTo>
                    <a:lnTo>
                      <a:pt x="134521" y="67109"/>
                    </a:lnTo>
                    <a:lnTo>
                      <a:pt x="138112" y="76984"/>
                    </a:lnTo>
                    <a:cubicBezTo>
                      <a:pt x="138112" y="79167"/>
                      <a:pt x="133349" y="81350"/>
                      <a:pt x="133349" y="79167"/>
                    </a:cubicBezTo>
                    <a:lnTo>
                      <a:pt x="131060" y="66577"/>
                    </a:lnTo>
                    <a:lnTo>
                      <a:pt x="130035" y="66475"/>
                    </a:lnTo>
                    <a:lnTo>
                      <a:pt x="131762" y="76190"/>
                    </a:lnTo>
                    <a:cubicBezTo>
                      <a:pt x="131762" y="78174"/>
                      <a:pt x="127528" y="78174"/>
                      <a:pt x="127528" y="78174"/>
                    </a:cubicBezTo>
                    <a:cubicBezTo>
                      <a:pt x="127528" y="74205"/>
                      <a:pt x="125412" y="70237"/>
                      <a:pt x="125412" y="66268"/>
                    </a:cubicBezTo>
                    <a:lnTo>
                      <a:pt x="125854" y="66061"/>
                    </a:lnTo>
                    <a:lnTo>
                      <a:pt x="123571" y="65834"/>
                    </a:lnTo>
                    <a:lnTo>
                      <a:pt x="125412" y="76190"/>
                    </a:lnTo>
                    <a:cubicBezTo>
                      <a:pt x="125412" y="78174"/>
                      <a:pt x="121178" y="78174"/>
                      <a:pt x="121178" y="76190"/>
                    </a:cubicBezTo>
                    <a:lnTo>
                      <a:pt x="119261" y="65407"/>
                    </a:lnTo>
                    <a:lnTo>
                      <a:pt x="117516" y="65234"/>
                    </a:lnTo>
                    <a:lnTo>
                      <a:pt x="119062" y="76057"/>
                    </a:lnTo>
                    <a:cubicBezTo>
                      <a:pt x="119062" y="76057"/>
                      <a:pt x="114828" y="78174"/>
                      <a:pt x="114828" y="76057"/>
                    </a:cubicBezTo>
                    <a:lnTo>
                      <a:pt x="112949" y="64781"/>
                    </a:lnTo>
                    <a:close/>
                    <a:moveTo>
                      <a:pt x="116945" y="61241"/>
                    </a:moveTo>
                    <a:lnTo>
                      <a:pt x="117308" y="63780"/>
                    </a:lnTo>
                    <a:lnTo>
                      <a:pt x="126532" y="63658"/>
                    </a:lnTo>
                    <a:lnTo>
                      <a:pt x="128847" y="64658"/>
                    </a:lnTo>
                    <a:lnTo>
                      <a:pt x="129645" y="64284"/>
                    </a:lnTo>
                    <a:lnTo>
                      <a:pt x="129784" y="65063"/>
                    </a:lnTo>
                    <a:lnTo>
                      <a:pt x="131040" y="65605"/>
                    </a:lnTo>
                    <a:lnTo>
                      <a:pt x="131266" y="64160"/>
                    </a:lnTo>
                    <a:cubicBezTo>
                      <a:pt x="132159" y="63887"/>
                      <a:pt x="133349" y="63887"/>
                      <a:pt x="133349" y="63887"/>
                    </a:cubicBezTo>
                    <a:lnTo>
                      <a:pt x="134450" y="66913"/>
                    </a:lnTo>
                    <a:lnTo>
                      <a:pt x="138745" y="67339"/>
                    </a:lnTo>
                    <a:lnTo>
                      <a:pt x="138757" y="67194"/>
                    </a:lnTo>
                    <a:lnTo>
                      <a:pt x="139390" y="67403"/>
                    </a:lnTo>
                    <a:lnTo>
                      <a:pt x="145136" y="67972"/>
                    </a:lnTo>
                    <a:lnTo>
                      <a:pt x="148627" y="70735"/>
                    </a:lnTo>
                    <a:lnTo>
                      <a:pt x="148828" y="70766"/>
                    </a:lnTo>
                    <a:lnTo>
                      <a:pt x="148848" y="70910"/>
                    </a:lnTo>
                    <a:lnTo>
                      <a:pt x="161873" y="81220"/>
                    </a:lnTo>
                    <a:cubicBezTo>
                      <a:pt x="166628" y="86984"/>
                      <a:pt x="170423" y="94131"/>
                      <a:pt x="172841" y="102760"/>
                    </a:cubicBezTo>
                    <a:lnTo>
                      <a:pt x="172742" y="108989"/>
                    </a:lnTo>
                    <a:lnTo>
                      <a:pt x="174625" y="110864"/>
                    </a:lnTo>
                    <a:lnTo>
                      <a:pt x="172612" y="117193"/>
                    </a:lnTo>
                    <a:lnTo>
                      <a:pt x="172451" y="127321"/>
                    </a:lnTo>
                    <a:cubicBezTo>
                      <a:pt x="170717" y="134758"/>
                      <a:pt x="167519" y="141407"/>
                      <a:pt x="163271" y="147155"/>
                    </a:cubicBezTo>
                    <a:lnTo>
                      <a:pt x="163033" y="147311"/>
                    </a:lnTo>
                    <a:lnTo>
                      <a:pt x="162553" y="148818"/>
                    </a:lnTo>
                    <a:lnTo>
                      <a:pt x="154407" y="154229"/>
                    </a:lnTo>
                    <a:lnTo>
                      <a:pt x="146782" y="161953"/>
                    </a:lnTo>
                    <a:lnTo>
                      <a:pt x="137982" y="165140"/>
                    </a:lnTo>
                    <a:lnTo>
                      <a:pt x="129557" y="170736"/>
                    </a:lnTo>
                    <a:lnTo>
                      <a:pt x="125180" y="170160"/>
                    </a:lnTo>
                    <a:lnTo>
                      <a:pt x="107924" y="171463"/>
                    </a:lnTo>
                    <a:cubicBezTo>
                      <a:pt x="101119" y="170776"/>
                      <a:pt x="94512" y="168846"/>
                      <a:pt x="88518" y="165560"/>
                    </a:cubicBezTo>
                    <a:lnTo>
                      <a:pt x="80098" y="158042"/>
                    </a:lnTo>
                    <a:lnTo>
                      <a:pt x="74631" y="154197"/>
                    </a:lnTo>
                    <a:lnTo>
                      <a:pt x="73569" y="152212"/>
                    </a:lnTo>
                    <a:lnTo>
                      <a:pt x="72789" y="151516"/>
                    </a:lnTo>
                    <a:lnTo>
                      <a:pt x="71335" y="148037"/>
                    </a:lnTo>
                    <a:lnTo>
                      <a:pt x="65175" y="136523"/>
                    </a:lnTo>
                    <a:lnTo>
                      <a:pt x="65227" y="133425"/>
                    </a:lnTo>
                    <a:lnTo>
                      <a:pt x="63231" y="128648"/>
                    </a:lnTo>
                    <a:cubicBezTo>
                      <a:pt x="61082" y="120019"/>
                      <a:pt x="60880" y="112064"/>
                      <a:pt x="62211" y="104884"/>
                    </a:cubicBezTo>
                    <a:lnTo>
                      <a:pt x="65407" y="97408"/>
                    </a:lnTo>
                    <a:lnTo>
                      <a:pt x="65087" y="96695"/>
                    </a:lnTo>
                    <a:lnTo>
                      <a:pt x="65872" y="96321"/>
                    </a:lnTo>
                    <a:lnTo>
                      <a:pt x="68721" y="89658"/>
                    </a:lnTo>
                    <a:lnTo>
                      <a:pt x="68262" y="88229"/>
                    </a:lnTo>
                    <a:lnTo>
                      <a:pt x="69333" y="88229"/>
                    </a:lnTo>
                    <a:lnTo>
                      <a:pt x="70384" y="85771"/>
                    </a:lnTo>
                    <a:lnTo>
                      <a:pt x="75758" y="82313"/>
                    </a:lnTo>
                    <a:lnTo>
                      <a:pt x="75247" y="80467"/>
                    </a:lnTo>
                    <a:cubicBezTo>
                      <a:pt x="73025" y="80467"/>
                      <a:pt x="77470" y="78174"/>
                      <a:pt x="77470" y="80467"/>
                    </a:cubicBezTo>
                    <a:lnTo>
                      <a:pt x="77669" y="81084"/>
                    </a:lnTo>
                    <a:lnTo>
                      <a:pt x="80857" y="79033"/>
                    </a:lnTo>
                    <a:lnTo>
                      <a:pt x="80009" y="76410"/>
                    </a:lnTo>
                    <a:cubicBezTo>
                      <a:pt x="77787" y="74117"/>
                      <a:pt x="82232" y="71824"/>
                      <a:pt x="82232" y="74117"/>
                    </a:cubicBezTo>
                    <a:lnTo>
                      <a:pt x="83310" y="77454"/>
                    </a:lnTo>
                    <a:lnTo>
                      <a:pt x="86529" y="75383"/>
                    </a:lnTo>
                    <a:lnTo>
                      <a:pt x="85725" y="72882"/>
                    </a:lnTo>
                    <a:cubicBezTo>
                      <a:pt x="85725" y="70766"/>
                      <a:pt x="90487" y="68649"/>
                      <a:pt x="90487" y="70766"/>
                    </a:cubicBezTo>
                    <a:lnTo>
                      <a:pt x="90789" y="72642"/>
                    </a:lnTo>
                    <a:lnTo>
                      <a:pt x="93016" y="71210"/>
                    </a:lnTo>
                    <a:lnTo>
                      <a:pt x="92075" y="67697"/>
                    </a:lnTo>
                    <a:cubicBezTo>
                      <a:pt x="92075" y="65474"/>
                      <a:pt x="96837" y="65474"/>
                      <a:pt x="96837" y="67697"/>
                    </a:cubicBezTo>
                    <a:lnTo>
                      <a:pt x="97107" y="68578"/>
                    </a:lnTo>
                    <a:lnTo>
                      <a:pt x="104335" y="63927"/>
                    </a:lnTo>
                    <a:lnTo>
                      <a:pt x="106003" y="64093"/>
                    </a:lnTo>
                    <a:lnTo>
                      <a:pt x="103365" y="66144"/>
                    </a:lnTo>
                    <a:lnTo>
                      <a:pt x="103717" y="66004"/>
                    </a:lnTo>
                    <a:cubicBezTo>
                      <a:pt x="103717" y="70237"/>
                      <a:pt x="106363" y="74470"/>
                      <a:pt x="106363" y="78704"/>
                    </a:cubicBezTo>
                    <a:lnTo>
                      <a:pt x="105848" y="78910"/>
                    </a:lnTo>
                    <a:lnTo>
                      <a:pt x="108211" y="79048"/>
                    </a:lnTo>
                    <a:lnTo>
                      <a:pt x="106362" y="66427"/>
                    </a:lnTo>
                    <a:lnTo>
                      <a:pt x="110280" y="64517"/>
                    </a:lnTo>
                    <a:lnTo>
                      <a:pt x="106003" y="64093"/>
                    </a:lnTo>
                    <a:lnTo>
                      <a:pt x="106215" y="63927"/>
                    </a:lnTo>
                    <a:lnTo>
                      <a:pt x="112792" y="63840"/>
                    </a:lnTo>
                    <a:lnTo>
                      <a:pt x="112712" y="63357"/>
                    </a:lnTo>
                    <a:cubicBezTo>
                      <a:pt x="112712" y="61241"/>
                      <a:pt x="114828" y="59124"/>
                      <a:pt x="116945" y="61241"/>
                    </a:cubicBezTo>
                    <a:close/>
                    <a:moveTo>
                      <a:pt x="186397" y="45699"/>
                    </a:moveTo>
                    <a:lnTo>
                      <a:pt x="185198" y="48497"/>
                    </a:lnTo>
                    <a:lnTo>
                      <a:pt x="185099" y="55653"/>
                    </a:lnTo>
                    <a:lnTo>
                      <a:pt x="187969" y="64781"/>
                    </a:lnTo>
                    <a:lnTo>
                      <a:pt x="189073" y="57370"/>
                    </a:lnTo>
                    <a:close/>
                    <a:moveTo>
                      <a:pt x="188523" y="40739"/>
                    </a:moveTo>
                    <a:lnTo>
                      <a:pt x="188210" y="41468"/>
                    </a:lnTo>
                    <a:lnTo>
                      <a:pt x="188606" y="41252"/>
                    </a:lnTo>
                    <a:close/>
                    <a:moveTo>
                      <a:pt x="192106" y="32377"/>
                    </a:moveTo>
                    <a:lnTo>
                      <a:pt x="191853" y="32966"/>
                    </a:lnTo>
                    <a:lnTo>
                      <a:pt x="193675" y="44242"/>
                    </a:lnTo>
                    <a:lnTo>
                      <a:pt x="190316" y="45974"/>
                    </a:lnTo>
                    <a:lnTo>
                      <a:pt x="190984" y="51806"/>
                    </a:lnTo>
                    <a:lnTo>
                      <a:pt x="195792" y="42191"/>
                    </a:lnTo>
                    <a:cubicBezTo>
                      <a:pt x="195792" y="40074"/>
                      <a:pt x="197909" y="37957"/>
                      <a:pt x="195792" y="37957"/>
                    </a:cubicBezTo>
                    <a:cubicBezTo>
                      <a:pt x="195792" y="36899"/>
                      <a:pt x="194204" y="34783"/>
                      <a:pt x="192617" y="32930"/>
                    </a:cubicBezTo>
                    <a:close/>
                    <a:moveTo>
                      <a:pt x="105098" y="6902"/>
                    </a:moveTo>
                    <a:cubicBezTo>
                      <a:pt x="105904" y="6902"/>
                      <a:pt x="106442" y="7442"/>
                      <a:pt x="103216" y="7442"/>
                    </a:cubicBezTo>
                    <a:cubicBezTo>
                      <a:pt x="98916" y="7442"/>
                      <a:pt x="79563" y="11763"/>
                      <a:pt x="77412" y="13924"/>
                    </a:cubicBezTo>
                    <a:cubicBezTo>
                      <a:pt x="81713" y="9603"/>
                      <a:pt x="79563" y="29050"/>
                      <a:pt x="79563" y="35532"/>
                    </a:cubicBezTo>
                    <a:cubicBezTo>
                      <a:pt x="79563" y="39854"/>
                      <a:pt x="81713" y="48497"/>
                      <a:pt x="79563" y="52818"/>
                    </a:cubicBezTo>
                    <a:cubicBezTo>
                      <a:pt x="73111" y="63622"/>
                      <a:pt x="64510" y="59301"/>
                      <a:pt x="55909" y="57140"/>
                    </a:cubicBezTo>
                    <a:cubicBezTo>
                      <a:pt x="49458" y="54979"/>
                      <a:pt x="27954" y="46336"/>
                      <a:pt x="32255" y="46336"/>
                    </a:cubicBezTo>
                    <a:cubicBezTo>
                      <a:pt x="36556" y="44175"/>
                      <a:pt x="21503" y="61461"/>
                      <a:pt x="21503" y="65783"/>
                    </a:cubicBezTo>
                    <a:cubicBezTo>
                      <a:pt x="19353" y="72265"/>
                      <a:pt x="21503" y="72265"/>
                      <a:pt x="30105" y="80908"/>
                    </a:cubicBezTo>
                    <a:cubicBezTo>
                      <a:pt x="34405" y="85230"/>
                      <a:pt x="40856" y="96034"/>
                      <a:pt x="47307" y="98194"/>
                    </a:cubicBezTo>
                    <a:cubicBezTo>
                      <a:pt x="49458" y="98194"/>
                      <a:pt x="49458" y="98194"/>
                      <a:pt x="49458" y="100355"/>
                    </a:cubicBezTo>
                    <a:cubicBezTo>
                      <a:pt x="49458" y="102516"/>
                      <a:pt x="47307" y="104677"/>
                      <a:pt x="47307" y="106838"/>
                    </a:cubicBezTo>
                    <a:cubicBezTo>
                      <a:pt x="47307" y="108998"/>
                      <a:pt x="45157" y="111159"/>
                      <a:pt x="43007" y="111159"/>
                    </a:cubicBezTo>
                    <a:cubicBezTo>
                      <a:pt x="36556" y="111159"/>
                      <a:pt x="19353" y="121963"/>
                      <a:pt x="12902" y="126284"/>
                    </a:cubicBezTo>
                    <a:lnTo>
                      <a:pt x="8950" y="127686"/>
                    </a:lnTo>
                    <a:lnTo>
                      <a:pt x="8601" y="126284"/>
                    </a:lnTo>
                    <a:cubicBezTo>
                      <a:pt x="8601" y="127365"/>
                      <a:pt x="8064" y="127905"/>
                      <a:pt x="8332" y="127905"/>
                    </a:cubicBezTo>
                    <a:lnTo>
                      <a:pt x="8950" y="127686"/>
                    </a:lnTo>
                    <a:lnTo>
                      <a:pt x="12902" y="143571"/>
                    </a:lnTo>
                    <a:cubicBezTo>
                      <a:pt x="17203" y="156535"/>
                      <a:pt x="12902" y="154374"/>
                      <a:pt x="25804" y="154374"/>
                    </a:cubicBezTo>
                    <a:cubicBezTo>
                      <a:pt x="34405" y="154374"/>
                      <a:pt x="51608" y="154374"/>
                      <a:pt x="53758" y="154374"/>
                    </a:cubicBezTo>
                    <a:cubicBezTo>
                      <a:pt x="55909" y="152214"/>
                      <a:pt x="58059" y="152214"/>
                      <a:pt x="60209" y="154374"/>
                    </a:cubicBezTo>
                    <a:cubicBezTo>
                      <a:pt x="60209" y="156535"/>
                      <a:pt x="62360" y="158696"/>
                      <a:pt x="64510" y="160857"/>
                    </a:cubicBezTo>
                    <a:cubicBezTo>
                      <a:pt x="64510" y="160857"/>
                      <a:pt x="64510" y="163018"/>
                      <a:pt x="62360" y="163018"/>
                    </a:cubicBezTo>
                    <a:cubicBezTo>
                      <a:pt x="58059" y="169500"/>
                      <a:pt x="55909" y="182464"/>
                      <a:pt x="53758" y="191108"/>
                    </a:cubicBezTo>
                    <a:cubicBezTo>
                      <a:pt x="49458" y="204072"/>
                      <a:pt x="47307" y="199751"/>
                      <a:pt x="60209" y="206233"/>
                    </a:cubicBezTo>
                    <a:lnTo>
                      <a:pt x="72652" y="215163"/>
                    </a:lnTo>
                    <a:lnTo>
                      <a:pt x="71230" y="216497"/>
                    </a:lnTo>
                    <a:cubicBezTo>
                      <a:pt x="71499" y="216496"/>
                      <a:pt x="73112" y="215956"/>
                      <a:pt x="75262" y="217037"/>
                    </a:cubicBezTo>
                    <a:lnTo>
                      <a:pt x="72652" y="215163"/>
                    </a:lnTo>
                    <a:lnTo>
                      <a:pt x="75262" y="212715"/>
                    </a:lnTo>
                    <a:cubicBezTo>
                      <a:pt x="79563" y="208394"/>
                      <a:pt x="94615" y="197590"/>
                      <a:pt x="96765" y="188947"/>
                    </a:cubicBezTo>
                    <a:cubicBezTo>
                      <a:pt x="98916" y="186786"/>
                      <a:pt x="101066" y="184625"/>
                      <a:pt x="103216" y="186786"/>
                    </a:cubicBezTo>
                    <a:cubicBezTo>
                      <a:pt x="105367" y="186786"/>
                      <a:pt x="107517" y="186786"/>
                      <a:pt x="109667" y="186786"/>
                    </a:cubicBezTo>
                    <a:cubicBezTo>
                      <a:pt x="111818" y="186786"/>
                      <a:pt x="113968" y="188947"/>
                      <a:pt x="113968" y="188947"/>
                    </a:cubicBezTo>
                    <a:cubicBezTo>
                      <a:pt x="113968" y="195429"/>
                      <a:pt x="131171" y="227841"/>
                      <a:pt x="126870" y="225680"/>
                    </a:cubicBezTo>
                    <a:cubicBezTo>
                      <a:pt x="133321" y="227841"/>
                      <a:pt x="144073" y="221358"/>
                      <a:pt x="150524" y="219198"/>
                    </a:cubicBezTo>
                    <a:cubicBezTo>
                      <a:pt x="159125" y="219198"/>
                      <a:pt x="156975" y="223519"/>
                      <a:pt x="154825" y="212715"/>
                    </a:cubicBezTo>
                    <a:cubicBezTo>
                      <a:pt x="150524" y="191108"/>
                      <a:pt x="152674" y="167339"/>
                      <a:pt x="180629" y="175982"/>
                    </a:cubicBezTo>
                    <a:cubicBezTo>
                      <a:pt x="183854" y="177063"/>
                      <a:pt x="188155" y="179223"/>
                      <a:pt x="192456" y="181114"/>
                    </a:cubicBezTo>
                    <a:lnTo>
                      <a:pt x="201609" y="183831"/>
                    </a:lnTo>
                    <a:lnTo>
                      <a:pt x="200789" y="185976"/>
                    </a:lnTo>
                    <a:cubicBezTo>
                      <a:pt x="201057" y="185705"/>
                      <a:pt x="202133" y="184625"/>
                      <a:pt x="204283" y="184625"/>
                    </a:cubicBezTo>
                    <a:lnTo>
                      <a:pt x="201609" y="183831"/>
                    </a:lnTo>
                    <a:lnTo>
                      <a:pt x="202133" y="182464"/>
                    </a:lnTo>
                    <a:cubicBezTo>
                      <a:pt x="204283" y="180304"/>
                      <a:pt x="206433" y="175982"/>
                      <a:pt x="208584" y="171661"/>
                    </a:cubicBezTo>
                    <a:cubicBezTo>
                      <a:pt x="215035" y="163018"/>
                      <a:pt x="215035" y="165178"/>
                      <a:pt x="212884" y="158696"/>
                    </a:cubicBezTo>
                    <a:cubicBezTo>
                      <a:pt x="208584" y="152214"/>
                      <a:pt x="197832" y="147892"/>
                      <a:pt x="193531" y="141410"/>
                    </a:cubicBezTo>
                    <a:cubicBezTo>
                      <a:pt x="187080" y="129526"/>
                      <a:pt x="191381" y="121963"/>
                      <a:pt x="199445" y="116291"/>
                    </a:cubicBezTo>
                    <a:lnTo>
                      <a:pt x="225291" y="103795"/>
                    </a:lnTo>
                    <a:lnTo>
                      <a:pt x="225787" y="106838"/>
                    </a:lnTo>
                    <a:lnTo>
                      <a:pt x="228275" y="108088"/>
                    </a:lnTo>
                    <a:lnTo>
                      <a:pt x="230187" y="106749"/>
                    </a:lnTo>
                    <a:lnTo>
                      <a:pt x="230187" y="108834"/>
                    </a:lnTo>
                    <a:lnTo>
                      <a:pt x="231499" y="106677"/>
                    </a:lnTo>
                    <a:lnTo>
                      <a:pt x="230923" y="103839"/>
                    </a:lnTo>
                    <a:lnTo>
                      <a:pt x="230842" y="103438"/>
                    </a:lnTo>
                    <a:lnTo>
                      <a:pt x="227937" y="102516"/>
                    </a:lnTo>
                    <a:lnTo>
                      <a:pt x="225291" y="103795"/>
                    </a:lnTo>
                    <a:lnTo>
                      <a:pt x="223367" y="91982"/>
                    </a:lnTo>
                    <a:cubicBezTo>
                      <a:pt x="222561" y="86310"/>
                      <a:pt x="221486" y="80908"/>
                      <a:pt x="219335" y="78748"/>
                    </a:cubicBezTo>
                    <a:cubicBezTo>
                      <a:pt x="217185" y="76587"/>
                      <a:pt x="202133" y="78748"/>
                      <a:pt x="193531" y="78748"/>
                    </a:cubicBezTo>
                    <a:cubicBezTo>
                      <a:pt x="178478" y="78748"/>
                      <a:pt x="172027" y="70104"/>
                      <a:pt x="176328" y="54979"/>
                    </a:cubicBezTo>
                    <a:cubicBezTo>
                      <a:pt x="178478" y="50658"/>
                      <a:pt x="184929" y="33371"/>
                      <a:pt x="184929" y="31211"/>
                    </a:cubicBezTo>
                    <a:cubicBezTo>
                      <a:pt x="183854" y="29050"/>
                      <a:pt x="179016" y="26349"/>
                      <a:pt x="173909" y="23648"/>
                    </a:cubicBezTo>
                    <a:lnTo>
                      <a:pt x="161638" y="16302"/>
                    </a:lnTo>
                    <a:lnTo>
                      <a:pt x="162082" y="13924"/>
                    </a:lnTo>
                    <a:cubicBezTo>
                      <a:pt x="160738" y="13924"/>
                      <a:pt x="159125" y="15005"/>
                      <a:pt x="161276" y="16085"/>
                    </a:cubicBezTo>
                    <a:lnTo>
                      <a:pt x="161638" y="16302"/>
                    </a:lnTo>
                    <a:lnTo>
                      <a:pt x="161276" y="18246"/>
                    </a:lnTo>
                    <a:cubicBezTo>
                      <a:pt x="156975" y="20407"/>
                      <a:pt x="152674" y="24728"/>
                      <a:pt x="150524" y="29050"/>
                    </a:cubicBezTo>
                    <a:cubicBezTo>
                      <a:pt x="146223" y="33371"/>
                      <a:pt x="141923" y="39854"/>
                      <a:pt x="137622" y="42014"/>
                    </a:cubicBezTo>
                    <a:cubicBezTo>
                      <a:pt x="122569" y="48497"/>
                      <a:pt x="118269" y="35532"/>
                      <a:pt x="111818" y="24728"/>
                    </a:cubicBezTo>
                    <a:cubicBezTo>
                      <a:pt x="109667" y="20407"/>
                      <a:pt x="107517" y="13924"/>
                      <a:pt x="105367" y="9603"/>
                    </a:cubicBezTo>
                    <a:cubicBezTo>
                      <a:pt x="103216" y="7442"/>
                      <a:pt x="104291" y="6902"/>
                      <a:pt x="105098" y="6902"/>
                    </a:cubicBezTo>
                    <a:close/>
                    <a:moveTo>
                      <a:pt x="107517" y="960"/>
                    </a:moveTo>
                    <a:cubicBezTo>
                      <a:pt x="107517" y="960"/>
                      <a:pt x="109667" y="-1201"/>
                      <a:pt x="111818" y="960"/>
                    </a:cubicBezTo>
                    <a:cubicBezTo>
                      <a:pt x="116118" y="11763"/>
                      <a:pt x="120419" y="33371"/>
                      <a:pt x="131171" y="35532"/>
                    </a:cubicBezTo>
                    <a:cubicBezTo>
                      <a:pt x="137622" y="37693"/>
                      <a:pt x="152674" y="18246"/>
                      <a:pt x="159125" y="11763"/>
                    </a:cubicBezTo>
                    <a:cubicBezTo>
                      <a:pt x="161276" y="9603"/>
                      <a:pt x="163426" y="7442"/>
                      <a:pt x="165576" y="9603"/>
                    </a:cubicBezTo>
                    <a:cubicBezTo>
                      <a:pt x="174178" y="16085"/>
                      <a:pt x="182779" y="20407"/>
                      <a:pt x="193531" y="26889"/>
                    </a:cubicBezTo>
                    <a:cubicBezTo>
                      <a:pt x="193531" y="26889"/>
                      <a:pt x="193531" y="29050"/>
                      <a:pt x="193531" y="29050"/>
                    </a:cubicBezTo>
                    <a:lnTo>
                      <a:pt x="193442" y="29258"/>
                    </a:lnTo>
                    <a:lnTo>
                      <a:pt x="194998" y="30814"/>
                    </a:lnTo>
                    <a:cubicBezTo>
                      <a:pt x="196850" y="32666"/>
                      <a:pt x="198967" y="34783"/>
                      <a:pt x="200025" y="35841"/>
                    </a:cubicBezTo>
                    <a:cubicBezTo>
                      <a:pt x="200025" y="37957"/>
                      <a:pt x="200025" y="40074"/>
                      <a:pt x="197909" y="44307"/>
                    </a:cubicBezTo>
                    <a:cubicBezTo>
                      <a:pt x="195792" y="46424"/>
                      <a:pt x="193675" y="50657"/>
                      <a:pt x="193675" y="54891"/>
                    </a:cubicBezTo>
                    <a:cubicBezTo>
                      <a:pt x="191558" y="61241"/>
                      <a:pt x="190500" y="65474"/>
                      <a:pt x="189971" y="68120"/>
                    </a:cubicBezTo>
                    <a:lnTo>
                      <a:pt x="189785" y="69422"/>
                    </a:lnTo>
                    <a:lnTo>
                      <a:pt x="202670" y="73346"/>
                    </a:lnTo>
                    <a:cubicBezTo>
                      <a:pt x="210197" y="73346"/>
                      <a:pt x="218260" y="72265"/>
                      <a:pt x="223636" y="72265"/>
                    </a:cubicBezTo>
                    <a:cubicBezTo>
                      <a:pt x="225787" y="72265"/>
                      <a:pt x="225787" y="72265"/>
                      <a:pt x="225787" y="72265"/>
                    </a:cubicBezTo>
                    <a:cubicBezTo>
                      <a:pt x="227937" y="83069"/>
                      <a:pt x="230087" y="93873"/>
                      <a:pt x="234388" y="104677"/>
                    </a:cubicBezTo>
                    <a:lnTo>
                      <a:pt x="233651" y="105417"/>
                    </a:lnTo>
                    <a:lnTo>
                      <a:pt x="234682" y="111512"/>
                    </a:lnTo>
                    <a:cubicBezTo>
                      <a:pt x="234950" y="113099"/>
                      <a:pt x="234950" y="113099"/>
                      <a:pt x="234950" y="113099"/>
                    </a:cubicBezTo>
                    <a:cubicBezTo>
                      <a:pt x="234950" y="115216"/>
                      <a:pt x="234950" y="115216"/>
                      <a:pt x="234950" y="115216"/>
                    </a:cubicBezTo>
                    <a:cubicBezTo>
                      <a:pt x="232802" y="115216"/>
                      <a:pt x="219915" y="121566"/>
                      <a:pt x="211324" y="125799"/>
                    </a:cubicBezTo>
                    <a:cubicBezTo>
                      <a:pt x="207029" y="126857"/>
                      <a:pt x="204881" y="130032"/>
                      <a:pt x="203807" y="132943"/>
                    </a:cubicBezTo>
                    <a:lnTo>
                      <a:pt x="203347" y="135323"/>
                    </a:lnTo>
                    <a:lnTo>
                      <a:pt x="207777" y="144381"/>
                    </a:lnTo>
                    <a:cubicBezTo>
                      <a:pt x="212885" y="149513"/>
                      <a:pt x="219336" y="154374"/>
                      <a:pt x="223636" y="158696"/>
                    </a:cubicBezTo>
                    <a:lnTo>
                      <a:pt x="223636" y="159748"/>
                    </a:lnTo>
                    <a:lnTo>
                      <a:pt x="224259" y="159137"/>
                    </a:lnTo>
                    <a:cubicBezTo>
                      <a:pt x="228600" y="171921"/>
                      <a:pt x="228600" y="171921"/>
                      <a:pt x="228600" y="171921"/>
                    </a:cubicBezTo>
                    <a:lnTo>
                      <a:pt x="226602" y="174754"/>
                    </a:lnTo>
                    <a:lnTo>
                      <a:pt x="227013" y="176070"/>
                    </a:lnTo>
                    <a:lnTo>
                      <a:pt x="225314" y="176580"/>
                    </a:lnTo>
                    <a:lnTo>
                      <a:pt x="217306" y="187934"/>
                    </a:lnTo>
                    <a:cubicBezTo>
                      <a:pt x="209064" y="199619"/>
                      <a:pt x="209064" y="199619"/>
                      <a:pt x="209064" y="199619"/>
                    </a:cubicBezTo>
                    <a:cubicBezTo>
                      <a:pt x="206894" y="199619"/>
                      <a:pt x="206894" y="199619"/>
                      <a:pt x="206894" y="199619"/>
                    </a:cubicBezTo>
                    <a:cubicBezTo>
                      <a:pt x="206894" y="199619"/>
                      <a:pt x="205401" y="199086"/>
                      <a:pt x="203027" y="198254"/>
                    </a:cubicBezTo>
                    <a:lnTo>
                      <a:pt x="194714" y="195383"/>
                    </a:lnTo>
                    <a:lnTo>
                      <a:pt x="194204" y="195650"/>
                    </a:lnTo>
                    <a:lnTo>
                      <a:pt x="194204" y="195206"/>
                    </a:lnTo>
                    <a:lnTo>
                      <a:pt x="193870" y="195091"/>
                    </a:lnTo>
                    <a:cubicBezTo>
                      <a:pt x="186814" y="192694"/>
                      <a:pt x="178674" y="190031"/>
                      <a:pt x="174333" y="188966"/>
                    </a:cubicBezTo>
                    <a:lnTo>
                      <a:pt x="173736" y="188770"/>
                    </a:lnTo>
                    <a:lnTo>
                      <a:pt x="170391" y="188770"/>
                    </a:lnTo>
                    <a:lnTo>
                      <a:pt x="169982" y="187542"/>
                    </a:lnTo>
                    <a:lnTo>
                      <a:pt x="167821" y="186835"/>
                    </a:lnTo>
                    <a:cubicBezTo>
                      <a:pt x="167821" y="186835"/>
                      <a:pt x="167821" y="188966"/>
                      <a:pt x="167821" y="188966"/>
                    </a:cubicBezTo>
                    <a:lnTo>
                      <a:pt x="167996" y="192232"/>
                    </a:lnTo>
                    <a:lnTo>
                      <a:pt x="168275" y="192871"/>
                    </a:lnTo>
                    <a:lnTo>
                      <a:pt x="168036" y="192981"/>
                    </a:lnTo>
                    <a:lnTo>
                      <a:pt x="169076" y="212369"/>
                    </a:lnTo>
                    <a:cubicBezTo>
                      <a:pt x="169992" y="229447"/>
                      <a:pt x="169992" y="229447"/>
                      <a:pt x="169992" y="229447"/>
                    </a:cubicBezTo>
                    <a:lnTo>
                      <a:pt x="166408" y="230285"/>
                    </a:lnTo>
                    <a:lnTo>
                      <a:pt x="166688" y="231481"/>
                    </a:lnTo>
                    <a:cubicBezTo>
                      <a:pt x="166688" y="231481"/>
                      <a:pt x="164042" y="233749"/>
                      <a:pt x="161396" y="233749"/>
                    </a:cubicBezTo>
                    <a:lnTo>
                      <a:pt x="160888" y="231575"/>
                    </a:lnTo>
                    <a:lnTo>
                      <a:pt x="136511" y="237271"/>
                    </a:lnTo>
                    <a:lnTo>
                      <a:pt x="135466" y="237831"/>
                    </a:lnTo>
                    <a:lnTo>
                      <a:pt x="135396" y="237532"/>
                    </a:lnTo>
                    <a:lnTo>
                      <a:pt x="133245" y="238035"/>
                    </a:lnTo>
                    <a:lnTo>
                      <a:pt x="129116" y="240099"/>
                    </a:lnTo>
                    <a:lnTo>
                      <a:pt x="128624" y="239115"/>
                    </a:lnTo>
                    <a:lnTo>
                      <a:pt x="124407" y="240100"/>
                    </a:lnTo>
                    <a:cubicBezTo>
                      <a:pt x="122237" y="229447"/>
                      <a:pt x="122237" y="229447"/>
                      <a:pt x="122237" y="229447"/>
                    </a:cubicBezTo>
                    <a:lnTo>
                      <a:pt x="122348" y="229447"/>
                    </a:lnTo>
                    <a:lnTo>
                      <a:pt x="119277" y="221763"/>
                    </a:lnTo>
                    <a:cubicBezTo>
                      <a:pt x="117731" y="217712"/>
                      <a:pt x="115850" y="212715"/>
                      <a:pt x="113968" y="207853"/>
                    </a:cubicBezTo>
                    <a:lnTo>
                      <a:pt x="110920" y="200331"/>
                    </a:lnTo>
                    <a:lnTo>
                      <a:pt x="107166" y="203484"/>
                    </a:lnTo>
                    <a:lnTo>
                      <a:pt x="107155" y="203587"/>
                    </a:lnTo>
                    <a:lnTo>
                      <a:pt x="107072" y="203563"/>
                    </a:lnTo>
                    <a:lnTo>
                      <a:pt x="95224" y="213515"/>
                    </a:lnTo>
                    <a:lnTo>
                      <a:pt x="95250" y="213641"/>
                    </a:lnTo>
                    <a:lnTo>
                      <a:pt x="94816" y="213858"/>
                    </a:lnTo>
                    <a:lnTo>
                      <a:pt x="85609" y="221591"/>
                    </a:lnTo>
                    <a:lnTo>
                      <a:pt x="85725" y="222240"/>
                    </a:lnTo>
                    <a:lnTo>
                      <a:pt x="84837" y="222240"/>
                    </a:lnTo>
                    <a:lnTo>
                      <a:pt x="76122" y="229561"/>
                    </a:lnTo>
                    <a:lnTo>
                      <a:pt x="76200" y="229894"/>
                    </a:lnTo>
                    <a:lnTo>
                      <a:pt x="75230" y="230310"/>
                    </a:lnTo>
                    <a:lnTo>
                      <a:pt x="73025" y="232162"/>
                    </a:lnTo>
                    <a:lnTo>
                      <a:pt x="72133" y="231637"/>
                    </a:lnTo>
                    <a:lnTo>
                      <a:pt x="70908" y="232162"/>
                    </a:lnTo>
                    <a:lnTo>
                      <a:pt x="70571" y="230719"/>
                    </a:lnTo>
                    <a:lnTo>
                      <a:pt x="60738" y="224935"/>
                    </a:lnTo>
                    <a:lnTo>
                      <a:pt x="60324" y="225131"/>
                    </a:lnTo>
                    <a:lnTo>
                      <a:pt x="60219" y="224629"/>
                    </a:lnTo>
                    <a:lnTo>
                      <a:pt x="54023" y="220985"/>
                    </a:lnTo>
                    <a:lnTo>
                      <a:pt x="53974" y="221049"/>
                    </a:lnTo>
                    <a:lnTo>
                      <a:pt x="53959" y="220947"/>
                    </a:lnTo>
                    <a:lnTo>
                      <a:pt x="52139" y="219877"/>
                    </a:lnTo>
                    <a:lnTo>
                      <a:pt x="50006" y="221050"/>
                    </a:lnTo>
                    <a:lnTo>
                      <a:pt x="49110" y="218095"/>
                    </a:lnTo>
                    <a:lnTo>
                      <a:pt x="46037" y="216287"/>
                    </a:lnTo>
                    <a:lnTo>
                      <a:pt x="42693" y="207369"/>
                    </a:lnTo>
                    <a:lnTo>
                      <a:pt x="40856" y="206233"/>
                    </a:lnTo>
                    <a:cubicBezTo>
                      <a:pt x="40856" y="206233"/>
                      <a:pt x="40856" y="204072"/>
                      <a:pt x="40856" y="204072"/>
                    </a:cubicBezTo>
                    <a:cubicBezTo>
                      <a:pt x="41932" y="200831"/>
                      <a:pt x="46770" y="190567"/>
                      <a:pt x="50802" y="180574"/>
                    </a:cubicBezTo>
                    <a:lnTo>
                      <a:pt x="54891" y="168927"/>
                    </a:lnTo>
                    <a:lnTo>
                      <a:pt x="12699" y="171837"/>
                    </a:lnTo>
                    <a:lnTo>
                      <a:pt x="8824" y="158920"/>
                    </a:lnTo>
                    <a:lnTo>
                      <a:pt x="8601" y="158696"/>
                    </a:lnTo>
                    <a:cubicBezTo>
                      <a:pt x="6451" y="147892"/>
                      <a:pt x="2150" y="137088"/>
                      <a:pt x="0" y="128445"/>
                    </a:cubicBezTo>
                    <a:cubicBezTo>
                      <a:pt x="0" y="126284"/>
                      <a:pt x="2150" y="124124"/>
                      <a:pt x="4300" y="124124"/>
                    </a:cubicBezTo>
                    <a:cubicBezTo>
                      <a:pt x="8601" y="121963"/>
                      <a:pt x="43007" y="108998"/>
                      <a:pt x="43007" y="104677"/>
                    </a:cubicBezTo>
                    <a:cubicBezTo>
                      <a:pt x="43007" y="102516"/>
                      <a:pt x="15052" y="78748"/>
                      <a:pt x="10751" y="74426"/>
                    </a:cubicBezTo>
                    <a:cubicBezTo>
                      <a:pt x="8601" y="72265"/>
                      <a:pt x="8601" y="72265"/>
                      <a:pt x="10751" y="70104"/>
                    </a:cubicBezTo>
                    <a:cubicBezTo>
                      <a:pt x="15052" y="61461"/>
                      <a:pt x="21503" y="52818"/>
                      <a:pt x="25804" y="44175"/>
                    </a:cubicBezTo>
                    <a:cubicBezTo>
                      <a:pt x="27954" y="42014"/>
                      <a:pt x="30105" y="39854"/>
                      <a:pt x="32255" y="39854"/>
                    </a:cubicBezTo>
                    <a:cubicBezTo>
                      <a:pt x="38706" y="42014"/>
                      <a:pt x="66660" y="57140"/>
                      <a:pt x="70961" y="52818"/>
                    </a:cubicBezTo>
                    <a:cubicBezTo>
                      <a:pt x="75262" y="48497"/>
                      <a:pt x="70961" y="18246"/>
                      <a:pt x="70961" y="11763"/>
                    </a:cubicBezTo>
                    <a:cubicBezTo>
                      <a:pt x="70961" y="9603"/>
                      <a:pt x="73111" y="7442"/>
                      <a:pt x="75262" y="7442"/>
                    </a:cubicBezTo>
                    <a:cubicBezTo>
                      <a:pt x="86014" y="5281"/>
                      <a:pt x="96765" y="3120"/>
                      <a:pt x="107517" y="960"/>
                    </a:cubicBezTo>
                    <a:close/>
                  </a:path>
                </a:pathLst>
              </a:custGeom>
              <a:solidFill>
                <a:srgbClr val="F9F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60" name="任意多边形: 形状 459">
                <a:extLst>
                  <a:ext uri="{FF2B5EF4-FFF2-40B4-BE49-F238E27FC236}">
                    <a16:creationId xmlns="" xmlns:a16="http://schemas.microsoft.com/office/drawing/2014/main" id="{41A1E86D-209D-4A4B-9267-8806F9EBE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5901" y="1554162"/>
                <a:ext cx="234950" cy="241300"/>
              </a:xfrm>
              <a:custGeom>
                <a:avLst/>
                <a:gdLst>
                  <a:gd name="connsiteX0" fmla="*/ 150662 w 234950"/>
                  <a:gd name="connsiteY0" fmla="*/ 231360 h 241300"/>
                  <a:gd name="connsiteX1" fmla="*/ 150736 w 234950"/>
                  <a:gd name="connsiteY1" fmla="*/ 231676 h 241300"/>
                  <a:gd name="connsiteX2" fmla="*/ 151297 w 234950"/>
                  <a:gd name="connsiteY2" fmla="*/ 231551 h 241300"/>
                  <a:gd name="connsiteX3" fmla="*/ 127430 w 234950"/>
                  <a:gd name="connsiteY3" fmla="*/ 229575 h 241300"/>
                  <a:gd name="connsiteX4" fmla="*/ 127175 w 234950"/>
                  <a:gd name="connsiteY4" fmla="*/ 229629 h 241300"/>
                  <a:gd name="connsiteX5" fmla="*/ 125306 w 234950"/>
                  <a:gd name="connsiteY5" fmla="*/ 229629 h 241300"/>
                  <a:gd name="connsiteX6" fmla="*/ 126857 w 234950"/>
                  <a:gd name="connsiteY6" fmla="*/ 235869 h 241300"/>
                  <a:gd name="connsiteX7" fmla="*/ 127127 w 234950"/>
                  <a:gd name="connsiteY7" fmla="*/ 236955 h 241300"/>
                  <a:gd name="connsiteX8" fmla="*/ 127396 w 234950"/>
                  <a:gd name="connsiteY8" fmla="*/ 236895 h 241300"/>
                  <a:gd name="connsiteX9" fmla="*/ 127396 w 234950"/>
                  <a:gd name="connsiteY9" fmla="*/ 234496 h 241300"/>
                  <a:gd name="connsiteX10" fmla="*/ 127396 w 234950"/>
                  <a:gd name="connsiteY10" fmla="*/ 229961 h 241300"/>
                  <a:gd name="connsiteX11" fmla="*/ 133817 w 234950"/>
                  <a:gd name="connsiteY11" fmla="*/ 228212 h 241300"/>
                  <a:gd name="connsiteX12" fmla="*/ 130461 w 234950"/>
                  <a:gd name="connsiteY12" fmla="*/ 228928 h 241300"/>
                  <a:gd name="connsiteX13" fmla="*/ 131365 w 234950"/>
                  <a:gd name="connsiteY13" fmla="*/ 229961 h 241300"/>
                  <a:gd name="connsiteX14" fmla="*/ 131365 w 234950"/>
                  <a:gd name="connsiteY14" fmla="*/ 236008 h 241300"/>
                  <a:gd name="connsiteX15" fmla="*/ 135488 w 234950"/>
                  <a:gd name="connsiteY15" fmla="*/ 235086 h 241300"/>
                  <a:gd name="connsiteX16" fmla="*/ 139241 w 234950"/>
                  <a:gd name="connsiteY16" fmla="*/ 227055 h 241300"/>
                  <a:gd name="connsiteX17" fmla="*/ 136422 w 234950"/>
                  <a:gd name="connsiteY17" fmla="*/ 227656 h 241300"/>
                  <a:gd name="connsiteX18" fmla="*/ 139005 w 234950"/>
                  <a:gd name="connsiteY18" fmla="*/ 234299 h 241300"/>
                  <a:gd name="connsiteX19" fmla="*/ 140142 w 234950"/>
                  <a:gd name="connsiteY19" fmla="*/ 234045 h 241300"/>
                  <a:gd name="connsiteX20" fmla="*/ 138112 w 234950"/>
                  <a:gd name="connsiteY20" fmla="*/ 227648 h 241300"/>
                  <a:gd name="connsiteX21" fmla="*/ 144627 w 234950"/>
                  <a:gd name="connsiteY21" fmla="*/ 225906 h 241300"/>
                  <a:gd name="connsiteX22" fmla="*/ 142564 w 234950"/>
                  <a:gd name="connsiteY22" fmla="*/ 226346 h 241300"/>
                  <a:gd name="connsiteX23" fmla="*/ 144182 w 234950"/>
                  <a:gd name="connsiteY23" fmla="*/ 233142 h 241300"/>
                  <a:gd name="connsiteX24" fmla="*/ 146209 w 234950"/>
                  <a:gd name="connsiteY24" fmla="*/ 232688 h 241300"/>
                  <a:gd name="connsiteX25" fmla="*/ 158867 w 234950"/>
                  <a:gd name="connsiteY25" fmla="*/ 221682 h 241300"/>
                  <a:gd name="connsiteX26" fmla="*/ 157386 w 234950"/>
                  <a:gd name="connsiteY26" fmla="*/ 223157 h 241300"/>
                  <a:gd name="connsiteX27" fmla="*/ 158750 w 234950"/>
                  <a:gd name="connsiteY27" fmla="*/ 229735 h 241300"/>
                  <a:gd name="connsiteX28" fmla="*/ 158172 w 234950"/>
                  <a:gd name="connsiteY28" fmla="*/ 230014 h 241300"/>
                  <a:gd name="connsiteX29" fmla="*/ 160488 w 234950"/>
                  <a:gd name="connsiteY29" fmla="*/ 229496 h 241300"/>
                  <a:gd name="connsiteX30" fmla="*/ 160368 w 234950"/>
                  <a:gd name="connsiteY30" fmla="*/ 220188 h 241300"/>
                  <a:gd name="connsiteX31" fmla="*/ 160079 w 234950"/>
                  <a:gd name="connsiteY31" fmla="*/ 220475 h 241300"/>
                  <a:gd name="connsiteX32" fmla="*/ 160400 w 234950"/>
                  <a:gd name="connsiteY32" fmla="*/ 220321 h 241300"/>
                  <a:gd name="connsiteX33" fmla="*/ 67225 w 234950"/>
                  <a:gd name="connsiteY33" fmla="*/ 219972 h 241300"/>
                  <a:gd name="connsiteX34" fmla="*/ 68262 w 234950"/>
                  <a:gd name="connsiteY34" fmla="*/ 224972 h 241300"/>
                  <a:gd name="connsiteX35" fmla="*/ 67920 w 234950"/>
                  <a:gd name="connsiteY35" fmla="*/ 225137 h 241300"/>
                  <a:gd name="connsiteX36" fmla="*/ 69612 w 234950"/>
                  <a:gd name="connsiteY36" fmla="*/ 226039 h 241300"/>
                  <a:gd name="connsiteX37" fmla="*/ 68518 w 234950"/>
                  <a:gd name="connsiteY37" fmla="*/ 220764 h 241300"/>
                  <a:gd name="connsiteX38" fmla="*/ 73715 w 234950"/>
                  <a:gd name="connsiteY38" fmla="*/ 219472 h 241300"/>
                  <a:gd name="connsiteX39" fmla="*/ 72959 w 234950"/>
                  <a:gd name="connsiteY39" fmla="*/ 219723 h 241300"/>
                  <a:gd name="connsiteX40" fmla="*/ 74043 w 234950"/>
                  <a:gd name="connsiteY40" fmla="*/ 224950 h 241300"/>
                  <a:gd name="connsiteX41" fmla="*/ 74949 w 234950"/>
                  <a:gd name="connsiteY41" fmla="*/ 224232 h 241300"/>
                  <a:gd name="connsiteX42" fmla="*/ 61062 w 234950"/>
                  <a:gd name="connsiteY42" fmla="*/ 216196 h 241300"/>
                  <a:gd name="connsiteX43" fmla="*/ 62516 w 234950"/>
                  <a:gd name="connsiteY43" fmla="*/ 222255 h 241300"/>
                  <a:gd name="connsiteX44" fmla="*/ 63107 w 234950"/>
                  <a:gd name="connsiteY44" fmla="*/ 222570 h 241300"/>
                  <a:gd name="connsiteX45" fmla="*/ 61912 w 234950"/>
                  <a:gd name="connsiteY45" fmla="*/ 216807 h 241300"/>
                  <a:gd name="connsiteX46" fmla="*/ 61995 w 234950"/>
                  <a:gd name="connsiteY46" fmla="*/ 216767 h 241300"/>
                  <a:gd name="connsiteX47" fmla="*/ 50565 w 234950"/>
                  <a:gd name="connsiteY47" fmla="*/ 215678 h 241300"/>
                  <a:gd name="connsiteX48" fmla="*/ 50604 w 234950"/>
                  <a:gd name="connsiteY48" fmla="*/ 215901 h 241300"/>
                  <a:gd name="connsiteX49" fmla="*/ 50626 w 234950"/>
                  <a:gd name="connsiteY49" fmla="*/ 215913 h 241300"/>
                  <a:gd name="connsiteX50" fmla="*/ 78413 w 234950"/>
                  <a:gd name="connsiteY50" fmla="*/ 215561 h 241300"/>
                  <a:gd name="connsiteX51" fmla="*/ 77678 w 234950"/>
                  <a:gd name="connsiteY51" fmla="*/ 216387 h 241300"/>
                  <a:gd name="connsiteX52" fmla="*/ 78901 w 234950"/>
                  <a:gd name="connsiteY52" fmla="*/ 221104 h 241300"/>
                  <a:gd name="connsiteX53" fmla="*/ 79410 w 234950"/>
                  <a:gd name="connsiteY53" fmla="*/ 220701 h 241300"/>
                  <a:gd name="connsiteX54" fmla="*/ 54185 w 234950"/>
                  <a:gd name="connsiteY54" fmla="*/ 211983 h 241300"/>
                  <a:gd name="connsiteX55" fmla="*/ 55544 w 234950"/>
                  <a:gd name="connsiteY55" fmla="*/ 218536 h 241300"/>
                  <a:gd name="connsiteX56" fmla="*/ 56508 w 234950"/>
                  <a:gd name="connsiteY56" fmla="*/ 219051 h 241300"/>
                  <a:gd name="connsiteX57" fmla="*/ 55562 w 234950"/>
                  <a:gd name="connsiteY57" fmla="*/ 215107 h 241300"/>
                  <a:gd name="connsiteX58" fmla="*/ 57777 w 234950"/>
                  <a:gd name="connsiteY58" fmla="*/ 214184 h 241300"/>
                  <a:gd name="connsiteX59" fmla="*/ 165039 w 234950"/>
                  <a:gd name="connsiteY59" fmla="*/ 210112 h 241300"/>
                  <a:gd name="connsiteX60" fmla="*/ 162709 w 234950"/>
                  <a:gd name="connsiteY60" fmla="*/ 211355 h 241300"/>
                  <a:gd name="connsiteX61" fmla="*/ 165100 w 234950"/>
                  <a:gd name="connsiteY61" fmla="*/ 221298 h 241300"/>
                  <a:gd name="connsiteX62" fmla="*/ 163605 w 234950"/>
                  <a:gd name="connsiteY62" fmla="*/ 222075 h 241300"/>
                  <a:gd name="connsiteX63" fmla="*/ 164938 w 234950"/>
                  <a:gd name="connsiteY63" fmla="*/ 228501 h 241300"/>
                  <a:gd name="connsiteX64" fmla="*/ 165989 w 234950"/>
                  <a:gd name="connsiteY64" fmla="*/ 228266 h 241300"/>
                  <a:gd name="connsiteX65" fmla="*/ 84189 w 234950"/>
                  <a:gd name="connsiteY65" fmla="*/ 209070 h 241300"/>
                  <a:gd name="connsiteX66" fmla="*/ 82237 w 234950"/>
                  <a:gd name="connsiteY66" fmla="*/ 211264 h 241300"/>
                  <a:gd name="connsiteX67" fmla="*/ 83447 w 234950"/>
                  <a:gd name="connsiteY67" fmla="*/ 217505 h 241300"/>
                  <a:gd name="connsiteX68" fmla="*/ 85877 w 234950"/>
                  <a:gd name="connsiteY68" fmla="*/ 215582 h 241300"/>
                  <a:gd name="connsiteX69" fmla="*/ 49422 w 234950"/>
                  <a:gd name="connsiteY69" fmla="*/ 209065 h 241300"/>
                  <a:gd name="connsiteX70" fmla="*/ 49628 w 234950"/>
                  <a:gd name="connsiteY70" fmla="*/ 210257 h 241300"/>
                  <a:gd name="connsiteX71" fmla="*/ 50602 w 234950"/>
                  <a:gd name="connsiteY71" fmla="*/ 209787 h 241300"/>
                  <a:gd name="connsiteX72" fmla="*/ 86589 w 234950"/>
                  <a:gd name="connsiteY72" fmla="*/ 206372 h 241300"/>
                  <a:gd name="connsiteX73" fmla="*/ 85753 w 234950"/>
                  <a:gd name="connsiteY73" fmla="*/ 207312 h 241300"/>
                  <a:gd name="connsiteX74" fmla="*/ 86253 w 234950"/>
                  <a:gd name="connsiteY74" fmla="*/ 206829 h 241300"/>
                  <a:gd name="connsiteX75" fmla="*/ 88072 w 234950"/>
                  <a:gd name="connsiteY75" fmla="*/ 213844 h 241300"/>
                  <a:gd name="connsiteX76" fmla="*/ 89393 w 234950"/>
                  <a:gd name="connsiteY76" fmla="*/ 212798 h 241300"/>
                  <a:gd name="connsiteX77" fmla="*/ 44533 w 234950"/>
                  <a:gd name="connsiteY77" fmla="*/ 206069 h 241300"/>
                  <a:gd name="connsiteX78" fmla="*/ 44762 w 234950"/>
                  <a:gd name="connsiteY78" fmla="*/ 206679 h 241300"/>
                  <a:gd name="connsiteX79" fmla="*/ 45191 w 234950"/>
                  <a:gd name="connsiteY79" fmla="*/ 206472 h 241300"/>
                  <a:gd name="connsiteX80" fmla="*/ 92075 w 234950"/>
                  <a:gd name="connsiteY80" fmla="*/ 200205 h 241300"/>
                  <a:gd name="connsiteX81" fmla="*/ 90159 w 234950"/>
                  <a:gd name="connsiteY81" fmla="*/ 202358 h 241300"/>
                  <a:gd name="connsiteX82" fmla="*/ 90487 w 234950"/>
                  <a:gd name="connsiteY82" fmla="*/ 202208 h 241300"/>
                  <a:gd name="connsiteX83" fmla="*/ 92075 w 234950"/>
                  <a:gd name="connsiteY83" fmla="*/ 206573 h 241300"/>
                  <a:gd name="connsiteX84" fmla="*/ 107950 w 234950"/>
                  <a:gd name="connsiteY84" fmla="*/ 196442 h 241300"/>
                  <a:gd name="connsiteX85" fmla="*/ 107950 w 234950"/>
                  <a:gd name="connsiteY85" fmla="*/ 198107 h 241300"/>
                  <a:gd name="connsiteX86" fmla="*/ 108516 w 234950"/>
                  <a:gd name="connsiteY86" fmla="*/ 197658 h 241300"/>
                  <a:gd name="connsiteX87" fmla="*/ 207477 w 234950"/>
                  <a:gd name="connsiteY87" fmla="*/ 194976 h 241300"/>
                  <a:gd name="connsiteX88" fmla="*/ 206422 w 234950"/>
                  <a:gd name="connsiteY88" fmla="*/ 195504 h 241300"/>
                  <a:gd name="connsiteX89" fmla="*/ 207010 w 234950"/>
                  <a:gd name="connsiteY89" fmla="*/ 195680 h 241300"/>
                  <a:gd name="connsiteX90" fmla="*/ 164179 w 234950"/>
                  <a:gd name="connsiteY90" fmla="*/ 193666 h 241300"/>
                  <a:gd name="connsiteX91" fmla="*/ 161908 w 234950"/>
                  <a:gd name="connsiteY91" fmla="*/ 194761 h 241300"/>
                  <a:gd name="connsiteX92" fmla="*/ 165017 w 234950"/>
                  <a:gd name="connsiteY92" fmla="*/ 209681 h 241300"/>
                  <a:gd name="connsiteX93" fmla="*/ 164741 w 234950"/>
                  <a:gd name="connsiteY93" fmla="*/ 204404 h 241300"/>
                  <a:gd name="connsiteX94" fmla="*/ 203055 w 234950"/>
                  <a:gd name="connsiteY94" fmla="*/ 193483 h 241300"/>
                  <a:gd name="connsiteX95" fmla="*/ 201792 w 234950"/>
                  <a:gd name="connsiteY95" fmla="*/ 194114 h 241300"/>
                  <a:gd name="connsiteX96" fmla="*/ 203270 w 234950"/>
                  <a:gd name="connsiteY96" fmla="*/ 194558 h 241300"/>
                  <a:gd name="connsiteX97" fmla="*/ 198192 w 234950"/>
                  <a:gd name="connsiteY97" fmla="*/ 190046 h 241300"/>
                  <a:gd name="connsiteX98" fmla="*/ 198437 w 234950"/>
                  <a:gd name="connsiteY98" fmla="*/ 190818 h 241300"/>
                  <a:gd name="connsiteX99" fmla="*/ 195662 w 234950"/>
                  <a:gd name="connsiteY99" fmla="*/ 192275 h 241300"/>
                  <a:gd name="connsiteX100" fmla="*/ 200187 w 234950"/>
                  <a:gd name="connsiteY100" fmla="*/ 193633 h 241300"/>
                  <a:gd name="connsiteX101" fmla="*/ 199121 w 234950"/>
                  <a:gd name="connsiteY101" fmla="*/ 190436 h 241300"/>
                  <a:gd name="connsiteX102" fmla="*/ 159903 w 234950"/>
                  <a:gd name="connsiteY102" fmla="*/ 189687 h 241300"/>
                  <a:gd name="connsiteX103" fmla="*/ 159937 w 234950"/>
                  <a:gd name="connsiteY103" fmla="*/ 191666 h 241300"/>
                  <a:gd name="connsiteX104" fmla="*/ 160219 w 234950"/>
                  <a:gd name="connsiteY104" fmla="*/ 191516 h 241300"/>
                  <a:gd name="connsiteX105" fmla="*/ 103464 w 234950"/>
                  <a:gd name="connsiteY105" fmla="*/ 188854 h 241300"/>
                  <a:gd name="connsiteX106" fmla="*/ 94219 w 234950"/>
                  <a:gd name="connsiteY106" fmla="*/ 197794 h 241300"/>
                  <a:gd name="connsiteX107" fmla="*/ 92940 w 234950"/>
                  <a:gd name="connsiteY107" fmla="*/ 199231 h 241300"/>
                  <a:gd name="connsiteX108" fmla="*/ 96838 w 234950"/>
                  <a:gd name="connsiteY108" fmla="*/ 199231 h 241300"/>
                  <a:gd name="connsiteX109" fmla="*/ 96838 w 234950"/>
                  <a:gd name="connsiteY109" fmla="*/ 206904 h 241300"/>
                  <a:gd name="connsiteX110" fmla="*/ 98830 w 234950"/>
                  <a:gd name="connsiteY110" fmla="*/ 205327 h 241300"/>
                  <a:gd name="connsiteX111" fmla="*/ 96837 w 234950"/>
                  <a:gd name="connsiteY111" fmla="*/ 195716 h 241300"/>
                  <a:gd name="connsiteX112" fmla="*/ 101070 w 234950"/>
                  <a:gd name="connsiteY112" fmla="*/ 195716 h 241300"/>
                  <a:gd name="connsiteX113" fmla="*/ 102466 w 234950"/>
                  <a:gd name="connsiteY113" fmla="*/ 202448 h 241300"/>
                  <a:gd name="connsiteX114" fmla="*/ 103187 w 234950"/>
                  <a:gd name="connsiteY114" fmla="*/ 201878 h 241300"/>
                  <a:gd name="connsiteX115" fmla="*/ 103187 w 234950"/>
                  <a:gd name="connsiteY115" fmla="*/ 195263 h 241300"/>
                  <a:gd name="connsiteX116" fmla="*/ 106470 w 234950"/>
                  <a:gd name="connsiteY116" fmla="*/ 193621 h 241300"/>
                  <a:gd name="connsiteX117" fmla="*/ 191327 w 234950"/>
                  <a:gd name="connsiteY117" fmla="*/ 187160 h 241300"/>
                  <a:gd name="connsiteX118" fmla="*/ 192087 w 234950"/>
                  <a:gd name="connsiteY118" fmla="*/ 189442 h 241300"/>
                  <a:gd name="connsiteX119" fmla="*/ 190022 w 234950"/>
                  <a:gd name="connsiteY119" fmla="*/ 190474 h 241300"/>
                  <a:gd name="connsiteX120" fmla="*/ 191627 w 234950"/>
                  <a:gd name="connsiteY120" fmla="*/ 191064 h 241300"/>
                  <a:gd name="connsiteX121" fmla="*/ 193782 w 234950"/>
                  <a:gd name="connsiteY121" fmla="*/ 191711 h 241300"/>
                  <a:gd name="connsiteX122" fmla="*/ 192493 w 234950"/>
                  <a:gd name="connsiteY122" fmla="*/ 187650 h 241300"/>
                  <a:gd name="connsiteX123" fmla="*/ 209426 w 234950"/>
                  <a:gd name="connsiteY123" fmla="*/ 184813 h 241300"/>
                  <a:gd name="connsiteX124" fmla="*/ 206929 w 234950"/>
                  <a:gd name="connsiteY124" fmla="*/ 188854 h 241300"/>
                  <a:gd name="connsiteX125" fmla="*/ 206795 w 234950"/>
                  <a:gd name="connsiteY125" fmla="*/ 188898 h 241300"/>
                  <a:gd name="connsiteX126" fmla="*/ 207887 w 234950"/>
                  <a:gd name="connsiteY126" fmla="*/ 194357 h 241300"/>
                  <a:gd name="connsiteX127" fmla="*/ 211603 w 234950"/>
                  <a:gd name="connsiteY127" fmla="*/ 188748 h 241300"/>
                  <a:gd name="connsiteX128" fmla="*/ 210608 w 234950"/>
                  <a:gd name="connsiteY128" fmla="*/ 188460 h 241300"/>
                  <a:gd name="connsiteX129" fmla="*/ 185157 w 234950"/>
                  <a:gd name="connsiteY129" fmla="*/ 184626 h 241300"/>
                  <a:gd name="connsiteX130" fmla="*/ 185738 w 234950"/>
                  <a:gd name="connsiteY130" fmla="*/ 186419 h 241300"/>
                  <a:gd name="connsiteX131" fmla="*/ 183874 w 234950"/>
                  <a:gd name="connsiteY131" fmla="*/ 188216 h 241300"/>
                  <a:gd name="connsiteX132" fmla="*/ 187139 w 234950"/>
                  <a:gd name="connsiteY132" fmla="*/ 189416 h 241300"/>
                  <a:gd name="connsiteX133" fmla="*/ 185737 w 234950"/>
                  <a:gd name="connsiteY133" fmla="*/ 185208 h 241300"/>
                  <a:gd name="connsiteX134" fmla="*/ 186169 w 234950"/>
                  <a:gd name="connsiteY134" fmla="*/ 184992 h 241300"/>
                  <a:gd name="connsiteX135" fmla="*/ 186102 w 234950"/>
                  <a:gd name="connsiteY135" fmla="*/ 184964 h 241300"/>
                  <a:gd name="connsiteX136" fmla="*/ 166095 w 234950"/>
                  <a:gd name="connsiteY136" fmla="*/ 183898 h 241300"/>
                  <a:gd name="connsiteX137" fmla="*/ 163683 w 234950"/>
                  <a:gd name="connsiteY137" fmla="*/ 185024 h 241300"/>
                  <a:gd name="connsiteX138" fmla="*/ 163994 w 234950"/>
                  <a:gd name="connsiteY138" fmla="*/ 186825 h 241300"/>
                  <a:gd name="connsiteX139" fmla="*/ 165989 w 234950"/>
                  <a:gd name="connsiteY139" fmla="*/ 184818 h 241300"/>
                  <a:gd name="connsiteX140" fmla="*/ 166325 w 234950"/>
                  <a:gd name="connsiteY140" fmla="*/ 184818 h 241300"/>
                  <a:gd name="connsiteX141" fmla="*/ 176765 w 234950"/>
                  <a:gd name="connsiteY141" fmla="*/ 181622 h 241300"/>
                  <a:gd name="connsiteX142" fmla="*/ 177625 w 234950"/>
                  <a:gd name="connsiteY142" fmla="*/ 185920 h 241300"/>
                  <a:gd name="connsiteX143" fmla="*/ 179893 w 234950"/>
                  <a:gd name="connsiteY143" fmla="*/ 186754 h 241300"/>
                  <a:gd name="connsiteX144" fmla="*/ 178422 w 234950"/>
                  <a:gd name="connsiteY144" fmla="*/ 182215 h 241300"/>
                  <a:gd name="connsiteX145" fmla="*/ 163512 w 234950"/>
                  <a:gd name="connsiteY145" fmla="*/ 179942 h 241300"/>
                  <a:gd name="connsiteX146" fmla="*/ 161663 w 234950"/>
                  <a:gd name="connsiteY146" fmla="*/ 180270 h 241300"/>
                  <a:gd name="connsiteX147" fmla="*/ 161190 w 234950"/>
                  <a:gd name="connsiteY147" fmla="*/ 181840 h 241300"/>
                  <a:gd name="connsiteX148" fmla="*/ 162983 w 234950"/>
                  <a:gd name="connsiteY148" fmla="*/ 180975 h 241300"/>
                  <a:gd name="connsiteX149" fmla="*/ 163512 w 234950"/>
                  <a:gd name="connsiteY149" fmla="*/ 184033 h 241300"/>
                  <a:gd name="connsiteX150" fmla="*/ 212617 w 234950"/>
                  <a:gd name="connsiteY150" fmla="*/ 179652 h 241300"/>
                  <a:gd name="connsiteX151" fmla="*/ 211919 w 234950"/>
                  <a:gd name="connsiteY151" fmla="*/ 180781 h 241300"/>
                  <a:gd name="connsiteX152" fmla="*/ 214098 w 234950"/>
                  <a:gd name="connsiteY152" fmla="*/ 184983 h 241300"/>
                  <a:gd name="connsiteX153" fmla="*/ 216002 w 234950"/>
                  <a:gd name="connsiteY153" fmla="*/ 182110 h 241300"/>
                  <a:gd name="connsiteX154" fmla="*/ 213254 w 234950"/>
                  <a:gd name="connsiteY154" fmla="*/ 182110 h 241300"/>
                  <a:gd name="connsiteX155" fmla="*/ 169241 w 234950"/>
                  <a:gd name="connsiteY155" fmla="*/ 178928 h 241300"/>
                  <a:gd name="connsiteX156" fmla="*/ 168275 w 234950"/>
                  <a:gd name="connsiteY156" fmla="*/ 179099 h 241300"/>
                  <a:gd name="connsiteX157" fmla="*/ 168275 w 234950"/>
                  <a:gd name="connsiteY157" fmla="*/ 179917 h 241300"/>
                  <a:gd name="connsiteX158" fmla="*/ 169333 w 234950"/>
                  <a:gd name="connsiteY158" fmla="*/ 179917 h 241300"/>
                  <a:gd name="connsiteX159" fmla="*/ 170967 w 234950"/>
                  <a:gd name="connsiteY159" fmla="*/ 184818 h 241300"/>
                  <a:gd name="connsiteX160" fmla="*/ 172747 w 234950"/>
                  <a:gd name="connsiteY160" fmla="*/ 184818 h 241300"/>
                  <a:gd name="connsiteX161" fmla="*/ 171749 w 234950"/>
                  <a:gd name="connsiteY161" fmla="*/ 179826 h 241300"/>
                  <a:gd name="connsiteX162" fmla="*/ 216575 w 234950"/>
                  <a:gd name="connsiteY162" fmla="*/ 173248 h 241300"/>
                  <a:gd name="connsiteX163" fmla="*/ 215882 w 234950"/>
                  <a:gd name="connsiteY163" fmla="*/ 174369 h 241300"/>
                  <a:gd name="connsiteX164" fmla="*/ 217133 w 234950"/>
                  <a:gd name="connsiteY164" fmla="*/ 180402 h 241300"/>
                  <a:gd name="connsiteX165" fmla="*/ 217739 w 234950"/>
                  <a:gd name="connsiteY165" fmla="*/ 179488 h 241300"/>
                  <a:gd name="connsiteX166" fmla="*/ 222954 w 234950"/>
                  <a:gd name="connsiteY166" fmla="*/ 162927 h 241300"/>
                  <a:gd name="connsiteX167" fmla="*/ 220490 w 234950"/>
                  <a:gd name="connsiteY167" fmla="*/ 166913 h 241300"/>
                  <a:gd name="connsiteX168" fmla="*/ 223309 w 234950"/>
                  <a:gd name="connsiteY168" fmla="*/ 165554 h 241300"/>
                  <a:gd name="connsiteX169" fmla="*/ 223309 w 234950"/>
                  <a:gd name="connsiteY169" fmla="*/ 171081 h 241300"/>
                  <a:gd name="connsiteX170" fmla="*/ 223371 w 234950"/>
                  <a:gd name="connsiteY170" fmla="*/ 170987 h 241300"/>
                  <a:gd name="connsiteX171" fmla="*/ 224282 w 234950"/>
                  <a:gd name="connsiteY171" fmla="*/ 169612 h 241300"/>
                  <a:gd name="connsiteX172" fmla="*/ 40634 w 234950"/>
                  <a:gd name="connsiteY172" fmla="*/ 162289 h 241300"/>
                  <a:gd name="connsiteX173" fmla="*/ 41275 w 234950"/>
                  <a:gd name="connsiteY173" fmla="*/ 165895 h 241300"/>
                  <a:gd name="connsiteX174" fmla="*/ 40734 w 234950"/>
                  <a:gd name="connsiteY174" fmla="*/ 166199 h 241300"/>
                  <a:gd name="connsiteX175" fmla="*/ 42229 w 234950"/>
                  <a:gd name="connsiteY175" fmla="*/ 166088 h 241300"/>
                  <a:gd name="connsiteX176" fmla="*/ 19210 w 234950"/>
                  <a:gd name="connsiteY176" fmla="*/ 159920 h 241300"/>
                  <a:gd name="connsiteX177" fmla="*/ 18153 w 234950"/>
                  <a:gd name="connsiteY177" fmla="*/ 160016 h 241300"/>
                  <a:gd name="connsiteX178" fmla="*/ 17818 w 234950"/>
                  <a:gd name="connsiteY178" fmla="*/ 160049 h 241300"/>
                  <a:gd name="connsiteX179" fmla="*/ 19050 w 234950"/>
                  <a:gd name="connsiteY179" fmla="*/ 165327 h 241300"/>
                  <a:gd name="connsiteX180" fmla="*/ 14816 w 234950"/>
                  <a:gd name="connsiteY180" fmla="*/ 167595 h 241300"/>
                  <a:gd name="connsiteX181" fmla="*/ 13163 w 234950"/>
                  <a:gd name="connsiteY181" fmla="*/ 160508 h 241300"/>
                  <a:gd name="connsiteX182" fmla="*/ 11851 w 234950"/>
                  <a:gd name="connsiteY182" fmla="*/ 160637 h 241300"/>
                  <a:gd name="connsiteX183" fmla="*/ 12699 w 234950"/>
                  <a:gd name="connsiteY183" fmla="*/ 168276 h 241300"/>
                  <a:gd name="connsiteX184" fmla="*/ 21142 w 234950"/>
                  <a:gd name="connsiteY184" fmla="*/ 167650 h 241300"/>
                  <a:gd name="connsiteX185" fmla="*/ 24408 w 234950"/>
                  <a:gd name="connsiteY185" fmla="*/ 159449 h 241300"/>
                  <a:gd name="connsiteX186" fmla="*/ 23867 w 234950"/>
                  <a:gd name="connsiteY186" fmla="*/ 159498 h 241300"/>
                  <a:gd name="connsiteX187" fmla="*/ 25400 w 234950"/>
                  <a:gd name="connsiteY187" fmla="*/ 165630 h 241300"/>
                  <a:gd name="connsiteX188" fmla="*/ 21396 w 234950"/>
                  <a:gd name="connsiteY188" fmla="*/ 167631 h 241300"/>
                  <a:gd name="connsiteX189" fmla="*/ 25873 w 234950"/>
                  <a:gd name="connsiteY189" fmla="*/ 167300 h 241300"/>
                  <a:gd name="connsiteX190" fmla="*/ 30652 w 234950"/>
                  <a:gd name="connsiteY190" fmla="*/ 158882 h 241300"/>
                  <a:gd name="connsiteX191" fmla="*/ 28699 w 234950"/>
                  <a:gd name="connsiteY191" fmla="*/ 159059 h 241300"/>
                  <a:gd name="connsiteX192" fmla="*/ 30162 w 234950"/>
                  <a:gd name="connsiteY192" fmla="*/ 165327 h 241300"/>
                  <a:gd name="connsiteX193" fmla="*/ 26577 w 234950"/>
                  <a:gd name="connsiteY193" fmla="*/ 167248 h 241300"/>
                  <a:gd name="connsiteX194" fmla="*/ 32137 w 234950"/>
                  <a:gd name="connsiteY194" fmla="*/ 166836 h 241300"/>
                  <a:gd name="connsiteX195" fmla="*/ 35297 w 234950"/>
                  <a:gd name="connsiteY195" fmla="*/ 158461 h 241300"/>
                  <a:gd name="connsiteX196" fmla="*/ 34395 w 234950"/>
                  <a:gd name="connsiteY196" fmla="*/ 158543 h 241300"/>
                  <a:gd name="connsiteX197" fmla="*/ 34395 w 234950"/>
                  <a:gd name="connsiteY197" fmla="*/ 165327 h 241300"/>
                  <a:gd name="connsiteX198" fmla="*/ 34269 w 234950"/>
                  <a:gd name="connsiteY198" fmla="*/ 166678 h 241300"/>
                  <a:gd name="connsiteX199" fmla="*/ 36725 w 234950"/>
                  <a:gd name="connsiteY199" fmla="*/ 166496 h 241300"/>
                  <a:gd name="connsiteX200" fmla="*/ 51351 w 234950"/>
                  <a:gd name="connsiteY200" fmla="*/ 157977 h 241300"/>
                  <a:gd name="connsiteX201" fmla="*/ 50800 w 234950"/>
                  <a:gd name="connsiteY201" fmla="*/ 158221 h 241300"/>
                  <a:gd name="connsiteX202" fmla="*/ 50800 w 234950"/>
                  <a:gd name="connsiteY202" fmla="*/ 165453 h 241300"/>
                  <a:gd name="connsiteX203" fmla="*/ 54730 w 234950"/>
                  <a:gd name="connsiteY203" fmla="*/ 165162 h 241300"/>
                  <a:gd name="connsiteX204" fmla="*/ 56043 w 234950"/>
                  <a:gd name="connsiteY204" fmla="*/ 158809 h 241300"/>
                  <a:gd name="connsiteX205" fmla="*/ 46566 w 234950"/>
                  <a:gd name="connsiteY205" fmla="*/ 157438 h 241300"/>
                  <a:gd name="connsiteX206" fmla="*/ 43643 w 234950"/>
                  <a:gd name="connsiteY206" fmla="*/ 157704 h 241300"/>
                  <a:gd name="connsiteX207" fmla="*/ 45244 w 234950"/>
                  <a:gd name="connsiteY207" fmla="*/ 165327 h 241300"/>
                  <a:gd name="connsiteX208" fmla="*/ 45187 w 234950"/>
                  <a:gd name="connsiteY208" fmla="*/ 165869 h 241300"/>
                  <a:gd name="connsiteX209" fmla="*/ 46566 w 234950"/>
                  <a:gd name="connsiteY209" fmla="*/ 165767 h 241300"/>
                  <a:gd name="connsiteX210" fmla="*/ 149826 w 234950"/>
                  <a:gd name="connsiteY210" fmla="*/ 154433 h 241300"/>
                  <a:gd name="connsiteX211" fmla="*/ 145111 w 234950"/>
                  <a:gd name="connsiteY211" fmla="*/ 159081 h 241300"/>
                  <a:gd name="connsiteX212" fmla="*/ 148763 w 234950"/>
                  <a:gd name="connsiteY212" fmla="*/ 156675 h 241300"/>
                  <a:gd name="connsiteX213" fmla="*/ 142707 w 234950"/>
                  <a:gd name="connsiteY213" fmla="*/ 161842 h 241300"/>
                  <a:gd name="connsiteX214" fmla="*/ 139579 w 234950"/>
                  <a:gd name="connsiteY214" fmla="*/ 162726 h 241300"/>
                  <a:gd name="connsiteX215" fmla="*/ 143212 w 234950"/>
                  <a:gd name="connsiteY215" fmla="*/ 160332 h 241300"/>
                  <a:gd name="connsiteX216" fmla="*/ 136925 w 234950"/>
                  <a:gd name="connsiteY216" fmla="*/ 162580 h 241300"/>
                  <a:gd name="connsiteX217" fmla="*/ 205417 w 234950"/>
                  <a:gd name="connsiteY217" fmla="*/ 120423 h 241300"/>
                  <a:gd name="connsiteX218" fmla="*/ 203724 w 234950"/>
                  <a:gd name="connsiteY218" fmla="*/ 121899 h 241300"/>
                  <a:gd name="connsiteX219" fmla="*/ 204787 w 234950"/>
                  <a:gd name="connsiteY219" fmla="*/ 126365 h 241300"/>
                  <a:gd name="connsiteX220" fmla="*/ 200554 w 234950"/>
                  <a:gd name="connsiteY220" fmla="*/ 128588 h 241300"/>
                  <a:gd name="connsiteX221" fmla="*/ 199779 w 234950"/>
                  <a:gd name="connsiteY221" fmla="*/ 125335 h 241300"/>
                  <a:gd name="connsiteX222" fmla="*/ 198307 w 234950"/>
                  <a:gd name="connsiteY222" fmla="*/ 126618 h 241300"/>
                  <a:gd name="connsiteX223" fmla="*/ 201100 w 234950"/>
                  <a:gd name="connsiteY223" fmla="*/ 131408 h 241300"/>
                  <a:gd name="connsiteX224" fmla="*/ 207136 w 234950"/>
                  <a:gd name="connsiteY224" fmla="*/ 124950 h 241300"/>
                  <a:gd name="connsiteX225" fmla="*/ 206904 w 234950"/>
                  <a:gd name="connsiteY225" fmla="*/ 124883 h 241300"/>
                  <a:gd name="connsiteX226" fmla="*/ 209121 w 234950"/>
                  <a:gd name="connsiteY226" fmla="*/ 117197 h 241300"/>
                  <a:gd name="connsiteX227" fmla="*/ 209021 w 234950"/>
                  <a:gd name="connsiteY227" fmla="*/ 117284 h 241300"/>
                  <a:gd name="connsiteX228" fmla="*/ 209021 w 234950"/>
                  <a:gd name="connsiteY228" fmla="*/ 122767 h 241300"/>
                  <a:gd name="connsiteX229" fmla="*/ 209002 w 234950"/>
                  <a:gd name="connsiteY229" fmla="*/ 122953 h 241300"/>
                  <a:gd name="connsiteX230" fmla="*/ 209176 w 234950"/>
                  <a:gd name="connsiteY230" fmla="*/ 122767 h 241300"/>
                  <a:gd name="connsiteX231" fmla="*/ 218153 w 234950"/>
                  <a:gd name="connsiteY231" fmla="*/ 118920 h 241300"/>
                  <a:gd name="connsiteX232" fmla="*/ 215525 w 234950"/>
                  <a:gd name="connsiteY232" fmla="*/ 118587 h 241300"/>
                  <a:gd name="connsiteX233" fmla="*/ 215900 w 234950"/>
                  <a:gd name="connsiteY233" fmla="*/ 119744 h 241300"/>
                  <a:gd name="connsiteX234" fmla="*/ 210608 w 234950"/>
                  <a:gd name="connsiteY234" fmla="*/ 121785 h 241300"/>
                  <a:gd name="connsiteX235" fmla="*/ 215106 w 234950"/>
                  <a:gd name="connsiteY235" fmla="*/ 113747 h 241300"/>
                  <a:gd name="connsiteX236" fmla="*/ 214093 w 234950"/>
                  <a:gd name="connsiteY236" fmla="*/ 114167 h 241300"/>
                  <a:gd name="connsiteX237" fmla="*/ 215106 w 234950"/>
                  <a:gd name="connsiteY237" fmla="*/ 117294 h 241300"/>
                  <a:gd name="connsiteX238" fmla="*/ 219869 w 234950"/>
                  <a:gd name="connsiteY238" fmla="*/ 112714 h 241300"/>
                  <a:gd name="connsiteX239" fmla="*/ 219869 w 234950"/>
                  <a:gd name="connsiteY239" fmla="*/ 116417 h 241300"/>
                  <a:gd name="connsiteX240" fmla="*/ 219429 w 234950"/>
                  <a:gd name="connsiteY240" fmla="*/ 118374 h 241300"/>
                  <a:gd name="connsiteX241" fmla="*/ 221526 w 234950"/>
                  <a:gd name="connsiteY241" fmla="*/ 117475 h 241300"/>
                  <a:gd name="connsiteX242" fmla="*/ 222687 w 234950"/>
                  <a:gd name="connsiteY242" fmla="*/ 116802 h 241300"/>
                  <a:gd name="connsiteX243" fmla="*/ 221192 w 234950"/>
                  <a:gd name="connsiteY243" fmla="*/ 117475 h 241300"/>
                  <a:gd name="connsiteX244" fmla="*/ 63568 w 234950"/>
                  <a:gd name="connsiteY244" fmla="*/ 111637 h 241300"/>
                  <a:gd name="connsiteX245" fmla="*/ 63756 w 234950"/>
                  <a:gd name="connsiteY245" fmla="*/ 117975 h 241300"/>
                  <a:gd name="connsiteX246" fmla="*/ 65646 w 234950"/>
                  <a:gd name="connsiteY246" fmla="*/ 113846 h 241300"/>
                  <a:gd name="connsiteX247" fmla="*/ 64293 w 234950"/>
                  <a:gd name="connsiteY247" fmla="*/ 113665 h 241300"/>
                  <a:gd name="connsiteX248" fmla="*/ 225954 w 234950"/>
                  <a:gd name="connsiteY248" fmla="*/ 109247 h 241300"/>
                  <a:gd name="connsiteX249" fmla="*/ 223466 w 234950"/>
                  <a:gd name="connsiteY249" fmla="*/ 110279 h 241300"/>
                  <a:gd name="connsiteX250" fmla="*/ 225317 w 234950"/>
                  <a:gd name="connsiteY250" fmla="*/ 115278 h 241300"/>
                  <a:gd name="connsiteX251" fmla="*/ 225954 w 234950"/>
                  <a:gd name="connsiteY251" fmla="*/ 114908 h 241300"/>
                  <a:gd name="connsiteX252" fmla="*/ 229828 w 234950"/>
                  <a:gd name="connsiteY252" fmla="*/ 108111 h 241300"/>
                  <a:gd name="connsiteX253" fmla="*/ 229292 w 234950"/>
                  <a:gd name="connsiteY253" fmla="*/ 108645 h 241300"/>
                  <a:gd name="connsiteX254" fmla="*/ 228530 w 234950"/>
                  <a:gd name="connsiteY254" fmla="*/ 108445 h 241300"/>
                  <a:gd name="connsiteX255" fmla="*/ 229863 w 234950"/>
                  <a:gd name="connsiteY255" fmla="*/ 112643 h 241300"/>
                  <a:gd name="connsiteX256" fmla="*/ 230655 w 234950"/>
                  <a:gd name="connsiteY256" fmla="*/ 112183 h 241300"/>
                  <a:gd name="connsiteX257" fmla="*/ 66220 w 234950"/>
                  <a:gd name="connsiteY257" fmla="*/ 98598 h 241300"/>
                  <a:gd name="connsiteX258" fmla="*/ 63401 w 234950"/>
                  <a:gd name="connsiteY258" fmla="*/ 105977 h 241300"/>
                  <a:gd name="connsiteX259" fmla="*/ 63411 w 234950"/>
                  <a:gd name="connsiteY259" fmla="*/ 106298 h 241300"/>
                  <a:gd name="connsiteX260" fmla="*/ 66674 w 234950"/>
                  <a:gd name="connsiteY260" fmla="*/ 104775 h 241300"/>
                  <a:gd name="connsiteX261" fmla="*/ 68043 w 234950"/>
                  <a:gd name="connsiteY261" fmla="*/ 108608 h 241300"/>
                  <a:gd name="connsiteX262" fmla="*/ 68524 w 234950"/>
                  <a:gd name="connsiteY262" fmla="*/ 107557 h 241300"/>
                  <a:gd name="connsiteX263" fmla="*/ 162863 w 234950"/>
                  <a:gd name="connsiteY263" fmla="*/ 94283 h 241300"/>
                  <a:gd name="connsiteX264" fmla="*/ 163512 w 234950"/>
                  <a:gd name="connsiteY264" fmla="*/ 97064 h 241300"/>
                  <a:gd name="connsiteX265" fmla="*/ 161252 w 234950"/>
                  <a:gd name="connsiteY265" fmla="*/ 98275 h 241300"/>
                  <a:gd name="connsiteX266" fmla="*/ 168276 w 234950"/>
                  <a:gd name="connsiteY266" fmla="*/ 105181 h 241300"/>
                  <a:gd name="connsiteX267" fmla="*/ 168348 w 234950"/>
                  <a:gd name="connsiteY267" fmla="*/ 102943 h 241300"/>
                  <a:gd name="connsiteX268" fmla="*/ 69113 w 234950"/>
                  <a:gd name="connsiteY268" fmla="*/ 91021 h 241300"/>
                  <a:gd name="connsiteX269" fmla="*/ 67902 w 234950"/>
                  <a:gd name="connsiteY269" fmla="*/ 94192 h 241300"/>
                  <a:gd name="connsiteX270" fmla="*/ 68897 w 234950"/>
                  <a:gd name="connsiteY270" fmla="*/ 94192 h 241300"/>
                  <a:gd name="connsiteX271" fmla="*/ 71171 w 234950"/>
                  <a:gd name="connsiteY271" fmla="*/ 101773 h 241300"/>
                  <a:gd name="connsiteX272" fmla="*/ 71562 w 234950"/>
                  <a:gd name="connsiteY272" fmla="*/ 100918 h 241300"/>
                  <a:gd name="connsiteX273" fmla="*/ 72152 w 234950"/>
                  <a:gd name="connsiteY273" fmla="*/ 100475 h 241300"/>
                  <a:gd name="connsiteX274" fmla="*/ 73602 w 234950"/>
                  <a:gd name="connsiteY274" fmla="*/ 84015 h 241300"/>
                  <a:gd name="connsiteX275" fmla="*/ 70534 w 234950"/>
                  <a:gd name="connsiteY275" fmla="*/ 87302 h 241300"/>
                  <a:gd name="connsiteX276" fmla="*/ 70507 w 234950"/>
                  <a:gd name="connsiteY276" fmla="*/ 87374 h 241300"/>
                  <a:gd name="connsiteX277" fmla="*/ 73024 w 234950"/>
                  <a:gd name="connsiteY277" fmla="*/ 86255 h 241300"/>
                  <a:gd name="connsiteX278" fmla="*/ 76536 w 234950"/>
                  <a:gd name="connsiteY278" fmla="*/ 97181 h 241300"/>
                  <a:gd name="connsiteX279" fmla="*/ 79048 w 234950"/>
                  <a:gd name="connsiteY279" fmla="*/ 95294 h 241300"/>
                  <a:gd name="connsiteX280" fmla="*/ 76994 w 234950"/>
                  <a:gd name="connsiteY280" fmla="*/ 96362 h 241300"/>
                  <a:gd name="connsiteX281" fmla="*/ 155045 w 234950"/>
                  <a:gd name="connsiteY281" fmla="*/ 81941 h 241300"/>
                  <a:gd name="connsiteX282" fmla="*/ 155045 w 234950"/>
                  <a:gd name="connsiteY282" fmla="*/ 88371 h 241300"/>
                  <a:gd name="connsiteX283" fmla="*/ 154780 w 234950"/>
                  <a:gd name="connsiteY283" fmla="*/ 90223 h 241300"/>
                  <a:gd name="connsiteX284" fmla="*/ 153282 w 234950"/>
                  <a:gd name="connsiteY284" fmla="*/ 90438 h 241300"/>
                  <a:gd name="connsiteX285" fmla="*/ 159278 w 234950"/>
                  <a:gd name="connsiteY285" fmla="*/ 96334 h 241300"/>
                  <a:gd name="connsiteX286" fmla="*/ 159278 w 234950"/>
                  <a:gd name="connsiteY286" fmla="*/ 90261 h 241300"/>
                  <a:gd name="connsiteX287" fmla="*/ 159412 w 234950"/>
                  <a:gd name="connsiteY287" fmla="*/ 88834 h 241300"/>
                  <a:gd name="connsiteX288" fmla="*/ 146788 w 234950"/>
                  <a:gd name="connsiteY288" fmla="*/ 74321 h 241300"/>
                  <a:gd name="connsiteX289" fmla="*/ 148431 w 234950"/>
                  <a:gd name="connsiteY289" fmla="*/ 83080 h 241300"/>
                  <a:gd name="connsiteX290" fmla="*/ 147954 w 234950"/>
                  <a:gd name="connsiteY290" fmla="*/ 85199 h 241300"/>
                  <a:gd name="connsiteX291" fmla="*/ 152829 w 234950"/>
                  <a:gd name="connsiteY291" fmla="*/ 89993 h 241300"/>
                  <a:gd name="connsiteX292" fmla="*/ 150812 w 234950"/>
                  <a:gd name="connsiteY292" fmla="*/ 79905 h 241300"/>
                  <a:gd name="connsiteX293" fmla="*/ 153047 w 234950"/>
                  <a:gd name="connsiteY293" fmla="*/ 78787 h 241300"/>
                  <a:gd name="connsiteX294" fmla="*/ 151918 w 234950"/>
                  <a:gd name="connsiteY294" fmla="*/ 77004 h 241300"/>
                  <a:gd name="connsiteX295" fmla="*/ 139717 w 234950"/>
                  <a:gd name="connsiteY295" fmla="*/ 70623 h 241300"/>
                  <a:gd name="connsiteX296" fmla="*/ 141004 w 234950"/>
                  <a:gd name="connsiteY296" fmla="*/ 79911 h 241300"/>
                  <a:gd name="connsiteX297" fmla="*/ 142755 w 234950"/>
                  <a:gd name="connsiteY297" fmla="*/ 80330 h 241300"/>
                  <a:gd name="connsiteX298" fmla="*/ 141287 w 234950"/>
                  <a:gd name="connsiteY298" fmla="*/ 72496 h 241300"/>
                  <a:gd name="connsiteX299" fmla="*/ 142374 w 234950"/>
                  <a:gd name="connsiteY299" fmla="*/ 72013 h 241300"/>
                  <a:gd name="connsiteX300" fmla="*/ 133366 w 234950"/>
                  <a:gd name="connsiteY300" fmla="*/ 67302 h 241300"/>
                  <a:gd name="connsiteX301" fmla="*/ 134937 w 234950"/>
                  <a:gd name="connsiteY301" fmla="*/ 76730 h 241300"/>
                  <a:gd name="connsiteX302" fmla="*/ 132593 w 234950"/>
                  <a:gd name="connsiteY302" fmla="*/ 77902 h 241300"/>
                  <a:gd name="connsiteX303" fmla="*/ 136313 w 234950"/>
                  <a:gd name="connsiteY303" fmla="*/ 78790 h 241300"/>
                  <a:gd name="connsiteX304" fmla="*/ 134937 w 234950"/>
                  <a:gd name="connsiteY304" fmla="*/ 68858 h 241300"/>
                  <a:gd name="connsiteX305" fmla="*/ 135644 w 234950"/>
                  <a:gd name="connsiteY305" fmla="*/ 68493 h 241300"/>
                  <a:gd name="connsiteX306" fmla="*/ 96861 w 234950"/>
                  <a:gd name="connsiteY306" fmla="*/ 67294 h 241300"/>
                  <a:gd name="connsiteX307" fmla="*/ 99005 w 234950"/>
                  <a:gd name="connsiteY307" fmla="*/ 80301 h 241300"/>
                  <a:gd name="connsiteX308" fmla="*/ 100120 w 234950"/>
                  <a:gd name="connsiteY308" fmla="*/ 79463 h 241300"/>
                  <a:gd name="connsiteX309" fmla="*/ 127413 w 234950"/>
                  <a:gd name="connsiteY309" fmla="*/ 64189 h 241300"/>
                  <a:gd name="connsiteX310" fmla="*/ 129381 w 234950"/>
                  <a:gd name="connsiteY310" fmla="*/ 75010 h 241300"/>
                  <a:gd name="connsiteX311" fmla="*/ 129155 w 234950"/>
                  <a:gd name="connsiteY311" fmla="*/ 77080 h 241300"/>
                  <a:gd name="connsiteX312" fmla="*/ 130461 w 234950"/>
                  <a:gd name="connsiteY312" fmla="*/ 77392 h 241300"/>
                  <a:gd name="connsiteX313" fmla="*/ 128587 w 234950"/>
                  <a:gd name="connsiteY313" fmla="*/ 66146 h 241300"/>
                  <a:gd name="connsiteX314" fmla="*/ 129900 w 234950"/>
                  <a:gd name="connsiteY314" fmla="*/ 65490 h 241300"/>
                  <a:gd name="connsiteX315" fmla="*/ 111220 w 234950"/>
                  <a:gd name="connsiteY315" fmla="*/ 63661 h 241300"/>
                  <a:gd name="connsiteX316" fmla="*/ 104594 w 234950"/>
                  <a:gd name="connsiteY316" fmla="*/ 64030 h 241300"/>
                  <a:gd name="connsiteX317" fmla="*/ 107156 w 234950"/>
                  <a:gd name="connsiteY317" fmla="*/ 64030 h 241300"/>
                  <a:gd name="connsiteX318" fmla="*/ 110759 w 234950"/>
                  <a:gd name="connsiteY318" fmla="*/ 77480 h 241300"/>
                  <a:gd name="connsiteX319" fmla="*/ 113444 w 234950"/>
                  <a:gd name="connsiteY319" fmla="*/ 77060 h 241300"/>
                  <a:gd name="connsiteX320" fmla="*/ 109537 w 234950"/>
                  <a:gd name="connsiteY320" fmla="*/ 64558 h 241300"/>
                  <a:gd name="connsiteX321" fmla="*/ 118863 w 234950"/>
                  <a:gd name="connsiteY321" fmla="*/ 63236 h 241300"/>
                  <a:gd name="connsiteX322" fmla="*/ 113841 w 234950"/>
                  <a:gd name="connsiteY322" fmla="*/ 63515 h 241300"/>
                  <a:gd name="connsiteX323" fmla="*/ 117475 w 234950"/>
                  <a:gd name="connsiteY323" fmla="*/ 75142 h 241300"/>
                  <a:gd name="connsiteX324" fmla="*/ 114058 w 234950"/>
                  <a:gd name="connsiteY324" fmla="*/ 76964 h 241300"/>
                  <a:gd name="connsiteX325" fmla="*/ 120180 w 234950"/>
                  <a:gd name="connsiteY325" fmla="*/ 76007 h 241300"/>
                  <a:gd name="connsiteX326" fmla="*/ 115887 w 234950"/>
                  <a:gd name="connsiteY326" fmla="*/ 64558 h 241300"/>
                  <a:gd name="connsiteX327" fmla="*/ 124943 w 234950"/>
                  <a:gd name="connsiteY327" fmla="*/ 62897 h 241300"/>
                  <a:gd name="connsiteX328" fmla="*/ 120778 w 234950"/>
                  <a:gd name="connsiteY328" fmla="*/ 63129 h 241300"/>
                  <a:gd name="connsiteX329" fmla="*/ 123031 w 234950"/>
                  <a:gd name="connsiteY329" fmla="*/ 75142 h 241300"/>
                  <a:gd name="connsiteX330" fmla="*/ 122979 w 234950"/>
                  <a:gd name="connsiteY330" fmla="*/ 75605 h 241300"/>
                  <a:gd name="connsiteX331" fmla="*/ 126880 w 234950"/>
                  <a:gd name="connsiteY331" fmla="*/ 76537 h 241300"/>
                  <a:gd name="connsiteX332" fmla="*/ 124618 w 234950"/>
                  <a:gd name="connsiteY332" fmla="*/ 64096 h 241300"/>
                  <a:gd name="connsiteX333" fmla="*/ 124916 w 234950"/>
                  <a:gd name="connsiteY333" fmla="*/ 63005 h 241300"/>
                  <a:gd name="connsiteX334" fmla="*/ 125032 w 234950"/>
                  <a:gd name="connsiteY334" fmla="*/ 62944 h 241300"/>
                  <a:gd name="connsiteX335" fmla="*/ 123368 w 234950"/>
                  <a:gd name="connsiteY335" fmla="*/ 61077 h 241300"/>
                  <a:gd name="connsiteX336" fmla="*/ 126342 w 234950"/>
                  <a:gd name="connsiteY336" fmla="*/ 62257 h 241300"/>
                  <a:gd name="connsiteX337" fmla="*/ 126999 w 234950"/>
                  <a:gd name="connsiteY337" fmla="*/ 61913 h 241300"/>
                  <a:gd name="connsiteX338" fmla="*/ 127118 w 234950"/>
                  <a:gd name="connsiteY338" fmla="*/ 62565 h 241300"/>
                  <a:gd name="connsiteX339" fmla="*/ 131929 w 234950"/>
                  <a:gd name="connsiteY339" fmla="*/ 64475 h 241300"/>
                  <a:gd name="connsiteX340" fmla="*/ 132820 w 234950"/>
                  <a:gd name="connsiteY340" fmla="*/ 64030 h 241300"/>
                  <a:gd name="connsiteX341" fmla="*/ 132963 w 234950"/>
                  <a:gd name="connsiteY341" fmla="*/ 64885 h 241300"/>
                  <a:gd name="connsiteX342" fmla="*/ 138431 w 234950"/>
                  <a:gd name="connsiteY342" fmla="*/ 67056 h 241300"/>
                  <a:gd name="connsiteX343" fmla="*/ 139170 w 234950"/>
                  <a:gd name="connsiteY343" fmla="*/ 66675 h 241300"/>
                  <a:gd name="connsiteX344" fmla="*/ 139269 w 234950"/>
                  <a:gd name="connsiteY344" fmla="*/ 67389 h 241300"/>
                  <a:gd name="connsiteX345" fmla="*/ 152889 w 234950"/>
                  <a:gd name="connsiteY345" fmla="*/ 72795 h 241300"/>
                  <a:gd name="connsiteX346" fmla="*/ 172696 w 234950"/>
                  <a:gd name="connsiteY346" fmla="*/ 102943 h 241300"/>
                  <a:gd name="connsiteX347" fmla="*/ 162982 w 234950"/>
                  <a:gd name="connsiteY347" fmla="*/ 146124 h 241300"/>
                  <a:gd name="connsiteX348" fmla="*/ 162532 w 234950"/>
                  <a:gd name="connsiteY348" fmla="*/ 146409 h 241300"/>
                  <a:gd name="connsiteX349" fmla="*/ 162116 w 234950"/>
                  <a:gd name="connsiteY349" fmla="*/ 147876 h 241300"/>
                  <a:gd name="connsiteX350" fmla="*/ 148763 w 234950"/>
                  <a:gd name="connsiteY350" fmla="*/ 156675 h 241300"/>
                  <a:gd name="connsiteX351" fmla="*/ 155845 w 234950"/>
                  <a:gd name="connsiteY351" fmla="*/ 150631 h 241300"/>
                  <a:gd name="connsiteX352" fmla="*/ 149826 w 234950"/>
                  <a:gd name="connsiteY352" fmla="*/ 154433 h 241300"/>
                  <a:gd name="connsiteX353" fmla="*/ 158406 w 234950"/>
                  <a:gd name="connsiteY353" fmla="*/ 145974 h 241300"/>
                  <a:gd name="connsiteX354" fmla="*/ 168073 w 234950"/>
                  <a:gd name="connsiteY354" fmla="*/ 111534 h 241300"/>
                  <a:gd name="connsiteX355" fmla="*/ 168077 w 234950"/>
                  <a:gd name="connsiteY355" fmla="*/ 111417 h 241300"/>
                  <a:gd name="connsiteX356" fmla="*/ 148791 w 234950"/>
                  <a:gd name="connsiteY356" fmla="*/ 87964 h 241300"/>
                  <a:gd name="connsiteX357" fmla="*/ 118063 w 234950"/>
                  <a:gd name="connsiteY357" fmla="*/ 79058 h 241300"/>
                  <a:gd name="connsiteX358" fmla="*/ 69115 w 234950"/>
                  <a:gd name="connsiteY358" fmla="*/ 114580 h 241300"/>
                  <a:gd name="connsiteX359" fmla="*/ 68160 w 234950"/>
                  <a:gd name="connsiteY359" fmla="*/ 132671 h 241300"/>
                  <a:gd name="connsiteX360" fmla="*/ 85521 w 234950"/>
                  <a:gd name="connsiteY360" fmla="*/ 157773 h 241300"/>
                  <a:gd name="connsiteX361" fmla="*/ 87035 w 234950"/>
                  <a:gd name="connsiteY361" fmla="*/ 158975 h 241300"/>
                  <a:gd name="connsiteX362" fmla="*/ 90776 w 234950"/>
                  <a:gd name="connsiteY362" fmla="*/ 160740 h 241300"/>
                  <a:gd name="connsiteX363" fmla="*/ 122414 w 234950"/>
                  <a:gd name="connsiteY363" fmla="*/ 167577 h 241300"/>
                  <a:gd name="connsiteX364" fmla="*/ 124955 w 234950"/>
                  <a:gd name="connsiteY364" fmla="*/ 166859 h 241300"/>
                  <a:gd name="connsiteX365" fmla="*/ 136925 w 234950"/>
                  <a:gd name="connsiteY365" fmla="*/ 162580 h 241300"/>
                  <a:gd name="connsiteX366" fmla="*/ 134356 w 234950"/>
                  <a:gd name="connsiteY366" fmla="*/ 164202 h 241300"/>
                  <a:gd name="connsiteX367" fmla="*/ 139579 w 234950"/>
                  <a:gd name="connsiteY367" fmla="*/ 162726 h 241300"/>
                  <a:gd name="connsiteX368" fmla="*/ 128940 w 234950"/>
                  <a:gd name="connsiteY368" fmla="*/ 169736 h 241300"/>
                  <a:gd name="connsiteX369" fmla="*/ 121418 w 234950"/>
                  <a:gd name="connsiteY369" fmla="*/ 168958 h 241300"/>
                  <a:gd name="connsiteX370" fmla="*/ 106510 w 234950"/>
                  <a:gd name="connsiteY370" fmla="*/ 170129 h 241300"/>
                  <a:gd name="connsiteX371" fmla="*/ 91137 w 234950"/>
                  <a:gd name="connsiteY371" fmla="*/ 165828 h 241300"/>
                  <a:gd name="connsiteX372" fmla="*/ 89782 w 234950"/>
                  <a:gd name="connsiteY372" fmla="*/ 165688 h 241300"/>
                  <a:gd name="connsiteX373" fmla="*/ 89202 w 234950"/>
                  <a:gd name="connsiteY373" fmla="*/ 165287 h 241300"/>
                  <a:gd name="connsiteX374" fmla="*/ 86497 w 234950"/>
                  <a:gd name="connsiteY374" fmla="*/ 164530 h 241300"/>
                  <a:gd name="connsiteX375" fmla="*/ 77973 w 234950"/>
                  <a:gd name="connsiteY375" fmla="*/ 157513 h 241300"/>
                  <a:gd name="connsiteX376" fmla="*/ 73262 w 234950"/>
                  <a:gd name="connsiteY376" fmla="*/ 154252 h 241300"/>
                  <a:gd name="connsiteX377" fmla="*/ 72606 w 234950"/>
                  <a:gd name="connsiteY377" fmla="*/ 153095 h 241300"/>
                  <a:gd name="connsiteX378" fmla="*/ 70050 w 234950"/>
                  <a:gd name="connsiteY378" fmla="*/ 150991 h 241300"/>
                  <a:gd name="connsiteX379" fmla="*/ 59665 w 234950"/>
                  <a:gd name="connsiteY379" fmla="*/ 128832 h 241300"/>
                  <a:gd name="connsiteX380" fmla="*/ 67851 w 234950"/>
                  <a:gd name="connsiteY380" fmla="*/ 84741 h 241300"/>
                  <a:gd name="connsiteX381" fmla="*/ 78514 w 234950"/>
                  <a:gd name="connsiteY381" fmla="*/ 77858 h 241300"/>
                  <a:gd name="connsiteX382" fmla="*/ 77787 w 234950"/>
                  <a:gd name="connsiteY382" fmla="*/ 75142 h 241300"/>
                  <a:gd name="connsiteX383" fmla="*/ 81756 w 234950"/>
                  <a:gd name="connsiteY383" fmla="*/ 75142 h 241300"/>
                  <a:gd name="connsiteX384" fmla="*/ 81788 w 234950"/>
                  <a:gd name="connsiteY384" fmla="*/ 75244 h 241300"/>
                  <a:gd name="connsiteX385" fmla="*/ 84187 w 234950"/>
                  <a:gd name="connsiteY385" fmla="*/ 72673 h 241300"/>
                  <a:gd name="connsiteX386" fmla="*/ 84690 w 234950"/>
                  <a:gd name="connsiteY386" fmla="*/ 72446 h 241300"/>
                  <a:gd name="connsiteX387" fmla="*/ 84137 w 234950"/>
                  <a:gd name="connsiteY387" fmla="*/ 70380 h 241300"/>
                  <a:gd name="connsiteX388" fmla="*/ 88106 w 234950"/>
                  <a:gd name="connsiteY388" fmla="*/ 70380 h 241300"/>
                  <a:gd name="connsiteX389" fmla="*/ 88249 w 234950"/>
                  <a:gd name="connsiteY389" fmla="*/ 70838 h 241300"/>
                  <a:gd name="connsiteX390" fmla="*/ 92063 w 234950"/>
                  <a:gd name="connsiteY390" fmla="*/ 69115 h 241300"/>
                  <a:gd name="connsiteX391" fmla="*/ 88441 w 234950"/>
                  <a:gd name="connsiteY391" fmla="*/ 71452 h 241300"/>
                  <a:gd name="connsiteX392" fmla="*/ 92075 w 234950"/>
                  <a:gd name="connsiteY392" fmla="*/ 83080 h 241300"/>
                  <a:gd name="connsiteX393" fmla="*/ 88106 w 234950"/>
                  <a:gd name="connsiteY393" fmla="*/ 85196 h 241300"/>
                  <a:gd name="connsiteX394" fmla="*/ 85016 w 234950"/>
                  <a:gd name="connsiteY394" fmla="*/ 73662 h 241300"/>
                  <a:gd name="connsiteX395" fmla="*/ 81918 w 234950"/>
                  <a:gd name="connsiteY395" fmla="*/ 75662 h 241300"/>
                  <a:gd name="connsiteX396" fmla="*/ 85725 w 234950"/>
                  <a:gd name="connsiteY396" fmla="*/ 87842 h 241300"/>
                  <a:gd name="connsiteX397" fmla="*/ 81756 w 234950"/>
                  <a:gd name="connsiteY397" fmla="*/ 89958 h 241300"/>
                  <a:gd name="connsiteX398" fmla="*/ 78700 w 234950"/>
                  <a:gd name="connsiteY398" fmla="*/ 78552 h 241300"/>
                  <a:gd name="connsiteX399" fmla="*/ 77106 w 234950"/>
                  <a:gd name="connsiteY399" fmla="*/ 80260 h 241300"/>
                  <a:gd name="connsiteX400" fmla="*/ 80862 w 234950"/>
                  <a:gd name="connsiteY400" fmla="*/ 93931 h 241300"/>
                  <a:gd name="connsiteX401" fmla="*/ 96379 w 234950"/>
                  <a:gd name="connsiteY401" fmla="*/ 82273 h 241300"/>
                  <a:gd name="connsiteX402" fmla="*/ 92075 w 234950"/>
                  <a:gd name="connsiteY402" fmla="*/ 69216 h 241300"/>
                  <a:gd name="connsiteX403" fmla="*/ 96837 w 234950"/>
                  <a:gd name="connsiteY403" fmla="*/ 67152 h 241300"/>
                  <a:gd name="connsiteX404" fmla="*/ 96846 w 234950"/>
                  <a:gd name="connsiteY404" fmla="*/ 67205 h 241300"/>
                  <a:gd name="connsiteX405" fmla="*/ 100806 w 234950"/>
                  <a:gd name="connsiteY405" fmla="*/ 67205 h 241300"/>
                  <a:gd name="connsiteX406" fmla="*/ 104331 w 234950"/>
                  <a:gd name="connsiteY406" fmla="*/ 78484 h 241300"/>
                  <a:gd name="connsiteX407" fmla="*/ 106495 w 234950"/>
                  <a:gd name="connsiteY407" fmla="*/ 78146 h 241300"/>
                  <a:gd name="connsiteX408" fmla="*/ 103205 w 234950"/>
                  <a:gd name="connsiteY408" fmla="*/ 64107 h 241300"/>
                  <a:gd name="connsiteX409" fmla="*/ 103139 w 234950"/>
                  <a:gd name="connsiteY409" fmla="*/ 64111 h 241300"/>
                  <a:gd name="connsiteX410" fmla="*/ 92063 w 234950"/>
                  <a:gd name="connsiteY410" fmla="*/ 69115 h 241300"/>
                  <a:gd name="connsiteX411" fmla="*/ 102324 w 234950"/>
                  <a:gd name="connsiteY411" fmla="*/ 62493 h 241300"/>
                  <a:gd name="connsiteX412" fmla="*/ 123368 w 234950"/>
                  <a:gd name="connsiteY412" fmla="*/ 61077 h 241300"/>
                  <a:gd name="connsiteX413" fmla="*/ 185373 w 234950"/>
                  <a:gd name="connsiteY413" fmla="*/ 50819 h 241300"/>
                  <a:gd name="connsiteX414" fmla="*/ 185373 w 234950"/>
                  <a:gd name="connsiteY414" fmla="*/ 63501 h 241300"/>
                  <a:gd name="connsiteX415" fmla="*/ 186118 w 234950"/>
                  <a:gd name="connsiteY415" fmla="*/ 66763 h 241300"/>
                  <a:gd name="connsiteX416" fmla="*/ 187369 w 234950"/>
                  <a:gd name="connsiteY416" fmla="*/ 67159 h 241300"/>
                  <a:gd name="connsiteX417" fmla="*/ 189094 w 234950"/>
                  <a:gd name="connsiteY417" fmla="*/ 58103 h 241300"/>
                  <a:gd name="connsiteX418" fmla="*/ 187324 w 234950"/>
                  <a:gd name="connsiteY418" fmla="*/ 58103 h 241300"/>
                  <a:gd name="connsiteX419" fmla="*/ 191783 w 234950"/>
                  <a:gd name="connsiteY419" fmla="*/ 31553 h 241300"/>
                  <a:gd name="connsiteX420" fmla="*/ 193675 w 234950"/>
                  <a:gd name="connsiteY420" fmla="*/ 43260 h 241300"/>
                  <a:gd name="connsiteX421" fmla="*/ 189442 w 234950"/>
                  <a:gd name="connsiteY421" fmla="*/ 45443 h 241300"/>
                  <a:gd name="connsiteX422" fmla="*/ 188358 w 234950"/>
                  <a:gd name="connsiteY422" fmla="*/ 38734 h 241300"/>
                  <a:gd name="connsiteX423" fmla="*/ 187562 w 234950"/>
                  <a:gd name="connsiteY423" fmla="*/ 41209 h 241300"/>
                  <a:gd name="connsiteX424" fmla="*/ 190552 w 234950"/>
                  <a:gd name="connsiteY424" fmla="*/ 52371 h 241300"/>
                  <a:gd name="connsiteX425" fmla="*/ 193902 w 234950"/>
                  <a:gd name="connsiteY425" fmla="*/ 43577 h 241300"/>
                  <a:gd name="connsiteX426" fmla="*/ 195943 w 234950"/>
                  <a:gd name="connsiteY426" fmla="*/ 37148 h 241300"/>
                  <a:gd name="connsiteX427" fmla="*/ 192116 w 234950"/>
                  <a:gd name="connsiteY427" fmla="*/ 32058 h 241300"/>
                  <a:gd name="connsiteX428" fmla="*/ 191032 w 234950"/>
                  <a:gd name="connsiteY428" fmla="*/ 30414 h 241300"/>
                  <a:gd name="connsiteX429" fmla="*/ 191024 w 234950"/>
                  <a:gd name="connsiteY429" fmla="*/ 30439 h 241300"/>
                  <a:gd name="connsiteX430" fmla="*/ 191042 w 234950"/>
                  <a:gd name="connsiteY430" fmla="*/ 30429 h 241300"/>
                  <a:gd name="connsiteX431" fmla="*/ 103464 w 234950"/>
                  <a:gd name="connsiteY431" fmla="*/ 6438 h 241300"/>
                  <a:gd name="connsiteX432" fmla="*/ 75442 w 234950"/>
                  <a:gd name="connsiteY432" fmla="*/ 12876 h 241300"/>
                  <a:gd name="connsiteX433" fmla="*/ 79753 w 234950"/>
                  <a:gd name="connsiteY433" fmla="*/ 36483 h 241300"/>
                  <a:gd name="connsiteX434" fmla="*/ 79753 w 234950"/>
                  <a:gd name="connsiteY434" fmla="*/ 51506 h 241300"/>
                  <a:gd name="connsiteX435" fmla="*/ 53887 w 234950"/>
                  <a:gd name="connsiteY435" fmla="*/ 55798 h 241300"/>
                  <a:gd name="connsiteX436" fmla="*/ 30177 w 234950"/>
                  <a:gd name="connsiteY436" fmla="*/ 45067 h 241300"/>
                  <a:gd name="connsiteX437" fmla="*/ 19399 w 234950"/>
                  <a:gd name="connsiteY437" fmla="*/ 66528 h 241300"/>
                  <a:gd name="connsiteX438" fmla="*/ 28021 w 234950"/>
                  <a:gd name="connsiteY438" fmla="*/ 81551 h 241300"/>
                  <a:gd name="connsiteX439" fmla="*/ 47421 w 234950"/>
                  <a:gd name="connsiteY439" fmla="*/ 96573 h 241300"/>
                  <a:gd name="connsiteX440" fmla="*/ 47421 w 234950"/>
                  <a:gd name="connsiteY440" fmla="*/ 98719 h 241300"/>
                  <a:gd name="connsiteX441" fmla="*/ 47421 w 234950"/>
                  <a:gd name="connsiteY441" fmla="*/ 107303 h 241300"/>
                  <a:gd name="connsiteX442" fmla="*/ 40954 w 234950"/>
                  <a:gd name="connsiteY442" fmla="*/ 111595 h 241300"/>
                  <a:gd name="connsiteX443" fmla="*/ 12933 w 234950"/>
                  <a:gd name="connsiteY443" fmla="*/ 124472 h 241300"/>
                  <a:gd name="connsiteX444" fmla="*/ 8804 w 234950"/>
                  <a:gd name="connsiteY444" fmla="*/ 127374 h 241300"/>
                  <a:gd name="connsiteX445" fmla="*/ 8622 w 234950"/>
                  <a:gd name="connsiteY445" fmla="*/ 124472 h 241300"/>
                  <a:gd name="connsiteX446" fmla="*/ 8352 w 234950"/>
                  <a:gd name="connsiteY446" fmla="*/ 127691 h 241300"/>
                  <a:gd name="connsiteX447" fmla="*/ 8804 w 234950"/>
                  <a:gd name="connsiteY447" fmla="*/ 127374 h 241300"/>
                  <a:gd name="connsiteX448" fmla="*/ 9161 w 234950"/>
                  <a:gd name="connsiteY448" fmla="*/ 133056 h 241300"/>
                  <a:gd name="connsiteX449" fmla="*/ 12933 w 234950"/>
                  <a:gd name="connsiteY449" fmla="*/ 141640 h 241300"/>
                  <a:gd name="connsiteX450" fmla="*/ 25866 w 234950"/>
                  <a:gd name="connsiteY450" fmla="*/ 152371 h 241300"/>
                  <a:gd name="connsiteX451" fmla="*/ 53887 w 234950"/>
                  <a:gd name="connsiteY451" fmla="*/ 152371 h 241300"/>
                  <a:gd name="connsiteX452" fmla="*/ 58198 w 234950"/>
                  <a:gd name="connsiteY452" fmla="*/ 152371 h 241300"/>
                  <a:gd name="connsiteX453" fmla="*/ 62509 w 234950"/>
                  <a:gd name="connsiteY453" fmla="*/ 158809 h 241300"/>
                  <a:gd name="connsiteX454" fmla="*/ 62509 w 234950"/>
                  <a:gd name="connsiteY454" fmla="*/ 163101 h 241300"/>
                  <a:gd name="connsiteX455" fmla="*/ 51732 w 234950"/>
                  <a:gd name="connsiteY455" fmla="*/ 188854 h 241300"/>
                  <a:gd name="connsiteX456" fmla="*/ 58198 w 234950"/>
                  <a:gd name="connsiteY456" fmla="*/ 206022 h 241300"/>
                  <a:gd name="connsiteX457" fmla="*/ 65743 w 234950"/>
                  <a:gd name="connsiteY457" fmla="*/ 211119 h 241300"/>
                  <a:gd name="connsiteX458" fmla="*/ 71667 w 234950"/>
                  <a:gd name="connsiteY458" fmla="*/ 213858 h 241300"/>
                  <a:gd name="connsiteX459" fmla="*/ 69245 w 234950"/>
                  <a:gd name="connsiteY459" fmla="*/ 215948 h 241300"/>
                  <a:gd name="connsiteX460" fmla="*/ 73287 w 234950"/>
                  <a:gd name="connsiteY460" fmla="*/ 214607 h 241300"/>
                  <a:gd name="connsiteX461" fmla="*/ 71667 w 234950"/>
                  <a:gd name="connsiteY461" fmla="*/ 213858 h 241300"/>
                  <a:gd name="connsiteX462" fmla="*/ 73287 w 234950"/>
                  <a:gd name="connsiteY462" fmla="*/ 212460 h 241300"/>
                  <a:gd name="connsiteX463" fmla="*/ 96997 w 234950"/>
                  <a:gd name="connsiteY463" fmla="*/ 188854 h 241300"/>
                  <a:gd name="connsiteX464" fmla="*/ 103464 w 234950"/>
                  <a:gd name="connsiteY464" fmla="*/ 184562 h 241300"/>
                  <a:gd name="connsiteX465" fmla="*/ 109930 w 234950"/>
                  <a:gd name="connsiteY465" fmla="*/ 186708 h 241300"/>
                  <a:gd name="connsiteX466" fmla="*/ 112086 w 234950"/>
                  <a:gd name="connsiteY466" fmla="*/ 188854 h 241300"/>
                  <a:gd name="connsiteX467" fmla="*/ 127175 w 234950"/>
                  <a:gd name="connsiteY467" fmla="*/ 223191 h 241300"/>
                  <a:gd name="connsiteX468" fmla="*/ 148730 w 234950"/>
                  <a:gd name="connsiteY468" fmla="*/ 218899 h 241300"/>
                  <a:gd name="connsiteX469" fmla="*/ 153041 w 234950"/>
                  <a:gd name="connsiteY469" fmla="*/ 212460 h 241300"/>
                  <a:gd name="connsiteX470" fmla="*/ 178907 w 234950"/>
                  <a:gd name="connsiteY470" fmla="*/ 175977 h 241300"/>
                  <a:gd name="connsiteX471" fmla="*/ 191032 w 234950"/>
                  <a:gd name="connsiteY471" fmla="*/ 181074 h 241300"/>
                  <a:gd name="connsiteX472" fmla="*/ 201763 w 234950"/>
                  <a:gd name="connsiteY472" fmla="*/ 183798 h 241300"/>
                  <a:gd name="connsiteX473" fmla="*/ 200462 w 234950"/>
                  <a:gd name="connsiteY473" fmla="*/ 185903 h 241300"/>
                  <a:gd name="connsiteX474" fmla="*/ 204773 w 234950"/>
                  <a:gd name="connsiteY474" fmla="*/ 184562 h 241300"/>
                  <a:gd name="connsiteX475" fmla="*/ 201763 w 234950"/>
                  <a:gd name="connsiteY475" fmla="*/ 183798 h 241300"/>
                  <a:gd name="connsiteX476" fmla="*/ 202618 w 234950"/>
                  <a:gd name="connsiteY476" fmla="*/ 182416 h 241300"/>
                  <a:gd name="connsiteX477" fmla="*/ 209084 w 234950"/>
                  <a:gd name="connsiteY477" fmla="*/ 171685 h 241300"/>
                  <a:gd name="connsiteX478" fmla="*/ 213395 w 234950"/>
                  <a:gd name="connsiteY478" fmla="*/ 158809 h 241300"/>
                  <a:gd name="connsiteX479" fmla="*/ 191840 w 234950"/>
                  <a:gd name="connsiteY479" fmla="*/ 139494 h 241300"/>
                  <a:gd name="connsiteX480" fmla="*/ 199654 w 234950"/>
                  <a:gd name="connsiteY480" fmla="*/ 116424 h 241300"/>
                  <a:gd name="connsiteX481" fmla="*/ 210090 w 234950"/>
                  <a:gd name="connsiteY481" fmla="*/ 111569 h 241300"/>
                  <a:gd name="connsiteX482" fmla="*/ 210608 w 234950"/>
                  <a:gd name="connsiteY482" fmla="*/ 111069 h 241300"/>
                  <a:gd name="connsiteX483" fmla="*/ 211001 w 234950"/>
                  <a:gd name="connsiteY483" fmla="*/ 111145 h 241300"/>
                  <a:gd name="connsiteX484" fmla="*/ 223950 w 234950"/>
                  <a:gd name="connsiteY484" fmla="*/ 105121 h 241300"/>
                  <a:gd name="connsiteX485" fmla="*/ 224173 w 234950"/>
                  <a:gd name="connsiteY485" fmla="*/ 107303 h 241300"/>
                  <a:gd name="connsiteX486" fmla="*/ 226089 w 234950"/>
                  <a:gd name="connsiteY486" fmla="*/ 107805 h 241300"/>
                  <a:gd name="connsiteX487" fmla="*/ 226219 w 234950"/>
                  <a:gd name="connsiteY487" fmla="*/ 106442 h 241300"/>
                  <a:gd name="connsiteX488" fmla="*/ 228071 w 234950"/>
                  <a:gd name="connsiteY488" fmla="*/ 106998 h 241300"/>
                  <a:gd name="connsiteX489" fmla="*/ 228455 w 234950"/>
                  <a:gd name="connsiteY489" fmla="*/ 108209 h 241300"/>
                  <a:gd name="connsiteX490" fmla="*/ 229740 w 234950"/>
                  <a:gd name="connsiteY490" fmla="*/ 107676 h 241300"/>
                  <a:gd name="connsiteX491" fmla="*/ 228801 w 234950"/>
                  <a:gd name="connsiteY491" fmla="*/ 103051 h 241300"/>
                  <a:gd name="connsiteX492" fmla="*/ 228484 w 234950"/>
                  <a:gd name="connsiteY492" fmla="*/ 103011 h 241300"/>
                  <a:gd name="connsiteX493" fmla="*/ 223950 w 234950"/>
                  <a:gd name="connsiteY493" fmla="*/ 105121 h 241300"/>
                  <a:gd name="connsiteX494" fmla="*/ 222556 w 234950"/>
                  <a:gd name="connsiteY494" fmla="*/ 91476 h 241300"/>
                  <a:gd name="connsiteX495" fmla="*/ 217706 w 234950"/>
                  <a:gd name="connsiteY495" fmla="*/ 77258 h 241300"/>
                  <a:gd name="connsiteX496" fmla="*/ 193996 w 234950"/>
                  <a:gd name="connsiteY496" fmla="*/ 77258 h 241300"/>
                  <a:gd name="connsiteX497" fmla="*/ 176751 w 234950"/>
                  <a:gd name="connsiteY497" fmla="*/ 53652 h 241300"/>
                  <a:gd name="connsiteX498" fmla="*/ 185373 w 234950"/>
                  <a:gd name="connsiteY498" fmla="*/ 32191 h 241300"/>
                  <a:gd name="connsiteX499" fmla="*/ 161663 w 234950"/>
                  <a:gd name="connsiteY499" fmla="*/ 17168 h 241300"/>
                  <a:gd name="connsiteX500" fmla="*/ 159507 w 234950"/>
                  <a:gd name="connsiteY500" fmla="*/ 17168 h 241300"/>
                  <a:gd name="connsiteX501" fmla="*/ 148730 w 234950"/>
                  <a:gd name="connsiteY501" fmla="*/ 30045 h 241300"/>
                  <a:gd name="connsiteX502" fmla="*/ 135797 w 234950"/>
                  <a:gd name="connsiteY502" fmla="*/ 40775 h 241300"/>
                  <a:gd name="connsiteX503" fmla="*/ 112086 w 234950"/>
                  <a:gd name="connsiteY503" fmla="*/ 25753 h 241300"/>
                  <a:gd name="connsiteX504" fmla="*/ 103464 w 234950"/>
                  <a:gd name="connsiteY504" fmla="*/ 8584 h 241300"/>
                  <a:gd name="connsiteX505" fmla="*/ 103464 w 234950"/>
                  <a:gd name="connsiteY505" fmla="*/ 6438 h 241300"/>
                  <a:gd name="connsiteX506" fmla="*/ 105619 w 234950"/>
                  <a:gd name="connsiteY506" fmla="*/ 0 h 241300"/>
                  <a:gd name="connsiteX507" fmla="*/ 109930 w 234950"/>
                  <a:gd name="connsiteY507" fmla="*/ 2146 h 241300"/>
                  <a:gd name="connsiteX508" fmla="*/ 131486 w 234950"/>
                  <a:gd name="connsiteY508" fmla="*/ 34337 h 241300"/>
                  <a:gd name="connsiteX509" fmla="*/ 157352 w 234950"/>
                  <a:gd name="connsiteY509" fmla="*/ 10730 h 241300"/>
                  <a:gd name="connsiteX510" fmla="*/ 163818 w 234950"/>
                  <a:gd name="connsiteY510" fmla="*/ 10730 h 241300"/>
                  <a:gd name="connsiteX511" fmla="*/ 191840 w 234950"/>
                  <a:gd name="connsiteY511" fmla="*/ 25753 h 241300"/>
                  <a:gd name="connsiteX512" fmla="*/ 191840 w 234950"/>
                  <a:gd name="connsiteY512" fmla="*/ 27899 h 241300"/>
                  <a:gd name="connsiteX513" fmla="*/ 191623 w 234950"/>
                  <a:gd name="connsiteY513" fmla="*/ 28575 h 241300"/>
                  <a:gd name="connsiteX514" fmla="*/ 191861 w 234950"/>
                  <a:gd name="connsiteY514" fmla="*/ 28575 h 241300"/>
                  <a:gd name="connsiteX515" fmla="*/ 197984 w 234950"/>
                  <a:gd name="connsiteY515" fmla="*/ 37148 h 241300"/>
                  <a:gd name="connsiteX516" fmla="*/ 195943 w 234950"/>
                  <a:gd name="connsiteY516" fmla="*/ 43577 h 241300"/>
                  <a:gd name="connsiteX517" fmla="*/ 191861 w 234950"/>
                  <a:gd name="connsiteY517" fmla="*/ 56436 h 241300"/>
                  <a:gd name="connsiteX518" fmla="*/ 191780 w 234950"/>
                  <a:gd name="connsiteY518" fmla="*/ 56956 h 241300"/>
                  <a:gd name="connsiteX519" fmla="*/ 192087 w 234950"/>
                  <a:gd name="connsiteY519" fmla="*/ 58103 h 241300"/>
                  <a:gd name="connsiteX520" fmla="*/ 191602 w 234950"/>
                  <a:gd name="connsiteY520" fmla="*/ 58103 h 241300"/>
                  <a:gd name="connsiteX521" fmla="*/ 190075 w 234950"/>
                  <a:gd name="connsiteY521" fmla="*/ 67955 h 241300"/>
                  <a:gd name="connsiteX522" fmla="*/ 190071 w 234950"/>
                  <a:gd name="connsiteY522" fmla="*/ 68013 h 241300"/>
                  <a:gd name="connsiteX523" fmla="*/ 202348 w 234950"/>
                  <a:gd name="connsiteY523" fmla="*/ 71893 h 241300"/>
                  <a:gd name="connsiteX524" fmla="*/ 224173 w 234950"/>
                  <a:gd name="connsiteY524" fmla="*/ 70820 h 241300"/>
                  <a:gd name="connsiteX525" fmla="*/ 226328 w 234950"/>
                  <a:gd name="connsiteY525" fmla="*/ 72966 h 241300"/>
                  <a:gd name="connsiteX526" fmla="*/ 232080 w 234950"/>
                  <a:gd name="connsiteY526" fmla="*/ 101600 h 241300"/>
                  <a:gd name="connsiteX527" fmla="*/ 232802 w 234950"/>
                  <a:gd name="connsiteY527" fmla="*/ 101600 h 241300"/>
                  <a:gd name="connsiteX528" fmla="*/ 234950 w 234950"/>
                  <a:gd name="connsiteY528" fmla="*/ 114300 h 241300"/>
                  <a:gd name="connsiteX529" fmla="*/ 232802 w 234950"/>
                  <a:gd name="connsiteY529" fmla="*/ 114300 h 241300"/>
                  <a:gd name="connsiteX530" fmla="*/ 209176 w 234950"/>
                  <a:gd name="connsiteY530" fmla="*/ 124883 h 241300"/>
                  <a:gd name="connsiteX531" fmla="*/ 208759 w 234950"/>
                  <a:gd name="connsiteY531" fmla="*/ 125383 h 241300"/>
                  <a:gd name="connsiteX532" fmla="*/ 208756 w 234950"/>
                  <a:gd name="connsiteY532" fmla="*/ 125413 h 241300"/>
                  <a:gd name="connsiteX533" fmla="*/ 208738 w 234950"/>
                  <a:gd name="connsiteY533" fmla="*/ 125408 h 241300"/>
                  <a:gd name="connsiteX534" fmla="*/ 202179 w 234950"/>
                  <a:gd name="connsiteY534" fmla="*/ 133257 h 241300"/>
                  <a:gd name="connsiteX535" fmla="*/ 208006 w 234950"/>
                  <a:gd name="connsiteY535" fmla="*/ 143250 h 241300"/>
                  <a:gd name="connsiteX536" fmla="*/ 224173 w 234950"/>
                  <a:gd name="connsiteY536" fmla="*/ 156663 h 241300"/>
                  <a:gd name="connsiteX537" fmla="*/ 224173 w 234950"/>
                  <a:gd name="connsiteY537" fmla="*/ 158750 h 241300"/>
                  <a:gd name="connsiteX538" fmla="*/ 224282 w 234950"/>
                  <a:gd name="connsiteY538" fmla="*/ 158750 h 241300"/>
                  <a:gd name="connsiteX539" fmla="*/ 228600 w 234950"/>
                  <a:gd name="connsiteY539" fmla="*/ 171784 h 241300"/>
                  <a:gd name="connsiteX540" fmla="*/ 216119 w 234950"/>
                  <a:gd name="connsiteY540" fmla="*/ 188111 h 241300"/>
                  <a:gd name="connsiteX541" fmla="*/ 215881 w 234950"/>
                  <a:gd name="connsiteY541" fmla="*/ 188422 h 241300"/>
                  <a:gd name="connsiteX542" fmla="*/ 215900 w 234950"/>
                  <a:gd name="connsiteY542" fmla="*/ 188460 h 241300"/>
                  <a:gd name="connsiteX543" fmla="*/ 215838 w 234950"/>
                  <a:gd name="connsiteY543" fmla="*/ 188478 h 241300"/>
                  <a:gd name="connsiteX544" fmla="*/ 209709 w 234950"/>
                  <a:gd name="connsiteY544" fmla="*/ 196495 h 241300"/>
                  <a:gd name="connsiteX545" fmla="*/ 207010 w 234950"/>
                  <a:gd name="connsiteY545" fmla="*/ 200025 h 241300"/>
                  <a:gd name="connsiteX546" fmla="*/ 192977 w 234950"/>
                  <a:gd name="connsiteY546" fmla="*/ 195137 h 241300"/>
                  <a:gd name="connsiteX547" fmla="*/ 175222 w 234950"/>
                  <a:gd name="connsiteY547" fmla="*/ 188085 h 241300"/>
                  <a:gd name="connsiteX548" fmla="*/ 173566 w 234950"/>
                  <a:gd name="connsiteY548" fmla="*/ 188913 h 241300"/>
                  <a:gd name="connsiteX549" fmla="*/ 173244 w 234950"/>
                  <a:gd name="connsiteY549" fmla="*/ 187300 h 241300"/>
                  <a:gd name="connsiteX550" fmla="*/ 172466 w 234950"/>
                  <a:gd name="connsiteY550" fmla="*/ 186991 h 241300"/>
                  <a:gd name="connsiteX551" fmla="*/ 170002 w 234950"/>
                  <a:gd name="connsiteY551" fmla="*/ 186991 h 241300"/>
                  <a:gd name="connsiteX552" fmla="*/ 168148 w 234950"/>
                  <a:gd name="connsiteY552" fmla="*/ 187918 h 241300"/>
                  <a:gd name="connsiteX553" fmla="*/ 168148 w 234950"/>
                  <a:gd name="connsiteY553" fmla="*/ 212109 h 241300"/>
                  <a:gd name="connsiteX554" fmla="*/ 168148 w 234950"/>
                  <a:gd name="connsiteY554" fmla="*/ 230438 h 241300"/>
                  <a:gd name="connsiteX555" fmla="*/ 124968 w 234950"/>
                  <a:gd name="connsiteY555" fmla="*/ 241300 h 241300"/>
                  <a:gd name="connsiteX556" fmla="*/ 120650 w 234950"/>
                  <a:gd name="connsiteY556" fmla="*/ 230438 h 241300"/>
                  <a:gd name="connsiteX557" fmla="*/ 122753 w 234950"/>
                  <a:gd name="connsiteY557" fmla="*/ 229380 h 241300"/>
                  <a:gd name="connsiteX558" fmla="*/ 119226 w 234950"/>
                  <a:gd name="connsiteY558" fmla="*/ 221447 h 241300"/>
                  <a:gd name="connsiteX559" fmla="*/ 113164 w 234950"/>
                  <a:gd name="connsiteY559" fmla="*/ 207632 h 241300"/>
                  <a:gd name="connsiteX560" fmla="*/ 110040 w 234950"/>
                  <a:gd name="connsiteY560" fmla="*/ 200929 h 241300"/>
                  <a:gd name="connsiteX561" fmla="*/ 94677 w 234950"/>
                  <a:gd name="connsiteY561" fmla="*/ 213731 h 241300"/>
                  <a:gd name="connsiteX562" fmla="*/ 95250 w 234950"/>
                  <a:gd name="connsiteY562" fmla="*/ 215305 h 241300"/>
                  <a:gd name="connsiteX563" fmla="*/ 92789 w 234950"/>
                  <a:gd name="connsiteY563" fmla="*/ 215305 h 241300"/>
                  <a:gd name="connsiteX564" fmla="*/ 73025 w 234950"/>
                  <a:gd name="connsiteY564" fmla="*/ 231775 h 241300"/>
                  <a:gd name="connsiteX565" fmla="*/ 59064 w 234950"/>
                  <a:gd name="connsiteY565" fmla="*/ 225162 h 241300"/>
                  <a:gd name="connsiteX566" fmla="*/ 57943 w 234950"/>
                  <a:gd name="connsiteY566" fmla="*/ 225029 h 241300"/>
                  <a:gd name="connsiteX567" fmla="*/ 57835 w 234950"/>
                  <a:gd name="connsiteY567" fmla="*/ 224580 h 241300"/>
                  <a:gd name="connsiteX568" fmla="*/ 42862 w 234950"/>
                  <a:gd name="connsiteY568" fmla="*/ 217488 h 241300"/>
                  <a:gd name="connsiteX569" fmla="*/ 38100 w 234950"/>
                  <a:gd name="connsiteY569" fmla="*/ 204788 h 241300"/>
                  <a:gd name="connsiteX570" fmla="*/ 40954 w 234950"/>
                  <a:gd name="connsiteY570" fmla="*/ 202885 h 241300"/>
                  <a:gd name="connsiteX571" fmla="*/ 40954 w 234950"/>
                  <a:gd name="connsiteY571" fmla="*/ 201730 h 241300"/>
                  <a:gd name="connsiteX572" fmla="*/ 49307 w 234950"/>
                  <a:gd name="connsiteY572" fmla="*/ 179465 h 241300"/>
                  <a:gd name="connsiteX573" fmla="*/ 53615 w 234950"/>
                  <a:gd name="connsiteY573" fmla="*/ 168345 h 241300"/>
                  <a:gd name="connsiteX574" fmla="*/ 11112 w 234950"/>
                  <a:gd name="connsiteY574" fmla="*/ 169863 h 241300"/>
                  <a:gd name="connsiteX575" fmla="*/ 8878 w 234950"/>
                  <a:gd name="connsiteY575" fmla="*/ 160930 h 241300"/>
                  <a:gd name="connsiteX576" fmla="*/ 8622 w 234950"/>
                  <a:gd name="connsiteY576" fmla="*/ 160955 h 241300"/>
                  <a:gd name="connsiteX577" fmla="*/ 6466 w 234950"/>
                  <a:gd name="connsiteY577" fmla="*/ 158809 h 241300"/>
                  <a:gd name="connsiteX578" fmla="*/ 0 w 234950"/>
                  <a:gd name="connsiteY578" fmla="*/ 126618 h 241300"/>
                  <a:gd name="connsiteX579" fmla="*/ 2155 w 234950"/>
                  <a:gd name="connsiteY579" fmla="*/ 122326 h 241300"/>
                  <a:gd name="connsiteX580" fmla="*/ 43110 w 234950"/>
                  <a:gd name="connsiteY580" fmla="*/ 105157 h 241300"/>
                  <a:gd name="connsiteX581" fmla="*/ 8622 w 234950"/>
                  <a:gd name="connsiteY581" fmla="*/ 72966 h 241300"/>
                  <a:gd name="connsiteX582" fmla="*/ 8622 w 234950"/>
                  <a:gd name="connsiteY582" fmla="*/ 70820 h 241300"/>
                  <a:gd name="connsiteX583" fmla="*/ 25866 w 234950"/>
                  <a:gd name="connsiteY583" fmla="*/ 42921 h 241300"/>
                  <a:gd name="connsiteX584" fmla="*/ 32332 w 234950"/>
                  <a:gd name="connsiteY584" fmla="*/ 40775 h 241300"/>
                  <a:gd name="connsiteX585" fmla="*/ 71131 w 234950"/>
                  <a:gd name="connsiteY585" fmla="*/ 53652 h 241300"/>
                  <a:gd name="connsiteX586" fmla="*/ 71131 w 234950"/>
                  <a:gd name="connsiteY586" fmla="*/ 12876 h 241300"/>
                  <a:gd name="connsiteX587" fmla="*/ 75442 w 234950"/>
                  <a:gd name="connsiteY587" fmla="*/ 8584 h 241300"/>
                  <a:gd name="connsiteX588" fmla="*/ 105619 w 234950"/>
                  <a:gd name="connsiteY588" fmla="*/ 0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</a:cxnLst>
                <a:rect l="l" t="t" r="r" b="b"/>
                <a:pathLst>
                  <a:path w="234950" h="241300">
                    <a:moveTo>
                      <a:pt x="150662" y="231360"/>
                    </a:moveTo>
                    <a:lnTo>
                      <a:pt x="150736" y="231676"/>
                    </a:lnTo>
                    <a:lnTo>
                      <a:pt x="151297" y="231551"/>
                    </a:lnTo>
                    <a:close/>
                    <a:moveTo>
                      <a:pt x="127430" y="229575"/>
                    </a:moveTo>
                    <a:lnTo>
                      <a:pt x="127175" y="229629"/>
                    </a:lnTo>
                    <a:lnTo>
                      <a:pt x="125306" y="229629"/>
                    </a:lnTo>
                    <a:lnTo>
                      <a:pt x="126857" y="235869"/>
                    </a:lnTo>
                    <a:cubicBezTo>
                      <a:pt x="127127" y="236955"/>
                      <a:pt x="127127" y="236955"/>
                      <a:pt x="127127" y="236955"/>
                    </a:cubicBezTo>
                    <a:lnTo>
                      <a:pt x="127396" y="236895"/>
                    </a:lnTo>
                    <a:lnTo>
                      <a:pt x="127396" y="234496"/>
                    </a:lnTo>
                    <a:cubicBezTo>
                      <a:pt x="127396" y="234496"/>
                      <a:pt x="127396" y="229961"/>
                      <a:pt x="127396" y="229961"/>
                    </a:cubicBezTo>
                    <a:close/>
                    <a:moveTo>
                      <a:pt x="133817" y="228212"/>
                    </a:moveTo>
                    <a:lnTo>
                      <a:pt x="130461" y="228928"/>
                    </a:lnTo>
                    <a:lnTo>
                      <a:pt x="131365" y="229961"/>
                    </a:lnTo>
                    <a:lnTo>
                      <a:pt x="131365" y="236008"/>
                    </a:lnTo>
                    <a:lnTo>
                      <a:pt x="135488" y="235086"/>
                    </a:lnTo>
                    <a:close/>
                    <a:moveTo>
                      <a:pt x="139241" y="227055"/>
                    </a:moveTo>
                    <a:lnTo>
                      <a:pt x="136422" y="227656"/>
                    </a:lnTo>
                    <a:lnTo>
                      <a:pt x="139005" y="234299"/>
                    </a:lnTo>
                    <a:lnTo>
                      <a:pt x="140142" y="234045"/>
                    </a:lnTo>
                    <a:lnTo>
                      <a:pt x="138112" y="227648"/>
                    </a:lnTo>
                    <a:close/>
                    <a:moveTo>
                      <a:pt x="144627" y="225906"/>
                    </a:moveTo>
                    <a:lnTo>
                      <a:pt x="142564" y="226346"/>
                    </a:lnTo>
                    <a:lnTo>
                      <a:pt x="144182" y="233142"/>
                    </a:lnTo>
                    <a:lnTo>
                      <a:pt x="146209" y="232688"/>
                    </a:lnTo>
                    <a:close/>
                    <a:moveTo>
                      <a:pt x="158867" y="221682"/>
                    </a:moveTo>
                    <a:lnTo>
                      <a:pt x="157386" y="223157"/>
                    </a:lnTo>
                    <a:lnTo>
                      <a:pt x="158750" y="229735"/>
                    </a:lnTo>
                    <a:lnTo>
                      <a:pt x="158172" y="230014"/>
                    </a:lnTo>
                    <a:lnTo>
                      <a:pt x="160488" y="229496"/>
                    </a:lnTo>
                    <a:close/>
                    <a:moveTo>
                      <a:pt x="160368" y="220188"/>
                    </a:moveTo>
                    <a:lnTo>
                      <a:pt x="160079" y="220475"/>
                    </a:lnTo>
                    <a:lnTo>
                      <a:pt x="160400" y="220321"/>
                    </a:lnTo>
                    <a:close/>
                    <a:moveTo>
                      <a:pt x="67225" y="219972"/>
                    </a:moveTo>
                    <a:lnTo>
                      <a:pt x="68262" y="224972"/>
                    </a:lnTo>
                    <a:lnTo>
                      <a:pt x="67920" y="225137"/>
                    </a:lnTo>
                    <a:lnTo>
                      <a:pt x="69612" y="226039"/>
                    </a:lnTo>
                    <a:lnTo>
                      <a:pt x="68518" y="220764"/>
                    </a:lnTo>
                    <a:close/>
                    <a:moveTo>
                      <a:pt x="73715" y="219472"/>
                    </a:moveTo>
                    <a:lnTo>
                      <a:pt x="72959" y="219723"/>
                    </a:lnTo>
                    <a:lnTo>
                      <a:pt x="74043" y="224950"/>
                    </a:lnTo>
                    <a:lnTo>
                      <a:pt x="74949" y="224232"/>
                    </a:lnTo>
                    <a:close/>
                    <a:moveTo>
                      <a:pt x="61062" y="216196"/>
                    </a:moveTo>
                    <a:lnTo>
                      <a:pt x="62516" y="222255"/>
                    </a:lnTo>
                    <a:lnTo>
                      <a:pt x="63107" y="222570"/>
                    </a:lnTo>
                    <a:lnTo>
                      <a:pt x="61912" y="216807"/>
                    </a:lnTo>
                    <a:lnTo>
                      <a:pt x="61995" y="216767"/>
                    </a:lnTo>
                    <a:close/>
                    <a:moveTo>
                      <a:pt x="50565" y="215678"/>
                    </a:moveTo>
                    <a:lnTo>
                      <a:pt x="50604" y="215901"/>
                    </a:lnTo>
                    <a:lnTo>
                      <a:pt x="50626" y="215913"/>
                    </a:lnTo>
                    <a:close/>
                    <a:moveTo>
                      <a:pt x="78413" y="215561"/>
                    </a:moveTo>
                    <a:lnTo>
                      <a:pt x="77678" y="216387"/>
                    </a:lnTo>
                    <a:lnTo>
                      <a:pt x="78901" y="221104"/>
                    </a:lnTo>
                    <a:lnTo>
                      <a:pt x="79410" y="220701"/>
                    </a:lnTo>
                    <a:close/>
                    <a:moveTo>
                      <a:pt x="54185" y="211983"/>
                    </a:moveTo>
                    <a:lnTo>
                      <a:pt x="55544" y="218536"/>
                    </a:lnTo>
                    <a:lnTo>
                      <a:pt x="56508" y="219051"/>
                    </a:lnTo>
                    <a:lnTo>
                      <a:pt x="55562" y="215107"/>
                    </a:lnTo>
                    <a:lnTo>
                      <a:pt x="57777" y="214184"/>
                    </a:lnTo>
                    <a:close/>
                    <a:moveTo>
                      <a:pt x="165039" y="210112"/>
                    </a:moveTo>
                    <a:lnTo>
                      <a:pt x="162709" y="211355"/>
                    </a:lnTo>
                    <a:lnTo>
                      <a:pt x="165100" y="221298"/>
                    </a:lnTo>
                    <a:lnTo>
                      <a:pt x="163605" y="222075"/>
                    </a:lnTo>
                    <a:lnTo>
                      <a:pt x="164938" y="228501"/>
                    </a:lnTo>
                    <a:lnTo>
                      <a:pt x="165989" y="228266"/>
                    </a:lnTo>
                    <a:close/>
                    <a:moveTo>
                      <a:pt x="84189" y="209070"/>
                    </a:moveTo>
                    <a:lnTo>
                      <a:pt x="82237" y="211264"/>
                    </a:lnTo>
                    <a:lnTo>
                      <a:pt x="83447" y="217505"/>
                    </a:lnTo>
                    <a:lnTo>
                      <a:pt x="85877" y="215582"/>
                    </a:lnTo>
                    <a:close/>
                    <a:moveTo>
                      <a:pt x="49422" y="209065"/>
                    </a:moveTo>
                    <a:lnTo>
                      <a:pt x="49628" y="210257"/>
                    </a:lnTo>
                    <a:lnTo>
                      <a:pt x="50602" y="209787"/>
                    </a:lnTo>
                    <a:close/>
                    <a:moveTo>
                      <a:pt x="86589" y="206372"/>
                    </a:moveTo>
                    <a:lnTo>
                      <a:pt x="85753" y="207312"/>
                    </a:lnTo>
                    <a:lnTo>
                      <a:pt x="86253" y="206829"/>
                    </a:lnTo>
                    <a:lnTo>
                      <a:pt x="88072" y="213844"/>
                    </a:lnTo>
                    <a:lnTo>
                      <a:pt x="89393" y="212798"/>
                    </a:lnTo>
                    <a:close/>
                    <a:moveTo>
                      <a:pt x="44533" y="206069"/>
                    </a:moveTo>
                    <a:lnTo>
                      <a:pt x="44762" y="206679"/>
                    </a:lnTo>
                    <a:lnTo>
                      <a:pt x="45191" y="206472"/>
                    </a:lnTo>
                    <a:close/>
                    <a:moveTo>
                      <a:pt x="92075" y="200205"/>
                    </a:moveTo>
                    <a:lnTo>
                      <a:pt x="90159" y="202358"/>
                    </a:lnTo>
                    <a:lnTo>
                      <a:pt x="90487" y="202208"/>
                    </a:lnTo>
                    <a:lnTo>
                      <a:pt x="92075" y="206573"/>
                    </a:lnTo>
                    <a:close/>
                    <a:moveTo>
                      <a:pt x="107950" y="196442"/>
                    </a:moveTo>
                    <a:lnTo>
                      <a:pt x="107950" y="198107"/>
                    </a:lnTo>
                    <a:lnTo>
                      <a:pt x="108516" y="197658"/>
                    </a:lnTo>
                    <a:close/>
                    <a:moveTo>
                      <a:pt x="207477" y="194976"/>
                    </a:moveTo>
                    <a:lnTo>
                      <a:pt x="206422" y="195504"/>
                    </a:lnTo>
                    <a:lnTo>
                      <a:pt x="207010" y="195680"/>
                    </a:lnTo>
                    <a:close/>
                    <a:moveTo>
                      <a:pt x="164179" y="193666"/>
                    </a:moveTo>
                    <a:lnTo>
                      <a:pt x="161908" y="194761"/>
                    </a:lnTo>
                    <a:lnTo>
                      <a:pt x="165017" y="209681"/>
                    </a:lnTo>
                    <a:lnTo>
                      <a:pt x="164741" y="204404"/>
                    </a:lnTo>
                    <a:close/>
                    <a:moveTo>
                      <a:pt x="203055" y="193483"/>
                    </a:moveTo>
                    <a:lnTo>
                      <a:pt x="201792" y="194114"/>
                    </a:lnTo>
                    <a:lnTo>
                      <a:pt x="203270" y="194558"/>
                    </a:lnTo>
                    <a:close/>
                    <a:moveTo>
                      <a:pt x="198192" y="190046"/>
                    </a:moveTo>
                    <a:lnTo>
                      <a:pt x="198437" y="190818"/>
                    </a:lnTo>
                    <a:lnTo>
                      <a:pt x="195662" y="192275"/>
                    </a:lnTo>
                    <a:lnTo>
                      <a:pt x="200187" y="193633"/>
                    </a:lnTo>
                    <a:lnTo>
                      <a:pt x="199121" y="190436"/>
                    </a:lnTo>
                    <a:close/>
                    <a:moveTo>
                      <a:pt x="159903" y="189687"/>
                    </a:moveTo>
                    <a:lnTo>
                      <a:pt x="159937" y="191666"/>
                    </a:lnTo>
                    <a:lnTo>
                      <a:pt x="160219" y="191516"/>
                    </a:lnTo>
                    <a:close/>
                    <a:moveTo>
                      <a:pt x="103464" y="188854"/>
                    </a:moveTo>
                    <a:cubicBezTo>
                      <a:pt x="102656" y="188854"/>
                      <a:pt x="98816" y="192777"/>
                      <a:pt x="94219" y="197794"/>
                    </a:cubicBezTo>
                    <a:lnTo>
                      <a:pt x="92940" y="199231"/>
                    </a:lnTo>
                    <a:lnTo>
                      <a:pt x="96838" y="199231"/>
                    </a:lnTo>
                    <a:lnTo>
                      <a:pt x="96838" y="206904"/>
                    </a:lnTo>
                    <a:lnTo>
                      <a:pt x="98830" y="205327"/>
                    </a:lnTo>
                    <a:lnTo>
                      <a:pt x="96837" y="195716"/>
                    </a:lnTo>
                    <a:cubicBezTo>
                      <a:pt x="96837" y="195716"/>
                      <a:pt x="101070" y="193675"/>
                      <a:pt x="101070" y="195716"/>
                    </a:cubicBezTo>
                    <a:lnTo>
                      <a:pt x="102466" y="202448"/>
                    </a:lnTo>
                    <a:lnTo>
                      <a:pt x="103187" y="201878"/>
                    </a:lnTo>
                    <a:lnTo>
                      <a:pt x="103187" y="195263"/>
                    </a:lnTo>
                    <a:lnTo>
                      <a:pt x="106470" y="193621"/>
                    </a:lnTo>
                    <a:close/>
                    <a:moveTo>
                      <a:pt x="191327" y="187160"/>
                    </a:moveTo>
                    <a:lnTo>
                      <a:pt x="192087" y="189442"/>
                    </a:lnTo>
                    <a:lnTo>
                      <a:pt x="190022" y="190474"/>
                    </a:lnTo>
                    <a:lnTo>
                      <a:pt x="191627" y="191064"/>
                    </a:lnTo>
                    <a:lnTo>
                      <a:pt x="193782" y="191711"/>
                    </a:lnTo>
                    <a:lnTo>
                      <a:pt x="192493" y="187650"/>
                    </a:lnTo>
                    <a:close/>
                    <a:moveTo>
                      <a:pt x="209426" y="184813"/>
                    </a:moveTo>
                    <a:lnTo>
                      <a:pt x="206929" y="188854"/>
                    </a:lnTo>
                    <a:lnTo>
                      <a:pt x="206795" y="188898"/>
                    </a:lnTo>
                    <a:lnTo>
                      <a:pt x="207887" y="194357"/>
                    </a:lnTo>
                    <a:lnTo>
                      <a:pt x="211603" y="188748"/>
                    </a:lnTo>
                    <a:lnTo>
                      <a:pt x="210608" y="188460"/>
                    </a:lnTo>
                    <a:close/>
                    <a:moveTo>
                      <a:pt x="185157" y="184626"/>
                    </a:moveTo>
                    <a:lnTo>
                      <a:pt x="185738" y="186419"/>
                    </a:lnTo>
                    <a:lnTo>
                      <a:pt x="183874" y="188216"/>
                    </a:lnTo>
                    <a:lnTo>
                      <a:pt x="187139" y="189416"/>
                    </a:lnTo>
                    <a:lnTo>
                      <a:pt x="185737" y="185208"/>
                    </a:lnTo>
                    <a:lnTo>
                      <a:pt x="186169" y="184992"/>
                    </a:lnTo>
                    <a:lnTo>
                      <a:pt x="186102" y="184964"/>
                    </a:lnTo>
                    <a:close/>
                    <a:moveTo>
                      <a:pt x="166095" y="183898"/>
                    </a:moveTo>
                    <a:lnTo>
                      <a:pt x="163683" y="185024"/>
                    </a:lnTo>
                    <a:lnTo>
                      <a:pt x="163994" y="186825"/>
                    </a:lnTo>
                    <a:lnTo>
                      <a:pt x="165989" y="184818"/>
                    </a:lnTo>
                    <a:lnTo>
                      <a:pt x="166325" y="184818"/>
                    </a:lnTo>
                    <a:close/>
                    <a:moveTo>
                      <a:pt x="176765" y="181622"/>
                    </a:moveTo>
                    <a:lnTo>
                      <a:pt x="177625" y="185920"/>
                    </a:lnTo>
                    <a:lnTo>
                      <a:pt x="179893" y="186754"/>
                    </a:lnTo>
                    <a:lnTo>
                      <a:pt x="178422" y="182215"/>
                    </a:lnTo>
                    <a:close/>
                    <a:moveTo>
                      <a:pt x="163512" y="179942"/>
                    </a:moveTo>
                    <a:lnTo>
                      <a:pt x="161663" y="180270"/>
                    </a:lnTo>
                    <a:lnTo>
                      <a:pt x="161190" y="181840"/>
                    </a:lnTo>
                    <a:lnTo>
                      <a:pt x="162983" y="180975"/>
                    </a:lnTo>
                    <a:lnTo>
                      <a:pt x="163512" y="184033"/>
                    </a:lnTo>
                    <a:close/>
                    <a:moveTo>
                      <a:pt x="212617" y="179652"/>
                    </a:moveTo>
                    <a:lnTo>
                      <a:pt x="211919" y="180781"/>
                    </a:lnTo>
                    <a:lnTo>
                      <a:pt x="214098" y="184983"/>
                    </a:lnTo>
                    <a:lnTo>
                      <a:pt x="216002" y="182110"/>
                    </a:lnTo>
                    <a:lnTo>
                      <a:pt x="213254" y="182110"/>
                    </a:lnTo>
                    <a:close/>
                    <a:moveTo>
                      <a:pt x="169241" y="178928"/>
                    </a:moveTo>
                    <a:lnTo>
                      <a:pt x="168275" y="179099"/>
                    </a:lnTo>
                    <a:lnTo>
                      <a:pt x="168275" y="179917"/>
                    </a:lnTo>
                    <a:lnTo>
                      <a:pt x="169333" y="179917"/>
                    </a:lnTo>
                    <a:lnTo>
                      <a:pt x="170967" y="184818"/>
                    </a:lnTo>
                    <a:lnTo>
                      <a:pt x="172747" y="184818"/>
                    </a:lnTo>
                    <a:lnTo>
                      <a:pt x="171749" y="179826"/>
                    </a:lnTo>
                    <a:close/>
                    <a:moveTo>
                      <a:pt x="216575" y="173248"/>
                    </a:moveTo>
                    <a:lnTo>
                      <a:pt x="215882" y="174369"/>
                    </a:lnTo>
                    <a:lnTo>
                      <a:pt x="217133" y="180402"/>
                    </a:lnTo>
                    <a:lnTo>
                      <a:pt x="217739" y="179488"/>
                    </a:lnTo>
                    <a:close/>
                    <a:moveTo>
                      <a:pt x="222954" y="162927"/>
                    </a:moveTo>
                    <a:lnTo>
                      <a:pt x="220490" y="166913"/>
                    </a:lnTo>
                    <a:lnTo>
                      <a:pt x="223309" y="165554"/>
                    </a:lnTo>
                    <a:lnTo>
                      <a:pt x="223309" y="171081"/>
                    </a:lnTo>
                    <a:lnTo>
                      <a:pt x="223371" y="170987"/>
                    </a:lnTo>
                    <a:cubicBezTo>
                      <a:pt x="224282" y="169612"/>
                      <a:pt x="224282" y="169612"/>
                      <a:pt x="224282" y="169612"/>
                    </a:cubicBezTo>
                    <a:close/>
                    <a:moveTo>
                      <a:pt x="40634" y="162289"/>
                    </a:moveTo>
                    <a:lnTo>
                      <a:pt x="41275" y="165895"/>
                    </a:lnTo>
                    <a:lnTo>
                      <a:pt x="40734" y="166199"/>
                    </a:lnTo>
                    <a:lnTo>
                      <a:pt x="42229" y="166088"/>
                    </a:lnTo>
                    <a:close/>
                    <a:moveTo>
                      <a:pt x="19210" y="159920"/>
                    </a:moveTo>
                    <a:lnTo>
                      <a:pt x="18153" y="160016"/>
                    </a:lnTo>
                    <a:lnTo>
                      <a:pt x="17818" y="160049"/>
                    </a:lnTo>
                    <a:lnTo>
                      <a:pt x="19050" y="165327"/>
                    </a:lnTo>
                    <a:cubicBezTo>
                      <a:pt x="19050" y="167595"/>
                      <a:pt x="14816" y="169863"/>
                      <a:pt x="14816" y="167595"/>
                    </a:cubicBezTo>
                    <a:lnTo>
                      <a:pt x="13163" y="160508"/>
                    </a:lnTo>
                    <a:lnTo>
                      <a:pt x="11851" y="160637"/>
                    </a:lnTo>
                    <a:lnTo>
                      <a:pt x="12699" y="168276"/>
                    </a:lnTo>
                    <a:lnTo>
                      <a:pt x="21142" y="167650"/>
                    </a:lnTo>
                    <a:close/>
                    <a:moveTo>
                      <a:pt x="24408" y="159449"/>
                    </a:moveTo>
                    <a:lnTo>
                      <a:pt x="23867" y="159498"/>
                    </a:lnTo>
                    <a:lnTo>
                      <a:pt x="25400" y="165630"/>
                    </a:lnTo>
                    <a:lnTo>
                      <a:pt x="21396" y="167631"/>
                    </a:lnTo>
                    <a:lnTo>
                      <a:pt x="25873" y="167300"/>
                    </a:lnTo>
                    <a:close/>
                    <a:moveTo>
                      <a:pt x="30652" y="158882"/>
                    </a:moveTo>
                    <a:lnTo>
                      <a:pt x="28699" y="159059"/>
                    </a:lnTo>
                    <a:lnTo>
                      <a:pt x="30162" y="165327"/>
                    </a:lnTo>
                    <a:lnTo>
                      <a:pt x="26577" y="167248"/>
                    </a:lnTo>
                    <a:lnTo>
                      <a:pt x="32137" y="166836"/>
                    </a:lnTo>
                    <a:close/>
                    <a:moveTo>
                      <a:pt x="35297" y="158461"/>
                    </a:moveTo>
                    <a:lnTo>
                      <a:pt x="34395" y="158543"/>
                    </a:lnTo>
                    <a:lnTo>
                      <a:pt x="34395" y="165327"/>
                    </a:lnTo>
                    <a:lnTo>
                      <a:pt x="34269" y="166678"/>
                    </a:lnTo>
                    <a:lnTo>
                      <a:pt x="36725" y="166496"/>
                    </a:lnTo>
                    <a:close/>
                    <a:moveTo>
                      <a:pt x="51351" y="157977"/>
                    </a:moveTo>
                    <a:lnTo>
                      <a:pt x="50800" y="158221"/>
                    </a:lnTo>
                    <a:lnTo>
                      <a:pt x="50800" y="165453"/>
                    </a:lnTo>
                    <a:lnTo>
                      <a:pt x="54730" y="165162"/>
                    </a:lnTo>
                    <a:lnTo>
                      <a:pt x="56043" y="158809"/>
                    </a:lnTo>
                    <a:close/>
                    <a:moveTo>
                      <a:pt x="46566" y="157438"/>
                    </a:moveTo>
                    <a:lnTo>
                      <a:pt x="43643" y="157704"/>
                    </a:lnTo>
                    <a:lnTo>
                      <a:pt x="45244" y="165327"/>
                    </a:lnTo>
                    <a:lnTo>
                      <a:pt x="45187" y="165869"/>
                    </a:lnTo>
                    <a:lnTo>
                      <a:pt x="46566" y="165767"/>
                    </a:lnTo>
                    <a:close/>
                    <a:moveTo>
                      <a:pt x="149826" y="154433"/>
                    </a:moveTo>
                    <a:lnTo>
                      <a:pt x="145111" y="159081"/>
                    </a:lnTo>
                    <a:lnTo>
                      <a:pt x="148763" y="156675"/>
                    </a:lnTo>
                    <a:lnTo>
                      <a:pt x="142707" y="161842"/>
                    </a:lnTo>
                    <a:lnTo>
                      <a:pt x="139579" y="162726"/>
                    </a:lnTo>
                    <a:lnTo>
                      <a:pt x="143212" y="160332"/>
                    </a:lnTo>
                    <a:lnTo>
                      <a:pt x="136925" y="162580"/>
                    </a:lnTo>
                    <a:close/>
                    <a:moveTo>
                      <a:pt x="205417" y="120423"/>
                    </a:moveTo>
                    <a:lnTo>
                      <a:pt x="203724" y="121899"/>
                    </a:lnTo>
                    <a:lnTo>
                      <a:pt x="204787" y="126365"/>
                    </a:lnTo>
                    <a:cubicBezTo>
                      <a:pt x="204787" y="128588"/>
                      <a:pt x="200554" y="128588"/>
                      <a:pt x="200554" y="128588"/>
                    </a:cubicBezTo>
                    <a:lnTo>
                      <a:pt x="199779" y="125335"/>
                    </a:lnTo>
                    <a:lnTo>
                      <a:pt x="198307" y="126618"/>
                    </a:lnTo>
                    <a:lnTo>
                      <a:pt x="201100" y="131408"/>
                    </a:lnTo>
                    <a:lnTo>
                      <a:pt x="207136" y="124950"/>
                    </a:lnTo>
                    <a:lnTo>
                      <a:pt x="206904" y="124883"/>
                    </a:lnTo>
                    <a:close/>
                    <a:moveTo>
                      <a:pt x="209121" y="117197"/>
                    </a:moveTo>
                    <a:lnTo>
                      <a:pt x="209021" y="117284"/>
                    </a:lnTo>
                    <a:lnTo>
                      <a:pt x="209021" y="122767"/>
                    </a:lnTo>
                    <a:lnTo>
                      <a:pt x="209002" y="122953"/>
                    </a:lnTo>
                    <a:lnTo>
                      <a:pt x="209176" y="122767"/>
                    </a:lnTo>
                    <a:lnTo>
                      <a:pt x="218153" y="118920"/>
                    </a:lnTo>
                    <a:lnTo>
                      <a:pt x="215525" y="118587"/>
                    </a:lnTo>
                    <a:lnTo>
                      <a:pt x="215900" y="119744"/>
                    </a:lnTo>
                    <a:cubicBezTo>
                      <a:pt x="215900" y="121785"/>
                      <a:pt x="213254" y="123826"/>
                      <a:pt x="210608" y="121785"/>
                    </a:cubicBezTo>
                    <a:close/>
                    <a:moveTo>
                      <a:pt x="215106" y="113747"/>
                    </a:moveTo>
                    <a:lnTo>
                      <a:pt x="214093" y="114167"/>
                    </a:lnTo>
                    <a:lnTo>
                      <a:pt x="215106" y="117294"/>
                    </a:lnTo>
                    <a:close/>
                    <a:moveTo>
                      <a:pt x="219869" y="112714"/>
                    </a:moveTo>
                    <a:lnTo>
                      <a:pt x="219869" y="116417"/>
                    </a:lnTo>
                    <a:lnTo>
                      <a:pt x="219429" y="118374"/>
                    </a:lnTo>
                    <a:lnTo>
                      <a:pt x="221526" y="117475"/>
                    </a:lnTo>
                    <a:lnTo>
                      <a:pt x="222687" y="116802"/>
                    </a:lnTo>
                    <a:lnTo>
                      <a:pt x="221192" y="117475"/>
                    </a:lnTo>
                    <a:close/>
                    <a:moveTo>
                      <a:pt x="63568" y="111637"/>
                    </a:moveTo>
                    <a:lnTo>
                      <a:pt x="63756" y="117975"/>
                    </a:lnTo>
                    <a:lnTo>
                      <a:pt x="65646" y="113846"/>
                    </a:lnTo>
                    <a:lnTo>
                      <a:pt x="64293" y="113665"/>
                    </a:lnTo>
                    <a:close/>
                    <a:moveTo>
                      <a:pt x="225954" y="109247"/>
                    </a:moveTo>
                    <a:lnTo>
                      <a:pt x="223466" y="110279"/>
                    </a:lnTo>
                    <a:lnTo>
                      <a:pt x="225317" y="115278"/>
                    </a:lnTo>
                    <a:lnTo>
                      <a:pt x="225954" y="114908"/>
                    </a:lnTo>
                    <a:close/>
                    <a:moveTo>
                      <a:pt x="229828" y="108111"/>
                    </a:moveTo>
                    <a:lnTo>
                      <a:pt x="229292" y="108645"/>
                    </a:lnTo>
                    <a:lnTo>
                      <a:pt x="228530" y="108445"/>
                    </a:lnTo>
                    <a:lnTo>
                      <a:pt x="229863" y="112643"/>
                    </a:lnTo>
                    <a:lnTo>
                      <a:pt x="230655" y="112183"/>
                    </a:lnTo>
                    <a:close/>
                    <a:moveTo>
                      <a:pt x="66220" y="98598"/>
                    </a:moveTo>
                    <a:lnTo>
                      <a:pt x="63401" y="105977"/>
                    </a:lnTo>
                    <a:lnTo>
                      <a:pt x="63411" y="106298"/>
                    </a:lnTo>
                    <a:lnTo>
                      <a:pt x="66674" y="104775"/>
                    </a:lnTo>
                    <a:lnTo>
                      <a:pt x="68043" y="108608"/>
                    </a:lnTo>
                    <a:lnTo>
                      <a:pt x="68524" y="107557"/>
                    </a:lnTo>
                    <a:close/>
                    <a:moveTo>
                      <a:pt x="162863" y="94283"/>
                    </a:moveTo>
                    <a:lnTo>
                      <a:pt x="163512" y="97064"/>
                    </a:lnTo>
                    <a:lnTo>
                      <a:pt x="161252" y="98275"/>
                    </a:lnTo>
                    <a:lnTo>
                      <a:pt x="168276" y="105181"/>
                    </a:lnTo>
                    <a:lnTo>
                      <a:pt x="168348" y="102943"/>
                    </a:lnTo>
                    <a:close/>
                    <a:moveTo>
                      <a:pt x="69113" y="91021"/>
                    </a:moveTo>
                    <a:lnTo>
                      <a:pt x="67902" y="94192"/>
                    </a:lnTo>
                    <a:lnTo>
                      <a:pt x="68897" y="94192"/>
                    </a:lnTo>
                    <a:lnTo>
                      <a:pt x="71171" y="101773"/>
                    </a:lnTo>
                    <a:lnTo>
                      <a:pt x="71562" y="100918"/>
                    </a:lnTo>
                    <a:lnTo>
                      <a:pt x="72152" y="100475"/>
                    </a:lnTo>
                    <a:close/>
                    <a:moveTo>
                      <a:pt x="73602" y="84015"/>
                    </a:moveTo>
                    <a:lnTo>
                      <a:pt x="70534" y="87302"/>
                    </a:lnTo>
                    <a:lnTo>
                      <a:pt x="70507" y="87374"/>
                    </a:lnTo>
                    <a:lnTo>
                      <a:pt x="73024" y="86255"/>
                    </a:lnTo>
                    <a:lnTo>
                      <a:pt x="76536" y="97181"/>
                    </a:lnTo>
                    <a:lnTo>
                      <a:pt x="79048" y="95294"/>
                    </a:lnTo>
                    <a:lnTo>
                      <a:pt x="76994" y="96362"/>
                    </a:lnTo>
                    <a:close/>
                    <a:moveTo>
                      <a:pt x="155045" y="81941"/>
                    </a:moveTo>
                    <a:lnTo>
                      <a:pt x="155045" y="88371"/>
                    </a:lnTo>
                    <a:cubicBezTo>
                      <a:pt x="156104" y="89430"/>
                      <a:pt x="155574" y="89959"/>
                      <a:pt x="154780" y="90223"/>
                    </a:cubicBezTo>
                    <a:lnTo>
                      <a:pt x="153282" y="90438"/>
                    </a:lnTo>
                    <a:lnTo>
                      <a:pt x="159278" y="96334"/>
                    </a:lnTo>
                    <a:lnTo>
                      <a:pt x="159278" y="90261"/>
                    </a:lnTo>
                    <a:lnTo>
                      <a:pt x="159412" y="88834"/>
                    </a:lnTo>
                    <a:close/>
                    <a:moveTo>
                      <a:pt x="146788" y="74321"/>
                    </a:moveTo>
                    <a:lnTo>
                      <a:pt x="148431" y="83080"/>
                    </a:lnTo>
                    <a:lnTo>
                      <a:pt x="147954" y="85199"/>
                    </a:lnTo>
                    <a:lnTo>
                      <a:pt x="152829" y="89993"/>
                    </a:lnTo>
                    <a:lnTo>
                      <a:pt x="150812" y="79905"/>
                    </a:lnTo>
                    <a:lnTo>
                      <a:pt x="153047" y="78787"/>
                    </a:lnTo>
                    <a:lnTo>
                      <a:pt x="151918" y="77004"/>
                    </a:lnTo>
                    <a:close/>
                    <a:moveTo>
                      <a:pt x="139717" y="70623"/>
                    </a:moveTo>
                    <a:lnTo>
                      <a:pt x="141004" y="79911"/>
                    </a:lnTo>
                    <a:lnTo>
                      <a:pt x="142755" y="80330"/>
                    </a:lnTo>
                    <a:lnTo>
                      <a:pt x="141287" y="72496"/>
                    </a:lnTo>
                    <a:lnTo>
                      <a:pt x="142374" y="72013"/>
                    </a:lnTo>
                    <a:close/>
                    <a:moveTo>
                      <a:pt x="133366" y="67302"/>
                    </a:moveTo>
                    <a:lnTo>
                      <a:pt x="134937" y="76730"/>
                    </a:lnTo>
                    <a:lnTo>
                      <a:pt x="132593" y="77902"/>
                    </a:lnTo>
                    <a:lnTo>
                      <a:pt x="136313" y="78790"/>
                    </a:lnTo>
                    <a:lnTo>
                      <a:pt x="134937" y="68858"/>
                    </a:lnTo>
                    <a:lnTo>
                      <a:pt x="135644" y="68493"/>
                    </a:lnTo>
                    <a:close/>
                    <a:moveTo>
                      <a:pt x="96861" y="67294"/>
                    </a:moveTo>
                    <a:lnTo>
                      <a:pt x="99005" y="80301"/>
                    </a:lnTo>
                    <a:lnTo>
                      <a:pt x="100120" y="79463"/>
                    </a:lnTo>
                    <a:close/>
                    <a:moveTo>
                      <a:pt x="127413" y="64189"/>
                    </a:moveTo>
                    <a:lnTo>
                      <a:pt x="129381" y="75010"/>
                    </a:lnTo>
                    <a:lnTo>
                      <a:pt x="129155" y="77080"/>
                    </a:lnTo>
                    <a:lnTo>
                      <a:pt x="130461" y="77392"/>
                    </a:lnTo>
                    <a:lnTo>
                      <a:pt x="128587" y="66146"/>
                    </a:lnTo>
                    <a:lnTo>
                      <a:pt x="129900" y="65490"/>
                    </a:lnTo>
                    <a:close/>
                    <a:moveTo>
                      <a:pt x="111220" y="63661"/>
                    </a:moveTo>
                    <a:lnTo>
                      <a:pt x="104594" y="64030"/>
                    </a:lnTo>
                    <a:lnTo>
                      <a:pt x="107156" y="64030"/>
                    </a:lnTo>
                    <a:lnTo>
                      <a:pt x="110759" y="77480"/>
                    </a:lnTo>
                    <a:lnTo>
                      <a:pt x="113444" y="77060"/>
                    </a:lnTo>
                    <a:lnTo>
                      <a:pt x="109537" y="64558"/>
                    </a:lnTo>
                    <a:close/>
                    <a:moveTo>
                      <a:pt x="118863" y="63236"/>
                    </a:moveTo>
                    <a:lnTo>
                      <a:pt x="113841" y="63515"/>
                    </a:lnTo>
                    <a:lnTo>
                      <a:pt x="117475" y="75142"/>
                    </a:lnTo>
                    <a:lnTo>
                      <a:pt x="114058" y="76964"/>
                    </a:lnTo>
                    <a:lnTo>
                      <a:pt x="120180" y="76007"/>
                    </a:lnTo>
                    <a:lnTo>
                      <a:pt x="115887" y="64558"/>
                    </a:lnTo>
                    <a:close/>
                    <a:moveTo>
                      <a:pt x="124943" y="62897"/>
                    </a:moveTo>
                    <a:lnTo>
                      <a:pt x="120778" y="63129"/>
                    </a:lnTo>
                    <a:lnTo>
                      <a:pt x="123031" y="75142"/>
                    </a:lnTo>
                    <a:lnTo>
                      <a:pt x="122979" y="75605"/>
                    </a:lnTo>
                    <a:lnTo>
                      <a:pt x="126880" y="76537"/>
                    </a:lnTo>
                    <a:lnTo>
                      <a:pt x="124618" y="64096"/>
                    </a:lnTo>
                    <a:cubicBezTo>
                      <a:pt x="123427" y="64096"/>
                      <a:pt x="124023" y="63550"/>
                      <a:pt x="124916" y="63005"/>
                    </a:cubicBezTo>
                    <a:lnTo>
                      <a:pt x="125032" y="62944"/>
                    </a:lnTo>
                    <a:close/>
                    <a:moveTo>
                      <a:pt x="123368" y="61077"/>
                    </a:moveTo>
                    <a:lnTo>
                      <a:pt x="126342" y="62257"/>
                    </a:lnTo>
                    <a:lnTo>
                      <a:pt x="126999" y="61913"/>
                    </a:lnTo>
                    <a:lnTo>
                      <a:pt x="127118" y="62565"/>
                    </a:lnTo>
                    <a:lnTo>
                      <a:pt x="131929" y="64475"/>
                    </a:lnTo>
                    <a:lnTo>
                      <a:pt x="132820" y="64030"/>
                    </a:lnTo>
                    <a:lnTo>
                      <a:pt x="132963" y="64885"/>
                    </a:lnTo>
                    <a:lnTo>
                      <a:pt x="138431" y="67056"/>
                    </a:lnTo>
                    <a:lnTo>
                      <a:pt x="139170" y="66675"/>
                    </a:lnTo>
                    <a:lnTo>
                      <a:pt x="139269" y="67389"/>
                    </a:lnTo>
                    <a:lnTo>
                      <a:pt x="152889" y="72795"/>
                    </a:lnTo>
                    <a:cubicBezTo>
                      <a:pt x="161564" y="79659"/>
                      <a:pt x="168620" y="89595"/>
                      <a:pt x="172696" y="102943"/>
                    </a:cubicBezTo>
                    <a:cubicBezTo>
                      <a:pt x="175956" y="120202"/>
                      <a:pt x="171609" y="134899"/>
                      <a:pt x="162982" y="146124"/>
                    </a:cubicBezTo>
                    <a:lnTo>
                      <a:pt x="162532" y="146409"/>
                    </a:lnTo>
                    <a:lnTo>
                      <a:pt x="162116" y="147876"/>
                    </a:lnTo>
                    <a:lnTo>
                      <a:pt x="148763" y="156675"/>
                    </a:lnTo>
                    <a:lnTo>
                      <a:pt x="155845" y="150631"/>
                    </a:lnTo>
                    <a:lnTo>
                      <a:pt x="149826" y="154433"/>
                    </a:lnTo>
                    <a:lnTo>
                      <a:pt x="158406" y="145974"/>
                    </a:lnTo>
                    <a:lnTo>
                      <a:pt x="168073" y="111534"/>
                    </a:lnTo>
                    <a:lnTo>
                      <a:pt x="168077" y="111417"/>
                    </a:lnTo>
                    <a:lnTo>
                      <a:pt x="148791" y="87964"/>
                    </a:lnTo>
                    <a:cubicBezTo>
                      <a:pt x="140361" y="82297"/>
                      <a:pt x="130028" y="79058"/>
                      <a:pt x="118063" y="79058"/>
                    </a:cubicBezTo>
                    <a:cubicBezTo>
                      <a:pt x="96852" y="79058"/>
                      <a:pt x="75641" y="94846"/>
                      <a:pt x="69115" y="114580"/>
                    </a:cubicBezTo>
                    <a:lnTo>
                      <a:pt x="68160" y="132671"/>
                    </a:lnTo>
                    <a:lnTo>
                      <a:pt x="85521" y="157773"/>
                    </a:lnTo>
                    <a:lnTo>
                      <a:pt x="87035" y="158975"/>
                    </a:lnTo>
                    <a:lnTo>
                      <a:pt x="90776" y="160740"/>
                    </a:lnTo>
                    <a:lnTo>
                      <a:pt x="122414" y="167577"/>
                    </a:lnTo>
                    <a:lnTo>
                      <a:pt x="124955" y="166859"/>
                    </a:lnTo>
                    <a:lnTo>
                      <a:pt x="136925" y="162580"/>
                    </a:lnTo>
                    <a:lnTo>
                      <a:pt x="134356" y="164202"/>
                    </a:lnTo>
                    <a:lnTo>
                      <a:pt x="139579" y="162726"/>
                    </a:lnTo>
                    <a:lnTo>
                      <a:pt x="128940" y="169736"/>
                    </a:lnTo>
                    <a:lnTo>
                      <a:pt x="121418" y="168958"/>
                    </a:lnTo>
                    <a:lnTo>
                      <a:pt x="106510" y="170129"/>
                    </a:lnTo>
                    <a:lnTo>
                      <a:pt x="91137" y="165828"/>
                    </a:lnTo>
                    <a:lnTo>
                      <a:pt x="89782" y="165688"/>
                    </a:lnTo>
                    <a:lnTo>
                      <a:pt x="89202" y="165287"/>
                    </a:lnTo>
                    <a:lnTo>
                      <a:pt x="86497" y="164530"/>
                    </a:lnTo>
                    <a:lnTo>
                      <a:pt x="77973" y="157513"/>
                    </a:lnTo>
                    <a:lnTo>
                      <a:pt x="73262" y="154252"/>
                    </a:lnTo>
                    <a:lnTo>
                      <a:pt x="72606" y="153095"/>
                    </a:lnTo>
                    <a:lnTo>
                      <a:pt x="70050" y="150991"/>
                    </a:lnTo>
                    <a:cubicBezTo>
                      <a:pt x="65439" y="145080"/>
                      <a:pt x="61839" y="137731"/>
                      <a:pt x="59665" y="128832"/>
                    </a:cubicBezTo>
                    <a:cubicBezTo>
                      <a:pt x="55861" y="111034"/>
                      <a:pt x="59665" y="96067"/>
                      <a:pt x="67851" y="84741"/>
                    </a:cubicBezTo>
                    <a:lnTo>
                      <a:pt x="78514" y="77858"/>
                    </a:lnTo>
                    <a:lnTo>
                      <a:pt x="77787" y="75142"/>
                    </a:lnTo>
                    <a:cubicBezTo>
                      <a:pt x="77787" y="73025"/>
                      <a:pt x="81756" y="73025"/>
                      <a:pt x="81756" y="75142"/>
                    </a:cubicBezTo>
                    <a:lnTo>
                      <a:pt x="81788" y="75244"/>
                    </a:lnTo>
                    <a:lnTo>
                      <a:pt x="84187" y="72673"/>
                    </a:lnTo>
                    <a:lnTo>
                      <a:pt x="84690" y="72446"/>
                    </a:lnTo>
                    <a:lnTo>
                      <a:pt x="84137" y="70380"/>
                    </a:lnTo>
                    <a:cubicBezTo>
                      <a:pt x="84137" y="70380"/>
                      <a:pt x="88106" y="68263"/>
                      <a:pt x="88106" y="70380"/>
                    </a:cubicBezTo>
                    <a:lnTo>
                      <a:pt x="88249" y="70838"/>
                    </a:lnTo>
                    <a:lnTo>
                      <a:pt x="92063" y="69115"/>
                    </a:lnTo>
                    <a:lnTo>
                      <a:pt x="88441" y="71452"/>
                    </a:lnTo>
                    <a:lnTo>
                      <a:pt x="92075" y="83080"/>
                    </a:lnTo>
                    <a:cubicBezTo>
                      <a:pt x="92075" y="85196"/>
                      <a:pt x="88106" y="87313"/>
                      <a:pt x="88106" y="85196"/>
                    </a:cubicBezTo>
                    <a:lnTo>
                      <a:pt x="85016" y="73662"/>
                    </a:lnTo>
                    <a:lnTo>
                      <a:pt x="81918" y="75662"/>
                    </a:lnTo>
                    <a:lnTo>
                      <a:pt x="85725" y="87842"/>
                    </a:lnTo>
                    <a:cubicBezTo>
                      <a:pt x="85725" y="89958"/>
                      <a:pt x="83740" y="92075"/>
                      <a:pt x="81756" y="89958"/>
                    </a:cubicBezTo>
                    <a:lnTo>
                      <a:pt x="78700" y="78552"/>
                    </a:lnTo>
                    <a:lnTo>
                      <a:pt x="77106" y="80260"/>
                    </a:lnTo>
                    <a:lnTo>
                      <a:pt x="80862" y="93931"/>
                    </a:lnTo>
                    <a:lnTo>
                      <a:pt x="96379" y="82273"/>
                    </a:lnTo>
                    <a:lnTo>
                      <a:pt x="92075" y="69216"/>
                    </a:lnTo>
                    <a:cubicBezTo>
                      <a:pt x="92075" y="67152"/>
                      <a:pt x="94456" y="65088"/>
                      <a:pt x="96837" y="67152"/>
                    </a:cubicBezTo>
                    <a:lnTo>
                      <a:pt x="96846" y="67205"/>
                    </a:lnTo>
                    <a:lnTo>
                      <a:pt x="100806" y="67205"/>
                    </a:lnTo>
                    <a:lnTo>
                      <a:pt x="104331" y="78484"/>
                    </a:lnTo>
                    <a:lnTo>
                      <a:pt x="106495" y="78146"/>
                    </a:lnTo>
                    <a:lnTo>
                      <a:pt x="103205" y="64107"/>
                    </a:lnTo>
                    <a:lnTo>
                      <a:pt x="103139" y="64111"/>
                    </a:lnTo>
                    <a:lnTo>
                      <a:pt x="92063" y="69115"/>
                    </a:lnTo>
                    <a:lnTo>
                      <a:pt x="102324" y="62493"/>
                    </a:lnTo>
                    <a:cubicBezTo>
                      <a:pt x="109184" y="60875"/>
                      <a:pt x="116333" y="60369"/>
                      <a:pt x="123368" y="61077"/>
                    </a:cubicBezTo>
                    <a:close/>
                    <a:moveTo>
                      <a:pt x="185373" y="50819"/>
                    </a:moveTo>
                    <a:lnTo>
                      <a:pt x="185373" y="63501"/>
                    </a:lnTo>
                    <a:lnTo>
                      <a:pt x="186118" y="66763"/>
                    </a:lnTo>
                    <a:lnTo>
                      <a:pt x="187369" y="67159"/>
                    </a:lnTo>
                    <a:lnTo>
                      <a:pt x="189094" y="58103"/>
                    </a:lnTo>
                    <a:lnTo>
                      <a:pt x="187324" y="58103"/>
                    </a:lnTo>
                    <a:close/>
                    <a:moveTo>
                      <a:pt x="191783" y="31553"/>
                    </a:moveTo>
                    <a:lnTo>
                      <a:pt x="193675" y="43260"/>
                    </a:lnTo>
                    <a:cubicBezTo>
                      <a:pt x="193675" y="45443"/>
                      <a:pt x="189442" y="47626"/>
                      <a:pt x="189442" y="45443"/>
                    </a:cubicBezTo>
                    <a:lnTo>
                      <a:pt x="188358" y="38734"/>
                    </a:lnTo>
                    <a:lnTo>
                      <a:pt x="187562" y="41209"/>
                    </a:lnTo>
                    <a:lnTo>
                      <a:pt x="190552" y="52371"/>
                    </a:lnTo>
                    <a:lnTo>
                      <a:pt x="193902" y="43577"/>
                    </a:lnTo>
                    <a:cubicBezTo>
                      <a:pt x="195943" y="39291"/>
                      <a:pt x="195943" y="39291"/>
                      <a:pt x="195943" y="37148"/>
                    </a:cubicBezTo>
                    <a:cubicBezTo>
                      <a:pt x="194922" y="36076"/>
                      <a:pt x="193391" y="33933"/>
                      <a:pt x="192116" y="32058"/>
                    </a:cubicBezTo>
                    <a:close/>
                    <a:moveTo>
                      <a:pt x="191032" y="30414"/>
                    </a:moveTo>
                    <a:lnTo>
                      <a:pt x="191024" y="30439"/>
                    </a:lnTo>
                    <a:lnTo>
                      <a:pt x="191042" y="30429"/>
                    </a:lnTo>
                    <a:close/>
                    <a:moveTo>
                      <a:pt x="103464" y="6438"/>
                    </a:moveTo>
                    <a:cubicBezTo>
                      <a:pt x="99153" y="6438"/>
                      <a:pt x="79753" y="10730"/>
                      <a:pt x="75442" y="12876"/>
                    </a:cubicBezTo>
                    <a:cubicBezTo>
                      <a:pt x="81909" y="8584"/>
                      <a:pt x="79753" y="27899"/>
                      <a:pt x="79753" y="36483"/>
                    </a:cubicBezTo>
                    <a:cubicBezTo>
                      <a:pt x="79753" y="38629"/>
                      <a:pt x="81909" y="47213"/>
                      <a:pt x="79753" y="51506"/>
                    </a:cubicBezTo>
                    <a:cubicBezTo>
                      <a:pt x="73287" y="64382"/>
                      <a:pt x="64665" y="60090"/>
                      <a:pt x="53887" y="55798"/>
                    </a:cubicBezTo>
                    <a:cubicBezTo>
                      <a:pt x="49576" y="53652"/>
                      <a:pt x="25866" y="47213"/>
                      <a:pt x="30177" y="45067"/>
                    </a:cubicBezTo>
                    <a:cubicBezTo>
                      <a:pt x="34488" y="45067"/>
                      <a:pt x="21555" y="62236"/>
                      <a:pt x="19399" y="66528"/>
                    </a:cubicBezTo>
                    <a:cubicBezTo>
                      <a:pt x="17244" y="72966"/>
                      <a:pt x="19399" y="72966"/>
                      <a:pt x="28021" y="81551"/>
                    </a:cubicBezTo>
                    <a:cubicBezTo>
                      <a:pt x="34488" y="85843"/>
                      <a:pt x="40954" y="94427"/>
                      <a:pt x="47421" y="96573"/>
                    </a:cubicBezTo>
                    <a:cubicBezTo>
                      <a:pt x="47421" y="96573"/>
                      <a:pt x="47421" y="98719"/>
                      <a:pt x="47421" y="98719"/>
                    </a:cubicBezTo>
                    <a:cubicBezTo>
                      <a:pt x="47421" y="103011"/>
                      <a:pt x="47421" y="105157"/>
                      <a:pt x="47421" y="107303"/>
                    </a:cubicBezTo>
                    <a:cubicBezTo>
                      <a:pt x="47421" y="109449"/>
                      <a:pt x="43110" y="111595"/>
                      <a:pt x="40954" y="111595"/>
                    </a:cubicBezTo>
                    <a:cubicBezTo>
                      <a:pt x="36643" y="111595"/>
                      <a:pt x="17244" y="120180"/>
                      <a:pt x="12933" y="124472"/>
                    </a:cubicBezTo>
                    <a:lnTo>
                      <a:pt x="8804" y="127374"/>
                    </a:lnTo>
                    <a:lnTo>
                      <a:pt x="8622" y="124472"/>
                    </a:lnTo>
                    <a:cubicBezTo>
                      <a:pt x="8622" y="126618"/>
                      <a:pt x="8083" y="127691"/>
                      <a:pt x="8352" y="127691"/>
                    </a:cubicBezTo>
                    <a:lnTo>
                      <a:pt x="8804" y="127374"/>
                    </a:lnTo>
                    <a:lnTo>
                      <a:pt x="9161" y="133056"/>
                    </a:lnTo>
                    <a:cubicBezTo>
                      <a:pt x="10238" y="136275"/>
                      <a:pt x="11855" y="139494"/>
                      <a:pt x="12933" y="141640"/>
                    </a:cubicBezTo>
                    <a:cubicBezTo>
                      <a:pt x="15088" y="154517"/>
                      <a:pt x="12933" y="154517"/>
                      <a:pt x="25866" y="152371"/>
                    </a:cubicBezTo>
                    <a:cubicBezTo>
                      <a:pt x="32332" y="152371"/>
                      <a:pt x="49576" y="154517"/>
                      <a:pt x="53887" y="152371"/>
                    </a:cubicBezTo>
                    <a:cubicBezTo>
                      <a:pt x="56043" y="152371"/>
                      <a:pt x="58198" y="152371"/>
                      <a:pt x="58198" y="152371"/>
                    </a:cubicBezTo>
                    <a:cubicBezTo>
                      <a:pt x="60354" y="154517"/>
                      <a:pt x="62509" y="156663"/>
                      <a:pt x="62509" y="158809"/>
                    </a:cubicBezTo>
                    <a:cubicBezTo>
                      <a:pt x="64665" y="160955"/>
                      <a:pt x="62509" y="160955"/>
                      <a:pt x="62509" y="163101"/>
                    </a:cubicBezTo>
                    <a:cubicBezTo>
                      <a:pt x="56043" y="167393"/>
                      <a:pt x="53887" y="182416"/>
                      <a:pt x="51732" y="188854"/>
                    </a:cubicBezTo>
                    <a:cubicBezTo>
                      <a:pt x="47421" y="201730"/>
                      <a:pt x="47421" y="199584"/>
                      <a:pt x="58198" y="206022"/>
                    </a:cubicBezTo>
                    <a:cubicBezTo>
                      <a:pt x="60354" y="207095"/>
                      <a:pt x="63048" y="209241"/>
                      <a:pt x="65743" y="211119"/>
                    </a:cubicBezTo>
                    <a:lnTo>
                      <a:pt x="71667" y="213858"/>
                    </a:lnTo>
                    <a:lnTo>
                      <a:pt x="69245" y="215948"/>
                    </a:lnTo>
                    <a:cubicBezTo>
                      <a:pt x="69515" y="215680"/>
                      <a:pt x="71131" y="214607"/>
                      <a:pt x="73287" y="214607"/>
                    </a:cubicBezTo>
                    <a:lnTo>
                      <a:pt x="71667" y="213858"/>
                    </a:lnTo>
                    <a:lnTo>
                      <a:pt x="73287" y="212460"/>
                    </a:lnTo>
                    <a:cubicBezTo>
                      <a:pt x="79753" y="206022"/>
                      <a:pt x="94842" y="195292"/>
                      <a:pt x="96997" y="188854"/>
                    </a:cubicBezTo>
                    <a:cubicBezTo>
                      <a:pt x="96997" y="186708"/>
                      <a:pt x="99153" y="184562"/>
                      <a:pt x="103464" y="184562"/>
                    </a:cubicBezTo>
                    <a:cubicBezTo>
                      <a:pt x="105619" y="184562"/>
                      <a:pt x="107775" y="186708"/>
                      <a:pt x="109930" y="186708"/>
                    </a:cubicBezTo>
                    <a:cubicBezTo>
                      <a:pt x="112086" y="186708"/>
                      <a:pt x="112086" y="186708"/>
                      <a:pt x="112086" y="188854"/>
                    </a:cubicBezTo>
                    <a:cubicBezTo>
                      <a:pt x="112086" y="193146"/>
                      <a:pt x="131486" y="225337"/>
                      <a:pt x="127175" y="223191"/>
                    </a:cubicBezTo>
                    <a:cubicBezTo>
                      <a:pt x="131486" y="225337"/>
                      <a:pt x="144419" y="218899"/>
                      <a:pt x="148730" y="218899"/>
                    </a:cubicBezTo>
                    <a:cubicBezTo>
                      <a:pt x="157352" y="216753"/>
                      <a:pt x="155196" y="223191"/>
                      <a:pt x="153041" y="212460"/>
                    </a:cubicBezTo>
                    <a:cubicBezTo>
                      <a:pt x="150885" y="188854"/>
                      <a:pt x="153041" y="167393"/>
                      <a:pt x="178907" y="175977"/>
                    </a:cubicBezTo>
                    <a:cubicBezTo>
                      <a:pt x="182140" y="177050"/>
                      <a:pt x="186451" y="179196"/>
                      <a:pt x="191032" y="181074"/>
                    </a:cubicBezTo>
                    <a:lnTo>
                      <a:pt x="201763" y="183798"/>
                    </a:lnTo>
                    <a:lnTo>
                      <a:pt x="200462" y="185903"/>
                    </a:lnTo>
                    <a:cubicBezTo>
                      <a:pt x="201001" y="185635"/>
                      <a:pt x="202618" y="184562"/>
                      <a:pt x="204773" y="184562"/>
                    </a:cubicBezTo>
                    <a:lnTo>
                      <a:pt x="201763" y="183798"/>
                    </a:lnTo>
                    <a:lnTo>
                      <a:pt x="202618" y="182416"/>
                    </a:lnTo>
                    <a:cubicBezTo>
                      <a:pt x="204773" y="178123"/>
                      <a:pt x="206929" y="173831"/>
                      <a:pt x="209084" y="171685"/>
                    </a:cubicBezTo>
                    <a:cubicBezTo>
                      <a:pt x="215551" y="160955"/>
                      <a:pt x="215551" y="165247"/>
                      <a:pt x="213395" y="158809"/>
                    </a:cubicBezTo>
                    <a:cubicBezTo>
                      <a:pt x="209084" y="150225"/>
                      <a:pt x="196151" y="148079"/>
                      <a:pt x="191840" y="139494"/>
                    </a:cubicBezTo>
                    <a:cubicBezTo>
                      <a:pt x="186451" y="128764"/>
                      <a:pt x="191301" y="121789"/>
                      <a:pt x="199654" y="116424"/>
                    </a:cubicBezTo>
                    <a:lnTo>
                      <a:pt x="210090" y="111569"/>
                    </a:lnTo>
                    <a:lnTo>
                      <a:pt x="210608" y="111069"/>
                    </a:lnTo>
                    <a:lnTo>
                      <a:pt x="211001" y="111145"/>
                    </a:lnTo>
                    <a:lnTo>
                      <a:pt x="223950" y="105121"/>
                    </a:lnTo>
                    <a:lnTo>
                      <a:pt x="224173" y="107303"/>
                    </a:lnTo>
                    <a:lnTo>
                      <a:pt x="226089" y="107805"/>
                    </a:lnTo>
                    <a:lnTo>
                      <a:pt x="226219" y="106442"/>
                    </a:lnTo>
                    <a:cubicBezTo>
                      <a:pt x="227012" y="105886"/>
                      <a:pt x="228071" y="105886"/>
                      <a:pt x="228071" y="106998"/>
                    </a:cubicBezTo>
                    <a:lnTo>
                      <a:pt x="228455" y="108209"/>
                    </a:lnTo>
                    <a:lnTo>
                      <a:pt x="229740" y="107676"/>
                    </a:lnTo>
                    <a:lnTo>
                      <a:pt x="228801" y="103051"/>
                    </a:lnTo>
                    <a:lnTo>
                      <a:pt x="228484" y="103011"/>
                    </a:lnTo>
                    <a:lnTo>
                      <a:pt x="223950" y="105121"/>
                    </a:lnTo>
                    <a:lnTo>
                      <a:pt x="222556" y="91476"/>
                    </a:lnTo>
                    <a:cubicBezTo>
                      <a:pt x="221478" y="85306"/>
                      <a:pt x="219862" y="79405"/>
                      <a:pt x="217706" y="77258"/>
                    </a:cubicBezTo>
                    <a:cubicBezTo>
                      <a:pt x="217706" y="77258"/>
                      <a:pt x="200462" y="77258"/>
                      <a:pt x="193996" y="77258"/>
                    </a:cubicBezTo>
                    <a:cubicBezTo>
                      <a:pt x="176751" y="77258"/>
                      <a:pt x="170285" y="70820"/>
                      <a:pt x="176751" y="53652"/>
                    </a:cubicBezTo>
                    <a:cubicBezTo>
                      <a:pt x="176751" y="49360"/>
                      <a:pt x="185373" y="34337"/>
                      <a:pt x="185373" y="32191"/>
                    </a:cubicBezTo>
                    <a:cubicBezTo>
                      <a:pt x="183218" y="27899"/>
                      <a:pt x="165974" y="19315"/>
                      <a:pt x="161663" y="17168"/>
                    </a:cubicBezTo>
                    <a:cubicBezTo>
                      <a:pt x="157352" y="15022"/>
                      <a:pt x="165974" y="10730"/>
                      <a:pt x="159507" y="17168"/>
                    </a:cubicBezTo>
                    <a:cubicBezTo>
                      <a:pt x="157352" y="21461"/>
                      <a:pt x="153041" y="25753"/>
                      <a:pt x="148730" y="30045"/>
                    </a:cubicBezTo>
                    <a:cubicBezTo>
                      <a:pt x="146574" y="32191"/>
                      <a:pt x="142263" y="40775"/>
                      <a:pt x="135797" y="40775"/>
                    </a:cubicBezTo>
                    <a:cubicBezTo>
                      <a:pt x="120708" y="47213"/>
                      <a:pt x="116397" y="36483"/>
                      <a:pt x="112086" y="25753"/>
                    </a:cubicBezTo>
                    <a:cubicBezTo>
                      <a:pt x="109930" y="21461"/>
                      <a:pt x="107775" y="12876"/>
                      <a:pt x="103464" y="8584"/>
                    </a:cubicBezTo>
                    <a:cubicBezTo>
                      <a:pt x="99153" y="4292"/>
                      <a:pt x="109930" y="8584"/>
                      <a:pt x="103464" y="6438"/>
                    </a:cubicBezTo>
                    <a:close/>
                    <a:moveTo>
                      <a:pt x="105619" y="0"/>
                    </a:moveTo>
                    <a:cubicBezTo>
                      <a:pt x="107775" y="0"/>
                      <a:pt x="109930" y="0"/>
                      <a:pt x="109930" y="2146"/>
                    </a:cubicBezTo>
                    <a:cubicBezTo>
                      <a:pt x="114241" y="10730"/>
                      <a:pt x="120708" y="32191"/>
                      <a:pt x="131486" y="34337"/>
                    </a:cubicBezTo>
                    <a:cubicBezTo>
                      <a:pt x="137952" y="36483"/>
                      <a:pt x="150885" y="19315"/>
                      <a:pt x="157352" y="10730"/>
                    </a:cubicBezTo>
                    <a:cubicBezTo>
                      <a:pt x="159507" y="8584"/>
                      <a:pt x="161663" y="8584"/>
                      <a:pt x="163818" y="10730"/>
                    </a:cubicBezTo>
                    <a:cubicBezTo>
                      <a:pt x="174596" y="15022"/>
                      <a:pt x="183218" y="21461"/>
                      <a:pt x="191840" y="25753"/>
                    </a:cubicBezTo>
                    <a:cubicBezTo>
                      <a:pt x="191840" y="27899"/>
                      <a:pt x="193996" y="27899"/>
                      <a:pt x="191840" y="27899"/>
                    </a:cubicBezTo>
                    <a:lnTo>
                      <a:pt x="191623" y="28575"/>
                    </a:lnTo>
                    <a:lnTo>
                      <a:pt x="191861" y="28575"/>
                    </a:lnTo>
                    <a:cubicBezTo>
                      <a:pt x="191861" y="28575"/>
                      <a:pt x="195943" y="32861"/>
                      <a:pt x="197984" y="37148"/>
                    </a:cubicBezTo>
                    <a:cubicBezTo>
                      <a:pt x="200025" y="39291"/>
                      <a:pt x="197984" y="41434"/>
                      <a:pt x="195943" y="43577"/>
                    </a:cubicBezTo>
                    <a:cubicBezTo>
                      <a:pt x="195943" y="45720"/>
                      <a:pt x="193902" y="50007"/>
                      <a:pt x="191861" y="56436"/>
                    </a:cubicBezTo>
                    <a:lnTo>
                      <a:pt x="191780" y="56956"/>
                    </a:lnTo>
                    <a:lnTo>
                      <a:pt x="192087" y="58103"/>
                    </a:lnTo>
                    <a:lnTo>
                      <a:pt x="191602" y="58103"/>
                    </a:lnTo>
                    <a:lnTo>
                      <a:pt x="190075" y="67955"/>
                    </a:lnTo>
                    <a:lnTo>
                      <a:pt x="190071" y="68013"/>
                    </a:lnTo>
                    <a:lnTo>
                      <a:pt x="202348" y="71893"/>
                    </a:lnTo>
                    <a:cubicBezTo>
                      <a:pt x="209623" y="71893"/>
                      <a:pt x="217706" y="70820"/>
                      <a:pt x="224173" y="70820"/>
                    </a:cubicBezTo>
                    <a:cubicBezTo>
                      <a:pt x="224173" y="70820"/>
                      <a:pt x="226328" y="70820"/>
                      <a:pt x="226328" y="72966"/>
                    </a:cubicBezTo>
                    <a:lnTo>
                      <a:pt x="232080" y="101600"/>
                    </a:lnTo>
                    <a:lnTo>
                      <a:pt x="232802" y="101600"/>
                    </a:lnTo>
                    <a:cubicBezTo>
                      <a:pt x="234950" y="114300"/>
                      <a:pt x="234950" y="114300"/>
                      <a:pt x="234950" y="114300"/>
                    </a:cubicBezTo>
                    <a:cubicBezTo>
                      <a:pt x="232802" y="114300"/>
                      <a:pt x="232802" y="114300"/>
                      <a:pt x="232802" y="114300"/>
                    </a:cubicBezTo>
                    <a:cubicBezTo>
                      <a:pt x="232802" y="114300"/>
                      <a:pt x="219915" y="122767"/>
                      <a:pt x="209176" y="124883"/>
                    </a:cubicBezTo>
                    <a:lnTo>
                      <a:pt x="208759" y="125383"/>
                    </a:lnTo>
                    <a:lnTo>
                      <a:pt x="208756" y="125413"/>
                    </a:lnTo>
                    <a:lnTo>
                      <a:pt x="208738" y="125408"/>
                    </a:lnTo>
                    <a:lnTo>
                      <a:pt x="202179" y="133257"/>
                    </a:lnTo>
                    <a:lnTo>
                      <a:pt x="208006" y="143250"/>
                    </a:lnTo>
                    <a:cubicBezTo>
                      <a:pt x="213395" y="148615"/>
                      <a:pt x="219862" y="153444"/>
                      <a:pt x="224173" y="156663"/>
                    </a:cubicBezTo>
                    <a:lnTo>
                      <a:pt x="224173" y="158750"/>
                    </a:lnTo>
                    <a:lnTo>
                      <a:pt x="224282" y="158750"/>
                    </a:lnTo>
                    <a:cubicBezTo>
                      <a:pt x="228600" y="171784"/>
                      <a:pt x="228600" y="171784"/>
                      <a:pt x="228600" y="171784"/>
                    </a:cubicBezTo>
                    <a:cubicBezTo>
                      <a:pt x="223203" y="178844"/>
                      <a:pt x="219155" y="184140"/>
                      <a:pt x="216119" y="188111"/>
                    </a:cubicBezTo>
                    <a:lnTo>
                      <a:pt x="215881" y="188422"/>
                    </a:lnTo>
                    <a:lnTo>
                      <a:pt x="215900" y="188460"/>
                    </a:lnTo>
                    <a:lnTo>
                      <a:pt x="215838" y="188478"/>
                    </a:lnTo>
                    <a:lnTo>
                      <a:pt x="209709" y="196495"/>
                    </a:lnTo>
                    <a:cubicBezTo>
                      <a:pt x="207010" y="200025"/>
                      <a:pt x="207010" y="200025"/>
                      <a:pt x="207010" y="200025"/>
                    </a:cubicBezTo>
                    <a:cubicBezTo>
                      <a:pt x="207010" y="200025"/>
                      <a:pt x="200533" y="197853"/>
                      <a:pt x="192977" y="195137"/>
                    </a:cubicBezTo>
                    <a:lnTo>
                      <a:pt x="175222" y="188085"/>
                    </a:lnTo>
                    <a:lnTo>
                      <a:pt x="173566" y="188913"/>
                    </a:lnTo>
                    <a:lnTo>
                      <a:pt x="173244" y="187300"/>
                    </a:lnTo>
                    <a:lnTo>
                      <a:pt x="172466" y="186991"/>
                    </a:lnTo>
                    <a:lnTo>
                      <a:pt x="170002" y="186991"/>
                    </a:lnTo>
                    <a:lnTo>
                      <a:pt x="168148" y="187918"/>
                    </a:lnTo>
                    <a:lnTo>
                      <a:pt x="168148" y="212109"/>
                    </a:lnTo>
                    <a:cubicBezTo>
                      <a:pt x="168148" y="230438"/>
                      <a:pt x="168148" y="230438"/>
                      <a:pt x="168148" y="230438"/>
                    </a:cubicBezTo>
                    <a:lnTo>
                      <a:pt x="124968" y="241300"/>
                    </a:lnTo>
                    <a:cubicBezTo>
                      <a:pt x="120650" y="230438"/>
                      <a:pt x="120650" y="230438"/>
                      <a:pt x="120650" y="230438"/>
                    </a:cubicBezTo>
                    <a:lnTo>
                      <a:pt x="122753" y="229380"/>
                    </a:lnTo>
                    <a:lnTo>
                      <a:pt x="119226" y="221447"/>
                    </a:lnTo>
                    <a:cubicBezTo>
                      <a:pt x="117475" y="217423"/>
                      <a:pt x="115319" y="212460"/>
                      <a:pt x="113164" y="207632"/>
                    </a:cubicBezTo>
                    <a:lnTo>
                      <a:pt x="110040" y="200929"/>
                    </a:lnTo>
                    <a:lnTo>
                      <a:pt x="94677" y="213731"/>
                    </a:lnTo>
                    <a:lnTo>
                      <a:pt x="95250" y="215305"/>
                    </a:lnTo>
                    <a:lnTo>
                      <a:pt x="92789" y="215305"/>
                    </a:lnTo>
                    <a:lnTo>
                      <a:pt x="73025" y="231775"/>
                    </a:lnTo>
                    <a:lnTo>
                      <a:pt x="59064" y="225162"/>
                    </a:lnTo>
                    <a:lnTo>
                      <a:pt x="57943" y="225029"/>
                    </a:lnTo>
                    <a:lnTo>
                      <a:pt x="57835" y="224580"/>
                    </a:lnTo>
                    <a:lnTo>
                      <a:pt x="42862" y="217488"/>
                    </a:lnTo>
                    <a:lnTo>
                      <a:pt x="38100" y="204788"/>
                    </a:lnTo>
                    <a:lnTo>
                      <a:pt x="40954" y="202885"/>
                    </a:lnTo>
                    <a:lnTo>
                      <a:pt x="40954" y="201730"/>
                    </a:lnTo>
                    <a:cubicBezTo>
                      <a:pt x="40954" y="199584"/>
                      <a:pt x="45265" y="189390"/>
                      <a:pt x="49307" y="179465"/>
                    </a:cubicBezTo>
                    <a:lnTo>
                      <a:pt x="53615" y="168345"/>
                    </a:lnTo>
                    <a:lnTo>
                      <a:pt x="11112" y="169863"/>
                    </a:lnTo>
                    <a:lnTo>
                      <a:pt x="8878" y="160930"/>
                    </a:lnTo>
                    <a:lnTo>
                      <a:pt x="8622" y="160955"/>
                    </a:lnTo>
                    <a:cubicBezTo>
                      <a:pt x="8622" y="160955"/>
                      <a:pt x="8622" y="158809"/>
                      <a:pt x="6466" y="158809"/>
                    </a:cubicBezTo>
                    <a:cubicBezTo>
                      <a:pt x="4311" y="148079"/>
                      <a:pt x="2155" y="137348"/>
                      <a:pt x="0" y="126618"/>
                    </a:cubicBezTo>
                    <a:cubicBezTo>
                      <a:pt x="0" y="124472"/>
                      <a:pt x="2155" y="124472"/>
                      <a:pt x="2155" y="122326"/>
                    </a:cubicBezTo>
                    <a:cubicBezTo>
                      <a:pt x="8622" y="120180"/>
                      <a:pt x="43110" y="107303"/>
                      <a:pt x="43110" y="105157"/>
                    </a:cubicBezTo>
                    <a:cubicBezTo>
                      <a:pt x="43110" y="100865"/>
                      <a:pt x="15088" y="77258"/>
                      <a:pt x="8622" y="72966"/>
                    </a:cubicBezTo>
                    <a:cubicBezTo>
                      <a:pt x="8622" y="72966"/>
                      <a:pt x="8622" y="70820"/>
                      <a:pt x="8622" y="70820"/>
                    </a:cubicBezTo>
                    <a:cubicBezTo>
                      <a:pt x="15088" y="62236"/>
                      <a:pt x="19399" y="51506"/>
                      <a:pt x="25866" y="42921"/>
                    </a:cubicBezTo>
                    <a:cubicBezTo>
                      <a:pt x="28021" y="40775"/>
                      <a:pt x="30177" y="38629"/>
                      <a:pt x="32332" y="40775"/>
                    </a:cubicBezTo>
                    <a:cubicBezTo>
                      <a:pt x="38799" y="42921"/>
                      <a:pt x="66820" y="55798"/>
                      <a:pt x="71131" y="53652"/>
                    </a:cubicBezTo>
                    <a:cubicBezTo>
                      <a:pt x="75442" y="49360"/>
                      <a:pt x="71131" y="19315"/>
                      <a:pt x="71131" y="12876"/>
                    </a:cubicBezTo>
                    <a:cubicBezTo>
                      <a:pt x="71131" y="10730"/>
                      <a:pt x="73287" y="8584"/>
                      <a:pt x="75442" y="8584"/>
                    </a:cubicBezTo>
                    <a:cubicBezTo>
                      <a:pt x="84064" y="6438"/>
                      <a:pt x="94842" y="2146"/>
                      <a:pt x="105619" y="0"/>
                    </a:cubicBezTo>
                    <a:close/>
                  </a:path>
                </a:pathLst>
              </a:custGeom>
              <a:solidFill>
                <a:srgbClr val="F9F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58" name="任意多边形: 形状 457">
                <a:extLst>
                  <a:ext uri="{FF2B5EF4-FFF2-40B4-BE49-F238E27FC236}">
                    <a16:creationId xmlns="" xmlns:a16="http://schemas.microsoft.com/office/drawing/2014/main" id="{79429D06-3D08-43A1-994A-487C958FF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6830" y="1942056"/>
                <a:ext cx="427949" cy="541796"/>
              </a:xfrm>
              <a:custGeom>
                <a:avLst/>
                <a:gdLst>
                  <a:gd name="connsiteX0" fmla="*/ 239089 w 427949"/>
                  <a:gd name="connsiteY0" fmla="*/ 425900 h 541796"/>
                  <a:gd name="connsiteX1" fmla="*/ 239189 w 427949"/>
                  <a:gd name="connsiteY1" fmla="*/ 426020 h 541796"/>
                  <a:gd name="connsiteX2" fmla="*/ 239275 w 427949"/>
                  <a:gd name="connsiteY2" fmla="*/ 425900 h 541796"/>
                  <a:gd name="connsiteX3" fmla="*/ 221467 w 427949"/>
                  <a:gd name="connsiteY3" fmla="*/ 404864 h 541796"/>
                  <a:gd name="connsiteX4" fmla="*/ 229846 w 427949"/>
                  <a:gd name="connsiteY4" fmla="*/ 414866 h 541796"/>
                  <a:gd name="connsiteX5" fmla="*/ 231180 w 427949"/>
                  <a:gd name="connsiteY5" fmla="*/ 412803 h 541796"/>
                  <a:gd name="connsiteX6" fmla="*/ 254540 w 427949"/>
                  <a:gd name="connsiteY6" fmla="*/ 410950 h 541796"/>
                  <a:gd name="connsiteX7" fmla="*/ 258876 w 427949"/>
                  <a:gd name="connsiteY7" fmla="*/ 408059 h 541796"/>
                  <a:gd name="connsiteX8" fmla="*/ 210809 w 427949"/>
                  <a:gd name="connsiteY8" fmla="*/ 392141 h 541796"/>
                  <a:gd name="connsiteX9" fmla="*/ 212979 w 427949"/>
                  <a:gd name="connsiteY9" fmla="*/ 400777 h 541796"/>
                  <a:gd name="connsiteX10" fmla="*/ 216441 w 427949"/>
                  <a:gd name="connsiteY10" fmla="*/ 398864 h 541796"/>
                  <a:gd name="connsiteX11" fmla="*/ 217277 w 427949"/>
                  <a:gd name="connsiteY11" fmla="*/ 399862 h 541796"/>
                  <a:gd name="connsiteX12" fmla="*/ 218555 w 427949"/>
                  <a:gd name="connsiteY12" fmla="*/ 398449 h 541796"/>
                  <a:gd name="connsiteX13" fmla="*/ 267074 w 427949"/>
                  <a:gd name="connsiteY13" fmla="*/ 402594 h 541796"/>
                  <a:gd name="connsiteX14" fmla="*/ 275313 w 427949"/>
                  <a:gd name="connsiteY14" fmla="*/ 397102 h 541796"/>
                  <a:gd name="connsiteX15" fmla="*/ 225766 w 427949"/>
                  <a:gd name="connsiteY15" fmla="*/ 393710 h 541796"/>
                  <a:gd name="connsiteX16" fmla="*/ 216441 w 427949"/>
                  <a:gd name="connsiteY16" fmla="*/ 398864 h 541796"/>
                  <a:gd name="connsiteX17" fmla="*/ 240437 w 427949"/>
                  <a:gd name="connsiteY17" fmla="*/ 385602 h 541796"/>
                  <a:gd name="connsiteX18" fmla="*/ 236024 w 427949"/>
                  <a:gd name="connsiteY18" fmla="*/ 388041 h 541796"/>
                  <a:gd name="connsiteX19" fmla="*/ 282942 w 427949"/>
                  <a:gd name="connsiteY19" fmla="*/ 391252 h 541796"/>
                  <a:gd name="connsiteX20" fmla="*/ 283734 w 427949"/>
                  <a:gd name="connsiteY20" fmla="*/ 392139 h 541796"/>
                  <a:gd name="connsiteX21" fmla="*/ 286774 w 427949"/>
                  <a:gd name="connsiteY21" fmla="*/ 390374 h 541796"/>
                  <a:gd name="connsiteX22" fmla="*/ 251708 w 427949"/>
                  <a:gd name="connsiteY22" fmla="*/ 379026 h 541796"/>
                  <a:gd name="connsiteX23" fmla="*/ 249603 w 427949"/>
                  <a:gd name="connsiteY23" fmla="*/ 380536 h 541796"/>
                  <a:gd name="connsiteX24" fmla="*/ 246968 w 427949"/>
                  <a:gd name="connsiteY24" fmla="*/ 381992 h 541796"/>
                  <a:gd name="connsiteX25" fmla="*/ 293980 w 427949"/>
                  <a:gd name="connsiteY25" fmla="*/ 385220 h 541796"/>
                  <a:gd name="connsiteX26" fmla="*/ 294576 w 427949"/>
                  <a:gd name="connsiteY26" fmla="*/ 385844 h 541796"/>
                  <a:gd name="connsiteX27" fmla="*/ 298637 w 427949"/>
                  <a:gd name="connsiteY27" fmla="*/ 383486 h 541796"/>
                  <a:gd name="connsiteX28" fmla="*/ 265319 w 427949"/>
                  <a:gd name="connsiteY28" fmla="*/ 369264 h 541796"/>
                  <a:gd name="connsiteX29" fmla="*/ 258941 w 427949"/>
                  <a:gd name="connsiteY29" fmla="*/ 373839 h 541796"/>
                  <a:gd name="connsiteX30" fmla="*/ 307098 w 427949"/>
                  <a:gd name="connsiteY30" fmla="*/ 378573 h 541796"/>
                  <a:gd name="connsiteX31" fmla="*/ 308926 w 427949"/>
                  <a:gd name="connsiteY31" fmla="*/ 377512 h 541796"/>
                  <a:gd name="connsiteX32" fmla="*/ 311560 w 427949"/>
                  <a:gd name="connsiteY32" fmla="*/ 375230 h 541796"/>
                  <a:gd name="connsiteX33" fmla="*/ 276384 w 427949"/>
                  <a:gd name="connsiteY33" fmla="*/ 361329 h 541796"/>
                  <a:gd name="connsiteX34" fmla="*/ 273748 w 427949"/>
                  <a:gd name="connsiteY34" fmla="*/ 363219 h 541796"/>
                  <a:gd name="connsiteX35" fmla="*/ 320234 w 427949"/>
                  <a:gd name="connsiteY35" fmla="*/ 367717 h 541796"/>
                  <a:gd name="connsiteX36" fmla="*/ 321541 w 427949"/>
                  <a:gd name="connsiteY36" fmla="*/ 366585 h 541796"/>
                  <a:gd name="connsiteX37" fmla="*/ 286652 w 427949"/>
                  <a:gd name="connsiteY37" fmla="*/ 352665 h 541796"/>
                  <a:gd name="connsiteX38" fmla="*/ 284598 w 427949"/>
                  <a:gd name="connsiteY38" fmla="*/ 355438 h 541796"/>
                  <a:gd name="connsiteX39" fmla="*/ 283941 w 427949"/>
                  <a:gd name="connsiteY39" fmla="*/ 355910 h 541796"/>
                  <a:gd name="connsiteX40" fmla="*/ 327952 w 427949"/>
                  <a:gd name="connsiteY40" fmla="*/ 361033 h 541796"/>
                  <a:gd name="connsiteX41" fmla="*/ 333827 w 427949"/>
                  <a:gd name="connsiteY41" fmla="*/ 355945 h 541796"/>
                  <a:gd name="connsiteX42" fmla="*/ 286778 w 427949"/>
                  <a:gd name="connsiteY42" fmla="*/ 352835 h 541796"/>
                  <a:gd name="connsiteX43" fmla="*/ 292613 w 427949"/>
                  <a:gd name="connsiteY43" fmla="*/ 344617 h 541796"/>
                  <a:gd name="connsiteX44" fmla="*/ 290374 w 427949"/>
                  <a:gd name="connsiteY44" fmla="*/ 347640 h 541796"/>
                  <a:gd name="connsiteX45" fmla="*/ 336906 w 427949"/>
                  <a:gd name="connsiteY45" fmla="*/ 350715 h 541796"/>
                  <a:gd name="connsiteX46" fmla="*/ 337970 w 427949"/>
                  <a:gd name="connsiteY46" fmla="*/ 348479 h 541796"/>
                  <a:gd name="connsiteX47" fmla="*/ 298792 w 427949"/>
                  <a:gd name="connsiteY47" fmla="*/ 336274 h 541796"/>
                  <a:gd name="connsiteX48" fmla="*/ 297000 w 427949"/>
                  <a:gd name="connsiteY48" fmla="*/ 338694 h 541796"/>
                  <a:gd name="connsiteX49" fmla="*/ 336308 w 427949"/>
                  <a:gd name="connsiteY49" fmla="*/ 342040 h 541796"/>
                  <a:gd name="connsiteX50" fmla="*/ 339643 w 427949"/>
                  <a:gd name="connsiteY50" fmla="*/ 344961 h 541796"/>
                  <a:gd name="connsiteX51" fmla="*/ 342213 w 427949"/>
                  <a:gd name="connsiteY51" fmla="*/ 339558 h 541796"/>
                  <a:gd name="connsiteX52" fmla="*/ 333833 w 427949"/>
                  <a:gd name="connsiteY52" fmla="*/ 338240 h 541796"/>
                  <a:gd name="connsiteX53" fmla="*/ 321175 w 427949"/>
                  <a:gd name="connsiteY53" fmla="*/ 337992 h 541796"/>
                  <a:gd name="connsiteX54" fmla="*/ 305840 w 427949"/>
                  <a:gd name="connsiteY54" fmla="*/ 326758 h 541796"/>
                  <a:gd name="connsiteX55" fmla="*/ 302860 w 427949"/>
                  <a:gd name="connsiteY55" fmla="*/ 330782 h 541796"/>
                  <a:gd name="connsiteX56" fmla="*/ 323330 w 427949"/>
                  <a:gd name="connsiteY56" fmla="*/ 332039 h 541796"/>
                  <a:gd name="connsiteX57" fmla="*/ 334910 w 427949"/>
                  <a:gd name="connsiteY57" fmla="*/ 332535 h 541796"/>
                  <a:gd name="connsiteX58" fmla="*/ 344040 w 427949"/>
                  <a:gd name="connsiteY58" fmla="*/ 335716 h 541796"/>
                  <a:gd name="connsiteX59" fmla="*/ 345245 w 427949"/>
                  <a:gd name="connsiteY59" fmla="*/ 333181 h 541796"/>
                  <a:gd name="connsiteX60" fmla="*/ 306382 w 427949"/>
                  <a:gd name="connsiteY60" fmla="*/ 327276 h 541796"/>
                  <a:gd name="connsiteX61" fmla="*/ 309908 w 427949"/>
                  <a:gd name="connsiteY61" fmla="*/ 321266 h 541796"/>
                  <a:gd name="connsiteX62" fmla="*/ 309874 w 427949"/>
                  <a:gd name="connsiteY62" fmla="*/ 321312 h 541796"/>
                  <a:gd name="connsiteX63" fmla="*/ 348126 w 427949"/>
                  <a:gd name="connsiteY63" fmla="*/ 327124 h 541796"/>
                  <a:gd name="connsiteX64" fmla="*/ 348830 w 427949"/>
                  <a:gd name="connsiteY64" fmla="*/ 325643 h 541796"/>
                  <a:gd name="connsiteX65" fmla="*/ 350372 w 427949"/>
                  <a:gd name="connsiteY65" fmla="*/ 323534 h 541796"/>
                  <a:gd name="connsiteX66" fmla="*/ 349183 w 427949"/>
                  <a:gd name="connsiteY66" fmla="*/ 323534 h 541796"/>
                  <a:gd name="connsiteX67" fmla="*/ 342833 w 427949"/>
                  <a:gd name="connsiteY67" fmla="*/ 323534 h 541796"/>
                  <a:gd name="connsiteX68" fmla="*/ 330133 w 427949"/>
                  <a:gd name="connsiteY68" fmla="*/ 321266 h 541796"/>
                  <a:gd name="connsiteX69" fmla="*/ 318242 w 427949"/>
                  <a:gd name="connsiteY69" fmla="*/ 310452 h 541796"/>
                  <a:gd name="connsiteX70" fmla="*/ 314982 w 427949"/>
                  <a:gd name="connsiteY70" fmla="*/ 314417 h 541796"/>
                  <a:gd name="connsiteX71" fmla="*/ 314427 w 427949"/>
                  <a:gd name="connsiteY71" fmla="*/ 315166 h 541796"/>
                  <a:gd name="connsiteX72" fmla="*/ 340717 w 427949"/>
                  <a:gd name="connsiteY72" fmla="*/ 316731 h 541796"/>
                  <a:gd name="connsiteX73" fmla="*/ 349977 w 427949"/>
                  <a:gd name="connsiteY73" fmla="*/ 317581 h 541796"/>
                  <a:gd name="connsiteX74" fmla="*/ 353006 w 427949"/>
                  <a:gd name="connsiteY74" fmla="*/ 319931 h 541796"/>
                  <a:gd name="connsiteX75" fmla="*/ 357201 w 427949"/>
                  <a:gd name="connsiteY75" fmla="*/ 314195 h 541796"/>
                  <a:gd name="connsiteX76" fmla="*/ 356196 w 427949"/>
                  <a:gd name="connsiteY76" fmla="*/ 313320 h 541796"/>
                  <a:gd name="connsiteX77" fmla="*/ 355978 w 427949"/>
                  <a:gd name="connsiteY77" fmla="*/ 313782 h 541796"/>
                  <a:gd name="connsiteX78" fmla="*/ 334819 w 427949"/>
                  <a:gd name="connsiteY78" fmla="*/ 299540 h 541796"/>
                  <a:gd name="connsiteX79" fmla="*/ 327189 w 427949"/>
                  <a:gd name="connsiteY79" fmla="*/ 299574 h 541796"/>
                  <a:gd name="connsiteX80" fmla="*/ 322377 w 427949"/>
                  <a:gd name="connsiteY80" fmla="*/ 305425 h 541796"/>
                  <a:gd name="connsiteX81" fmla="*/ 349771 w 427949"/>
                  <a:gd name="connsiteY81" fmla="*/ 307727 h 541796"/>
                  <a:gd name="connsiteX82" fmla="*/ 347535 w 427949"/>
                  <a:gd name="connsiteY82" fmla="*/ 305781 h 541796"/>
                  <a:gd name="connsiteX83" fmla="*/ 334819 w 427949"/>
                  <a:gd name="connsiteY83" fmla="*/ 299540 h 541796"/>
                  <a:gd name="connsiteX84" fmla="*/ 173081 w 427949"/>
                  <a:gd name="connsiteY84" fmla="*/ 181190 h 541796"/>
                  <a:gd name="connsiteX85" fmla="*/ 168042 w 427949"/>
                  <a:gd name="connsiteY85" fmla="*/ 185195 h 541796"/>
                  <a:gd name="connsiteX86" fmla="*/ 155744 w 427949"/>
                  <a:gd name="connsiteY86" fmla="*/ 195885 h 541796"/>
                  <a:gd name="connsiteX87" fmla="*/ 170482 w 427949"/>
                  <a:gd name="connsiteY87" fmla="*/ 188043 h 541796"/>
                  <a:gd name="connsiteX88" fmla="*/ 159504 w 427949"/>
                  <a:gd name="connsiteY88" fmla="*/ 131645 h 541796"/>
                  <a:gd name="connsiteX89" fmla="*/ 115765 w 427949"/>
                  <a:gd name="connsiteY89" fmla="*/ 166826 h 541796"/>
                  <a:gd name="connsiteX90" fmla="*/ 94462 w 427949"/>
                  <a:gd name="connsiteY90" fmla="*/ 173845 h 541796"/>
                  <a:gd name="connsiteX91" fmla="*/ 118202 w 427949"/>
                  <a:gd name="connsiteY91" fmla="*/ 192876 h 541796"/>
                  <a:gd name="connsiteX92" fmla="*/ 120112 w 427949"/>
                  <a:gd name="connsiteY92" fmla="*/ 193514 h 541796"/>
                  <a:gd name="connsiteX93" fmla="*/ 136582 w 427949"/>
                  <a:gd name="connsiteY93" fmla="*/ 191248 h 541796"/>
                  <a:gd name="connsiteX94" fmla="*/ 179132 w 427949"/>
                  <a:gd name="connsiteY94" fmla="*/ 164810 h 541796"/>
                  <a:gd name="connsiteX95" fmla="*/ 179251 w 427949"/>
                  <a:gd name="connsiteY95" fmla="*/ 164923 h 541796"/>
                  <a:gd name="connsiteX96" fmla="*/ 181699 w 427949"/>
                  <a:gd name="connsiteY96" fmla="*/ 158470 h 541796"/>
                  <a:gd name="connsiteX97" fmla="*/ 178871 w 427949"/>
                  <a:gd name="connsiteY97" fmla="*/ 132512 h 541796"/>
                  <a:gd name="connsiteX98" fmla="*/ 178588 w 427949"/>
                  <a:gd name="connsiteY98" fmla="*/ 131834 h 541796"/>
                  <a:gd name="connsiteX99" fmla="*/ 140329 w 427949"/>
                  <a:gd name="connsiteY99" fmla="*/ 79500 h 541796"/>
                  <a:gd name="connsiteX100" fmla="*/ 132695 w 427949"/>
                  <a:gd name="connsiteY100" fmla="*/ 80656 h 541796"/>
                  <a:gd name="connsiteX101" fmla="*/ 107423 w 427949"/>
                  <a:gd name="connsiteY101" fmla="*/ 97679 h 541796"/>
                  <a:gd name="connsiteX102" fmla="*/ 63566 w 427949"/>
                  <a:gd name="connsiteY102" fmla="*/ 136894 h 541796"/>
                  <a:gd name="connsiteX103" fmla="*/ 62465 w 427949"/>
                  <a:gd name="connsiteY103" fmla="*/ 147539 h 541796"/>
                  <a:gd name="connsiteX104" fmla="*/ 75624 w 427949"/>
                  <a:gd name="connsiteY104" fmla="*/ 155818 h 541796"/>
                  <a:gd name="connsiteX105" fmla="*/ 82158 w 427949"/>
                  <a:gd name="connsiteY105" fmla="*/ 162092 h 541796"/>
                  <a:gd name="connsiteX106" fmla="*/ 107813 w 427949"/>
                  <a:gd name="connsiteY106" fmla="*/ 153591 h 541796"/>
                  <a:gd name="connsiteX107" fmla="*/ 152090 w 427949"/>
                  <a:gd name="connsiteY107" fmla="*/ 118681 h 541796"/>
                  <a:gd name="connsiteX108" fmla="*/ 173915 w 427949"/>
                  <a:gd name="connsiteY108" fmla="*/ 120619 h 541796"/>
                  <a:gd name="connsiteX109" fmla="*/ 168398 w 427949"/>
                  <a:gd name="connsiteY109" fmla="*/ 107376 h 541796"/>
                  <a:gd name="connsiteX110" fmla="*/ 152069 w 427949"/>
                  <a:gd name="connsiteY110" fmla="*/ 86715 h 541796"/>
                  <a:gd name="connsiteX111" fmla="*/ 133832 w 427949"/>
                  <a:gd name="connsiteY111" fmla="*/ 17789 h 541796"/>
                  <a:gd name="connsiteX112" fmla="*/ 99338 w 427949"/>
                  <a:gd name="connsiteY112" fmla="*/ 18326 h 541796"/>
                  <a:gd name="connsiteX113" fmla="*/ 69156 w 427949"/>
                  <a:gd name="connsiteY113" fmla="*/ 20475 h 541796"/>
                  <a:gd name="connsiteX114" fmla="*/ 79935 w 427949"/>
                  <a:gd name="connsiteY114" fmla="*/ 54848 h 541796"/>
                  <a:gd name="connsiteX115" fmla="*/ 127364 w 427949"/>
                  <a:gd name="connsiteY115" fmla="*/ 61293 h 541796"/>
                  <a:gd name="connsiteX116" fmla="*/ 181261 w 427949"/>
                  <a:gd name="connsiteY116" fmla="*/ 106407 h 541796"/>
                  <a:gd name="connsiteX117" fmla="*/ 174793 w 427949"/>
                  <a:gd name="connsiteY117" fmla="*/ 209526 h 541796"/>
                  <a:gd name="connsiteX118" fmla="*/ 77780 w 427949"/>
                  <a:gd name="connsiteY118" fmla="*/ 175153 h 541796"/>
                  <a:gd name="connsiteX119" fmla="*/ 26039 w 427949"/>
                  <a:gd name="connsiteY119" fmla="*/ 175153 h 541796"/>
                  <a:gd name="connsiteX120" fmla="*/ 64844 w 427949"/>
                  <a:gd name="connsiteY120" fmla="*/ 246047 h 541796"/>
                  <a:gd name="connsiteX121" fmla="*/ 151079 w 427949"/>
                  <a:gd name="connsiteY121" fmla="*/ 316941 h 541796"/>
                  <a:gd name="connsiteX122" fmla="*/ 198508 w 427949"/>
                  <a:gd name="connsiteY122" fmla="*/ 341915 h 541796"/>
                  <a:gd name="connsiteX123" fmla="*/ 232279 w 427949"/>
                  <a:gd name="connsiteY123" fmla="*/ 369147 h 541796"/>
                  <a:gd name="connsiteX124" fmla="*/ 259640 w 427949"/>
                  <a:gd name="connsiteY124" fmla="*/ 352199 h 541796"/>
                  <a:gd name="connsiteX125" fmla="*/ 304130 w 427949"/>
                  <a:gd name="connsiteY125" fmla="*/ 303622 h 541796"/>
                  <a:gd name="connsiteX126" fmla="*/ 315795 w 427949"/>
                  <a:gd name="connsiteY126" fmla="*/ 288509 h 541796"/>
                  <a:gd name="connsiteX127" fmla="*/ 317030 w 427949"/>
                  <a:gd name="connsiteY127" fmla="*/ 288348 h 541796"/>
                  <a:gd name="connsiteX128" fmla="*/ 304011 w 427949"/>
                  <a:gd name="connsiteY128" fmla="*/ 259070 h 541796"/>
                  <a:gd name="connsiteX129" fmla="*/ 276119 w 427949"/>
                  <a:gd name="connsiteY129" fmla="*/ 151521 h 541796"/>
                  <a:gd name="connsiteX130" fmla="*/ 226534 w 427949"/>
                  <a:gd name="connsiteY130" fmla="*/ 89220 h 541796"/>
                  <a:gd name="connsiteX131" fmla="*/ 168326 w 427949"/>
                  <a:gd name="connsiteY131" fmla="*/ 26920 h 541796"/>
                  <a:gd name="connsiteX132" fmla="*/ 133832 w 427949"/>
                  <a:gd name="connsiteY132" fmla="*/ 17789 h 541796"/>
                  <a:gd name="connsiteX133" fmla="*/ 109309 w 427949"/>
                  <a:gd name="connsiteY133" fmla="*/ 66 h 541796"/>
                  <a:gd name="connsiteX134" fmla="*/ 166170 w 427949"/>
                  <a:gd name="connsiteY134" fmla="*/ 9733 h 541796"/>
                  <a:gd name="connsiteX135" fmla="*/ 271807 w 427949"/>
                  <a:gd name="connsiteY135" fmla="*/ 123593 h 541796"/>
                  <a:gd name="connsiteX136" fmla="*/ 312736 w 427949"/>
                  <a:gd name="connsiteY136" fmla="*/ 249269 h 541796"/>
                  <a:gd name="connsiteX137" fmla="*/ 329045 w 427949"/>
                  <a:gd name="connsiteY137" fmla="*/ 286780 h 541796"/>
                  <a:gd name="connsiteX138" fmla="*/ 332344 w 427949"/>
                  <a:gd name="connsiteY138" fmla="*/ 286350 h 541796"/>
                  <a:gd name="connsiteX139" fmla="*/ 367068 w 427949"/>
                  <a:gd name="connsiteY139" fmla="*/ 312258 h 541796"/>
                  <a:gd name="connsiteX140" fmla="*/ 367187 w 427949"/>
                  <a:gd name="connsiteY140" fmla="*/ 312592 h 541796"/>
                  <a:gd name="connsiteX141" fmla="*/ 369287 w 427949"/>
                  <a:gd name="connsiteY141" fmla="*/ 312266 h 541796"/>
                  <a:gd name="connsiteX142" fmla="*/ 425274 w 427949"/>
                  <a:gd name="connsiteY142" fmla="*/ 367914 h 541796"/>
                  <a:gd name="connsiteX143" fmla="*/ 418814 w 427949"/>
                  <a:gd name="connsiteY143" fmla="*/ 374335 h 541796"/>
                  <a:gd name="connsiteX144" fmla="*/ 375747 w 427949"/>
                  <a:gd name="connsiteY144" fmla="*/ 331529 h 541796"/>
                  <a:gd name="connsiteX145" fmla="*/ 360674 w 427949"/>
                  <a:gd name="connsiteY145" fmla="*/ 340090 h 541796"/>
                  <a:gd name="connsiteX146" fmla="*/ 341294 w 427949"/>
                  <a:gd name="connsiteY146" fmla="*/ 372194 h 541796"/>
                  <a:gd name="connsiteX147" fmla="*/ 261620 w 427949"/>
                  <a:gd name="connsiteY147" fmla="*/ 427842 h 541796"/>
                  <a:gd name="connsiteX148" fmla="*/ 298227 w 427949"/>
                  <a:gd name="connsiteY148" fmla="*/ 532716 h 541796"/>
                  <a:gd name="connsiteX149" fmla="*/ 291767 w 427949"/>
                  <a:gd name="connsiteY149" fmla="*/ 539137 h 541796"/>
                  <a:gd name="connsiteX150" fmla="*/ 227166 w 427949"/>
                  <a:gd name="connsiteY150" fmla="*/ 442824 h 541796"/>
                  <a:gd name="connsiteX151" fmla="*/ 233770 w 427949"/>
                  <a:gd name="connsiteY151" fmla="*/ 433595 h 541796"/>
                  <a:gd name="connsiteX152" fmla="*/ 204298 w 427949"/>
                  <a:gd name="connsiteY152" fmla="*/ 396459 h 541796"/>
                  <a:gd name="connsiteX153" fmla="*/ 202128 w 427949"/>
                  <a:gd name="connsiteY153" fmla="*/ 387823 h 541796"/>
                  <a:gd name="connsiteX154" fmla="*/ 222666 w 427949"/>
                  <a:gd name="connsiteY154" fmla="*/ 375102 h 541796"/>
                  <a:gd name="connsiteX155" fmla="*/ 193118 w 427949"/>
                  <a:gd name="connsiteY155" fmla="*/ 352388 h 541796"/>
                  <a:gd name="connsiteX156" fmla="*/ 148923 w 427949"/>
                  <a:gd name="connsiteY156" fmla="*/ 329831 h 541796"/>
                  <a:gd name="connsiteX157" fmla="*/ 71312 w 427949"/>
                  <a:gd name="connsiteY157" fmla="*/ 269678 h 541796"/>
                  <a:gd name="connsiteX158" fmla="*/ 2324 w 427949"/>
                  <a:gd name="connsiteY158" fmla="*/ 153670 h 541796"/>
                  <a:gd name="connsiteX159" fmla="*/ 36549 w 427949"/>
                  <a:gd name="connsiteY159" fmla="*/ 137020 h 541796"/>
                  <a:gd name="connsiteX160" fmla="*/ 52086 w 427949"/>
                  <a:gd name="connsiteY160" fmla="*/ 142566 h 541796"/>
                  <a:gd name="connsiteX161" fmla="*/ 50359 w 427949"/>
                  <a:gd name="connsiteY161" fmla="*/ 132469 h 541796"/>
                  <a:gd name="connsiteX162" fmla="*/ 94518 w 427949"/>
                  <a:gd name="connsiteY162" fmla="*/ 86871 h 541796"/>
                  <a:gd name="connsiteX163" fmla="*/ 117890 w 427949"/>
                  <a:gd name="connsiteY163" fmla="*/ 72538 h 541796"/>
                  <a:gd name="connsiteX164" fmla="*/ 100147 w 427949"/>
                  <a:gd name="connsiteY164" fmla="*/ 70423 h 541796"/>
                  <a:gd name="connsiteX165" fmla="*/ 67000 w 427949"/>
                  <a:gd name="connsiteY165" fmla="*/ 63441 h 541796"/>
                  <a:gd name="connsiteX166" fmla="*/ 54065 w 427949"/>
                  <a:gd name="connsiteY166" fmla="*/ 9733 h 541796"/>
                  <a:gd name="connsiteX167" fmla="*/ 109309 w 427949"/>
                  <a:gd name="connsiteY167" fmla="*/ 66 h 541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</a:cxnLst>
                <a:rect l="l" t="t" r="r" b="b"/>
                <a:pathLst>
                  <a:path w="427949" h="541796">
                    <a:moveTo>
                      <a:pt x="239089" y="425900"/>
                    </a:moveTo>
                    <a:lnTo>
                      <a:pt x="239189" y="426020"/>
                    </a:lnTo>
                    <a:lnTo>
                      <a:pt x="239275" y="425900"/>
                    </a:lnTo>
                    <a:close/>
                    <a:moveTo>
                      <a:pt x="221467" y="404864"/>
                    </a:moveTo>
                    <a:lnTo>
                      <a:pt x="229846" y="414866"/>
                    </a:lnTo>
                    <a:lnTo>
                      <a:pt x="231180" y="412803"/>
                    </a:lnTo>
                    <a:lnTo>
                      <a:pt x="254540" y="410950"/>
                    </a:lnTo>
                    <a:lnTo>
                      <a:pt x="258876" y="408059"/>
                    </a:lnTo>
                    <a:close/>
                    <a:moveTo>
                      <a:pt x="210809" y="392141"/>
                    </a:moveTo>
                    <a:cubicBezTo>
                      <a:pt x="210809" y="394300"/>
                      <a:pt x="212979" y="398618"/>
                      <a:pt x="212979" y="400777"/>
                    </a:cubicBezTo>
                    <a:lnTo>
                      <a:pt x="216441" y="398864"/>
                    </a:lnTo>
                    <a:lnTo>
                      <a:pt x="217277" y="399862"/>
                    </a:lnTo>
                    <a:lnTo>
                      <a:pt x="218555" y="398449"/>
                    </a:lnTo>
                    <a:lnTo>
                      <a:pt x="267074" y="402594"/>
                    </a:lnTo>
                    <a:lnTo>
                      <a:pt x="275313" y="397102"/>
                    </a:lnTo>
                    <a:lnTo>
                      <a:pt x="225766" y="393710"/>
                    </a:lnTo>
                    <a:lnTo>
                      <a:pt x="216441" y="398864"/>
                    </a:lnTo>
                    <a:close/>
                    <a:moveTo>
                      <a:pt x="240437" y="385602"/>
                    </a:moveTo>
                    <a:lnTo>
                      <a:pt x="236024" y="388041"/>
                    </a:lnTo>
                    <a:lnTo>
                      <a:pt x="282942" y="391252"/>
                    </a:lnTo>
                    <a:lnTo>
                      <a:pt x="283734" y="392139"/>
                    </a:lnTo>
                    <a:lnTo>
                      <a:pt x="286774" y="390374"/>
                    </a:lnTo>
                    <a:close/>
                    <a:moveTo>
                      <a:pt x="251708" y="379026"/>
                    </a:moveTo>
                    <a:lnTo>
                      <a:pt x="249603" y="380536"/>
                    </a:lnTo>
                    <a:lnTo>
                      <a:pt x="246968" y="381992"/>
                    </a:lnTo>
                    <a:lnTo>
                      <a:pt x="293980" y="385220"/>
                    </a:lnTo>
                    <a:lnTo>
                      <a:pt x="294576" y="385844"/>
                    </a:lnTo>
                    <a:lnTo>
                      <a:pt x="298637" y="383486"/>
                    </a:lnTo>
                    <a:close/>
                    <a:moveTo>
                      <a:pt x="265319" y="369264"/>
                    </a:moveTo>
                    <a:lnTo>
                      <a:pt x="258941" y="373839"/>
                    </a:lnTo>
                    <a:lnTo>
                      <a:pt x="307098" y="378573"/>
                    </a:lnTo>
                    <a:lnTo>
                      <a:pt x="308926" y="377512"/>
                    </a:lnTo>
                    <a:lnTo>
                      <a:pt x="311560" y="375230"/>
                    </a:lnTo>
                    <a:close/>
                    <a:moveTo>
                      <a:pt x="276384" y="361329"/>
                    </a:moveTo>
                    <a:lnTo>
                      <a:pt x="273748" y="363219"/>
                    </a:lnTo>
                    <a:lnTo>
                      <a:pt x="320234" y="367717"/>
                    </a:lnTo>
                    <a:lnTo>
                      <a:pt x="321541" y="366585"/>
                    </a:lnTo>
                    <a:close/>
                    <a:moveTo>
                      <a:pt x="286652" y="352665"/>
                    </a:moveTo>
                    <a:lnTo>
                      <a:pt x="284598" y="355438"/>
                    </a:lnTo>
                    <a:lnTo>
                      <a:pt x="283941" y="355910"/>
                    </a:lnTo>
                    <a:lnTo>
                      <a:pt x="327952" y="361033"/>
                    </a:lnTo>
                    <a:lnTo>
                      <a:pt x="333827" y="355945"/>
                    </a:lnTo>
                    <a:lnTo>
                      <a:pt x="286778" y="352835"/>
                    </a:lnTo>
                    <a:close/>
                    <a:moveTo>
                      <a:pt x="292613" y="344617"/>
                    </a:moveTo>
                    <a:lnTo>
                      <a:pt x="290374" y="347640"/>
                    </a:lnTo>
                    <a:lnTo>
                      <a:pt x="336906" y="350715"/>
                    </a:lnTo>
                    <a:lnTo>
                      <a:pt x="337970" y="348479"/>
                    </a:lnTo>
                    <a:close/>
                    <a:moveTo>
                      <a:pt x="298792" y="336274"/>
                    </a:moveTo>
                    <a:lnTo>
                      <a:pt x="297000" y="338694"/>
                    </a:lnTo>
                    <a:lnTo>
                      <a:pt x="336308" y="342040"/>
                    </a:lnTo>
                    <a:lnTo>
                      <a:pt x="339643" y="344961"/>
                    </a:lnTo>
                    <a:lnTo>
                      <a:pt x="342213" y="339558"/>
                    </a:lnTo>
                    <a:lnTo>
                      <a:pt x="333833" y="338240"/>
                    </a:lnTo>
                    <a:cubicBezTo>
                      <a:pt x="329255" y="337992"/>
                      <a:pt x="324407" y="337992"/>
                      <a:pt x="321175" y="337992"/>
                    </a:cubicBezTo>
                    <a:close/>
                    <a:moveTo>
                      <a:pt x="305840" y="326758"/>
                    </a:moveTo>
                    <a:lnTo>
                      <a:pt x="302860" y="330782"/>
                    </a:lnTo>
                    <a:lnTo>
                      <a:pt x="323330" y="332039"/>
                    </a:lnTo>
                    <a:cubicBezTo>
                      <a:pt x="326562" y="332039"/>
                      <a:pt x="330870" y="332039"/>
                      <a:pt x="334910" y="332535"/>
                    </a:cubicBezTo>
                    <a:lnTo>
                      <a:pt x="344040" y="335716"/>
                    </a:lnTo>
                    <a:lnTo>
                      <a:pt x="345245" y="333181"/>
                    </a:lnTo>
                    <a:lnTo>
                      <a:pt x="306382" y="327276"/>
                    </a:lnTo>
                    <a:close/>
                    <a:moveTo>
                      <a:pt x="309908" y="321266"/>
                    </a:moveTo>
                    <a:lnTo>
                      <a:pt x="309874" y="321312"/>
                    </a:lnTo>
                    <a:lnTo>
                      <a:pt x="348126" y="327124"/>
                    </a:lnTo>
                    <a:lnTo>
                      <a:pt x="348830" y="325643"/>
                    </a:lnTo>
                    <a:lnTo>
                      <a:pt x="350372" y="323534"/>
                    </a:lnTo>
                    <a:lnTo>
                      <a:pt x="349183" y="323534"/>
                    </a:lnTo>
                    <a:cubicBezTo>
                      <a:pt x="346537" y="323534"/>
                      <a:pt x="343892" y="323534"/>
                      <a:pt x="342833" y="323534"/>
                    </a:cubicBezTo>
                    <a:cubicBezTo>
                      <a:pt x="338600" y="323534"/>
                      <a:pt x="334367" y="323534"/>
                      <a:pt x="330133" y="321266"/>
                    </a:cubicBezTo>
                    <a:close/>
                    <a:moveTo>
                      <a:pt x="318242" y="310452"/>
                    </a:moveTo>
                    <a:lnTo>
                      <a:pt x="314982" y="314417"/>
                    </a:lnTo>
                    <a:lnTo>
                      <a:pt x="314427" y="315166"/>
                    </a:lnTo>
                    <a:lnTo>
                      <a:pt x="340717" y="316731"/>
                    </a:lnTo>
                    <a:cubicBezTo>
                      <a:pt x="343892" y="316731"/>
                      <a:pt x="347067" y="316731"/>
                      <a:pt x="349977" y="317581"/>
                    </a:cubicBezTo>
                    <a:lnTo>
                      <a:pt x="353006" y="319931"/>
                    </a:lnTo>
                    <a:lnTo>
                      <a:pt x="357201" y="314195"/>
                    </a:lnTo>
                    <a:lnTo>
                      <a:pt x="356196" y="313320"/>
                    </a:lnTo>
                    <a:lnTo>
                      <a:pt x="355978" y="313782"/>
                    </a:lnTo>
                    <a:close/>
                    <a:moveTo>
                      <a:pt x="334819" y="299540"/>
                    </a:moveTo>
                    <a:cubicBezTo>
                      <a:pt x="331597" y="298562"/>
                      <a:pt x="329224" y="298629"/>
                      <a:pt x="327189" y="299574"/>
                    </a:cubicBezTo>
                    <a:lnTo>
                      <a:pt x="322377" y="305425"/>
                    </a:lnTo>
                    <a:lnTo>
                      <a:pt x="349771" y="307727"/>
                    </a:lnTo>
                    <a:lnTo>
                      <a:pt x="347535" y="305781"/>
                    </a:lnTo>
                    <a:cubicBezTo>
                      <a:pt x="342110" y="302542"/>
                      <a:pt x="338040" y="300518"/>
                      <a:pt x="334819" y="299540"/>
                    </a:cubicBezTo>
                    <a:close/>
                    <a:moveTo>
                      <a:pt x="173081" y="181190"/>
                    </a:moveTo>
                    <a:lnTo>
                      <a:pt x="168042" y="185195"/>
                    </a:lnTo>
                    <a:lnTo>
                      <a:pt x="155744" y="195885"/>
                    </a:lnTo>
                    <a:lnTo>
                      <a:pt x="170482" y="188043"/>
                    </a:lnTo>
                    <a:close/>
                    <a:moveTo>
                      <a:pt x="159504" y="131645"/>
                    </a:moveTo>
                    <a:cubicBezTo>
                      <a:pt x="144610" y="138465"/>
                      <a:pt x="131198" y="156224"/>
                      <a:pt x="115765" y="166826"/>
                    </a:cubicBezTo>
                    <a:lnTo>
                      <a:pt x="94462" y="173845"/>
                    </a:lnTo>
                    <a:lnTo>
                      <a:pt x="118202" y="192876"/>
                    </a:lnTo>
                    <a:lnTo>
                      <a:pt x="120112" y="193514"/>
                    </a:lnTo>
                    <a:lnTo>
                      <a:pt x="136582" y="191248"/>
                    </a:lnTo>
                    <a:cubicBezTo>
                      <a:pt x="151147" y="181574"/>
                      <a:pt x="165503" y="158464"/>
                      <a:pt x="179132" y="164810"/>
                    </a:cubicBezTo>
                    <a:lnTo>
                      <a:pt x="179251" y="164923"/>
                    </a:lnTo>
                    <a:lnTo>
                      <a:pt x="181699" y="158470"/>
                    </a:lnTo>
                    <a:cubicBezTo>
                      <a:pt x="182230" y="150087"/>
                      <a:pt x="181188" y="141231"/>
                      <a:pt x="178871" y="132512"/>
                    </a:cubicBezTo>
                    <a:lnTo>
                      <a:pt x="178588" y="131834"/>
                    </a:lnTo>
                    <a:close/>
                    <a:moveTo>
                      <a:pt x="140329" y="79500"/>
                    </a:moveTo>
                    <a:lnTo>
                      <a:pt x="132695" y="80656"/>
                    </a:lnTo>
                    <a:cubicBezTo>
                      <a:pt x="123554" y="84169"/>
                      <a:pt x="114951" y="91194"/>
                      <a:pt x="107423" y="97679"/>
                    </a:cubicBezTo>
                    <a:cubicBezTo>
                      <a:pt x="100971" y="102543"/>
                      <a:pt x="72741" y="121999"/>
                      <a:pt x="63566" y="136894"/>
                    </a:cubicBezTo>
                    <a:lnTo>
                      <a:pt x="62465" y="147539"/>
                    </a:lnTo>
                    <a:lnTo>
                      <a:pt x="75624" y="155818"/>
                    </a:lnTo>
                    <a:lnTo>
                      <a:pt x="82158" y="162092"/>
                    </a:lnTo>
                    <a:lnTo>
                      <a:pt x="107813" y="153591"/>
                    </a:lnTo>
                    <a:cubicBezTo>
                      <a:pt x="123246" y="142719"/>
                      <a:pt x="136118" y="124690"/>
                      <a:pt x="152090" y="118681"/>
                    </a:cubicBezTo>
                    <a:lnTo>
                      <a:pt x="173915" y="120619"/>
                    </a:lnTo>
                    <a:lnTo>
                      <a:pt x="168398" y="107376"/>
                    </a:lnTo>
                    <a:cubicBezTo>
                      <a:pt x="163831" y="99540"/>
                      <a:pt x="158289" y="92450"/>
                      <a:pt x="152069" y="86715"/>
                    </a:cubicBezTo>
                    <a:close/>
                    <a:moveTo>
                      <a:pt x="133832" y="17789"/>
                    </a:moveTo>
                    <a:cubicBezTo>
                      <a:pt x="121975" y="16715"/>
                      <a:pt x="110117" y="17252"/>
                      <a:pt x="99338" y="18326"/>
                    </a:cubicBezTo>
                    <a:cubicBezTo>
                      <a:pt x="88559" y="18326"/>
                      <a:pt x="77780" y="18326"/>
                      <a:pt x="69156" y="20475"/>
                    </a:cubicBezTo>
                    <a:cubicBezTo>
                      <a:pt x="71312" y="33365"/>
                      <a:pt x="75624" y="44106"/>
                      <a:pt x="79935" y="54848"/>
                    </a:cubicBezTo>
                    <a:cubicBezTo>
                      <a:pt x="88559" y="63441"/>
                      <a:pt x="114429" y="59144"/>
                      <a:pt x="127364" y="61293"/>
                    </a:cubicBezTo>
                    <a:cubicBezTo>
                      <a:pt x="159702" y="63441"/>
                      <a:pt x="170482" y="76331"/>
                      <a:pt x="181261" y="106407"/>
                    </a:cubicBezTo>
                    <a:cubicBezTo>
                      <a:pt x="194196" y="134335"/>
                      <a:pt x="204976" y="185894"/>
                      <a:pt x="174793" y="209526"/>
                    </a:cubicBezTo>
                    <a:cubicBezTo>
                      <a:pt x="140300" y="235305"/>
                      <a:pt x="103650" y="192339"/>
                      <a:pt x="77780" y="175153"/>
                    </a:cubicBezTo>
                    <a:cubicBezTo>
                      <a:pt x="54065" y="157966"/>
                      <a:pt x="28195" y="127890"/>
                      <a:pt x="26039" y="175153"/>
                    </a:cubicBezTo>
                    <a:cubicBezTo>
                      <a:pt x="23883" y="207377"/>
                      <a:pt x="43286" y="224564"/>
                      <a:pt x="64844" y="246047"/>
                    </a:cubicBezTo>
                    <a:cubicBezTo>
                      <a:pt x="90715" y="273975"/>
                      <a:pt x="120897" y="297606"/>
                      <a:pt x="151079" y="316941"/>
                    </a:cubicBezTo>
                    <a:cubicBezTo>
                      <a:pt x="167248" y="326608"/>
                      <a:pt x="183417" y="333590"/>
                      <a:pt x="198508" y="341915"/>
                    </a:cubicBezTo>
                    <a:lnTo>
                      <a:pt x="232279" y="369147"/>
                    </a:lnTo>
                    <a:lnTo>
                      <a:pt x="259640" y="352199"/>
                    </a:lnTo>
                    <a:cubicBezTo>
                      <a:pt x="276460" y="339245"/>
                      <a:pt x="291109" y="324132"/>
                      <a:pt x="304130" y="303622"/>
                    </a:cubicBezTo>
                    <a:cubicBezTo>
                      <a:pt x="308471" y="297145"/>
                      <a:pt x="311726" y="291747"/>
                      <a:pt x="315795" y="288509"/>
                    </a:cubicBezTo>
                    <a:lnTo>
                      <a:pt x="317030" y="288348"/>
                    </a:lnTo>
                    <a:lnTo>
                      <a:pt x="304011" y="259070"/>
                    </a:lnTo>
                    <a:cubicBezTo>
                      <a:pt x="293501" y="223221"/>
                      <a:pt x="293906" y="183745"/>
                      <a:pt x="276119" y="151521"/>
                    </a:cubicBezTo>
                    <a:cubicBezTo>
                      <a:pt x="263184" y="127890"/>
                      <a:pt x="243781" y="108555"/>
                      <a:pt x="226534" y="89220"/>
                    </a:cubicBezTo>
                    <a:cubicBezTo>
                      <a:pt x="209287" y="67737"/>
                      <a:pt x="192040" y="39809"/>
                      <a:pt x="168326" y="26920"/>
                    </a:cubicBezTo>
                    <a:cubicBezTo>
                      <a:pt x="157546" y="21549"/>
                      <a:pt x="145689" y="18863"/>
                      <a:pt x="133832" y="17789"/>
                    </a:cubicBezTo>
                    <a:close/>
                    <a:moveTo>
                      <a:pt x="109309" y="66"/>
                    </a:moveTo>
                    <a:cubicBezTo>
                      <a:pt x="131137" y="603"/>
                      <a:pt x="153235" y="4362"/>
                      <a:pt x="166170" y="9733"/>
                    </a:cubicBezTo>
                    <a:cubicBezTo>
                      <a:pt x="204976" y="26920"/>
                      <a:pt x="245937" y="89220"/>
                      <a:pt x="271807" y="123593"/>
                    </a:cubicBezTo>
                    <a:cubicBezTo>
                      <a:pt x="300912" y="160651"/>
                      <a:pt x="300912" y="207377"/>
                      <a:pt x="312736" y="249269"/>
                    </a:cubicBezTo>
                    <a:lnTo>
                      <a:pt x="329045" y="286780"/>
                    </a:lnTo>
                    <a:lnTo>
                      <a:pt x="332344" y="286350"/>
                    </a:lnTo>
                    <a:cubicBezTo>
                      <a:pt x="345365" y="288509"/>
                      <a:pt x="358387" y="303622"/>
                      <a:pt x="367068" y="312258"/>
                    </a:cubicBezTo>
                    <a:lnTo>
                      <a:pt x="367187" y="312592"/>
                    </a:lnTo>
                    <a:lnTo>
                      <a:pt x="369287" y="312266"/>
                    </a:lnTo>
                    <a:cubicBezTo>
                      <a:pt x="388667" y="316547"/>
                      <a:pt x="414507" y="355072"/>
                      <a:pt x="425274" y="367914"/>
                    </a:cubicBezTo>
                    <a:cubicBezTo>
                      <a:pt x="431734" y="374335"/>
                      <a:pt x="425274" y="382896"/>
                      <a:pt x="418814" y="374335"/>
                    </a:cubicBezTo>
                    <a:cubicBezTo>
                      <a:pt x="405894" y="361493"/>
                      <a:pt x="390821" y="337950"/>
                      <a:pt x="375747" y="331529"/>
                    </a:cubicBezTo>
                    <a:cubicBezTo>
                      <a:pt x="362827" y="325108"/>
                      <a:pt x="367134" y="327248"/>
                      <a:pt x="360674" y="340090"/>
                    </a:cubicBezTo>
                    <a:cubicBezTo>
                      <a:pt x="354214" y="350791"/>
                      <a:pt x="349907" y="361493"/>
                      <a:pt x="341294" y="372194"/>
                    </a:cubicBezTo>
                    <a:cubicBezTo>
                      <a:pt x="319760" y="395738"/>
                      <a:pt x="287460" y="408579"/>
                      <a:pt x="261620" y="427842"/>
                    </a:cubicBezTo>
                    <a:cubicBezTo>
                      <a:pt x="218553" y="464227"/>
                      <a:pt x="272387" y="504893"/>
                      <a:pt x="298227" y="532716"/>
                    </a:cubicBezTo>
                    <a:cubicBezTo>
                      <a:pt x="306840" y="539137"/>
                      <a:pt x="298227" y="545558"/>
                      <a:pt x="291767" y="539137"/>
                    </a:cubicBezTo>
                    <a:cubicBezTo>
                      <a:pt x="272387" y="519875"/>
                      <a:pt x="214246" y="477069"/>
                      <a:pt x="227166" y="442824"/>
                    </a:cubicBezTo>
                    <a:lnTo>
                      <a:pt x="233770" y="433595"/>
                    </a:lnTo>
                    <a:lnTo>
                      <a:pt x="204298" y="396459"/>
                    </a:lnTo>
                    <a:cubicBezTo>
                      <a:pt x="204298" y="396459"/>
                      <a:pt x="199958" y="389982"/>
                      <a:pt x="202128" y="387823"/>
                    </a:cubicBezTo>
                    <a:lnTo>
                      <a:pt x="222666" y="375102"/>
                    </a:lnTo>
                    <a:lnTo>
                      <a:pt x="193118" y="352388"/>
                    </a:lnTo>
                    <a:cubicBezTo>
                      <a:pt x="179105" y="344869"/>
                      <a:pt x="164014" y="338424"/>
                      <a:pt x="148923" y="329831"/>
                    </a:cubicBezTo>
                    <a:cubicBezTo>
                      <a:pt x="120897" y="312644"/>
                      <a:pt x="95026" y="291161"/>
                      <a:pt x="71312" y="269678"/>
                    </a:cubicBezTo>
                    <a:cubicBezTo>
                      <a:pt x="49753" y="248195"/>
                      <a:pt x="-12767" y="192339"/>
                      <a:pt x="2324" y="153670"/>
                    </a:cubicBezTo>
                    <a:cubicBezTo>
                      <a:pt x="8792" y="137558"/>
                      <a:pt x="22266" y="134335"/>
                      <a:pt x="36549" y="137020"/>
                    </a:cubicBezTo>
                    <a:lnTo>
                      <a:pt x="52086" y="142566"/>
                    </a:lnTo>
                    <a:lnTo>
                      <a:pt x="50359" y="132469"/>
                    </a:lnTo>
                    <a:cubicBezTo>
                      <a:pt x="55400" y="113622"/>
                      <a:pt x="81613" y="96599"/>
                      <a:pt x="94518" y="86871"/>
                    </a:cubicBezTo>
                    <a:lnTo>
                      <a:pt x="117890" y="72538"/>
                    </a:lnTo>
                    <a:lnTo>
                      <a:pt x="100147" y="70423"/>
                    </a:lnTo>
                    <a:cubicBezTo>
                      <a:pt x="89637" y="69886"/>
                      <a:pt x="78858" y="68812"/>
                      <a:pt x="67000" y="63441"/>
                    </a:cubicBezTo>
                    <a:cubicBezTo>
                      <a:pt x="43286" y="52699"/>
                      <a:pt x="26039" y="29068"/>
                      <a:pt x="54065" y="9733"/>
                    </a:cubicBezTo>
                    <a:cubicBezTo>
                      <a:pt x="65923" y="2214"/>
                      <a:pt x="87481" y="-471"/>
                      <a:pt x="109309" y="66"/>
                    </a:cubicBezTo>
                    <a:close/>
                  </a:path>
                </a:pathLst>
              </a:custGeom>
              <a:solidFill>
                <a:srgbClr val="F9F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59" name="任意多边形: 形状 458">
                <a:extLst>
                  <a:ext uri="{FF2B5EF4-FFF2-40B4-BE49-F238E27FC236}">
                    <a16:creationId xmlns="" xmlns:a16="http://schemas.microsoft.com/office/drawing/2014/main" id="{BD7F5FB3-3017-4248-BCD6-30CBCE0511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3057" y="1915715"/>
                <a:ext cx="452300" cy="512180"/>
              </a:xfrm>
              <a:custGeom>
                <a:avLst/>
                <a:gdLst>
                  <a:gd name="connsiteX0" fmla="*/ 162492 w 452300"/>
                  <a:gd name="connsiteY0" fmla="*/ 384302 h 512180"/>
                  <a:gd name="connsiteX1" fmla="*/ 167716 w 452300"/>
                  <a:gd name="connsiteY1" fmla="*/ 388977 h 512180"/>
                  <a:gd name="connsiteX2" fmla="*/ 190726 w 452300"/>
                  <a:gd name="connsiteY2" fmla="*/ 392352 h 512180"/>
                  <a:gd name="connsiteX3" fmla="*/ 192135 w 452300"/>
                  <a:gd name="connsiteY3" fmla="*/ 393695 h 512180"/>
                  <a:gd name="connsiteX4" fmla="*/ 200654 w 452300"/>
                  <a:gd name="connsiteY4" fmla="*/ 386153 h 512180"/>
                  <a:gd name="connsiteX5" fmla="*/ 212835 w 452300"/>
                  <a:gd name="connsiteY5" fmla="*/ 375369 h 512180"/>
                  <a:gd name="connsiteX6" fmla="*/ 205835 w 452300"/>
                  <a:gd name="connsiteY6" fmla="*/ 381566 h 512180"/>
                  <a:gd name="connsiteX7" fmla="*/ 205970 w 452300"/>
                  <a:gd name="connsiteY7" fmla="*/ 382015 h 512180"/>
                  <a:gd name="connsiteX8" fmla="*/ 208517 w 452300"/>
                  <a:gd name="connsiteY8" fmla="*/ 383970 h 512180"/>
                  <a:gd name="connsiteX9" fmla="*/ 212835 w 452300"/>
                  <a:gd name="connsiteY9" fmla="*/ 375369 h 512180"/>
                  <a:gd name="connsiteX10" fmla="*/ 150570 w 452300"/>
                  <a:gd name="connsiteY10" fmla="*/ 373635 h 512180"/>
                  <a:gd name="connsiteX11" fmla="*/ 154799 w 452300"/>
                  <a:gd name="connsiteY11" fmla="*/ 377419 h 512180"/>
                  <a:gd name="connsiteX12" fmla="*/ 155970 w 452300"/>
                  <a:gd name="connsiteY12" fmla="*/ 376635 h 512180"/>
                  <a:gd name="connsiteX13" fmla="*/ 201858 w 452300"/>
                  <a:gd name="connsiteY13" fmla="*/ 378860 h 512180"/>
                  <a:gd name="connsiteX14" fmla="*/ 198762 w 452300"/>
                  <a:gd name="connsiteY14" fmla="*/ 376484 h 512180"/>
                  <a:gd name="connsiteX15" fmla="*/ 137779 w 452300"/>
                  <a:gd name="connsiteY15" fmla="*/ 363193 h 512180"/>
                  <a:gd name="connsiteX16" fmla="*/ 142911 w 452300"/>
                  <a:gd name="connsiteY16" fmla="*/ 367213 h 512180"/>
                  <a:gd name="connsiteX17" fmla="*/ 190334 w 452300"/>
                  <a:gd name="connsiteY17" fmla="*/ 370017 h 512180"/>
                  <a:gd name="connsiteX18" fmla="*/ 186310 w 452300"/>
                  <a:gd name="connsiteY18" fmla="*/ 366929 h 512180"/>
                  <a:gd name="connsiteX19" fmla="*/ 128682 w 452300"/>
                  <a:gd name="connsiteY19" fmla="*/ 356069 h 512180"/>
                  <a:gd name="connsiteX20" fmla="*/ 131872 w 452300"/>
                  <a:gd name="connsiteY20" fmla="*/ 358567 h 512180"/>
                  <a:gd name="connsiteX21" fmla="*/ 133192 w 452300"/>
                  <a:gd name="connsiteY21" fmla="*/ 357585 h 512180"/>
                  <a:gd name="connsiteX22" fmla="*/ 176376 w 452300"/>
                  <a:gd name="connsiteY22" fmla="*/ 359306 h 512180"/>
                  <a:gd name="connsiteX23" fmla="*/ 175593 w 452300"/>
                  <a:gd name="connsiteY23" fmla="*/ 358705 h 512180"/>
                  <a:gd name="connsiteX24" fmla="*/ 174321 w 452300"/>
                  <a:gd name="connsiteY24" fmla="*/ 357485 h 512180"/>
                  <a:gd name="connsiteX25" fmla="*/ 113664 w 452300"/>
                  <a:gd name="connsiteY25" fmla="*/ 343343 h 512180"/>
                  <a:gd name="connsiteX26" fmla="*/ 116614 w 452300"/>
                  <a:gd name="connsiteY26" fmla="*/ 346617 h 512180"/>
                  <a:gd name="connsiteX27" fmla="*/ 120680 w 452300"/>
                  <a:gd name="connsiteY27" fmla="*/ 349801 h 512180"/>
                  <a:gd name="connsiteX28" fmla="*/ 167839 w 452300"/>
                  <a:gd name="connsiteY28" fmla="*/ 351264 h 512180"/>
                  <a:gd name="connsiteX29" fmla="*/ 160959 w 452300"/>
                  <a:gd name="connsiteY29" fmla="*/ 344662 h 512180"/>
                  <a:gd name="connsiteX30" fmla="*/ 106308 w 452300"/>
                  <a:gd name="connsiteY30" fmla="*/ 335182 h 512180"/>
                  <a:gd name="connsiteX31" fmla="*/ 108049 w 452300"/>
                  <a:gd name="connsiteY31" fmla="*/ 337113 h 512180"/>
                  <a:gd name="connsiteX32" fmla="*/ 154441 w 452300"/>
                  <a:gd name="connsiteY32" fmla="*/ 338406 h 512180"/>
                  <a:gd name="connsiteX33" fmla="*/ 152594 w 452300"/>
                  <a:gd name="connsiteY33" fmla="*/ 336634 h 512180"/>
                  <a:gd name="connsiteX34" fmla="*/ 96237 w 452300"/>
                  <a:gd name="connsiteY34" fmla="*/ 324008 h 512180"/>
                  <a:gd name="connsiteX35" fmla="*/ 99555 w 452300"/>
                  <a:gd name="connsiteY35" fmla="*/ 327690 h 512180"/>
                  <a:gd name="connsiteX36" fmla="*/ 145280 w 452300"/>
                  <a:gd name="connsiteY36" fmla="*/ 329125 h 512180"/>
                  <a:gd name="connsiteX37" fmla="*/ 142881 w 452300"/>
                  <a:gd name="connsiteY37" fmla="*/ 324944 h 512180"/>
                  <a:gd name="connsiteX38" fmla="*/ 140922 w 452300"/>
                  <a:gd name="connsiteY38" fmla="*/ 325517 h 512180"/>
                  <a:gd name="connsiteX39" fmla="*/ 92133 w 452300"/>
                  <a:gd name="connsiteY39" fmla="*/ 315333 h 512180"/>
                  <a:gd name="connsiteX40" fmla="*/ 92886 w 452300"/>
                  <a:gd name="connsiteY40" fmla="*/ 318159 h 512180"/>
                  <a:gd name="connsiteX41" fmla="*/ 140775 w 452300"/>
                  <a:gd name="connsiteY41" fmla="*/ 321274 h 512180"/>
                  <a:gd name="connsiteX42" fmla="*/ 139689 w 452300"/>
                  <a:gd name="connsiteY42" fmla="*/ 319381 h 512180"/>
                  <a:gd name="connsiteX43" fmla="*/ 89689 w 452300"/>
                  <a:gd name="connsiteY43" fmla="*/ 306150 h 512180"/>
                  <a:gd name="connsiteX44" fmla="*/ 91163 w 452300"/>
                  <a:gd name="connsiteY44" fmla="*/ 311687 h 512180"/>
                  <a:gd name="connsiteX45" fmla="*/ 95219 w 452300"/>
                  <a:gd name="connsiteY45" fmla="*/ 308372 h 512180"/>
                  <a:gd name="connsiteX46" fmla="*/ 135421 w 452300"/>
                  <a:gd name="connsiteY46" fmla="*/ 311943 h 512180"/>
                  <a:gd name="connsiteX47" fmla="*/ 133177 w 452300"/>
                  <a:gd name="connsiteY47" fmla="*/ 308033 h 512180"/>
                  <a:gd name="connsiteX48" fmla="*/ 111129 w 452300"/>
                  <a:gd name="connsiteY48" fmla="*/ 306150 h 512180"/>
                  <a:gd name="connsiteX49" fmla="*/ 87050 w 452300"/>
                  <a:gd name="connsiteY49" fmla="*/ 297260 h 512180"/>
                  <a:gd name="connsiteX50" fmla="*/ 87810 w 452300"/>
                  <a:gd name="connsiteY50" fmla="*/ 299094 h 512180"/>
                  <a:gd name="connsiteX51" fmla="*/ 88318 w 452300"/>
                  <a:gd name="connsiteY51" fmla="*/ 301002 h 512180"/>
                  <a:gd name="connsiteX52" fmla="*/ 97840 w 452300"/>
                  <a:gd name="connsiteY52" fmla="*/ 298927 h 512180"/>
                  <a:gd name="connsiteX53" fmla="*/ 108960 w 452300"/>
                  <a:gd name="connsiteY53" fmla="*/ 299482 h 512180"/>
                  <a:gd name="connsiteX54" fmla="*/ 129059 w 452300"/>
                  <a:gd name="connsiteY54" fmla="*/ 300855 h 512180"/>
                  <a:gd name="connsiteX55" fmla="*/ 126996 w 452300"/>
                  <a:gd name="connsiteY55" fmla="*/ 297260 h 512180"/>
                  <a:gd name="connsiteX56" fmla="*/ 83118 w 452300"/>
                  <a:gd name="connsiteY56" fmla="*/ 287777 h 512180"/>
                  <a:gd name="connsiteX57" fmla="*/ 84417 w 452300"/>
                  <a:gd name="connsiteY57" fmla="*/ 290910 h 512180"/>
                  <a:gd name="connsiteX58" fmla="*/ 123353 w 452300"/>
                  <a:gd name="connsiteY58" fmla="*/ 290910 h 512180"/>
                  <a:gd name="connsiteX59" fmla="*/ 123151 w 452300"/>
                  <a:gd name="connsiteY59" fmla="*/ 290557 h 512180"/>
                  <a:gd name="connsiteX60" fmla="*/ 102451 w 452300"/>
                  <a:gd name="connsiteY60" fmla="*/ 289005 h 512180"/>
                  <a:gd name="connsiteX61" fmla="*/ 91868 w 452300"/>
                  <a:gd name="connsiteY61" fmla="*/ 289005 h 512180"/>
                  <a:gd name="connsiteX62" fmla="*/ 84724 w 452300"/>
                  <a:gd name="connsiteY62" fmla="*/ 288052 h 512180"/>
                  <a:gd name="connsiteX63" fmla="*/ 79510 w 452300"/>
                  <a:gd name="connsiteY63" fmla="*/ 279075 h 512180"/>
                  <a:gd name="connsiteX64" fmla="*/ 81653 w 452300"/>
                  <a:gd name="connsiteY64" fmla="*/ 284244 h 512180"/>
                  <a:gd name="connsiteX65" fmla="*/ 84459 w 452300"/>
                  <a:gd name="connsiteY65" fmla="*/ 283052 h 512180"/>
                  <a:gd name="connsiteX66" fmla="*/ 93984 w 452300"/>
                  <a:gd name="connsiteY66" fmla="*/ 283290 h 512180"/>
                  <a:gd name="connsiteX67" fmla="*/ 119763 w 452300"/>
                  <a:gd name="connsiteY67" fmla="*/ 284579 h 512180"/>
                  <a:gd name="connsiteX68" fmla="*/ 118070 w 452300"/>
                  <a:gd name="connsiteY68" fmla="*/ 281100 h 512180"/>
                  <a:gd name="connsiteX69" fmla="*/ 78366 w 452300"/>
                  <a:gd name="connsiteY69" fmla="*/ 277584 h 512180"/>
                  <a:gd name="connsiteX70" fmla="*/ 77939 w 452300"/>
                  <a:gd name="connsiteY70" fmla="*/ 277867 h 512180"/>
                  <a:gd name="connsiteX71" fmla="*/ 78302 w 452300"/>
                  <a:gd name="connsiteY71" fmla="*/ 278008 h 512180"/>
                  <a:gd name="connsiteX72" fmla="*/ 103299 w 452300"/>
                  <a:gd name="connsiteY72" fmla="*/ 266316 h 512180"/>
                  <a:gd name="connsiteX73" fmla="*/ 89772 w 452300"/>
                  <a:gd name="connsiteY73" fmla="*/ 270011 h 512180"/>
                  <a:gd name="connsiteX74" fmla="*/ 86641 w 452300"/>
                  <a:gd name="connsiteY74" fmla="*/ 272090 h 512180"/>
                  <a:gd name="connsiteX75" fmla="*/ 114433 w 452300"/>
                  <a:gd name="connsiteY75" fmla="*/ 273623 h 512180"/>
                  <a:gd name="connsiteX76" fmla="*/ 112901 w 452300"/>
                  <a:gd name="connsiteY76" fmla="*/ 270473 h 512180"/>
                  <a:gd name="connsiteX77" fmla="*/ 103299 w 452300"/>
                  <a:gd name="connsiteY77" fmla="*/ 266316 h 512180"/>
                  <a:gd name="connsiteX78" fmla="*/ 277121 w 452300"/>
                  <a:gd name="connsiteY78" fmla="*/ 170843 h 512180"/>
                  <a:gd name="connsiteX79" fmla="*/ 278908 w 452300"/>
                  <a:gd name="connsiteY79" fmla="*/ 180022 h 512180"/>
                  <a:gd name="connsiteX80" fmla="*/ 295035 w 452300"/>
                  <a:gd name="connsiteY80" fmla="*/ 190808 h 512180"/>
                  <a:gd name="connsiteX81" fmla="*/ 283227 w 452300"/>
                  <a:gd name="connsiteY81" fmla="*/ 175703 h 512180"/>
                  <a:gd name="connsiteX82" fmla="*/ 280880 w 452300"/>
                  <a:gd name="connsiteY82" fmla="*/ 122014 h 512180"/>
                  <a:gd name="connsiteX83" fmla="*/ 272771 w 452300"/>
                  <a:gd name="connsiteY83" fmla="*/ 148498 h 512180"/>
                  <a:gd name="connsiteX84" fmla="*/ 274177 w 452300"/>
                  <a:gd name="connsiteY84" fmla="*/ 155721 h 512180"/>
                  <a:gd name="connsiteX85" fmla="*/ 288594 w 452300"/>
                  <a:gd name="connsiteY85" fmla="*/ 159458 h 512180"/>
                  <a:gd name="connsiteX86" fmla="*/ 315722 w 452300"/>
                  <a:gd name="connsiteY86" fmla="*/ 189452 h 512180"/>
                  <a:gd name="connsiteX87" fmla="*/ 326862 w 452300"/>
                  <a:gd name="connsiteY87" fmla="*/ 192064 h 512180"/>
                  <a:gd name="connsiteX88" fmla="*/ 331236 w 452300"/>
                  <a:gd name="connsiteY88" fmla="*/ 191279 h 512180"/>
                  <a:gd name="connsiteX89" fmla="*/ 358412 w 452300"/>
                  <a:gd name="connsiteY89" fmla="*/ 175801 h 512180"/>
                  <a:gd name="connsiteX90" fmla="*/ 360137 w 452300"/>
                  <a:gd name="connsiteY90" fmla="*/ 174614 h 512180"/>
                  <a:gd name="connsiteX91" fmla="*/ 337606 w 452300"/>
                  <a:gd name="connsiteY91" fmla="*/ 163927 h 512180"/>
                  <a:gd name="connsiteX92" fmla="*/ 299683 w 452300"/>
                  <a:gd name="connsiteY92" fmla="*/ 124038 h 512180"/>
                  <a:gd name="connsiteX93" fmla="*/ 326495 w 452300"/>
                  <a:gd name="connsiteY93" fmla="*/ 75888 h 512180"/>
                  <a:gd name="connsiteX94" fmla="*/ 305004 w 452300"/>
                  <a:gd name="connsiteY94" fmla="*/ 86254 h 512180"/>
                  <a:gd name="connsiteX95" fmla="*/ 285780 w 452300"/>
                  <a:gd name="connsiteY95" fmla="*/ 111062 h 512180"/>
                  <a:gd name="connsiteX96" fmla="*/ 307402 w 452300"/>
                  <a:gd name="connsiteY96" fmla="*/ 112407 h 512180"/>
                  <a:gd name="connsiteX97" fmla="*/ 371736 w 452300"/>
                  <a:gd name="connsiteY97" fmla="*/ 164296 h 512180"/>
                  <a:gd name="connsiteX98" fmla="*/ 370442 w 452300"/>
                  <a:gd name="connsiteY98" fmla="*/ 167526 h 512180"/>
                  <a:gd name="connsiteX99" fmla="*/ 380327 w 452300"/>
                  <a:gd name="connsiteY99" fmla="*/ 160726 h 512180"/>
                  <a:gd name="connsiteX100" fmla="*/ 392483 w 452300"/>
                  <a:gd name="connsiteY100" fmla="*/ 154721 h 512180"/>
                  <a:gd name="connsiteX101" fmla="*/ 392194 w 452300"/>
                  <a:gd name="connsiteY101" fmla="*/ 141839 h 512180"/>
                  <a:gd name="connsiteX102" fmla="*/ 353751 w 452300"/>
                  <a:gd name="connsiteY102" fmla="*/ 97662 h 512180"/>
                  <a:gd name="connsiteX103" fmla="*/ 331150 w 452300"/>
                  <a:gd name="connsiteY103" fmla="*/ 77361 h 512180"/>
                  <a:gd name="connsiteX104" fmla="*/ 339328 w 452300"/>
                  <a:gd name="connsiteY104" fmla="*/ 15199 h 512180"/>
                  <a:gd name="connsiteX105" fmla="*/ 304802 w 452300"/>
                  <a:gd name="connsiteY105" fmla="*/ 19219 h 512180"/>
                  <a:gd name="connsiteX106" fmla="*/ 237908 w 452300"/>
                  <a:gd name="connsiteY106" fmla="*/ 72820 h 512180"/>
                  <a:gd name="connsiteX107" fmla="*/ 179646 w 452300"/>
                  <a:gd name="connsiteY107" fmla="*/ 128565 h 512180"/>
                  <a:gd name="connsiteX108" fmla="*/ 137466 w 452300"/>
                  <a:gd name="connsiteY108" fmla="*/ 231077 h 512180"/>
                  <a:gd name="connsiteX109" fmla="*/ 119474 w 452300"/>
                  <a:gd name="connsiteY109" fmla="*/ 257908 h 512180"/>
                  <a:gd name="connsiteX110" fmla="*/ 124046 w 452300"/>
                  <a:gd name="connsiteY110" fmla="*/ 258992 h 512180"/>
                  <a:gd name="connsiteX111" fmla="*/ 132952 w 452300"/>
                  <a:gd name="connsiteY111" fmla="*/ 274312 h 512180"/>
                  <a:gd name="connsiteX112" fmla="*/ 169925 w 452300"/>
                  <a:gd name="connsiteY112" fmla="*/ 329410 h 512180"/>
                  <a:gd name="connsiteX113" fmla="*/ 193428 w 452300"/>
                  <a:gd name="connsiteY113" fmla="*/ 349385 h 512180"/>
                  <a:gd name="connsiteX114" fmla="*/ 231165 w 452300"/>
                  <a:gd name="connsiteY114" fmla="*/ 327157 h 512180"/>
                  <a:gd name="connsiteX115" fmla="*/ 281066 w 452300"/>
                  <a:gd name="connsiteY115" fmla="*/ 308665 h 512180"/>
                  <a:gd name="connsiteX116" fmla="*/ 376012 w 452300"/>
                  <a:gd name="connsiteY116" fmla="*/ 250776 h 512180"/>
                  <a:gd name="connsiteX117" fmla="*/ 425642 w 452300"/>
                  <a:gd name="connsiteY117" fmla="*/ 184310 h 512180"/>
                  <a:gd name="connsiteX118" fmla="*/ 373854 w 452300"/>
                  <a:gd name="connsiteY118" fmla="*/ 180022 h 512180"/>
                  <a:gd name="connsiteX119" fmla="*/ 274592 w 452300"/>
                  <a:gd name="connsiteY119" fmla="*/ 199319 h 512180"/>
                  <a:gd name="connsiteX120" fmla="*/ 281066 w 452300"/>
                  <a:gd name="connsiteY120" fmla="*/ 96405 h 512180"/>
                  <a:gd name="connsiteX121" fmla="*/ 298189 w 452300"/>
                  <a:gd name="connsiteY121" fmla="*/ 74697 h 512180"/>
                  <a:gd name="connsiteX122" fmla="*/ 297516 w 452300"/>
                  <a:gd name="connsiteY122" fmla="*/ 74422 h 512180"/>
                  <a:gd name="connsiteX123" fmla="*/ 301621 w 452300"/>
                  <a:gd name="connsiteY123" fmla="*/ 70347 h 512180"/>
                  <a:gd name="connsiteX124" fmla="*/ 304532 w 452300"/>
                  <a:gd name="connsiteY124" fmla="*/ 66656 h 512180"/>
                  <a:gd name="connsiteX125" fmla="*/ 339328 w 452300"/>
                  <a:gd name="connsiteY125" fmla="*/ 57812 h 512180"/>
                  <a:gd name="connsiteX126" fmla="*/ 388959 w 452300"/>
                  <a:gd name="connsiteY126" fmla="*/ 59956 h 512180"/>
                  <a:gd name="connsiteX127" fmla="*/ 404064 w 452300"/>
                  <a:gd name="connsiteY127" fmla="*/ 27796 h 512180"/>
                  <a:gd name="connsiteX128" fmla="*/ 373854 w 452300"/>
                  <a:gd name="connsiteY128" fmla="*/ 19219 h 512180"/>
                  <a:gd name="connsiteX129" fmla="*/ 339328 w 452300"/>
                  <a:gd name="connsiteY129" fmla="*/ 15199 h 512180"/>
                  <a:gd name="connsiteX130" fmla="*/ 334540 w 452300"/>
                  <a:gd name="connsiteY130" fmla="*/ 225 h 512180"/>
                  <a:gd name="connsiteX131" fmla="*/ 421327 w 452300"/>
                  <a:gd name="connsiteY131" fmla="*/ 19219 h 512180"/>
                  <a:gd name="connsiteX132" fmla="*/ 399748 w 452300"/>
                  <a:gd name="connsiteY132" fmla="*/ 70676 h 512180"/>
                  <a:gd name="connsiteX133" fmla="*/ 366301 w 452300"/>
                  <a:gd name="connsiteY133" fmla="*/ 72552 h 512180"/>
                  <a:gd name="connsiteX134" fmla="*/ 350640 w 452300"/>
                  <a:gd name="connsiteY134" fmla="*/ 72678 h 512180"/>
                  <a:gd name="connsiteX135" fmla="*/ 368819 w 452300"/>
                  <a:gd name="connsiteY135" fmla="*/ 89114 h 512180"/>
                  <a:gd name="connsiteX136" fmla="*/ 406051 w 452300"/>
                  <a:gd name="connsiteY136" fmla="*/ 139000 h 512180"/>
                  <a:gd name="connsiteX137" fmla="*/ 402897 w 452300"/>
                  <a:gd name="connsiteY137" fmla="*/ 150803 h 512180"/>
                  <a:gd name="connsiteX138" fmla="*/ 419978 w 452300"/>
                  <a:gd name="connsiteY138" fmla="*/ 147058 h 512180"/>
                  <a:gd name="connsiteX139" fmla="*/ 451537 w 452300"/>
                  <a:gd name="connsiteY139" fmla="*/ 167158 h 512180"/>
                  <a:gd name="connsiteX140" fmla="*/ 367380 w 452300"/>
                  <a:gd name="connsiteY140" fmla="*/ 272216 h 512180"/>
                  <a:gd name="connsiteX141" fmla="*/ 281066 w 452300"/>
                  <a:gd name="connsiteY141" fmla="*/ 321529 h 512180"/>
                  <a:gd name="connsiteX142" fmla="*/ 235211 w 452300"/>
                  <a:gd name="connsiteY142" fmla="*/ 337877 h 512180"/>
                  <a:gd name="connsiteX143" fmla="*/ 202149 w 452300"/>
                  <a:gd name="connsiteY143" fmla="*/ 356797 h 512180"/>
                  <a:gd name="connsiteX144" fmla="*/ 221471 w 452300"/>
                  <a:gd name="connsiteY144" fmla="*/ 373219 h 512180"/>
                  <a:gd name="connsiteX145" fmla="*/ 217153 w 452300"/>
                  <a:gd name="connsiteY145" fmla="*/ 379670 h 512180"/>
                  <a:gd name="connsiteX146" fmla="*/ 184024 w 452300"/>
                  <a:gd name="connsiteY146" fmla="*/ 412664 h 512180"/>
                  <a:gd name="connsiteX147" fmla="*/ 190209 w 452300"/>
                  <a:gd name="connsiteY147" fmla="*/ 424121 h 512180"/>
                  <a:gd name="connsiteX148" fmla="*/ 112995 w 452300"/>
                  <a:gd name="connsiteY148" fmla="*/ 509902 h 512180"/>
                  <a:gd name="connsiteX149" fmla="*/ 106560 w 452300"/>
                  <a:gd name="connsiteY149" fmla="*/ 501324 h 512180"/>
                  <a:gd name="connsiteX150" fmla="*/ 155892 w 452300"/>
                  <a:gd name="connsiteY150" fmla="*/ 404820 h 512180"/>
                  <a:gd name="connsiteX151" fmla="*/ 87257 w 452300"/>
                  <a:gd name="connsiteY151" fmla="*/ 338340 h 512180"/>
                  <a:gd name="connsiteX152" fmla="*/ 72243 w 452300"/>
                  <a:gd name="connsiteY152" fmla="*/ 304028 h 512180"/>
                  <a:gd name="connsiteX153" fmla="*/ 57230 w 452300"/>
                  <a:gd name="connsiteY153" fmla="*/ 291161 h 512180"/>
                  <a:gd name="connsiteX154" fmla="*/ 10043 w 452300"/>
                  <a:gd name="connsiteY154" fmla="*/ 329762 h 512180"/>
                  <a:gd name="connsiteX155" fmla="*/ 3609 w 452300"/>
                  <a:gd name="connsiteY155" fmla="*/ 323328 h 512180"/>
                  <a:gd name="connsiteX156" fmla="*/ 67954 w 452300"/>
                  <a:gd name="connsiteY156" fmla="*/ 274004 h 512180"/>
                  <a:gd name="connsiteX157" fmla="*/ 70265 w 452300"/>
                  <a:gd name="connsiteY157" fmla="*/ 274898 h 512180"/>
                  <a:gd name="connsiteX158" fmla="*/ 86803 w 452300"/>
                  <a:gd name="connsiteY158" fmla="*/ 262486 h 512180"/>
                  <a:gd name="connsiteX159" fmla="*/ 107044 w 452300"/>
                  <a:gd name="connsiteY159" fmla="*/ 254960 h 512180"/>
                  <a:gd name="connsiteX160" fmla="*/ 109464 w 452300"/>
                  <a:gd name="connsiteY160" fmla="*/ 255534 h 512180"/>
                  <a:gd name="connsiteX161" fmla="*/ 131229 w 452300"/>
                  <a:gd name="connsiteY161" fmla="*/ 220089 h 512180"/>
                  <a:gd name="connsiteX162" fmla="*/ 188278 w 452300"/>
                  <a:gd name="connsiteY162" fmla="*/ 100693 h 512180"/>
                  <a:gd name="connsiteX163" fmla="*/ 309118 w 452300"/>
                  <a:gd name="connsiteY163" fmla="*/ 4211 h 512180"/>
                  <a:gd name="connsiteX164" fmla="*/ 334540 w 452300"/>
                  <a:gd name="connsiteY164" fmla="*/ 225 h 51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</a:cxnLst>
                <a:rect l="l" t="t" r="r" b="b"/>
                <a:pathLst>
                  <a:path w="452300" h="512180">
                    <a:moveTo>
                      <a:pt x="162492" y="384302"/>
                    </a:moveTo>
                    <a:lnTo>
                      <a:pt x="167716" y="388977"/>
                    </a:lnTo>
                    <a:lnTo>
                      <a:pt x="190726" y="392352"/>
                    </a:lnTo>
                    <a:lnTo>
                      <a:pt x="192135" y="393695"/>
                    </a:lnTo>
                    <a:lnTo>
                      <a:pt x="200654" y="386153"/>
                    </a:lnTo>
                    <a:close/>
                    <a:moveTo>
                      <a:pt x="212835" y="375369"/>
                    </a:moveTo>
                    <a:lnTo>
                      <a:pt x="205835" y="381566"/>
                    </a:lnTo>
                    <a:lnTo>
                      <a:pt x="205970" y="382015"/>
                    </a:lnTo>
                    <a:lnTo>
                      <a:pt x="208517" y="383970"/>
                    </a:lnTo>
                    <a:cubicBezTo>
                      <a:pt x="210676" y="379670"/>
                      <a:pt x="210676" y="377520"/>
                      <a:pt x="212835" y="375369"/>
                    </a:cubicBezTo>
                    <a:close/>
                    <a:moveTo>
                      <a:pt x="150570" y="373635"/>
                    </a:moveTo>
                    <a:lnTo>
                      <a:pt x="154799" y="377419"/>
                    </a:lnTo>
                    <a:lnTo>
                      <a:pt x="155970" y="376635"/>
                    </a:lnTo>
                    <a:lnTo>
                      <a:pt x="201858" y="378860"/>
                    </a:lnTo>
                    <a:lnTo>
                      <a:pt x="198762" y="376484"/>
                    </a:lnTo>
                    <a:close/>
                    <a:moveTo>
                      <a:pt x="137779" y="363193"/>
                    </a:moveTo>
                    <a:lnTo>
                      <a:pt x="142911" y="367213"/>
                    </a:lnTo>
                    <a:lnTo>
                      <a:pt x="190334" y="370017"/>
                    </a:lnTo>
                    <a:lnTo>
                      <a:pt x="186310" y="366929"/>
                    </a:lnTo>
                    <a:close/>
                    <a:moveTo>
                      <a:pt x="128682" y="356069"/>
                    </a:moveTo>
                    <a:lnTo>
                      <a:pt x="131872" y="358567"/>
                    </a:lnTo>
                    <a:lnTo>
                      <a:pt x="133192" y="357585"/>
                    </a:lnTo>
                    <a:lnTo>
                      <a:pt x="176376" y="359306"/>
                    </a:lnTo>
                    <a:lnTo>
                      <a:pt x="175593" y="358705"/>
                    </a:lnTo>
                    <a:lnTo>
                      <a:pt x="174321" y="357485"/>
                    </a:lnTo>
                    <a:close/>
                    <a:moveTo>
                      <a:pt x="113664" y="343343"/>
                    </a:moveTo>
                    <a:lnTo>
                      <a:pt x="116614" y="346617"/>
                    </a:lnTo>
                    <a:lnTo>
                      <a:pt x="120680" y="349801"/>
                    </a:lnTo>
                    <a:lnTo>
                      <a:pt x="167839" y="351264"/>
                    </a:lnTo>
                    <a:lnTo>
                      <a:pt x="160959" y="344662"/>
                    </a:lnTo>
                    <a:close/>
                    <a:moveTo>
                      <a:pt x="106308" y="335182"/>
                    </a:moveTo>
                    <a:lnTo>
                      <a:pt x="108049" y="337113"/>
                    </a:lnTo>
                    <a:lnTo>
                      <a:pt x="154441" y="338406"/>
                    </a:lnTo>
                    <a:lnTo>
                      <a:pt x="152594" y="336634"/>
                    </a:lnTo>
                    <a:close/>
                    <a:moveTo>
                      <a:pt x="96237" y="324008"/>
                    </a:moveTo>
                    <a:lnTo>
                      <a:pt x="99555" y="327690"/>
                    </a:lnTo>
                    <a:lnTo>
                      <a:pt x="145280" y="329125"/>
                    </a:lnTo>
                    <a:lnTo>
                      <a:pt x="142881" y="324944"/>
                    </a:lnTo>
                    <a:lnTo>
                      <a:pt x="140922" y="325517"/>
                    </a:lnTo>
                    <a:close/>
                    <a:moveTo>
                      <a:pt x="92133" y="315333"/>
                    </a:moveTo>
                    <a:lnTo>
                      <a:pt x="92886" y="318159"/>
                    </a:lnTo>
                    <a:lnTo>
                      <a:pt x="140775" y="321274"/>
                    </a:lnTo>
                    <a:lnTo>
                      <a:pt x="139689" y="319381"/>
                    </a:lnTo>
                    <a:close/>
                    <a:moveTo>
                      <a:pt x="89689" y="306150"/>
                    </a:moveTo>
                    <a:lnTo>
                      <a:pt x="91163" y="311687"/>
                    </a:lnTo>
                    <a:lnTo>
                      <a:pt x="95219" y="308372"/>
                    </a:lnTo>
                    <a:lnTo>
                      <a:pt x="135421" y="311943"/>
                    </a:lnTo>
                    <a:lnTo>
                      <a:pt x="133177" y="308033"/>
                    </a:lnTo>
                    <a:lnTo>
                      <a:pt x="111129" y="306150"/>
                    </a:lnTo>
                    <a:close/>
                    <a:moveTo>
                      <a:pt x="87050" y="297260"/>
                    </a:moveTo>
                    <a:lnTo>
                      <a:pt x="87810" y="299094"/>
                    </a:lnTo>
                    <a:lnTo>
                      <a:pt x="88318" y="301002"/>
                    </a:lnTo>
                    <a:lnTo>
                      <a:pt x="97840" y="298927"/>
                    </a:lnTo>
                    <a:cubicBezTo>
                      <a:pt x="101908" y="298927"/>
                      <a:pt x="105705" y="299482"/>
                      <a:pt x="108960" y="299482"/>
                    </a:cubicBezTo>
                    <a:lnTo>
                      <a:pt x="129059" y="300855"/>
                    </a:lnTo>
                    <a:lnTo>
                      <a:pt x="126996" y="297260"/>
                    </a:lnTo>
                    <a:close/>
                    <a:moveTo>
                      <a:pt x="83118" y="287777"/>
                    </a:moveTo>
                    <a:lnTo>
                      <a:pt x="84417" y="290910"/>
                    </a:lnTo>
                    <a:lnTo>
                      <a:pt x="123353" y="290910"/>
                    </a:lnTo>
                    <a:lnTo>
                      <a:pt x="123151" y="290557"/>
                    </a:lnTo>
                    <a:lnTo>
                      <a:pt x="102451" y="289005"/>
                    </a:lnTo>
                    <a:cubicBezTo>
                      <a:pt x="98218" y="289005"/>
                      <a:pt x="96101" y="289005"/>
                      <a:pt x="91868" y="289005"/>
                    </a:cubicBezTo>
                    <a:cubicBezTo>
                      <a:pt x="90810" y="289005"/>
                      <a:pt x="87635" y="288529"/>
                      <a:pt x="84724" y="288052"/>
                    </a:cubicBezTo>
                    <a:close/>
                    <a:moveTo>
                      <a:pt x="79510" y="279075"/>
                    </a:moveTo>
                    <a:lnTo>
                      <a:pt x="81653" y="284244"/>
                    </a:lnTo>
                    <a:lnTo>
                      <a:pt x="84459" y="283052"/>
                    </a:lnTo>
                    <a:cubicBezTo>
                      <a:pt x="87634" y="282814"/>
                      <a:pt x="90809" y="283290"/>
                      <a:pt x="93984" y="283290"/>
                    </a:cubicBezTo>
                    <a:lnTo>
                      <a:pt x="119763" y="284579"/>
                    </a:lnTo>
                    <a:lnTo>
                      <a:pt x="118070" y="281100"/>
                    </a:lnTo>
                    <a:close/>
                    <a:moveTo>
                      <a:pt x="78366" y="277584"/>
                    </a:moveTo>
                    <a:lnTo>
                      <a:pt x="77939" y="277867"/>
                    </a:lnTo>
                    <a:lnTo>
                      <a:pt x="78302" y="278008"/>
                    </a:lnTo>
                    <a:close/>
                    <a:moveTo>
                      <a:pt x="103299" y="266316"/>
                    </a:moveTo>
                    <a:cubicBezTo>
                      <a:pt x="100027" y="266652"/>
                      <a:pt x="95709" y="267861"/>
                      <a:pt x="89772" y="270011"/>
                    </a:cubicBezTo>
                    <a:lnTo>
                      <a:pt x="86641" y="272090"/>
                    </a:lnTo>
                    <a:lnTo>
                      <a:pt x="114433" y="273623"/>
                    </a:lnTo>
                    <a:lnTo>
                      <a:pt x="112901" y="270473"/>
                    </a:lnTo>
                    <a:cubicBezTo>
                      <a:pt x="110763" y="267273"/>
                      <a:pt x="108208" y="265812"/>
                      <a:pt x="103299" y="266316"/>
                    </a:cubicBezTo>
                    <a:close/>
                    <a:moveTo>
                      <a:pt x="277121" y="170843"/>
                    </a:moveTo>
                    <a:lnTo>
                      <a:pt x="278908" y="180022"/>
                    </a:lnTo>
                    <a:lnTo>
                      <a:pt x="295035" y="190808"/>
                    </a:lnTo>
                    <a:lnTo>
                      <a:pt x="283227" y="175703"/>
                    </a:lnTo>
                    <a:close/>
                    <a:moveTo>
                      <a:pt x="280880" y="122014"/>
                    </a:moveTo>
                    <a:lnTo>
                      <a:pt x="272771" y="148498"/>
                    </a:lnTo>
                    <a:lnTo>
                      <a:pt x="274177" y="155721"/>
                    </a:lnTo>
                    <a:lnTo>
                      <a:pt x="288594" y="159458"/>
                    </a:lnTo>
                    <a:cubicBezTo>
                      <a:pt x="297903" y="167016"/>
                      <a:pt x="306151" y="181998"/>
                      <a:pt x="315722" y="189452"/>
                    </a:cubicBezTo>
                    <a:lnTo>
                      <a:pt x="326862" y="192064"/>
                    </a:lnTo>
                    <a:lnTo>
                      <a:pt x="331236" y="191279"/>
                    </a:lnTo>
                    <a:cubicBezTo>
                      <a:pt x="340677" y="187258"/>
                      <a:pt x="349982" y="181496"/>
                      <a:pt x="358412" y="175801"/>
                    </a:cubicBezTo>
                    <a:lnTo>
                      <a:pt x="360137" y="174614"/>
                    </a:lnTo>
                    <a:lnTo>
                      <a:pt x="337606" y="163927"/>
                    </a:lnTo>
                    <a:cubicBezTo>
                      <a:pt x="324115" y="151659"/>
                      <a:pt x="313711" y="132552"/>
                      <a:pt x="299683" y="124038"/>
                    </a:cubicBezTo>
                    <a:close/>
                    <a:moveTo>
                      <a:pt x="326495" y="75888"/>
                    </a:moveTo>
                    <a:lnTo>
                      <a:pt x="305004" y="86254"/>
                    </a:lnTo>
                    <a:lnTo>
                      <a:pt x="285780" y="111062"/>
                    </a:lnTo>
                    <a:lnTo>
                      <a:pt x="307402" y="112407"/>
                    </a:lnTo>
                    <a:cubicBezTo>
                      <a:pt x="330659" y="124876"/>
                      <a:pt x="342740" y="162687"/>
                      <a:pt x="371736" y="164296"/>
                    </a:cubicBezTo>
                    <a:lnTo>
                      <a:pt x="370442" y="167526"/>
                    </a:lnTo>
                    <a:lnTo>
                      <a:pt x="380327" y="160726"/>
                    </a:lnTo>
                    <a:lnTo>
                      <a:pt x="392483" y="154721"/>
                    </a:lnTo>
                    <a:lnTo>
                      <a:pt x="392194" y="141839"/>
                    </a:lnTo>
                    <a:cubicBezTo>
                      <a:pt x="384829" y="125310"/>
                      <a:pt x="360209" y="102471"/>
                      <a:pt x="353751" y="97662"/>
                    </a:cubicBezTo>
                    <a:cubicBezTo>
                      <a:pt x="347294" y="90183"/>
                      <a:pt x="339760" y="82169"/>
                      <a:pt x="331150" y="77361"/>
                    </a:cubicBezTo>
                    <a:close/>
                    <a:moveTo>
                      <a:pt x="339328" y="15199"/>
                    </a:moveTo>
                    <a:cubicBezTo>
                      <a:pt x="327460" y="14931"/>
                      <a:pt x="315591" y="16003"/>
                      <a:pt x="304802" y="19219"/>
                    </a:cubicBezTo>
                    <a:cubicBezTo>
                      <a:pt x="281066" y="29940"/>
                      <a:pt x="257329" y="55668"/>
                      <a:pt x="237908" y="72820"/>
                    </a:cubicBezTo>
                    <a:cubicBezTo>
                      <a:pt x="218488" y="89973"/>
                      <a:pt x="196909" y="104981"/>
                      <a:pt x="179646" y="128565"/>
                    </a:cubicBezTo>
                    <a:cubicBezTo>
                      <a:pt x="158607" y="159118"/>
                      <a:pt x="153347" y="198113"/>
                      <a:pt x="137466" y="231077"/>
                    </a:cubicBezTo>
                    <a:lnTo>
                      <a:pt x="119474" y="257908"/>
                    </a:lnTo>
                    <a:lnTo>
                      <a:pt x="124046" y="258992"/>
                    </a:lnTo>
                    <a:cubicBezTo>
                      <a:pt x="127554" y="262486"/>
                      <a:pt x="129713" y="267861"/>
                      <a:pt x="132952" y="274312"/>
                    </a:cubicBezTo>
                    <a:cubicBezTo>
                      <a:pt x="142667" y="296888"/>
                      <a:pt x="155082" y="314090"/>
                      <a:pt x="169925" y="329410"/>
                    </a:cubicBezTo>
                    <a:lnTo>
                      <a:pt x="193428" y="349385"/>
                    </a:lnTo>
                    <a:lnTo>
                      <a:pt x="231165" y="327157"/>
                    </a:lnTo>
                    <a:cubicBezTo>
                      <a:pt x="247079" y="320993"/>
                      <a:pt x="263803" y="316169"/>
                      <a:pt x="281066" y="308665"/>
                    </a:cubicBezTo>
                    <a:cubicBezTo>
                      <a:pt x="315591" y="293656"/>
                      <a:pt x="345802" y="274360"/>
                      <a:pt x="376012" y="250776"/>
                    </a:cubicBezTo>
                    <a:cubicBezTo>
                      <a:pt x="399748" y="231479"/>
                      <a:pt x="423485" y="218615"/>
                      <a:pt x="425642" y="184310"/>
                    </a:cubicBezTo>
                    <a:cubicBezTo>
                      <a:pt x="429958" y="139286"/>
                      <a:pt x="399748" y="165014"/>
                      <a:pt x="373854" y="180022"/>
                    </a:cubicBezTo>
                    <a:cubicBezTo>
                      <a:pt x="345802" y="192887"/>
                      <a:pt x="302644" y="229335"/>
                      <a:pt x="274592" y="199319"/>
                    </a:cubicBezTo>
                    <a:cubicBezTo>
                      <a:pt x="246540" y="171446"/>
                      <a:pt x="263803" y="122133"/>
                      <a:pt x="281066" y="96405"/>
                    </a:cubicBezTo>
                    <a:lnTo>
                      <a:pt x="298189" y="74697"/>
                    </a:lnTo>
                    <a:lnTo>
                      <a:pt x="297516" y="74422"/>
                    </a:lnTo>
                    <a:lnTo>
                      <a:pt x="301621" y="70347"/>
                    </a:lnTo>
                    <a:lnTo>
                      <a:pt x="304532" y="66656"/>
                    </a:lnTo>
                    <a:cubicBezTo>
                      <a:pt x="313434" y="60492"/>
                      <a:pt x="324223" y="57812"/>
                      <a:pt x="339328" y="57812"/>
                    </a:cubicBezTo>
                    <a:cubicBezTo>
                      <a:pt x="352275" y="59956"/>
                      <a:pt x="378169" y="66388"/>
                      <a:pt x="388959" y="59956"/>
                    </a:cubicBezTo>
                    <a:cubicBezTo>
                      <a:pt x="393275" y="49236"/>
                      <a:pt x="399748" y="38516"/>
                      <a:pt x="404064" y="27796"/>
                    </a:cubicBezTo>
                    <a:cubicBezTo>
                      <a:pt x="395432" y="23507"/>
                      <a:pt x="384643" y="21363"/>
                      <a:pt x="373854" y="19219"/>
                    </a:cubicBezTo>
                    <a:cubicBezTo>
                      <a:pt x="363064" y="17075"/>
                      <a:pt x="351196" y="15467"/>
                      <a:pt x="339328" y="15199"/>
                    </a:cubicBezTo>
                    <a:close/>
                    <a:moveTo>
                      <a:pt x="334540" y="225"/>
                    </a:moveTo>
                    <a:cubicBezTo>
                      <a:pt x="364683" y="-1283"/>
                      <a:pt x="405143" y="4747"/>
                      <a:pt x="421327" y="19219"/>
                    </a:cubicBezTo>
                    <a:cubicBezTo>
                      <a:pt x="445063" y="42804"/>
                      <a:pt x="423485" y="62100"/>
                      <a:pt x="399748" y="70676"/>
                    </a:cubicBezTo>
                    <a:cubicBezTo>
                      <a:pt x="387880" y="73892"/>
                      <a:pt x="377091" y="73356"/>
                      <a:pt x="366301" y="72552"/>
                    </a:cubicBezTo>
                    <a:lnTo>
                      <a:pt x="350640" y="72678"/>
                    </a:lnTo>
                    <a:lnTo>
                      <a:pt x="368819" y="89114"/>
                    </a:lnTo>
                    <a:cubicBezTo>
                      <a:pt x="378505" y="100334"/>
                      <a:pt x="402722" y="119968"/>
                      <a:pt x="406051" y="139000"/>
                    </a:cubicBezTo>
                    <a:lnTo>
                      <a:pt x="402897" y="150803"/>
                    </a:lnTo>
                    <a:lnTo>
                      <a:pt x="419978" y="147058"/>
                    </a:lnTo>
                    <a:cubicBezTo>
                      <a:pt x="434274" y="146254"/>
                      <a:pt x="447221" y="151078"/>
                      <a:pt x="451537" y="167158"/>
                    </a:cubicBezTo>
                    <a:cubicBezTo>
                      <a:pt x="460168" y="207895"/>
                      <a:pt x="393275" y="255064"/>
                      <a:pt x="367380" y="272216"/>
                    </a:cubicBezTo>
                    <a:cubicBezTo>
                      <a:pt x="341486" y="291512"/>
                      <a:pt x="311276" y="308665"/>
                      <a:pt x="281066" y="321529"/>
                    </a:cubicBezTo>
                    <a:cubicBezTo>
                      <a:pt x="265961" y="327961"/>
                      <a:pt x="250316" y="332249"/>
                      <a:pt x="235211" y="337877"/>
                    </a:cubicBezTo>
                    <a:lnTo>
                      <a:pt x="202149" y="356797"/>
                    </a:lnTo>
                    <a:lnTo>
                      <a:pt x="221471" y="373219"/>
                    </a:lnTo>
                    <a:cubicBezTo>
                      <a:pt x="223630" y="375369"/>
                      <a:pt x="219312" y="379670"/>
                      <a:pt x="217153" y="379670"/>
                    </a:cubicBezTo>
                    <a:lnTo>
                      <a:pt x="184024" y="412664"/>
                    </a:lnTo>
                    <a:lnTo>
                      <a:pt x="190209" y="424121"/>
                    </a:lnTo>
                    <a:cubicBezTo>
                      <a:pt x="196643" y="460578"/>
                      <a:pt x="134443" y="492745"/>
                      <a:pt x="112995" y="509902"/>
                    </a:cubicBezTo>
                    <a:cubicBezTo>
                      <a:pt x="104416" y="516335"/>
                      <a:pt x="97981" y="507757"/>
                      <a:pt x="106560" y="501324"/>
                    </a:cubicBezTo>
                    <a:cubicBezTo>
                      <a:pt x="134443" y="479878"/>
                      <a:pt x="194498" y="445566"/>
                      <a:pt x="155892" y="404820"/>
                    </a:cubicBezTo>
                    <a:cubicBezTo>
                      <a:pt x="134443" y="381231"/>
                      <a:pt x="104416" y="364074"/>
                      <a:pt x="87257" y="338340"/>
                    </a:cubicBezTo>
                    <a:cubicBezTo>
                      <a:pt x="78678" y="327617"/>
                      <a:pt x="76533" y="314750"/>
                      <a:pt x="72243" y="304028"/>
                    </a:cubicBezTo>
                    <a:cubicBezTo>
                      <a:pt x="67954" y="291161"/>
                      <a:pt x="70098" y="286871"/>
                      <a:pt x="57230" y="291161"/>
                    </a:cubicBezTo>
                    <a:cubicBezTo>
                      <a:pt x="42216" y="297594"/>
                      <a:pt x="22912" y="319039"/>
                      <a:pt x="10043" y="329762"/>
                    </a:cubicBezTo>
                    <a:cubicBezTo>
                      <a:pt x="3609" y="336195"/>
                      <a:pt x="-4970" y="327617"/>
                      <a:pt x="3609" y="323328"/>
                    </a:cubicBezTo>
                    <a:cubicBezTo>
                      <a:pt x="16478" y="310461"/>
                      <a:pt x="48650" y="276149"/>
                      <a:pt x="67954" y="274004"/>
                    </a:cubicBezTo>
                    <a:lnTo>
                      <a:pt x="70265" y="274898"/>
                    </a:lnTo>
                    <a:lnTo>
                      <a:pt x="86803" y="262486"/>
                    </a:lnTo>
                    <a:cubicBezTo>
                      <a:pt x="93550" y="258185"/>
                      <a:pt x="100567" y="254960"/>
                      <a:pt x="107044" y="254960"/>
                    </a:cubicBezTo>
                    <a:lnTo>
                      <a:pt x="109464" y="255534"/>
                    </a:lnTo>
                    <a:lnTo>
                      <a:pt x="131229" y="220089"/>
                    </a:lnTo>
                    <a:cubicBezTo>
                      <a:pt x="149031" y="180290"/>
                      <a:pt x="155910" y="134462"/>
                      <a:pt x="188278" y="100693"/>
                    </a:cubicBezTo>
                    <a:cubicBezTo>
                      <a:pt x="218488" y="70676"/>
                      <a:pt x="268118" y="14931"/>
                      <a:pt x="309118" y="4211"/>
                    </a:cubicBezTo>
                    <a:cubicBezTo>
                      <a:pt x="315591" y="2067"/>
                      <a:pt x="324493" y="727"/>
                      <a:pt x="334540" y="225"/>
                    </a:cubicBezTo>
                    <a:close/>
                  </a:path>
                </a:pathLst>
              </a:custGeom>
              <a:solidFill>
                <a:srgbClr val="F9F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49" name="组合 548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E753C331-8AA7-401E-8402-CC0C86D45AA7}"/>
              </a:ext>
            </a:extLst>
          </p:cNvPr>
          <p:cNvGrpSpPr/>
          <p:nvPr/>
        </p:nvGrpSpPr>
        <p:grpSpPr>
          <a:xfrm>
            <a:off x="1530259" y="3073951"/>
            <a:ext cx="1492250" cy="1490663"/>
            <a:chOff x="941428" y="2892626"/>
            <a:chExt cx="1492250" cy="1490663"/>
          </a:xfrm>
        </p:grpSpPr>
        <p:sp>
          <p:nvSpPr>
            <p:cNvPr id="15" name="Freeform 10">
              <a:extLst>
                <a:ext uri="{FF2B5EF4-FFF2-40B4-BE49-F238E27FC236}">
                  <a16:creationId xmlns="" xmlns:a16="http://schemas.microsoft.com/office/drawing/2014/main" id="{F19CAC93-BF03-4D22-A8D5-F75B76776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428" y="2892626"/>
              <a:ext cx="1492250" cy="1490663"/>
            </a:xfrm>
            <a:custGeom>
              <a:avLst/>
              <a:gdLst>
                <a:gd name="T0" fmla="*/ 158 w 940"/>
                <a:gd name="T1" fmla="*/ 119 h 939"/>
                <a:gd name="T2" fmla="*/ 344 w 940"/>
                <a:gd name="T3" fmla="*/ 18 h 939"/>
                <a:gd name="T4" fmla="*/ 89 w 940"/>
                <a:gd name="T5" fmla="*/ 196 h 939"/>
                <a:gd name="T6" fmla="*/ 449 w 940"/>
                <a:gd name="T7" fmla="*/ 1 h 939"/>
                <a:gd name="T8" fmla="*/ 49 w 940"/>
                <a:gd name="T9" fmla="*/ 261 h 939"/>
                <a:gd name="T10" fmla="*/ 524 w 940"/>
                <a:gd name="T11" fmla="*/ 4 h 939"/>
                <a:gd name="T12" fmla="*/ 26 w 940"/>
                <a:gd name="T13" fmla="*/ 317 h 939"/>
                <a:gd name="T14" fmla="*/ 593 w 940"/>
                <a:gd name="T15" fmla="*/ 16 h 939"/>
                <a:gd name="T16" fmla="*/ 11 w 940"/>
                <a:gd name="T17" fmla="*/ 367 h 939"/>
                <a:gd name="T18" fmla="*/ 611 w 940"/>
                <a:gd name="T19" fmla="*/ 22 h 939"/>
                <a:gd name="T20" fmla="*/ 4 w 940"/>
                <a:gd name="T21" fmla="*/ 405 h 939"/>
                <a:gd name="T22" fmla="*/ 666 w 940"/>
                <a:gd name="T23" fmla="*/ 43 h 939"/>
                <a:gd name="T24" fmla="*/ 0 w 940"/>
                <a:gd name="T25" fmla="*/ 460 h 939"/>
                <a:gd name="T26" fmla="*/ 704 w 940"/>
                <a:gd name="T27" fmla="*/ 62 h 939"/>
                <a:gd name="T28" fmla="*/ 0 w 940"/>
                <a:gd name="T29" fmla="*/ 490 h 939"/>
                <a:gd name="T30" fmla="*/ 742 w 940"/>
                <a:gd name="T31" fmla="*/ 87 h 939"/>
                <a:gd name="T32" fmla="*/ 4 w 940"/>
                <a:gd name="T33" fmla="*/ 533 h 939"/>
                <a:gd name="T34" fmla="*/ 774 w 940"/>
                <a:gd name="T35" fmla="*/ 111 h 939"/>
                <a:gd name="T36" fmla="*/ 10 w 940"/>
                <a:gd name="T37" fmla="*/ 566 h 939"/>
                <a:gd name="T38" fmla="*/ 798 w 940"/>
                <a:gd name="T39" fmla="*/ 134 h 939"/>
                <a:gd name="T40" fmla="*/ 21 w 940"/>
                <a:gd name="T41" fmla="*/ 609 h 939"/>
                <a:gd name="T42" fmla="*/ 827 w 940"/>
                <a:gd name="T43" fmla="*/ 162 h 939"/>
                <a:gd name="T44" fmla="*/ 32 w 940"/>
                <a:gd name="T45" fmla="*/ 640 h 939"/>
                <a:gd name="T46" fmla="*/ 847 w 940"/>
                <a:gd name="T47" fmla="*/ 189 h 939"/>
                <a:gd name="T48" fmla="*/ 47 w 940"/>
                <a:gd name="T49" fmla="*/ 674 h 939"/>
                <a:gd name="T50" fmla="*/ 870 w 940"/>
                <a:gd name="T51" fmla="*/ 222 h 939"/>
                <a:gd name="T52" fmla="*/ 68 w 940"/>
                <a:gd name="T53" fmla="*/ 714 h 939"/>
                <a:gd name="T54" fmla="*/ 889 w 940"/>
                <a:gd name="T55" fmla="*/ 256 h 939"/>
                <a:gd name="T56" fmla="*/ 87 w 940"/>
                <a:gd name="T57" fmla="*/ 743 h 939"/>
                <a:gd name="T58" fmla="*/ 902 w 940"/>
                <a:gd name="T59" fmla="*/ 283 h 939"/>
                <a:gd name="T60" fmla="*/ 101 w 940"/>
                <a:gd name="T61" fmla="*/ 760 h 939"/>
                <a:gd name="T62" fmla="*/ 912 w 940"/>
                <a:gd name="T63" fmla="*/ 307 h 939"/>
                <a:gd name="T64" fmla="*/ 129 w 940"/>
                <a:gd name="T65" fmla="*/ 793 h 939"/>
                <a:gd name="T66" fmla="*/ 927 w 940"/>
                <a:gd name="T67" fmla="*/ 353 h 939"/>
                <a:gd name="T68" fmla="*/ 147 w 940"/>
                <a:gd name="T69" fmla="*/ 811 h 939"/>
                <a:gd name="T70" fmla="*/ 932 w 940"/>
                <a:gd name="T71" fmla="*/ 376 h 939"/>
                <a:gd name="T72" fmla="*/ 181 w 940"/>
                <a:gd name="T73" fmla="*/ 840 h 939"/>
                <a:gd name="T74" fmla="*/ 936 w 940"/>
                <a:gd name="T75" fmla="*/ 410 h 939"/>
                <a:gd name="T76" fmla="*/ 212 w 940"/>
                <a:gd name="T77" fmla="*/ 862 h 939"/>
                <a:gd name="T78" fmla="*/ 940 w 940"/>
                <a:gd name="T79" fmla="*/ 467 h 939"/>
                <a:gd name="T80" fmla="*/ 266 w 940"/>
                <a:gd name="T81" fmla="*/ 893 h 939"/>
                <a:gd name="T82" fmla="*/ 939 w 940"/>
                <a:gd name="T83" fmla="*/ 517 h 939"/>
                <a:gd name="T84" fmla="*/ 316 w 940"/>
                <a:gd name="T85" fmla="*/ 913 h 939"/>
                <a:gd name="T86" fmla="*/ 926 w 940"/>
                <a:gd name="T87" fmla="*/ 589 h 939"/>
                <a:gd name="T88" fmla="*/ 380 w 940"/>
                <a:gd name="T89" fmla="*/ 931 h 939"/>
                <a:gd name="T90" fmla="*/ 908 w 940"/>
                <a:gd name="T91" fmla="*/ 644 h 939"/>
                <a:gd name="T92" fmla="*/ 443 w 940"/>
                <a:gd name="T93" fmla="*/ 938 h 939"/>
                <a:gd name="T94" fmla="*/ 886 w 940"/>
                <a:gd name="T95" fmla="*/ 691 h 939"/>
                <a:gd name="T96" fmla="*/ 496 w 940"/>
                <a:gd name="T97" fmla="*/ 938 h 939"/>
                <a:gd name="T98" fmla="*/ 852 w 940"/>
                <a:gd name="T99" fmla="*/ 746 h 939"/>
                <a:gd name="T100" fmla="*/ 593 w 940"/>
                <a:gd name="T101" fmla="*/ 923 h 939"/>
                <a:gd name="T102" fmla="*/ 748 w 940"/>
                <a:gd name="T103" fmla="*/ 85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0" h="939">
                  <a:moveTo>
                    <a:pt x="230" y="68"/>
                  </a:moveTo>
                  <a:lnTo>
                    <a:pt x="239" y="61"/>
                  </a:lnTo>
                  <a:lnTo>
                    <a:pt x="160" y="118"/>
                  </a:lnTo>
                  <a:lnTo>
                    <a:pt x="321" y="26"/>
                  </a:lnTo>
                  <a:lnTo>
                    <a:pt x="158" y="119"/>
                  </a:lnTo>
                  <a:lnTo>
                    <a:pt x="322" y="24"/>
                  </a:lnTo>
                  <a:lnTo>
                    <a:pt x="144" y="131"/>
                  </a:lnTo>
                  <a:lnTo>
                    <a:pt x="341" y="19"/>
                  </a:lnTo>
                  <a:lnTo>
                    <a:pt x="143" y="134"/>
                  </a:lnTo>
                  <a:lnTo>
                    <a:pt x="344" y="18"/>
                  </a:lnTo>
                  <a:lnTo>
                    <a:pt x="124" y="153"/>
                  </a:lnTo>
                  <a:lnTo>
                    <a:pt x="368" y="12"/>
                  </a:lnTo>
                  <a:lnTo>
                    <a:pt x="99" y="181"/>
                  </a:lnTo>
                  <a:lnTo>
                    <a:pt x="406" y="5"/>
                  </a:lnTo>
                  <a:lnTo>
                    <a:pt x="89" y="196"/>
                  </a:lnTo>
                  <a:lnTo>
                    <a:pt x="424" y="3"/>
                  </a:lnTo>
                  <a:lnTo>
                    <a:pt x="80" y="208"/>
                  </a:lnTo>
                  <a:lnTo>
                    <a:pt x="439" y="1"/>
                  </a:lnTo>
                  <a:lnTo>
                    <a:pt x="74" y="218"/>
                  </a:lnTo>
                  <a:lnTo>
                    <a:pt x="449" y="1"/>
                  </a:lnTo>
                  <a:lnTo>
                    <a:pt x="64" y="233"/>
                  </a:lnTo>
                  <a:lnTo>
                    <a:pt x="468" y="0"/>
                  </a:lnTo>
                  <a:lnTo>
                    <a:pt x="59" y="242"/>
                  </a:lnTo>
                  <a:lnTo>
                    <a:pt x="479" y="0"/>
                  </a:lnTo>
                  <a:lnTo>
                    <a:pt x="49" y="261"/>
                  </a:lnTo>
                  <a:lnTo>
                    <a:pt x="500" y="1"/>
                  </a:lnTo>
                  <a:lnTo>
                    <a:pt x="45" y="271"/>
                  </a:lnTo>
                  <a:lnTo>
                    <a:pt x="510" y="3"/>
                  </a:lnTo>
                  <a:lnTo>
                    <a:pt x="38" y="284"/>
                  </a:lnTo>
                  <a:lnTo>
                    <a:pt x="524" y="4"/>
                  </a:lnTo>
                  <a:lnTo>
                    <a:pt x="34" y="295"/>
                  </a:lnTo>
                  <a:lnTo>
                    <a:pt x="536" y="5"/>
                  </a:lnTo>
                  <a:lnTo>
                    <a:pt x="29" y="307"/>
                  </a:lnTo>
                  <a:lnTo>
                    <a:pt x="550" y="7"/>
                  </a:lnTo>
                  <a:lnTo>
                    <a:pt x="26" y="317"/>
                  </a:lnTo>
                  <a:lnTo>
                    <a:pt x="559" y="9"/>
                  </a:lnTo>
                  <a:lnTo>
                    <a:pt x="21" y="333"/>
                  </a:lnTo>
                  <a:lnTo>
                    <a:pt x="576" y="12"/>
                  </a:lnTo>
                  <a:lnTo>
                    <a:pt x="15" y="349"/>
                  </a:lnTo>
                  <a:lnTo>
                    <a:pt x="593" y="16"/>
                  </a:lnTo>
                  <a:lnTo>
                    <a:pt x="15" y="353"/>
                  </a:lnTo>
                  <a:lnTo>
                    <a:pt x="597" y="18"/>
                  </a:lnTo>
                  <a:lnTo>
                    <a:pt x="13" y="361"/>
                  </a:lnTo>
                  <a:lnTo>
                    <a:pt x="605" y="20"/>
                  </a:lnTo>
                  <a:lnTo>
                    <a:pt x="11" y="367"/>
                  </a:lnTo>
                  <a:lnTo>
                    <a:pt x="609" y="22"/>
                  </a:lnTo>
                  <a:lnTo>
                    <a:pt x="11" y="367"/>
                  </a:lnTo>
                  <a:lnTo>
                    <a:pt x="611" y="22"/>
                  </a:lnTo>
                  <a:lnTo>
                    <a:pt x="11" y="367"/>
                  </a:lnTo>
                  <a:lnTo>
                    <a:pt x="611" y="22"/>
                  </a:lnTo>
                  <a:lnTo>
                    <a:pt x="10" y="372"/>
                  </a:lnTo>
                  <a:lnTo>
                    <a:pt x="616" y="23"/>
                  </a:lnTo>
                  <a:lnTo>
                    <a:pt x="7" y="390"/>
                  </a:lnTo>
                  <a:lnTo>
                    <a:pt x="633" y="30"/>
                  </a:lnTo>
                  <a:lnTo>
                    <a:pt x="4" y="405"/>
                  </a:lnTo>
                  <a:lnTo>
                    <a:pt x="647" y="35"/>
                  </a:lnTo>
                  <a:lnTo>
                    <a:pt x="4" y="411"/>
                  </a:lnTo>
                  <a:lnTo>
                    <a:pt x="653" y="37"/>
                  </a:lnTo>
                  <a:lnTo>
                    <a:pt x="2" y="425"/>
                  </a:lnTo>
                  <a:lnTo>
                    <a:pt x="666" y="43"/>
                  </a:lnTo>
                  <a:lnTo>
                    <a:pt x="2" y="429"/>
                  </a:lnTo>
                  <a:lnTo>
                    <a:pt x="669" y="45"/>
                  </a:lnTo>
                  <a:lnTo>
                    <a:pt x="0" y="445"/>
                  </a:lnTo>
                  <a:lnTo>
                    <a:pt x="684" y="51"/>
                  </a:lnTo>
                  <a:lnTo>
                    <a:pt x="0" y="460"/>
                  </a:lnTo>
                  <a:lnTo>
                    <a:pt x="698" y="58"/>
                  </a:lnTo>
                  <a:lnTo>
                    <a:pt x="0" y="461"/>
                  </a:lnTo>
                  <a:lnTo>
                    <a:pt x="699" y="60"/>
                  </a:lnTo>
                  <a:lnTo>
                    <a:pt x="0" y="468"/>
                  </a:lnTo>
                  <a:lnTo>
                    <a:pt x="704" y="62"/>
                  </a:lnTo>
                  <a:lnTo>
                    <a:pt x="0" y="479"/>
                  </a:lnTo>
                  <a:lnTo>
                    <a:pt x="714" y="68"/>
                  </a:lnTo>
                  <a:lnTo>
                    <a:pt x="0" y="483"/>
                  </a:lnTo>
                  <a:lnTo>
                    <a:pt x="718" y="70"/>
                  </a:lnTo>
                  <a:lnTo>
                    <a:pt x="0" y="490"/>
                  </a:lnTo>
                  <a:lnTo>
                    <a:pt x="723" y="74"/>
                  </a:lnTo>
                  <a:lnTo>
                    <a:pt x="2" y="505"/>
                  </a:lnTo>
                  <a:lnTo>
                    <a:pt x="736" y="83"/>
                  </a:lnTo>
                  <a:lnTo>
                    <a:pt x="2" y="513"/>
                  </a:lnTo>
                  <a:lnTo>
                    <a:pt x="742" y="87"/>
                  </a:lnTo>
                  <a:lnTo>
                    <a:pt x="3" y="522"/>
                  </a:lnTo>
                  <a:lnTo>
                    <a:pt x="749" y="92"/>
                  </a:lnTo>
                  <a:lnTo>
                    <a:pt x="3" y="528"/>
                  </a:lnTo>
                  <a:lnTo>
                    <a:pt x="755" y="95"/>
                  </a:lnTo>
                  <a:lnTo>
                    <a:pt x="4" y="533"/>
                  </a:lnTo>
                  <a:lnTo>
                    <a:pt x="759" y="99"/>
                  </a:lnTo>
                  <a:lnTo>
                    <a:pt x="6" y="543"/>
                  </a:lnTo>
                  <a:lnTo>
                    <a:pt x="765" y="104"/>
                  </a:lnTo>
                  <a:lnTo>
                    <a:pt x="7" y="552"/>
                  </a:lnTo>
                  <a:lnTo>
                    <a:pt x="774" y="111"/>
                  </a:lnTo>
                  <a:lnTo>
                    <a:pt x="9" y="562"/>
                  </a:lnTo>
                  <a:lnTo>
                    <a:pt x="782" y="118"/>
                  </a:lnTo>
                  <a:lnTo>
                    <a:pt x="10" y="564"/>
                  </a:lnTo>
                  <a:lnTo>
                    <a:pt x="783" y="119"/>
                  </a:lnTo>
                  <a:lnTo>
                    <a:pt x="10" y="566"/>
                  </a:lnTo>
                  <a:lnTo>
                    <a:pt x="784" y="120"/>
                  </a:lnTo>
                  <a:lnTo>
                    <a:pt x="13" y="579"/>
                  </a:lnTo>
                  <a:lnTo>
                    <a:pt x="794" y="129"/>
                  </a:lnTo>
                  <a:lnTo>
                    <a:pt x="14" y="585"/>
                  </a:lnTo>
                  <a:lnTo>
                    <a:pt x="798" y="134"/>
                  </a:lnTo>
                  <a:lnTo>
                    <a:pt x="15" y="590"/>
                  </a:lnTo>
                  <a:lnTo>
                    <a:pt x="802" y="137"/>
                  </a:lnTo>
                  <a:lnTo>
                    <a:pt x="18" y="601"/>
                  </a:lnTo>
                  <a:lnTo>
                    <a:pt x="810" y="145"/>
                  </a:lnTo>
                  <a:lnTo>
                    <a:pt x="21" y="609"/>
                  </a:lnTo>
                  <a:lnTo>
                    <a:pt x="816" y="152"/>
                  </a:lnTo>
                  <a:lnTo>
                    <a:pt x="25" y="621"/>
                  </a:lnTo>
                  <a:lnTo>
                    <a:pt x="824" y="161"/>
                  </a:lnTo>
                  <a:lnTo>
                    <a:pt x="26" y="624"/>
                  </a:lnTo>
                  <a:lnTo>
                    <a:pt x="827" y="162"/>
                  </a:lnTo>
                  <a:lnTo>
                    <a:pt x="29" y="631"/>
                  </a:lnTo>
                  <a:lnTo>
                    <a:pt x="832" y="169"/>
                  </a:lnTo>
                  <a:lnTo>
                    <a:pt x="30" y="637"/>
                  </a:lnTo>
                  <a:lnTo>
                    <a:pt x="836" y="173"/>
                  </a:lnTo>
                  <a:lnTo>
                    <a:pt x="32" y="640"/>
                  </a:lnTo>
                  <a:lnTo>
                    <a:pt x="837" y="177"/>
                  </a:lnTo>
                  <a:lnTo>
                    <a:pt x="33" y="643"/>
                  </a:lnTo>
                  <a:lnTo>
                    <a:pt x="839" y="179"/>
                  </a:lnTo>
                  <a:lnTo>
                    <a:pt x="38" y="655"/>
                  </a:lnTo>
                  <a:lnTo>
                    <a:pt x="847" y="189"/>
                  </a:lnTo>
                  <a:lnTo>
                    <a:pt x="40" y="658"/>
                  </a:lnTo>
                  <a:lnTo>
                    <a:pt x="850" y="191"/>
                  </a:lnTo>
                  <a:lnTo>
                    <a:pt x="44" y="667"/>
                  </a:lnTo>
                  <a:lnTo>
                    <a:pt x="855" y="200"/>
                  </a:lnTo>
                  <a:lnTo>
                    <a:pt x="47" y="674"/>
                  </a:lnTo>
                  <a:lnTo>
                    <a:pt x="859" y="206"/>
                  </a:lnTo>
                  <a:lnTo>
                    <a:pt x="49" y="679"/>
                  </a:lnTo>
                  <a:lnTo>
                    <a:pt x="863" y="211"/>
                  </a:lnTo>
                  <a:lnTo>
                    <a:pt x="56" y="691"/>
                  </a:lnTo>
                  <a:lnTo>
                    <a:pt x="870" y="222"/>
                  </a:lnTo>
                  <a:lnTo>
                    <a:pt x="61" y="702"/>
                  </a:lnTo>
                  <a:lnTo>
                    <a:pt x="877" y="233"/>
                  </a:lnTo>
                  <a:lnTo>
                    <a:pt x="61" y="702"/>
                  </a:lnTo>
                  <a:lnTo>
                    <a:pt x="877" y="233"/>
                  </a:lnTo>
                  <a:lnTo>
                    <a:pt x="68" y="714"/>
                  </a:lnTo>
                  <a:lnTo>
                    <a:pt x="883" y="245"/>
                  </a:lnTo>
                  <a:lnTo>
                    <a:pt x="71" y="719"/>
                  </a:lnTo>
                  <a:lnTo>
                    <a:pt x="886" y="249"/>
                  </a:lnTo>
                  <a:lnTo>
                    <a:pt x="75" y="724"/>
                  </a:lnTo>
                  <a:lnTo>
                    <a:pt x="889" y="256"/>
                  </a:lnTo>
                  <a:lnTo>
                    <a:pt x="79" y="729"/>
                  </a:lnTo>
                  <a:lnTo>
                    <a:pt x="892" y="261"/>
                  </a:lnTo>
                  <a:lnTo>
                    <a:pt x="85" y="739"/>
                  </a:lnTo>
                  <a:lnTo>
                    <a:pt x="897" y="271"/>
                  </a:lnTo>
                  <a:lnTo>
                    <a:pt x="87" y="743"/>
                  </a:lnTo>
                  <a:lnTo>
                    <a:pt x="898" y="276"/>
                  </a:lnTo>
                  <a:lnTo>
                    <a:pt x="90" y="746"/>
                  </a:lnTo>
                  <a:lnTo>
                    <a:pt x="900" y="279"/>
                  </a:lnTo>
                  <a:lnTo>
                    <a:pt x="93" y="750"/>
                  </a:lnTo>
                  <a:lnTo>
                    <a:pt x="902" y="283"/>
                  </a:lnTo>
                  <a:lnTo>
                    <a:pt x="93" y="750"/>
                  </a:lnTo>
                  <a:lnTo>
                    <a:pt x="902" y="284"/>
                  </a:lnTo>
                  <a:lnTo>
                    <a:pt x="98" y="756"/>
                  </a:lnTo>
                  <a:lnTo>
                    <a:pt x="905" y="291"/>
                  </a:lnTo>
                  <a:lnTo>
                    <a:pt x="101" y="760"/>
                  </a:lnTo>
                  <a:lnTo>
                    <a:pt x="908" y="296"/>
                  </a:lnTo>
                  <a:lnTo>
                    <a:pt x="104" y="763"/>
                  </a:lnTo>
                  <a:lnTo>
                    <a:pt x="909" y="299"/>
                  </a:lnTo>
                  <a:lnTo>
                    <a:pt x="109" y="770"/>
                  </a:lnTo>
                  <a:lnTo>
                    <a:pt x="912" y="307"/>
                  </a:lnTo>
                  <a:lnTo>
                    <a:pt x="116" y="779"/>
                  </a:lnTo>
                  <a:lnTo>
                    <a:pt x="916" y="318"/>
                  </a:lnTo>
                  <a:lnTo>
                    <a:pt x="125" y="788"/>
                  </a:lnTo>
                  <a:lnTo>
                    <a:pt x="920" y="330"/>
                  </a:lnTo>
                  <a:lnTo>
                    <a:pt x="129" y="793"/>
                  </a:lnTo>
                  <a:lnTo>
                    <a:pt x="921" y="337"/>
                  </a:lnTo>
                  <a:lnTo>
                    <a:pt x="132" y="796"/>
                  </a:lnTo>
                  <a:lnTo>
                    <a:pt x="923" y="341"/>
                  </a:lnTo>
                  <a:lnTo>
                    <a:pt x="141" y="805"/>
                  </a:lnTo>
                  <a:lnTo>
                    <a:pt x="927" y="353"/>
                  </a:lnTo>
                  <a:lnTo>
                    <a:pt x="143" y="806"/>
                  </a:lnTo>
                  <a:lnTo>
                    <a:pt x="927" y="355"/>
                  </a:lnTo>
                  <a:lnTo>
                    <a:pt x="146" y="809"/>
                  </a:lnTo>
                  <a:lnTo>
                    <a:pt x="927" y="359"/>
                  </a:lnTo>
                  <a:lnTo>
                    <a:pt x="147" y="811"/>
                  </a:lnTo>
                  <a:lnTo>
                    <a:pt x="928" y="360"/>
                  </a:lnTo>
                  <a:lnTo>
                    <a:pt x="150" y="813"/>
                  </a:lnTo>
                  <a:lnTo>
                    <a:pt x="928" y="364"/>
                  </a:lnTo>
                  <a:lnTo>
                    <a:pt x="159" y="821"/>
                  </a:lnTo>
                  <a:lnTo>
                    <a:pt x="932" y="376"/>
                  </a:lnTo>
                  <a:lnTo>
                    <a:pt x="166" y="827"/>
                  </a:lnTo>
                  <a:lnTo>
                    <a:pt x="934" y="386"/>
                  </a:lnTo>
                  <a:lnTo>
                    <a:pt x="177" y="836"/>
                  </a:lnTo>
                  <a:lnTo>
                    <a:pt x="935" y="399"/>
                  </a:lnTo>
                  <a:lnTo>
                    <a:pt x="181" y="840"/>
                  </a:lnTo>
                  <a:lnTo>
                    <a:pt x="936" y="405"/>
                  </a:lnTo>
                  <a:lnTo>
                    <a:pt x="185" y="843"/>
                  </a:lnTo>
                  <a:lnTo>
                    <a:pt x="936" y="409"/>
                  </a:lnTo>
                  <a:lnTo>
                    <a:pt x="185" y="843"/>
                  </a:lnTo>
                  <a:lnTo>
                    <a:pt x="936" y="410"/>
                  </a:lnTo>
                  <a:lnTo>
                    <a:pt x="196" y="851"/>
                  </a:lnTo>
                  <a:lnTo>
                    <a:pt x="939" y="424"/>
                  </a:lnTo>
                  <a:lnTo>
                    <a:pt x="207" y="859"/>
                  </a:lnTo>
                  <a:lnTo>
                    <a:pt x="940" y="437"/>
                  </a:lnTo>
                  <a:lnTo>
                    <a:pt x="212" y="862"/>
                  </a:lnTo>
                  <a:lnTo>
                    <a:pt x="940" y="444"/>
                  </a:lnTo>
                  <a:lnTo>
                    <a:pt x="219" y="867"/>
                  </a:lnTo>
                  <a:lnTo>
                    <a:pt x="940" y="452"/>
                  </a:lnTo>
                  <a:lnTo>
                    <a:pt x="232" y="874"/>
                  </a:lnTo>
                  <a:lnTo>
                    <a:pt x="940" y="467"/>
                  </a:lnTo>
                  <a:lnTo>
                    <a:pt x="243" y="881"/>
                  </a:lnTo>
                  <a:lnTo>
                    <a:pt x="940" y="479"/>
                  </a:lnTo>
                  <a:lnTo>
                    <a:pt x="255" y="888"/>
                  </a:lnTo>
                  <a:lnTo>
                    <a:pt x="940" y="493"/>
                  </a:lnTo>
                  <a:lnTo>
                    <a:pt x="266" y="893"/>
                  </a:lnTo>
                  <a:lnTo>
                    <a:pt x="940" y="505"/>
                  </a:lnTo>
                  <a:lnTo>
                    <a:pt x="266" y="893"/>
                  </a:lnTo>
                  <a:lnTo>
                    <a:pt x="940" y="505"/>
                  </a:lnTo>
                  <a:lnTo>
                    <a:pt x="277" y="897"/>
                  </a:lnTo>
                  <a:lnTo>
                    <a:pt x="939" y="517"/>
                  </a:lnTo>
                  <a:lnTo>
                    <a:pt x="292" y="904"/>
                  </a:lnTo>
                  <a:lnTo>
                    <a:pt x="936" y="533"/>
                  </a:lnTo>
                  <a:lnTo>
                    <a:pt x="308" y="911"/>
                  </a:lnTo>
                  <a:lnTo>
                    <a:pt x="935" y="549"/>
                  </a:lnTo>
                  <a:lnTo>
                    <a:pt x="316" y="913"/>
                  </a:lnTo>
                  <a:lnTo>
                    <a:pt x="932" y="559"/>
                  </a:lnTo>
                  <a:lnTo>
                    <a:pt x="329" y="917"/>
                  </a:lnTo>
                  <a:lnTo>
                    <a:pt x="930" y="571"/>
                  </a:lnTo>
                  <a:lnTo>
                    <a:pt x="346" y="923"/>
                  </a:lnTo>
                  <a:lnTo>
                    <a:pt x="926" y="589"/>
                  </a:lnTo>
                  <a:lnTo>
                    <a:pt x="357" y="926"/>
                  </a:lnTo>
                  <a:lnTo>
                    <a:pt x="923" y="601"/>
                  </a:lnTo>
                  <a:lnTo>
                    <a:pt x="363" y="927"/>
                  </a:lnTo>
                  <a:lnTo>
                    <a:pt x="921" y="606"/>
                  </a:lnTo>
                  <a:lnTo>
                    <a:pt x="380" y="931"/>
                  </a:lnTo>
                  <a:lnTo>
                    <a:pt x="916" y="621"/>
                  </a:lnTo>
                  <a:lnTo>
                    <a:pt x="399" y="934"/>
                  </a:lnTo>
                  <a:lnTo>
                    <a:pt x="909" y="641"/>
                  </a:lnTo>
                  <a:lnTo>
                    <a:pt x="403" y="935"/>
                  </a:lnTo>
                  <a:lnTo>
                    <a:pt x="908" y="644"/>
                  </a:lnTo>
                  <a:lnTo>
                    <a:pt x="413" y="935"/>
                  </a:lnTo>
                  <a:lnTo>
                    <a:pt x="904" y="652"/>
                  </a:lnTo>
                  <a:lnTo>
                    <a:pt x="433" y="938"/>
                  </a:lnTo>
                  <a:lnTo>
                    <a:pt x="896" y="673"/>
                  </a:lnTo>
                  <a:lnTo>
                    <a:pt x="443" y="938"/>
                  </a:lnTo>
                  <a:lnTo>
                    <a:pt x="892" y="679"/>
                  </a:lnTo>
                  <a:lnTo>
                    <a:pt x="453" y="939"/>
                  </a:lnTo>
                  <a:lnTo>
                    <a:pt x="888" y="689"/>
                  </a:lnTo>
                  <a:lnTo>
                    <a:pt x="456" y="939"/>
                  </a:lnTo>
                  <a:lnTo>
                    <a:pt x="886" y="691"/>
                  </a:lnTo>
                  <a:lnTo>
                    <a:pt x="474" y="939"/>
                  </a:lnTo>
                  <a:lnTo>
                    <a:pt x="877" y="708"/>
                  </a:lnTo>
                  <a:lnTo>
                    <a:pt x="496" y="938"/>
                  </a:lnTo>
                  <a:lnTo>
                    <a:pt x="864" y="725"/>
                  </a:lnTo>
                  <a:lnTo>
                    <a:pt x="496" y="938"/>
                  </a:lnTo>
                  <a:lnTo>
                    <a:pt x="864" y="725"/>
                  </a:lnTo>
                  <a:lnTo>
                    <a:pt x="497" y="938"/>
                  </a:lnTo>
                  <a:lnTo>
                    <a:pt x="864" y="727"/>
                  </a:lnTo>
                  <a:lnTo>
                    <a:pt x="520" y="936"/>
                  </a:lnTo>
                  <a:lnTo>
                    <a:pt x="852" y="746"/>
                  </a:lnTo>
                  <a:lnTo>
                    <a:pt x="543" y="934"/>
                  </a:lnTo>
                  <a:lnTo>
                    <a:pt x="837" y="763"/>
                  </a:lnTo>
                  <a:lnTo>
                    <a:pt x="571" y="928"/>
                  </a:lnTo>
                  <a:lnTo>
                    <a:pt x="818" y="786"/>
                  </a:lnTo>
                  <a:lnTo>
                    <a:pt x="593" y="923"/>
                  </a:lnTo>
                  <a:lnTo>
                    <a:pt x="802" y="802"/>
                  </a:lnTo>
                  <a:lnTo>
                    <a:pt x="601" y="920"/>
                  </a:lnTo>
                  <a:lnTo>
                    <a:pt x="795" y="809"/>
                  </a:lnTo>
                  <a:lnTo>
                    <a:pt x="661" y="899"/>
                  </a:lnTo>
                  <a:lnTo>
                    <a:pt x="748" y="850"/>
                  </a:lnTo>
                  <a:lnTo>
                    <a:pt x="703" y="878"/>
                  </a:lnTo>
                  <a:lnTo>
                    <a:pt x="713" y="873"/>
                  </a:lnTo>
                </a:path>
              </a:pathLst>
            </a:custGeom>
            <a:noFill/>
            <a:ln w="1588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任意多边形: 形状 450">
              <a:extLst>
                <a:ext uri="{FF2B5EF4-FFF2-40B4-BE49-F238E27FC236}">
                  <a16:creationId xmlns="" xmlns:a16="http://schemas.microsoft.com/office/drawing/2014/main" id="{0DFE857E-7339-4756-898A-81B34680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508" y="3637957"/>
              <a:ext cx="481162" cy="469023"/>
            </a:xfrm>
            <a:custGeom>
              <a:avLst/>
              <a:gdLst>
                <a:gd name="connsiteX0" fmla="*/ 216878 w 481162"/>
                <a:gd name="connsiteY0" fmla="*/ 453039 h 469023"/>
                <a:gd name="connsiteX1" fmla="*/ 215606 w 481162"/>
                <a:gd name="connsiteY1" fmla="*/ 453281 h 469023"/>
                <a:gd name="connsiteX2" fmla="*/ 187969 w 481162"/>
                <a:gd name="connsiteY2" fmla="*/ 453184 h 469023"/>
                <a:gd name="connsiteX3" fmla="*/ 187969 w 481162"/>
                <a:gd name="connsiteY3" fmla="*/ 462970 h 469023"/>
                <a:gd name="connsiteX4" fmla="*/ 203844 w 481162"/>
                <a:gd name="connsiteY4" fmla="*/ 462542 h 469023"/>
                <a:gd name="connsiteX5" fmla="*/ 203844 w 481162"/>
                <a:gd name="connsiteY5" fmla="*/ 455509 h 469023"/>
                <a:gd name="connsiteX6" fmla="*/ 207019 w 481162"/>
                <a:gd name="connsiteY6" fmla="*/ 453392 h 469023"/>
                <a:gd name="connsiteX7" fmla="*/ 207019 w 481162"/>
                <a:gd name="connsiteY7" fmla="*/ 462457 h 469023"/>
                <a:gd name="connsiteX8" fmla="*/ 215707 w 481162"/>
                <a:gd name="connsiteY8" fmla="*/ 462223 h 469023"/>
                <a:gd name="connsiteX9" fmla="*/ 173682 w 481162"/>
                <a:gd name="connsiteY9" fmla="*/ 452153 h 469023"/>
                <a:gd name="connsiteX10" fmla="*/ 173682 w 481162"/>
                <a:gd name="connsiteY10" fmla="*/ 461509 h 469023"/>
                <a:gd name="connsiteX11" fmla="*/ 181619 w 481162"/>
                <a:gd name="connsiteY11" fmla="*/ 463116 h 469023"/>
                <a:gd name="connsiteX12" fmla="*/ 181619 w 481162"/>
                <a:gd name="connsiteY12" fmla="*/ 453161 h 469023"/>
                <a:gd name="connsiteX13" fmla="*/ 177292 w 481162"/>
                <a:gd name="connsiteY13" fmla="*/ 453146 h 469023"/>
                <a:gd name="connsiteX14" fmla="*/ 156219 w 481162"/>
                <a:gd name="connsiteY14" fmla="*/ 447349 h 469023"/>
                <a:gd name="connsiteX15" fmla="*/ 156219 w 481162"/>
                <a:gd name="connsiteY15" fmla="*/ 456567 h 469023"/>
                <a:gd name="connsiteX16" fmla="*/ 155124 w 481162"/>
                <a:gd name="connsiteY16" fmla="*/ 457753 h 469023"/>
                <a:gd name="connsiteX17" fmla="*/ 168919 w 481162"/>
                <a:gd name="connsiteY17" fmla="*/ 460545 h 469023"/>
                <a:gd name="connsiteX18" fmla="*/ 168919 w 481162"/>
                <a:gd name="connsiteY18" fmla="*/ 452636 h 469023"/>
                <a:gd name="connsiteX19" fmla="*/ 171306 w 481162"/>
                <a:gd name="connsiteY19" fmla="*/ 451499 h 469023"/>
                <a:gd name="connsiteX20" fmla="*/ 253260 w 481162"/>
                <a:gd name="connsiteY20" fmla="*/ 446018 h 469023"/>
                <a:gd name="connsiteX21" fmla="*/ 252949 w 481162"/>
                <a:gd name="connsiteY21" fmla="*/ 446174 h 469023"/>
                <a:gd name="connsiteX22" fmla="*/ 222689 w 481162"/>
                <a:gd name="connsiteY22" fmla="*/ 451933 h 469023"/>
                <a:gd name="connsiteX23" fmla="*/ 221396 w 481162"/>
                <a:gd name="connsiteY23" fmla="*/ 462069 h 469023"/>
                <a:gd name="connsiteX24" fmla="*/ 228561 w 481162"/>
                <a:gd name="connsiteY24" fmla="*/ 461876 h 469023"/>
                <a:gd name="connsiteX25" fmla="*/ 226704 w 481162"/>
                <a:gd name="connsiteY25" fmla="*/ 455244 h 469023"/>
                <a:gd name="connsiteX26" fmla="*/ 233372 w 481162"/>
                <a:gd name="connsiteY26" fmla="*/ 453260 h 469023"/>
                <a:gd name="connsiteX27" fmla="*/ 233372 w 481162"/>
                <a:gd name="connsiteY27" fmla="*/ 461747 h 469023"/>
                <a:gd name="connsiteX28" fmla="*/ 244271 w 481162"/>
                <a:gd name="connsiteY28" fmla="*/ 461453 h 469023"/>
                <a:gd name="connsiteX29" fmla="*/ 241944 w 481162"/>
                <a:gd name="connsiteY29" fmla="*/ 450368 h 469023"/>
                <a:gd name="connsiteX30" fmla="*/ 249088 w 481162"/>
                <a:gd name="connsiteY30" fmla="*/ 450368 h 469023"/>
                <a:gd name="connsiteX31" fmla="*/ 251469 w 481162"/>
                <a:gd name="connsiteY31" fmla="*/ 459440 h 469023"/>
                <a:gd name="connsiteX32" fmla="*/ 249096 w 481162"/>
                <a:gd name="connsiteY32" fmla="*/ 461323 h 469023"/>
                <a:gd name="connsiteX33" fmla="*/ 250231 w 481162"/>
                <a:gd name="connsiteY33" fmla="*/ 461293 h 469023"/>
                <a:gd name="connsiteX34" fmla="*/ 253577 w 481162"/>
                <a:gd name="connsiteY34" fmla="*/ 459939 h 469023"/>
                <a:gd name="connsiteX35" fmla="*/ 253057 w 481162"/>
                <a:gd name="connsiteY35" fmla="*/ 459530 h 469023"/>
                <a:gd name="connsiteX36" fmla="*/ 253057 w 481162"/>
                <a:gd name="connsiteY36" fmla="*/ 446195 h 469023"/>
                <a:gd name="connsiteX37" fmla="*/ 115903 w 481162"/>
                <a:gd name="connsiteY37" fmla="*/ 436257 h 469023"/>
                <a:gd name="connsiteX38" fmla="*/ 118827 w 481162"/>
                <a:gd name="connsiteY38" fmla="*/ 447395 h 469023"/>
                <a:gd name="connsiteX39" fmla="*/ 121691 w 481162"/>
                <a:gd name="connsiteY39" fmla="*/ 448488 h 469023"/>
                <a:gd name="connsiteX40" fmla="*/ 121691 w 481162"/>
                <a:gd name="connsiteY40" fmla="*/ 441354 h 469023"/>
                <a:gd name="connsiteX41" fmla="*/ 127645 w 481162"/>
                <a:gd name="connsiteY41" fmla="*/ 441354 h 469023"/>
                <a:gd name="connsiteX42" fmla="*/ 127645 w 481162"/>
                <a:gd name="connsiteY42" fmla="*/ 450761 h 469023"/>
                <a:gd name="connsiteX43" fmla="*/ 133994 w 481162"/>
                <a:gd name="connsiteY43" fmla="*/ 453184 h 469023"/>
                <a:gd name="connsiteX44" fmla="*/ 133994 w 481162"/>
                <a:gd name="connsiteY44" fmla="*/ 444529 h 469023"/>
                <a:gd name="connsiteX45" fmla="*/ 138757 w 481162"/>
                <a:gd name="connsiteY45" fmla="*/ 444529 h 469023"/>
                <a:gd name="connsiteX46" fmla="*/ 138757 w 481162"/>
                <a:gd name="connsiteY46" fmla="*/ 453260 h 469023"/>
                <a:gd name="connsiteX47" fmla="*/ 136970 w 481162"/>
                <a:gd name="connsiteY47" fmla="*/ 454079 h 469023"/>
                <a:gd name="connsiteX48" fmla="*/ 149869 w 481162"/>
                <a:gd name="connsiteY48" fmla="*/ 456689 h 469023"/>
                <a:gd name="connsiteX49" fmla="*/ 149869 w 481162"/>
                <a:gd name="connsiteY49" fmla="*/ 445984 h 469023"/>
                <a:gd name="connsiteX50" fmla="*/ 150150 w 481162"/>
                <a:gd name="connsiteY50" fmla="*/ 445679 h 469023"/>
                <a:gd name="connsiteX51" fmla="*/ 103832 w 481162"/>
                <a:gd name="connsiteY51" fmla="*/ 432936 h 469023"/>
                <a:gd name="connsiteX52" fmla="*/ 103832 w 481162"/>
                <a:gd name="connsiteY52" fmla="*/ 441672 h 469023"/>
                <a:gd name="connsiteX53" fmla="*/ 110799 w 481162"/>
                <a:gd name="connsiteY53" fmla="*/ 444331 h 469023"/>
                <a:gd name="connsiteX54" fmla="*/ 108594 w 481162"/>
                <a:gd name="connsiteY54" fmla="*/ 435930 h 469023"/>
                <a:gd name="connsiteX55" fmla="*/ 110621 w 481162"/>
                <a:gd name="connsiteY55" fmla="*/ 434804 h 469023"/>
                <a:gd name="connsiteX56" fmla="*/ 82160 w 481162"/>
                <a:gd name="connsiteY56" fmla="*/ 419588 h 469023"/>
                <a:gd name="connsiteX57" fmla="*/ 83194 w 481162"/>
                <a:gd name="connsiteY57" fmla="*/ 420584 h 469023"/>
                <a:gd name="connsiteX58" fmla="*/ 80916 w 481162"/>
                <a:gd name="connsiteY58" fmla="*/ 430708 h 469023"/>
                <a:gd name="connsiteX59" fmla="*/ 86916 w 481162"/>
                <a:gd name="connsiteY59" fmla="*/ 435216 h 469023"/>
                <a:gd name="connsiteX60" fmla="*/ 89243 w 481162"/>
                <a:gd name="connsiteY60" fmla="*/ 436104 h 469023"/>
                <a:gd name="connsiteX61" fmla="*/ 86369 w 481162"/>
                <a:gd name="connsiteY61" fmla="*/ 429504 h 469023"/>
                <a:gd name="connsiteX62" fmla="*/ 93037 w 481162"/>
                <a:gd name="connsiteY62" fmla="*/ 427463 h 469023"/>
                <a:gd name="connsiteX63" fmla="*/ 95259 w 481162"/>
                <a:gd name="connsiteY63" fmla="*/ 437669 h 469023"/>
                <a:gd name="connsiteX64" fmla="*/ 94929 w 481162"/>
                <a:gd name="connsiteY64" fmla="*/ 438275 h 469023"/>
                <a:gd name="connsiteX65" fmla="*/ 97482 w 481162"/>
                <a:gd name="connsiteY65" fmla="*/ 439249 h 469023"/>
                <a:gd name="connsiteX66" fmla="*/ 97482 w 481162"/>
                <a:gd name="connsiteY66" fmla="*/ 432821 h 469023"/>
                <a:gd name="connsiteX67" fmla="*/ 100636 w 481162"/>
                <a:gd name="connsiteY67" fmla="*/ 431195 h 469023"/>
                <a:gd name="connsiteX68" fmla="*/ 302679 w 481162"/>
                <a:gd name="connsiteY68" fmla="*/ 413410 h 469023"/>
                <a:gd name="connsiteX69" fmla="*/ 293677 w 481162"/>
                <a:gd name="connsiteY69" fmla="*/ 425797 h 469023"/>
                <a:gd name="connsiteX70" fmla="*/ 257882 w 481162"/>
                <a:gd name="connsiteY70" fmla="*/ 443706 h 469023"/>
                <a:gd name="connsiteX71" fmla="*/ 259407 w 481162"/>
                <a:gd name="connsiteY71" fmla="*/ 443973 h 469023"/>
                <a:gd name="connsiteX72" fmla="*/ 259407 w 481162"/>
                <a:gd name="connsiteY72" fmla="*/ 457581 h 469023"/>
                <a:gd name="connsiteX73" fmla="*/ 267344 w 481162"/>
                <a:gd name="connsiteY73" fmla="*/ 454370 h 469023"/>
                <a:gd name="connsiteX74" fmla="*/ 267344 w 481162"/>
                <a:gd name="connsiteY74" fmla="*/ 441574 h 469023"/>
                <a:gd name="connsiteX75" fmla="*/ 272107 w 481162"/>
                <a:gd name="connsiteY75" fmla="*/ 439281 h 469023"/>
                <a:gd name="connsiteX76" fmla="*/ 272107 w 481162"/>
                <a:gd name="connsiteY76" fmla="*/ 452443 h 469023"/>
                <a:gd name="connsiteX77" fmla="*/ 278080 w 481162"/>
                <a:gd name="connsiteY77" fmla="*/ 450027 h 469023"/>
                <a:gd name="connsiteX78" fmla="*/ 283416 w 481162"/>
                <a:gd name="connsiteY78" fmla="*/ 444606 h 469023"/>
                <a:gd name="connsiteX79" fmla="*/ 285204 w 481162"/>
                <a:gd name="connsiteY79" fmla="*/ 431591 h 469023"/>
                <a:gd name="connsiteX80" fmla="*/ 291157 w 481162"/>
                <a:gd name="connsiteY80" fmla="*/ 431591 h 469023"/>
                <a:gd name="connsiteX81" fmla="*/ 290171 w 481162"/>
                <a:gd name="connsiteY81" fmla="*/ 437742 h 469023"/>
                <a:gd name="connsiteX82" fmla="*/ 297901 w 481162"/>
                <a:gd name="connsiteY82" fmla="*/ 429888 h 469023"/>
                <a:gd name="connsiteX83" fmla="*/ 70494 w 481162"/>
                <a:gd name="connsiteY83" fmla="*/ 412259 h 469023"/>
                <a:gd name="connsiteX84" fmla="*/ 70494 w 481162"/>
                <a:gd name="connsiteY84" fmla="*/ 422877 h 469023"/>
                <a:gd name="connsiteX85" fmla="*/ 74819 w 481162"/>
                <a:gd name="connsiteY85" fmla="*/ 426127 h 469023"/>
                <a:gd name="connsiteX86" fmla="*/ 76050 w 481162"/>
                <a:gd name="connsiteY86" fmla="*/ 418467 h 469023"/>
                <a:gd name="connsiteX87" fmla="*/ 78771 w 481162"/>
                <a:gd name="connsiteY87" fmla="*/ 417459 h 469023"/>
                <a:gd name="connsiteX88" fmla="*/ 61763 w 481162"/>
                <a:gd name="connsiteY88" fmla="*/ 406774 h 469023"/>
                <a:gd name="connsiteX89" fmla="*/ 61763 w 481162"/>
                <a:gd name="connsiteY89" fmla="*/ 415874 h 469023"/>
                <a:gd name="connsiteX90" fmla="*/ 61401 w 481162"/>
                <a:gd name="connsiteY90" fmla="*/ 416045 h 469023"/>
                <a:gd name="connsiteX91" fmla="*/ 64144 w 481162"/>
                <a:gd name="connsiteY91" fmla="*/ 418106 h 469023"/>
                <a:gd name="connsiteX92" fmla="*/ 64144 w 481162"/>
                <a:gd name="connsiteY92" fmla="*/ 410530 h 469023"/>
                <a:gd name="connsiteX93" fmla="*/ 66147 w 481162"/>
                <a:gd name="connsiteY93" fmla="*/ 409528 h 469023"/>
                <a:gd name="connsiteX94" fmla="*/ 50651 w 481162"/>
                <a:gd name="connsiteY94" fmla="*/ 394922 h 469023"/>
                <a:gd name="connsiteX95" fmla="*/ 50651 w 481162"/>
                <a:gd name="connsiteY95" fmla="*/ 405672 h 469023"/>
                <a:gd name="connsiteX96" fmla="*/ 49129 w 481162"/>
                <a:gd name="connsiteY96" fmla="*/ 406824 h 469023"/>
                <a:gd name="connsiteX97" fmla="*/ 56492 w 481162"/>
                <a:gd name="connsiteY97" fmla="*/ 412357 h 469023"/>
                <a:gd name="connsiteX98" fmla="*/ 54653 w 481162"/>
                <a:gd name="connsiteY98" fmla="*/ 399600 h 469023"/>
                <a:gd name="connsiteX99" fmla="*/ 33445 w 481162"/>
                <a:gd name="connsiteY99" fmla="*/ 374808 h 469023"/>
                <a:gd name="connsiteX100" fmla="*/ 31851 w 481162"/>
                <a:gd name="connsiteY100" fmla="*/ 385008 h 469023"/>
                <a:gd name="connsiteX101" fmla="*/ 40928 w 481162"/>
                <a:gd name="connsiteY101" fmla="*/ 400663 h 469023"/>
                <a:gd name="connsiteX102" fmla="*/ 44159 w 481162"/>
                <a:gd name="connsiteY102" fmla="*/ 403090 h 469023"/>
                <a:gd name="connsiteX103" fmla="*/ 45888 w 481162"/>
                <a:gd name="connsiteY103" fmla="*/ 390518 h 469023"/>
                <a:gd name="connsiteX104" fmla="*/ 46303 w 481162"/>
                <a:gd name="connsiteY104" fmla="*/ 389839 h 469023"/>
                <a:gd name="connsiteX105" fmla="*/ 40332 w 481162"/>
                <a:gd name="connsiteY105" fmla="*/ 382859 h 469023"/>
                <a:gd name="connsiteX106" fmla="*/ 225275 w 481162"/>
                <a:gd name="connsiteY106" fmla="*/ 358734 h 469023"/>
                <a:gd name="connsiteX107" fmla="*/ 281632 w 481162"/>
                <a:gd name="connsiteY107" fmla="*/ 386655 h 469023"/>
                <a:gd name="connsiteX108" fmla="*/ 229610 w 481162"/>
                <a:gd name="connsiteY108" fmla="*/ 427463 h 469023"/>
                <a:gd name="connsiteX109" fmla="*/ 173254 w 481162"/>
                <a:gd name="connsiteY109" fmla="*/ 390951 h 469023"/>
                <a:gd name="connsiteX110" fmla="*/ 193846 w 481162"/>
                <a:gd name="connsiteY110" fmla="*/ 366251 h 469023"/>
                <a:gd name="connsiteX111" fmla="*/ 221868 w 481162"/>
                <a:gd name="connsiteY111" fmla="*/ 361773 h 469023"/>
                <a:gd name="connsiteX112" fmla="*/ 219856 w 481162"/>
                <a:gd name="connsiteY112" fmla="*/ 363566 h 469023"/>
                <a:gd name="connsiteX113" fmla="*/ 227443 w 481162"/>
                <a:gd name="connsiteY113" fmla="*/ 365177 h 469023"/>
                <a:gd name="connsiteX114" fmla="*/ 227751 w 481162"/>
                <a:gd name="connsiteY114" fmla="*/ 365202 h 469023"/>
                <a:gd name="connsiteX115" fmla="*/ 223108 w 481162"/>
                <a:gd name="connsiteY115" fmla="*/ 367325 h 469023"/>
                <a:gd name="connsiteX116" fmla="*/ 186259 w 481162"/>
                <a:gd name="connsiteY116" fmla="*/ 399542 h 469023"/>
                <a:gd name="connsiteX117" fmla="*/ 220940 w 481162"/>
                <a:gd name="connsiteY117" fmla="*/ 418872 h 469023"/>
                <a:gd name="connsiteX118" fmla="*/ 268627 w 481162"/>
                <a:gd name="connsiteY118" fmla="*/ 388803 h 469023"/>
                <a:gd name="connsiteX119" fmla="*/ 254538 w 481162"/>
                <a:gd name="connsiteY119" fmla="*/ 367325 h 469023"/>
                <a:gd name="connsiteX120" fmla="*/ 227751 w 481162"/>
                <a:gd name="connsiteY120" fmla="*/ 365202 h 469023"/>
                <a:gd name="connsiteX121" fmla="*/ 230152 w 481162"/>
                <a:gd name="connsiteY121" fmla="*/ 364103 h 469023"/>
                <a:gd name="connsiteX122" fmla="*/ 227443 w 481162"/>
                <a:gd name="connsiteY122" fmla="*/ 360882 h 469023"/>
                <a:gd name="connsiteX123" fmla="*/ 221868 w 481162"/>
                <a:gd name="connsiteY123" fmla="*/ 361773 h 469023"/>
                <a:gd name="connsiteX124" fmla="*/ 12998 w 481162"/>
                <a:gd name="connsiteY124" fmla="*/ 346936 h 469023"/>
                <a:gd name="connsiteX125" fmla="*/ 13821 w 481162"/>
                <a:gd name="connsiteY125" fmla="*/ 353914 h 469023"/>
                <a:gd name="connsiteX126" fmla="*/ 22869 w 481162"/>
                <a:gd name="connsiteY126" fmla="*/ 369518 h 469023"/>
                <a:gd name="connsiteX127" fmla="*/ 26044 w 481162"/>
                <a:gd name="connsiteY127" fmla="*/ 374994 h 469023"/>
                <a:gd name="connsiteX128" fmla="*/ 26044 w 481162"/>
                <a:gd name="connsiteY128" fmla="*/ 371371 h 469023"/>
                <a:gd name="connsiteX129" fmla="*/ 28992 w 481162"/>
                <a:gd name="connsiteY129" fmla="*/ 369603 h 469023"/>
                <a:gd name="connsiteX130" fmla="*/ 22869 w 481162"/>
                <a:gd name="connsiteY130" fmla="*/ 362445 h 469023"/>
                <a:gd name="connsiteX131" fmla="*/ 15594 w 481162"/>
                <a:gd name="connsiteY131" fmla="*/ 353941 h 469023"/>
                <a:gd name="connsiteX132" fmla="*/ 118114 w 481162"/>
                <a:gd name="connsiteY132" fmla="*/ 344452 h 469023"/>
                <a:gd name="connsiteX133" fmla="*/ 125912 w 481162"/>
                <a:gd name="connsiteY133" fmla="*/ 345593 h 469023"/>
                <a:gd name="connsiteX134" fmla="*/ 125082 w 481162"/>
                <a:gd name="connsiteY134" fmla="*/ 347452 h 469023"/>
                <a:gd name="connsiteX135" fmla="*/ 98311 w 481162"/>
                <a:gd name="connsiteY135" fmla="*/ 341553 h 469023"/>
                <a:gd name="connsiteX136" fmla="*/ 106825 w 481162"/>
                <a:gd name="connsiteY136" fmla="*/ 342799 h 469023"/>
                <a:gd name="connsiteX137" fmla="*/ 102370 w 481162"/>
                <a:gd name="connsiteY137" fmla="*/ 344516 h 469023"/>
                <a:gd name="connsiteX138" fmla="*/ 102099 w 481162"/>
                <a:gd name="connsiteY138" fmla="*/ 347747 h 469023"/>
                <a:gd name="connsiteX139" fmla="*/ 103831 w 481162"/>
                <a:gd name="connsiteY139" fmla="*/ 348609 h 469023"/>
                <a:gd name="connsiteX140" fmla="*/ 101017 w 481162"/>
                <a:gd name="connsiteY140" fmla="*/ 347747 h 469023"/>
                <a:gd name="connsiteX141" fmla="*/ 86946 w 481162"/>
                <a:gd name="connsiteY141" fmla="*/ 349902 h 469023"/>
                <a:gd name="connsiteX142" fmla="*/ 84781 w 481162"/>
                <a:gd name="connsiteY142" fmla="*/ 367138 h 469023"/>
                <a:gd name="connsiteX143" fmla="*/ 112923 w 481162"/>
                <a:gd name="connsiteY143" fmla="*/ 386528 h 469023"/>
                <a:gd name="connsiteX144" fmla="*/ 134571 w 481162"/>
                <a:gd name="connsiteY144" fmla="*/ 382219 h 469023"/>
                <a:gd name="connsiteX145" fmla="*/ 132406 w 481162"/>
                <a:gd name="connsiteY145" fmla="*/ 362829 h 469023"/>
                <a:gd name="connsiteX146" fmla="*/ 103831 w 481162"/>
                <a:gd name="connsiteY146" fmla="*/ 348609 h 469023"/>
                <a:gd name="connsiteX147" fmla="*/ 115088 w 481162"/>
                <a:gd name="connsiteY147" fmla="*/ 352056 h 469023"/>
                <a:gd name="connsiteX148" fmla="*/ 123747 w 481162"/>
                <a:gd name="connsiteY148" fmla="*/ 350441 h 469023"/>
                <a:gd name="connsiteX149" fmla="*/ 125082 w 481162"/>
                <a:gd name="connsiteY149" fmla="*/ 347452 h 469023"/>
                <a:gd name="connsiteX150" fmla="*/ 138901 w 481162"/>
                <a:gd name="connsiteY150" fmla="*/ 353403 h 469023"/>
                <a:gd name="connsiteX151" fmla="*/ 147560 w 481162"/>
                <a:gd name="connsiteY151" fmla="*/ 380065 h 469023"/>
                <a:gd name="connsiteX152" fmla="*/ 102099 w 481162"/>
                <a:gd name="connsiteY152" fmla="*/ 392991 h 469023"/>
                <a:gd name="connsiteX153" fmla="*/ 73957 w 481162"/>
                <a:gd name="connsiteY153" fmla="*/ 352056 h 469023"/>
                <a:gd name="connsiteX154" fmla="*/ 98311 w 481162"/>
                <a:gd name="connsiteY154" fmla="*/ 341553 h 469023"/>
                <a:gd name="connsiteX155" fmla="*/ 110759 w 481162"/>
                <a:gd name="connsiteY155" fmla="*/ 341284 h 469023"/>
                <a:gd name="connsiteX156" fmla="*/ 118114 w 481162"/>
                <a:gd name="connsiteY156" fmla="*/ 344452 h 469023"/>
                <a:gd name="connsiteX157" fmla="*/ 106825 w 481162"/>
                <a:gd name="connsiteY157" fmla="*/ 342799 h 469023"/>
                <a:gd name="connsiteX158" fmla="*/ 290840 w 481162"/>
                <a:gd name="connsiteY158" fmla="*/ 339262 h 469023"/>
                <a:gd name="connsiteX159" fmla="*/ 289563 w 481162"/>
                <a:gd name="connsiteY159" fmla="*/ 339697 h 469023"/>
                <a:gd name="connsiteX160" fmla="*/ 283158 w 481162"/>
                <a:gd name="connsiteY160" fmla="*/ 345361 h 469023"/>
                <a:gd name="connsiteX161" fmla="*/ 285653 w 481162"/>
                <a:gd name="connsiteY161" fmla="*/ 354746 h 469023"/>
                <a:gd name="connsiteX162" fmla="*/ 289116 w 481162"/>
                <a:gd name="connsiteY162" fmla="*/ 359655 h 469023"/>
                <a:gd name="connsiteX163" fmla="*/ 291286 w 481162"/>
                <a:gd name="connsiteY163" fmla="*/ 357785 h 469023"/>
                <a:gd name="connsiteX164" fmla="*/ 289569 w 481162"/>
                <a:gd name="connsiteY164" fmla="*/ 356343 h 469023"/>
                <a:gd name="connsiteX165" fmla="*/ 302269 w 481162"/>
                <a:gd name="connsiteY165" fmla="*/ 335388 h 469023"/>
                <a:gd name="connsiteX166" fmla="*/ 302038 w 481162"/>
                <a:gd name="connsiteY166" fmla="*/ 335441 h 469023"/>
                <a:gd name="connsiteX167" fmla="*/ 296949 w 481162"/>
                <a:gd name="connsiteY167" fmla="*/ 337177 h 469023"/>
                <a:gd name="connsiteX168" fmla="*/ 295698 w 481162"/>
                <a:gd name="connsiteY168" fmla="*/ 353983 h 469023"/>
                <a:gd name="connsiteX169" fmla="*/ 303005 w 481162"/>
                <a:gd name="connsiteY169" fmla="*/ 347686 h 469023"/>
                <a:gd name="connsiteX170" fmla="*/ 302269 w 481162"/>
                <a:gd name="connsiteY170" fmla="*/ 346933 h 469023"/>
                <a:gd name="connsiteX171" fmla="*/ 311794 w 481162"/>
                <a:gd name="connsiteY171" fmla="*/ 333201 h 469023"/>
                <a:gd name="connsiteX172" fmla="*/ 308619 w 481162"/>
                <a:gd name="connsiteY172" fmla="*/ 333930 h 469023"/>
                <a:gd name="connsiteX173" fmla="*/ 308619 w 481162"/>
                <a:gd name="connsiteY173" fmla="*/ 344744 h 469023"/>
                <a:gd name="connsiteX174" fmla="*/ 314699 w 481162"/>
                <a:gd name="connsiteY174" fmla="*/ 343339 h 469023"/>
                <a:gd name="connsiteX175" fmla="*/ 311794 w 481162"/>
                <a:gd name="connsiteY175" fmla="*/ 342872 h 469023"/>
                <a:gd name="connsiteX176" fmla="*/ 321319 w 481162"/>
                <a:gd name="connsiteY176" fmla="*/ 331003 h 469023"/>
                <a:gd name="connsiteX177" fmla="*/ 318144 w 481162"/>
                <a:gd name="connsiteY177" fmla="*/ 331738 h 469023"/>
                <a:gd name="connsiteX178" fmla="*/ 318144 w 481162"/>
                <a:gd name="connsiteY178" fmla="*/ 340831 h 469023"/>
                <a:gd name="connsiteX179" fmla="*/ 315154 w 481162"/>
                <a:gd name="connsiteY179" fmla="*/ 343233 h 469023"/>
                <a:gd name="connsiteX180" fmla="*/ 322210 w 481162"/>
                <a:gd name="connsiteY180" fmla="*/ 341603 h 469023"/>
                <a:gd name="connsiteX181" fmla="*/ 321319 w 481162"/>
                <a:gd name="connsiteY181" fmla="*/ 341143 h 469023"/>
                <a:gd name="connsiteX182" fmla="*/ 336761 w 481162"/>
                <a:gd name="connsiteY182" fmla="*/ 328389 h 469023"/>
                <a:gd name="connsiteX183" fmla="*/ 327669 w 481162"/>
                <a:gd name="connsiteY183" fmla="*/ 329801 h 469023"/>
                <a:gd name="connsiteX184" fmla="*/ 327669 w 481162"/>
                <a:gd name="connsiteY184" fmla="*/ 340341 h 469023"/>
                <a:gd name="connsiteX185" fmla="*/ 333133 w 481162"/>
                <a:gd name="connsiteY185" fmla="*/ 339078 h 469023"/>
                <a:gd name="connsiteX186" fmla="*/ 347739 w 481162"/>
                <a:gd name="connsiteY186" fmla="*/ 325505 h 469023"/>
                <a:gd name="connsiteX187" fmla="*/ 341417 w 481162"/>
                <a:gd name="connsiteY187" fmla="*/ 327665 h 469023"/>
                <a:gd name="connsiteX188" fmla="*/ 341048 w 481162"/>
                <a:gd name="connsiteY188" fmla="*/ 327723 h 469023"/>
                <a:gd name="connsiteX189" fmla="*/ 341323 w 481162"/>
                <a:gd name="connsiteY189" fmla="*/ 328046 h 469023"/>
                <a:gd name="connsiteX190" fmla="*/ 339819 w 481162"/>
                <a:gd name="connsiteY190" fmla="*/ 336906 h 469023"/>
                <a:gd name="connsiteX191" fmla="*/ 345961 w 481162"/>
                <a:gd name="connsiteY191" fmla="*/ 334658 h 469023"/>
                <a:gd name="connsiteX192" fmla="*/ 347513 w 481162"/>
                <a:gd name="connsiteY192" fmla="*/ 325686 h 469023"/>
                <a:gd name="connsiteX193" fmla="*/ 227048 w 481162"/>
                <a:gd name="connsiteY193" fmla="*/ 314451 h 469023"/>
                <a:gd name="connsiteX194" fmla="*/ 227656 w 481162"/>
                <a:gd name="connsiteY194" fmla="*/ 314750 h 469023"/>
                <a:gd name="connsiteX195" fmla="*/ 225771 w 481162"/>
                <a:gd name="connsiteY195" fmla="*/ 315544 h 469023"/>
                <a:gd name="connsiteX196" fmla="*/ 225523 w 481162"/>
                <a:gd name="connsiteY196" fmla="*/ 314813 h 469023"/>
                <a:gd name="connsiteX197" fmla="*/ 382703 w 481162"/>
                <a:gd name="connsiteY197" fmla="*/ 305754 h 469023"/>
                <a:gd name="connsiteX198" fmla="*/ 384291 w 481162"/>
                <a:gd name="connsiteY198" fmla="*/ 307342 h 469023"/>
                <a:gd name="connsiteX199" fmla="*/ 382174 w 481162"/>
                <a:gd name="connsiteY199" fmla="*/ 309458 h 469023"/>
                <a:gd name="connsiteX200" fmla="*/ 377941 w 481162"/>
                <a:gd name="connsiteY200" fmla="*/ 307342 h 469023"/>
                <a:gd name="connsiteX201" fmla="*/ 382703 w 481162"/>
                <a:gd name="connsiteY201" fmla="*/ 305754 h 469023"/>
                <a:gd name="connsiteX202" fmla="*/ 370951 w 481162"/>
                <a:gd name="connsiteY202" fmla="*/ 305663 h 469023"/>
                <a:gd name="connsiteX203" fmla="*/ 358679 w 481162"/>
                <a:gd name="connsiteY203" fmla="*/ 321767 h 469023"/>
                <a:gd name="connsiteX204" fmla="*/ 354156 w 481162"/>
                <a:gd name="connsiteY204" fmla="*/ 323313 h 469023"/>
                <a:gd name="connsiteX205" fmla="*/ 354657 w 481162"/>
                <a:gd name="connsiteY205" fmla="*/ 323393 h 469023"/>
                <a:gd name="connsiteX206" fmla="*/ 353164 w 481162"/>
                <a:gd name="connsiteY206" fmla="*/ 332021 h 469023"/>
                <a:gd name="connsiteX207" fmla="*/ 355118 w 481162"/>
                <a:gd name="connsiteY207" fmla="*/ 331306 h 469023"/>
                <a:gd name="connsiteX208" fmla="*/ 354657 w 481162"/>
                <a:gd name="connsiteY208" fmla="*/ 330943 h 469023"/>
                <a:gd name="connsiteX209" fmla="*/ 354657 w 481162"/>
                <a:gd name="connsiteY209" fmla="*/ 328720 h 469023"/>
                <a:gd name="connsiteX210" fmla="*/ 361007 w 481162"/>
                <a:gd name="connsiteY210" fmla="*/ 328720 h 469023"/>
                <a:gd name="connsiteX211" fmla="*/ 361007 w 481162"/>
                <a:gd name="connsiteY211" fmla="*/ 329150 h 469023"/>
                <a:gd name="connsiteX212" fmla="*/ 361489 w 481162"/>
                <a:gd name="connsiteY212" fmla="*/ 328974 h 469023"/>
                <a:gd name="connsiteX213" fmla="*/ 212592 w 481162"/>
                <a:gd name="connsiteY213" fmla="*/ 289628 h 469023"/>
                <a:gd name="connsiteX214" fmla="*/ 210850 w 481162"/>
                <a:gd name="connsiteY214" fmla="*/ 292074 h 469023"/>
                <a:gd name="connsiteX215" fmla="*/ 211366 w 481162"/>
                <a:gd name="connsiteY215" fmla="*/ 292468 h 469023"/>
                <a:gd name="connsiteX216" fmla="*/ 212814 w 481162"/>
                <a:gd name="connsiteY216" fmla="*/ 291513 h 469023"/>
                <a:gd name="connsiteX217" fmla="*/ 66753 w 481162"/>
                <a:gd name="connsiteY217" fmla="*/ 284355 h 469023"/>
                <a:gd name="connsiteX218" fmla="*/ 93106 w 481162"/>
                <a:gd name="connsiteY218" fmla="*/ 285693 h 469023"/>
                <a:gd name="connsiteX219" fmla="*/ 93106 w 481162"/>
                <a:gd name="connsiteY219" fmla="*/ 290774 h 469023"/>
                <a:gd name="connsiteX220" fmla="*/ 87156 w 481162"/>
                <a:gd name="connsiteY220" fmla="*/ 294013 h 469023"/>
                <a:gd name="connsiteX221" fmla="*/ 73940 w 481162"/>
                <a:gd name="connsiteY221" fmla="*/ 289972 h 469023"/>
                <a:gd name="connsiteX222" fmla="*/ 69857 w 481162"/>
                <a:gd name="connsiteY222" fmla="*/ 291865 h 469023"/>
                <a:gd name="connsiteX223" fmla="*/ 67818 w 481162"/>
                <a:gd name="connsiteY223" fmla="*/ 291577 h 469023"/>
                <a:gd name="connsiteX224" fmla="*/ 50515 w 481162"/>
                <a:gd name="connsiteY224" fmla="*/ 298531 h 469023"/>
                <a:gd name="connsiteX225" fmla="*/ 61163 w 481162"/>
                <a:gd name="connsiteY225" fmla="*/ 319928 h 469023"/>
                <a:gd name="connsiteX226" fmla="*/ 73940 w 481162"/>
                <a:gd name="connsiteY226" fmla="*/ 322067 h 469023"/>
                <a:gd name="connsiteX227" fmla="*/ 82458 w 481162"/>
                <a:gd name="connsiteY227" fmla="*/ 322067 h 469023"/>
                <a:gd name="connsiteX228" fmla="*/ 90977 w 481162"/>
                <a:gd name="connsiteY228" fmla="*/ 311369 h 469023"/>
                <a:gd name="connsiteX229" fmla="*/ 84588 w 481162"/>
                <a:gd name="connsiteY229" fmla="*/ 300670 h 469023"/>
                <a:gd name="connsiteX230" fmla="*/ 69681 w 481162"/>
                <a:gd name="connsiteY230" fmla="*/ 296391 h 469023"/>
                <a:gd name="connsiteX231" fmla="*/ 67019 w 481162"/>
                <a:gd name="connsiteY231" fmla="*/ 293181 h 469023"/>
                <a:gd name="connsiteX232" fmla="*/ 69857 w 481162"/>
                <a:gd name="connsiteY232" fmla="*/ 291865 h 469023"/>
                <a:gd name="connsiteX233" fmla="*/ 86718 w 481162"/>
                <a:gd name="connsiteY233" fmla="*/ 294251 h 469023"/>
                <a:gd name="connsiteX234" fmla="*/ 87156 w 481162"/>
                <a:gd name="connsiteY234" fmla="*/ 294013 h 469023"/>
                <a:gd name="connsiteX235" fmla="*/ 98430 w 481162"/>
                <a:gd name="connsiteY235" fmla="*/ 297461 h 469023"/>
                <a:gd name="connsiteX236" fmla="*/ 103754 w 481162"/>
                <a:gd name="connsiteY236" fmla="*/ 317788 h 469023"/>
                <a:gd name="connsiteX237" fmla="*/ 59033 w 481162"/>
                <a:gd name="connsiteY237" fmla="*/ 328486 h 469023"/>
                <a:gd name="connsiteX238" fmla="*/ 41996 w 481162"/>
                <a:gd name="connsiteY238" fmla="*/ 294251 h 469023"/>
                <a:gd name="connsiteX239" fmla="*/ 66753 w 481162"/>
                <a:gd name="connsiteY239" fmla="*/ 284355 h 469023"/>
                <a:gd name="connsiteX240" fmla="*/ 237182 w 481162"/>
                <a:gd name="connsiteY240" fmla="*/ 263792 h 469023"/>
                <a:gd name="connsiteX241" fmla="*/ 240357 w 481162"/>
                <a:gd name="connsiteY241" fmla="*/ 264268 h 469023"/>
                <a:gd name="connsiteX242" fmla="*/ 240357 w 481162"/>
                <a:gd name="connsiteY242" fmla="*/ 268078 h 469023"/>
                <a:gd name="connsiteX243" fmla="*/ 234007 w 481162"/>
                <a:gd name="connsiteY243" fmla="*/ 269983 h 469023"/>
                <a:gd name="connsiteX244" fmla="*/ 234007 w 481162"/>
                <a:gd name="connsiteY244" fmla="*/ 266173 h 469023"/>
                <a:gd name="connsiteX245" fmla="*/ 237182 w 481162"/>
                <a:gd name="connsiteY245" fmla="*/ 263792 h 469023"/>
                <a:gd name="connsiteX246" fmla="*/ 313511 w 481162"/>
                <a:gd name="connsiteY246" fmla="*/ 261328 h 469023"/>
                <a:gd name="connsiteX247" fmla="*/ 337581 w 481162"/>
                <a:gd name="connsiteY247" fmla="*/ 272026 h 469023"/>
                <a:gd name="connsiteX248" fmla="*/ 333204 w 481162"/>
                <a:gd name="connsiteY248" fmla="*/ 293423 h 469023"/>
                <a:gd name="connsiteX249" fmla="*/ 320315 w 481162"/>
                <a:gd name="connsiteY249" fmla="*/ 301013 h 469023"/>
                <a:gd name="connsiteX250" fmla="*/ 309093 w 481162"/>
                <a:gd name="connsiteY250" fmla="*/ 302362 h 469023"/>
                <a:gd name="connsiteX251" fmla="*/ 306946 w 481162"/>
                <a:gd name="connsiteY251" fmla="*/ 299842 h 469023"/>
                <a:gd name="connsiteX252" fmla="*/ 290261 w 481162"/>
                <a:gd name="connsiteY252" fmla="*/ 296365 h 469023"/>
                <a:gd name="connsiteX253" fmla="*/ 282876 w 481162"/>
                <a:gd name="connsiteY253" fmla="*/ 289144 h 469023"/>
                <a:gd name="connsiteX254" fmla="*/ 322264 w 481162"/>
                <a:gd name="connsiteY254" fmla="*/ 291284 h 469023"/>
                <a:gd name="connsiteX255" fmla="*/ 309134 w 481162"/>
                <a:gd name="connsiteY255" fmla="*/ 267747 h 469023"/>
                <a:gd name="connsiteX256" fmla="*/ 278500 w 481162"/>
                <a:gd name="connsiteY256" fmla="*/ 284864 h 469023"/>
                <a:gd name="connsiteX257" fmla="*/ 282876 w 481162"/>
                <a:gd name="connsiteY257" fmla="*/ 289144 h 469023"/>
                <a:gd name="connsiteX258" fmla="*/ 274670 w 481162"/>
                <a:gd name="connsiteY258" fmla="*/ 292621 h 469023"/>
                <a:gd name="connsiteX259" fmla="*/ 276312 w 481162"/>
                <a:gd name="connsiteY259" fmla="*/ 297703 h 469023"/>
                <a:gd name="connsiteX260" fmla="*/ 305579 w 481162"/>
                <a:gd name="connsiteY260" fmla="*/ 302784 h 469023"/>
                <a:gd name="connsiteX261" fmla="*/ 309093 w 481162"/>
                <a:gd name="connsiteY261" fmla="*/ 302362 h 469023"/>
                <a:gd name="connsiteX262" fmla="*/ 309681 w 481162"/>
                <a:gd name="connsiteY262" fmla="*/ 303052 h 469023"/>
                <a:gd name="connsiteX263" fmla="*/ 302570 w 481162"/>
                <a:gd name="connsiteY263" fmla="*/ 306261 h 469023"/>
                <a:gd name="connsiteX264" fmla="*/ 265371 w 481162"/>
                <a:gd name="connsiteY264" fmla="*/ 278445 h 469023"/>
                <a:gd name="connsiteX265" fmla="*/ 313511 w 481162"/>
                <a:gd name="connsiteY265" fmla="*/ 261328 h 469023"/>
                <a:gd name="connsiteX266" fmla="*/ 272024 w 481162"/>
                <a:gd name="connsiteY266" fmla="*/ 254178 h 469023"/>
                <a:gd name="connsiteX267" fmla="*/ 275282 w 481162"/>
                <a:gd name="connsiteY267" fmla="*/ 254981 h 469023"/>
                <a:gd name="connsiteX268" fmla="*/ 240524 w 481162"/>
                <a:gd name="connsiteY268" fmla="*/ 293558 h 469023"/>
                <a:gd name="connsiteX269" fmla="*/ 236179 w 481162"/>
                <a:gd name="connsiteY269" fmla="*/ 293558 h 469023"/>
                <a:gd name="connsiteX270" fmla="*/ 268765 w 481162"/>
                <a:gd name="connsiteY270" fmla="*/ 254981 h 469023"/>
                <a:gd name="connsiteX271" fmla="*/ 272024 w 481162"/>
                <a:gd name="connsiteY271" fmla="*/ 254178 h 469023"/>
                <a:gd name="connsiteX272" fmla="*/ 246707 w 481162"/>
                <a:gd name="connsiteY272" fmla="*/ 252838 h 469023"/>
                <a:gd name="connsiteX273" fmla="*/ 246707 w 481162"/>
                <a:gd name="connsiteY273" fmla="*/ 259506 h 469023"/>
                <a:gd name="connsiteX274" fmla="*/ 240357 w 481162"/>
                <a:gd name="connsiteY274" fmla="*/ 261729 h 469023"/>
                <a:gd name="connsiteX275" fmla="*/ 240357 w 481162"/>
                <a:gd name="connsiteY275" fmla="*/ 255061 h 469023"/>
                <a:gd name="connsiteX276" fmla="*/ 246707 w 481162"/>
                <a:gd name="connsiteY276" fmla="*/ 252838 h 469023"/>
                <a:gd name="connsiteX277" fmla="*/ 186286 w 481162"/>
                <a:gd name="connsiteY277" fmla="*/ 247924 h 469023"/>
                <a:gd name="connsiteX278" fmla="*/ 192514 w 481162"/>
                <a:gd name="connsiteY278" fmla="*/ 249739 h 469023"/>
                <a:gd name="connsiteX279" fmla="*/ 187884 w 481162"/>
                <a:gd name="connsiteY279" fmla="*/ 249449 h 469023"/>
                <a:gd name="connsiteX280" fmla="*/ 253375 w 481162"/>
                <a:gd name="connsiteY280" fmla="*/ 246488 h 469023"/>
                <a:gd name="connsiteX281" fmla="*/ 251152 w 481162"/>
                <a:gd name="connsiteY281" fmla="*/ 248076 h 469023"/>
                <a:gd name="connsiteX282" fmla="*/ 253375 w 481162"/>
                <a:gd name="connsiteY282" fmla="*/ 246488 h 469023"/>
                <a:gd name="connsiteX283" fmla="*/ 176254 w 481162"/>
                <a:gd name="connsiteY283" fmla="*/ 238344 h 469023"/>
                <a:gd name="connsiteX284" fmla="*/ 186286 w 481162"/>
                <a:gd name="connsiteY284" fmla="*/ 247924 h 469023"/>
                <a:gd name="connsiteX285" fmla="*/ 175496 w 481162"/>
                <a:gd name="connsiteY285" fmla="*/ 244778 h 469023"/>
                <a:gd name="connsiteX286" fmla="*/ 174957 w 481162"/>
                <a:gd name="connsiteY286" fmla="*/ 238734 h 469023"/>
                <a:gd name="connsiteX287" fmla="*/ 252342 w 481162"/>
                <a:gd name="connsiteY287" fmla="*/ 234699 h 469023"/>
                <a:gd name="connsiteX288" fmla="*/ 247047 w 481162"/>
                <a:gd name="connsiteY288" fmla="*/ 236433 h 469023"/>
                <a:gd name="connsiteX289" fmla="*/ 249810 w 481162"/>
                <a:gd name="connsiteY289" fmla="*/ 239251 h 469023"/>
                <a:gd name="connsiteX290" fmla="*/ 224758 w 481162"/>
                <a:gd name="connsiteY290" fmla="*/ 272653 h 469023"/>
                <a:gd name="connsiteX291" fmla="*/ 225276 w 481162"/>
                <a:gd name="connsiteY291" fmla="*/ 272438 h 469023"/>
                <a:gd name="connsiteX292" fmla="*/ 229245 w 481162"/>
                <a:gd name="connsiteY292" fmla="*/ 274086 h 469023"/>
                <a:gd name="connsiteX293" fmla="*/ 229245 w 481162"/>
                <a:gd name="connsiteY293" fmla="*/ 274665 h 469023"/>
                <a:gd name="connsiteX294" fmla="*/ 232419 w 481162"/>
                <a:gd name="connsiteY294" fmla="*/ 271119 h 469023"/>
                <a:gd name="connsiteX295" fmla="*/ 235594 w 481162"/>
                <a:gd name="connsiteY295" fmla="*/ 272483 h 469023"/>
                <a:gd name="connsiteX296" fmla="*/ 235594 w 481162"/>
                <a:gd name="connsiteY296" fmla="*/ 283397 h 469023"/>
                <a:gd name="connsiteX297" fmla="*/ 232419 w 481162"/>
                <a:gd name="connsiteY297" fmla="*/ 285853 h 469023"/>
                <a:gd name="connsiteX298" fmla="*/ 229245 w 481162"/>
                <a:gd name="connsiteY298" fmla="*/ 283398 h 469023"/>
                <a:gd name="connsiteX299" fmla="*/ 229245 w 481162"/>
                <a:gd name="connsiteY299" fmla="*/ 298265 h 469023"/>
                <a:gd name="connsiteX300" fmla="*/ 221307 w 481162"/>
                <a:gd name="connsiteY300" fmla="*/ 298265 h 469023"/>
                <a:gd name="connsiteX301" fmla="*/ 221307 w 481162"/>
                <a:gd name="connsiteY301" fmla="*/ 277397 h 469023"/>
                <a:gd name="connsiteX302" fmla="*/ 218949 w 481162"/>
                <a:gd name="connsiteY302" fmla="*/ 280706 h 469023"/>
                <a:gd name="connsiteX303" fmla="*/ 220971 w 481162"/>
                <a:gd name="connsiteY303" fmla="*/ 299802 h 469023"/>
                <a:gd name="connsiteX304" fmla="*/ 226948 w 481162"/>
                <a:gd name="connsiteY304" fmla="*/ 304367 h 469023"/>
                <a:gd name="connsiteX305" fmla="*/ 227127 w 481162"/>
                <a:gd name="connsiteY305" fmla="*/ 302580 h 469023"/>
                <a:gd name="connsiteX306" fmla="*/ 231625 w 481162"/>
                <a:gd name="connsiteY306" fmla="*/ 301257 h 469023"/>
                <a:gd name="connsiteX307" fmla="*/ 231360 w 481162"/>
                <a:gd name="connsiteY307" fmla="*/ 304696 h 469023"/>
                <a:gd name="connsiteX308" fmla="*/ 227911 w 481162"/>
                <a:gd name="connsiteY308" fmla="*/ 305102 h 469023"/>
                <a:gd name="connsiteX309" fmla="*/ 231829 w 481162"/>
                <a:gd name="connsiteY309" fmla="*/ 308094 h 469023"/>
                <a:gd name="connsiteX310" fmla="*/ 249202 w 481162"/>
                <a:gd name="connsiteY310" fmla="*/ 287233 h 469023"/>
                <a:gd name="connsiteX311" fmla="*/ 279866 w 481162"/>
                <a:gd name="connsiteY311" fmla="*/ 255099 h 469023"/>
                <a:gd name="connsiteX312" fmla="*/ 281519 w 481162"/>
                <a:gd name="connsiteY312" fmla="*/ 255483 h 469023"/>
                <a:gd name="connsiteX313" fmla="*/ 285020 w 481162"/>
                <a:gd name="connsiteY313" fmla="*/ 253367 h 469023"/>
                <a:gd name="connsiteX314" fmla="*/ 284358 w 481162"/>
                <a:gd name="connsiteY314" fmla="*/ 252327 h 469023"/>
                <a:gd name="connsiteX315" fmla="*/ 283660 w 481162"/>
                <a:gd name="connsiteY315" fmla="*/ 252738 h 469023"/>
                <a:gd name="connsiteX316" fmla="*/ 282735 w 481162"/>
                <a:gd name="connsiteY316" fmla="*/ 252715 h 469023"/>
                <a:gd name="connsiteX317" fmla="*/ 281519 w 481162"/>
                <a:gd name="connsiteY317" fmla="*/ 253367 h 469023"/>
                <a:gd name="connsiteX318" fmla="*/ 279866 w 481162"/>
                <a:gd name="connsiteY318" fmla="*/ 255099 h 469023"/>
                <a:gd name="connsiteX319" fmla="*/ 261051 w 481162"/>
                <a:gd name="connsiteY319" fmla="*/ 250721 h 469023"/>
                <a:gd name="connsiteX320" fmla="*/ 249810 w 481162"/>
                <a:gd name="connsiteY320" fmla="*/ 239251 h 469023"/>
                <a:gd name="connsiteX321" fmla="*/ 252756 w 481162"/>
                <a:gd name="connsiteY321" fmla="*/ 235322 h 469023"/>
                <a:gd name="connsiteX322" fmla="*/ 110210 w 481162"/>
                <a:gd name="connsiteY322" fmla="*/ 226785 h 469023"/>
                <a:gd name="connsiteX323" fmla="*/ 110129 w 481162"/>
                <a:gd name="connsiteY323" fmla="*/ 227020 h 469023"/>
                <a:gd name="connsiteX324" fmla="*/ 106440 w 481162"/>
                <a:gd name="connsiteY324" fmla="*/ 227059 h 469023"/>
                <a:gd name="connsiteX325" fmla="*/ 102670 w 481162"/>
                <a:gd name="connsiteY325" fmla="*/ 231992 h 469023"/>
                <a:gd name="connsiteX326" fmla="*/ 107253 w 481162"/>
                <a:gd name="connsiteY326" fmla="*/ 233264 h 469023"/>
                <a:gd name="connsiteX327" fmla="*/ 99707 w 481162"/>
                <a:gd name="connsiteY327" fmla="*/ 243502 h 469023"/>
                <a:gd name="connsiteX328" fmla="*/ 108594 w 481162"/>
                <a:gd name="connsiteY328" fmla="*/ 255559 h 469023"/>
                <a:gd name="connsiteX329" fmla="*/ 132294 w 481162"/>
                <a:gd name="connsiteY329" fmla="*/ 257752 h 469023"/>
                <a:gd name="connsiteX330" fmla="*/ 145221 w 481162"/>
                <a:gd name="connsiteY330" fmla="*/ 251175 h 469023"/>
                <a:gd name="connsiteX331" fmla="*/ 138757 w 481162"/>
                <a:gd name="connsiteY331" fmla="*/ 240213 h 469023"/>
                <a:gd name="connsiteX332" fmla="*/ 108594 w 481162"/>
                <a:gd name="connsiteY332" fmla="*/ 233636 h 469023"/>
                <a:gd name="connsiteX333" fmla="*/ 107253 w 481162"/>
                <a:gd name="connsiteY333" fmla="*/ 233264 h 469023"/>
                <a:gd name="connsiteX334" fmla="*/ 108594 w 481162"/>
                <a:gd name="connsiteY334" fmla="*/ 231444 h 469023"/>
                <a:gd name="connsiteX335" fmla="*/ 110129 w 481162"/>
                <a:gd name="connsiteY335" fmla="*/ 227020 h 469023"/>
                <a:gd name="connsiteX336" fmla="*/ 132024 w 481162"/>
                <a:gd name="connsiteY336" fmla="*/ 226785 h 469023"/>
                <a:gd name="connsiteX337" fmla="*/ 155993 w 481162"/>
                <a:gd name="connsiteY337" fmla="*/ 238021 h 469023"/>
                <a:gd name="connsiteX338" fmla="*/ 143066 w 481162"/>
                <a:gd name="connsiteY338" fmla="*/ 264329 h 469023"/>
                <a:gd name="connsiteX339" fmla="*/ 93513 w 481162"/>
                <a:gd name="connsiteY339" fmla="*/ 259944 h 469023"/>
                <a:gd name="connsiteX340" fmla="*/ 102131 w 481162"/>
                <a:gd name="connsiteY340" fmla="*/ 227059 h 469023"/>
                <a:gd name="connsiteX341" fmla="*/ 110210 w 481162"/>
                <a:gd name="connsiteY341" fmla="*/ 226785 h 469023"/>
                <a:gd name="connsiteX342" fmla="*/ 207813 w 481162"/>
                <a:gd name="connsiteY342" fmla="*/ 207411 h 469023"/>
                <a:gd name="connsiteX343" fmla="*/ 237975 w 481162"/>
                <a:gd name="connsiteY343" fmla="*/ 246977 h 469023"/>
                <a:gd name="connsiteX344" fmla="*/ 207543 w 481162"/>
                <a:gd name="connsiteY344" fmla="*/ 254120 h 469023"/>
                <a:gd name="connsiteX345" fmla="*/ 192514 w 481162"/>
                <a:gd name="connsiteY345" fmla="*/ 249739 h 469023"/>
                <a:gd name="connsiteX346" fmla="*/ 218585 w 481162"/>
                <a:gd name="connsiteY346" fmla="*/ 251373 h 469023"/>
                <a:gd name="connsiteX347" fmla="*/ 225318 w 481162"/>
                <a:gd name="connsiteY347" fmla="*/ 246152 h 469023"/>
                <a:gd name="connsiteX348" fmla="*/ 223159 w 481162"/>
                <a:gd name="connsiteY348" fmla="*/ 244467 h 469023"/>
                <a:gd name="connsiteX349" fmla="*/ 229021 w 481162"/>
                <a:gd name="connsiteY349" fmla="*/ 237566 h 469023"/>
                <a:gd name="connsiteX350" fmla="*/ 207813 w 481162"/>
                <a:gd name="connsiteY350" fmla="*/ 218401 h 469023"/>
                <a:gd name="connsiteX351" fmla="*/ 188422 w 481162"/>
                <a:gd name="connsiteY351" fmla="*/ 216203 h 469023"/>
                <a:gd name="connsiteX352" fmla="*/ 186268 w 481162"/>
                <a:gd name="connsiteY352" fmla="*/ 235986 h 469023"/>
                <a:gd name="connsiteX353" fmla="*/ 220740 w 481162"/>
                <a:gd name="connsiteY353" fmla="*/ 242580 h 469023"/>
                <a:gd name="connsiteX354" fmla="*/ 223159 w 481162"/>
                <a:gd name="connsiteY354" fmla="*/ 244467 h 469023"/>
                <a:gd name="connsiteX355" fmla="*/ 222894 w 481162"/>
                <a:gd name="connsiteY355" fmla="*/ 244778 h 469023"/>
                <a:gd name="connsiteX356" fmla="*/ 184114 w 481162"/>
                <a:gd name="connsiteY356" fmla="*/ 235986 h 469023"/>
                <a:gd name="connsiteX357" fmla="*/ 176254 w 481162"/>
                <a:gd name="connsiteY357" fmla="*/ 238344 h 469023"/>
                <a:gd name="connsiteX358" fmla="*/ 166878 w 481162"/>
                <a:gd name="connsiteY358" fmla="*/ 229392 h 469023"/>
                <a:gd name="connsiteX359" fmla="*/ 207813 w 481162"/>
                <a:gd name="connsiteY359" fmla="*/ 207411 h 469023"/>
                <a:gd name="connsiteX360" fmla="*/ 473185 w 481162"/>
                <a:gd name="connsiteY360" fmla="*/ 2498 h 469023"/>
                <a:gd name="connsiteX361" fmla="*/ 481098 w 481162"/>
                <a:gd name="connsiteY361" fmla="*/ 3338 h 469023"/>
                <a:gd name="connsiteX362" fmla="*/ 363065 w 481162"/>
                <a:gd name="connsiteY362" fmla="*/ 158138 h 469023"/>
                <a:gd name="connsiteX363" fmla="*/ 338586 w 481162"/>
                <a:gd name="connsiteY363" fmla="*/ 198316 h 469023"/>
                <a:gd name="connsiteX364" fmla="*/ 320817 w 481162"/>
                <a:gd name="connsiteY364" fmla="*/ 221353 h 469023"/>
                <a:gd name="connsiteX365" fmla="*/ 337102 w 481162"/>
                <a:gd name="connsiteY365" fmla="*/ 229534 h 469023"/>
                <a:gd name="connsiteX366" fmla="*/ 375638 w 481162"/>
                <a:gd name="connsiteY366" fmla="*/ 299513 h 469023"/>
                <a:gd name="connsiteX367" fmla="*/ 374031 w 481162"/>
                <a:gd name="connsiteY367" fmla="*/ 301622 h 469023"/>
                <a:gd name="connsiteX368" fmla="*/ 375222 w 481162"/>
                <a:gd name="connsiteY368" fmla="*/ 300742 h 469023"/>
                <a:gd name="connsiteX369" fmla="*/ 378469 w 481162"/>
                <a:gd name="connsiteY369" fmla="*/ 303142 h 469023"/>
                <a:gd name="connsiteX370" fmla="*/ 356822 w 481162"/>
                <a:gd name="connsiteY370" fmla="*/ 337273 h 469023"/>
                <a:gd name="connsiteX371" fmla="*/ 302026 w 481162"/>
                <a:gd name="connsiteY371" fmla="*/ 352272 h 469023"/>
                <a:gd name="connsiteX372" fmla="*/ 291550 w 481162"/>
                <a:gd name="connsiteY372" fmla="*/ 363106 h 469023"/>
                <a:gd name="connsiteX373" fmla="*/ 293407 w 481162"/>
                <a:gd name="connsiteY373" fmla="*/ 365738 h 469023"/>
                <a:gd name="connsiteX374" fmla="*/ 306893 w 481162"/>
                <a:gd name="connsiteY374" fmla="*/ 386115 h 469023"/>
                <a:gd name="connsiteX375" fmla="*/ 306348 w 481162"/>
                <a:gd name="connsiteY375" fmla="*/ 400757 h 469023"/>
                <a:gd name="connsiteX376" fmla="*/ 306912 w 481162"/>
                <a:gd name="connsiteY376" fmla="*/ 398814 h 469023"/>
                <a:gd name="connsiteX377" fmla="*/ 313382 w 481162"/>
                <a:gd name="connsiteY377" fmla="*/ 396673 h 469023"/>
                <a:gd name="connsiteX378" fmla="*/ 308225 w 481162"/>
                <a:gd name="connsiteY378" fmla="*/ 417614 h 469023"/>
                <a:gd name="connsiteX379" fmla="*/ 309414 w 481162"/>
                <a:gd name="connsiteY379" fmla="*/ 416500 h 469023"/>
                <a:gd name="connsiteX380" fmla="*/ 311795 w 481162"/>
                <a:gd name="connsiteY380" fmla="*/ 418732 h 469023"/>
                <a:gd name="connsiteX381" fmla="*/ 307510 w 481162"/>
                <a:gd name="connsiteY381" fmla="*/ 420518 h 469023"/>
                <a:gd name="connsiteX382" fmla="*/ 305962 w 481162"/>
                <a:gd name="connsiteY382" fmla="*/ 426801 h 469023"/>
                <a:gd name="connsiteX383" fmla="*/ 236367 w 481162"/>
                <a:gd name="connsiteY383" fmla="*/ 467092 h 469023"/>
                <a:gd name="connsiteX384" fmla="*/ 219187 w 481162"/>
                <a:gd name="connsiteY384" fmla="*/ 467489 h 469023"/>
                <a:gd name="connsiteX385" fmla="*/ 217934 w 481162"/>
                <a:gd name="connsiteY385" fmla="*/ 468658 h 469023"/>
                <a:gd name="connsiteX386" fmla="*/ 214957 w 481162"/>
                <a:gd name="connsiteY386" fmla="*/ 468103 h 469023"/>
                <a:gd name="connsiteX387" fmla="*/ 215023 w 481162"/>
                <a:gd name="connsiteY387" fmla="*/ 467585 h 469023"/>
                <a:gd name="connsiteX388" fmla="*/ 204412 w 481162"/>
                <a:gd name="connsiteY388" fmla="*/ 467830 h 469023"/>
                <a:gd name="connsiteX389" fmla="*/ 203844 w 481162"/>
                <a:gd name="connsiteY389" fmla="*/ 468209 h 469023"/>
                <a:gd name="connsiteX390" fmla="*/ 203844 w 481162"/>
                <a:gd name="connsiteY390" fmla="*/ 467843 h 469023"/>
                <a:gd name="connsiteX391" fmla="*/ 195397 w 481162"/>
                <a:gd name="connsiteY391" fmla="*/ 468038 h 469023"/>
                <a:gd name="connsiteX392" fmla="*/ 184930 w 481162"/>
                <a:gd name="connsiteY392" fmla="*/ 466553 h 469023"/>
                <a:gd name="connsiteX393" fmla="*/ 184794 w 481162"/>
                <a:gd name="connsiteY393" fmla="*/ 466621 h 469023"/>
                <a:gd name="connsiteX394" fmla="*/ 184550 w 481162"/>
                <a:gd name="connsiteY394" fmla="*/ 466499 h 469023"/>
                <a:gd name="connsiteX395" fmla="*/ 145150 w 481162"/>
                <a:gd name="connsiteY395" fmla="*/ 460911 h 469023"/>
                <a:gd name="connsiteX396" fmla="*/ 124972 w 481162"/>
                <a:gd name="connsiteY396" fmla="*/ 453738 h 469023"/>
                <a:gd name="connsiteX397" fmla="*/ 124668 w 481162"/>
                <a:gd name="connsiteY397" fmla="*/ 453906 h 469023"/>
                <a:gd name="connsiteX398" fmla="*/ 123254 w 481162"/>
                <a:gd name="connsiteY398" fmla="*/ 453128 h 469023"/>
                <a:gd name="connsiteX399" fmla="*/ 118477 w 481162"/>
                <a:gd name="connsiteY399" fmla="*/ 451430 h 469023"/>
                <a:gd name="connsiteX400" fmla="*/ 116373 w 481162"/>
                <a:gd name="connsiteY400" fmla="*/ 452599 h 469023"/>
                <a:gd name="connsiteX401" fmla="*/ 113039 w 481162"/>
                <a:gd name="connsiteY401" fmla="*/ 452863 h 469023"/>
                <a:gd name="connsiteX402" fmla="*/ 112064 w 481162"/>
                <a:gd name="connsiteY402" fmla="*/ 449150 h 469023"/>
                <a:gd name="connsiteX403" fmla="*/ 101784 w 481162"/>
                <a:gd name="connsiteY403" fmla="*/ 445496 h 469023"/>
                <a:gd name="connsiteX404" fmla="*/ 100657 w 481162"/>
                <a:gd name="connsiteY404" fmla="*/ 446464 h 469023"/>
                <a:gd name="connsiteX405" fmla="*/ 97482 w 481162"/>
                <a:gd name="connsiteY405" fmla="*/ 445918 h 469023"/>
                <a:gd name="connsiteX406" fmla="*/ 97482 w 481162"/>
                <a:gd name="connsiteY406" fmla="*/ 443966 h 469023"/>
                <a:gd name="connsiteX407" fmla="*/ 85372 w 481162"/>
                <a:gd name="connsiteY407" fmla="*/ 439662 h 469023"/>
                <a:gd name="connsiteX408" fmla="*/ 77261 w 481162"/>
                <a:gd name="connsiteY408" fmla="*/ 433798 h 469023"/>
                <a:gd name="connsiteX409" fmla="*/ 77241 w 481162"/>
                <a:gd name="connsiteY409" fmla="*/ 433813 h 469023"/>
                <a:gd name="connsiteX410" fmla="*/ 73669 w 481162"/>
                <a:gd name="connsiteY410" fmla="*/ 433284 h 469023"/>
                <a:gd name="connsiteX411" fmla="*/ 73969 w 481162"/>
                <a:gd name="connsiteY411" fmla="*/ 431418 h 469023"/>
                <a:gd name="connsiteX412" fmla="*/ 67124 w 481162"/>
                <a:gd name="connsiteY412" fmla="*/ 426470 h 469023"/>
                <a:gd name="connsiteX413" fmla="*/ 64144 w 481162"/>
                <a:gd name="connsiteY413" fmla="*/ 427463 h 469023"/>
                <a:gd name="connsiteX414" fmla="*/ 64144 w 481162"/>
                <a:gd name="connsiteY414" fmla="*/ 424316 h 469023"/>
                <a:gd name="connsiteX415" fmla="*/ 36118 w 481162"/>
                <a:gd name="connsiteY415" fmla="*/ 404057 h 469023"/>
                <a:gd name="connsiteX416" fmla="*/ 27044 w 481162"/>
                <a:gd name="connsiteY416" fmla="*/ 390922 h 469023"/>
                <a:gd name="connsiteX417" fmla="*/ 26044 w 481162"/>
                <a:gd name="connsiteY417" fmla="*/ 390422 h 469023"/>
                <a:gd name="connsiteX418" fmla="*/ 26044 w 481162"/>
                <a:gd name="connsiteY418" fmla="*/ 389474 h 469023"/>
                <a:gd name="connsiteX419" fmla="*/ 13821 w 481162"/>
                <a:gd name="connsiteY419" fmla="*/ 371781 h 469023"/>
                <a:gd name="connsiteX420" fmla="*/ 3682 w 481162"/>
                <a:gd name="connsiteY420" fmla="*/ 321789 h 469023"/>
                <a:gd name="connsiteX421" fmla="*/ 1134 w 481162"/>
                <a:gd name="connsiteY421" fmla="*/ 314913 h 469023"/>
                <a:gd name="connsiteX422" fmla="*/ 179584 w 481162"/>
                <a:gd name="connsiteY422" fmla="*/ 190925 h 469023"/>
                <a:gd name="connsiteX423" fmla="*/ 179362 w 481162"/>
                <a:gd name="connsiteY423" fmla="*/ 193581 h 469023"/>
                <a:gd name="connsiteX424" fmla="*/ 173111 w 481162"/>
                <a:gd name="connsiteY424" fmla="*/ 193070 h 469023"/>
                <a:gd name="connsiteX425" fmla="*/ 166638 w 481162"/>
                <a:gd name="connsiteY425" fmla="*/ 197360 h 469023"/>
                <a:gd name="connsiteX426" fmla="*/ 169339 w 481162"/>
                <a:gd name="connsiteY426" fmla="*/ 197513 h 469023"/>
                <a:gd name="connsiteX427" fmla="*/ 116942 w 481162"/>
                <a:gd name="connsiteY427" fmla="*/ 202487 h 469023"/>
                <a:gd name="connsiteX428" fmla="*/ 15594 w 481162"/>
                <a:gd name="connsiteY428" fmla="*/ 313187 h 469023"/>
                <a:gd name="connsiteX429" fmla="*/ 82485 w 481162"/>
                <a:gd name="connsiteY429" fmla="*/ 409710 h 469023"/>
                <a:gd name="connsiteX430" fmla="*/ 139666 w 481162"/>
                <a:gd name="connsiteY430" fmla="*/ 439739 h 469023"/>
                <a:gd name="connsiteX431" fmla="*/ 152467 w 481162"/>
                <a:gd name="connsiteY431" fmla="*/ 443168 h 469023"/>
                <a:gd name="connsiteX432" fmla="*/ 153044 w 481162"/>
                <a:gd name="connsiteY432" fmla="*/ 442544 h 469023"/>
                <a:gd name="connsiteX433" fmla="*/ 156219 w 481162"/>
                <a:gd name="connsiteY433" fmla="*/ 443867 h 469023"/>
                <a:gd name="connsiteX434" fmla="*/ 156219 w 481162"/>
                <a:gd name="connsiteY434" fmla="*/ 444173 h 469023"/>
                <a:gd name="connsiteX435" fmla="*/ 171695 w 481162"/>
                <a:gd name="connsiteY435" fmla="*/ 448319 h 469023"/>
                <a:gd name="connsiteX436" fmla="*/ 203320 w 481162"/>
                <a:gd name="connsiteY436" fmla="*/ 450464 h 469023"/>
                <a:gd name="connsiteX437" fmla="*/ 293946 w 481162"/>
                <a:gd name="connsiteY437" fmla="*/ 409710 h 469023"/>
                <a:gd name="connsiteX438" fmla="*/ 291789 w 481162"/>
                <a:gd name="connsiteY438" fmla="*/ 383970 h 469023"/>
                <a:gd name="connsiteX439" fmla="*/ 268053 w 481162"/>
                <a:gd name="connsiteY439" fmla="*/ 336781 h 469023"/>
                <a:gd name="connsiteX440" fmla="*/ 270211 w 481162"/>
                <a:gd name="connsiteY440" fmla="*/ 334637 h 469023"/>
                <a:gd name="connsiteX441" fmla="*/ 291639 w 481162"/>
                <a:gd name="connsiteY441" fmla="*/ 329625 h 469023"/>
                <a:gd name="connsiteX442" fmla="*/ 294531 w 481162"/>
                <a:gd name="connsiteY442" fmla="*/ 328006 h 469023"/>
                <a:gd name="connsiteX443" fmla="*/ 295718 w 481162"/>
                <a:gd name="connsiteY443" fmla="*/ 328671 h 469023"/>
                <a:gd name="connsiteX444" fmla="*/ 306893 w 481162"/>
                <a:gd name="connsiteY444" fmla="*/ 326057 h 469023"/>
                <a:gd name="connsiteX445" fmla="*/ 352206 w 481162"/>
                <a:gd name="connsiteY445" fmla="*/ 259563 h 469023"/>
                <a:gd name="connsiteX446" fmla="*/ 325836 w 481162"/>
                <a:gd name="connsiteY446" fmla="*/ 233298 h 469023"/>
                <a:gd name="connsiteX447" fmla="*/ 315378 w 481162"/>
                <a:gd name="connsiteY447" fmla="*/ 227876 h 469023"/>
                <a:gd name="connsiteX448" fmla="*/ 298482 w 481162"/>
                <a:gd name="connsiteY448" fmla="*/ 244003 h 469023"/>
                <a:gd name="connsiteX449" fmla="*/ 284750 w 481162"/>
                <a:gd name="connsiteY449" fmla="*/ 252096 h 469023"/>
                <a:gd name="connsiteX450" fmla="*/ 285828 w 481162"/>
                <a:gd name="connsiteY450" fmla="*/ 253367 h 469023"/>
                <a:gd name="connsiteX451" fmla="*/ 247047 w 481162"/>
                <a:gd name="connsiteY451" fmla="*/ 297817 h 469023"/>
                <a:gd name="connsiteX452" fmla="*/ 233581 w 481162"/>
                <a:gd name="connsiteY452" fmla="*/ 312898 h 469023"/>
                <a:gd name="connsiteX453" fmla="*/ 227048 w 481162"/>
                <a:gd name="connsiteY453" fmla="*/ 314451 h 469023"/>
                <a:gd name="connsiteX454" fmla="*/ 226220 w 481162"/>
                <a:gd name="connsiteY454" fmla="*/ 314045 h 469023"/>
                <a:gd name="connsiteX455" fmla="*/ 228946 w 481162"/>
                <a:gd name="connsiteY455" fmla="*/ 311367 h 469023"/>
                <a:gd name="connsiteX456" fmla="*/ 218712 w 481162"/>
                <a:gd name="connsiteY456" fmla="*/ 304203 h 469023"/>
                <a:gd name="connsiteX457" fmla="*/ 217735 w 481162"/>
                <a:gd name="connsiteY457" fmla="*/ 304664 h 469023"/>
                <a:gd name="connsiteX458" fmla="*/ 214163 w 481162"/>
                <a:gd name="connsiteY458" fmla="*/ 302977 h 469023"/>
                <a:gd name="connsiteX459" fmla="*/ 213912 w 481162"/>
                <a:gd name="connsiteY459" fmla="*/ 300843 h 469023"/>
                <a:gd name="connsiteX460" fmla="*/ 208595 w 481162"/>
                <a:gd name="connsiteY460" fmla="*/ 297121 h 469023"/>
                <a:gd name="connsiteX461" fmla="*/ 210325 w 481162"/>
                <a:gd name="connsiteY461" fmla="*/ 304602 h 469023"/>
                <a:gd name="connsiteX462" fmla="*/ 216865 w 481162"/>
                <a:gd name="connsiteY462" fmla="*/ 309864 h 469023"/>
                <a:gd name="connsiteX463" fmla="*/ 223347 w 481162"/>
                <a:gd name="connsiteY463" fmla="*/ 312633 h 469023"/>
                <a:gd name="connsiteX464" fmla="*/ 226220 w 481162"/>
                <a:gd name="connsiteY464" fmla="*/ 314045 h 469023"/>
                <a:gd name="connsiteX465" fmla="*/ 225502 w 481162"/>
                <a:gd name="connsiteY465" fmla="*/ 314750 h 469023"/>
                <a:gd name="connsiteX466" fmla="*/ 225523 w 481162"/>
                <a:gd name="connsiteY466" fmla="*/ 314813 h 469023"/>
                <a:gd name="connsiteX467" fmla="*/ 223587 w 481162"/>
                <a:gd name="connsiteY467" fmla="*/ 315274 h 469023"/>
                <a:gd name="connsiteX468" fmla="*/ 226881 w 481162"/>
                <a:gd name="connsiteY468" fmla="*/ 317925 h 469023"/>
                <a:gd name="connsiteX469" fmla="*/ 203210 w 481162"/>
                <a:gd name="connsiteY469" fmla="*/ 349675 h 469023"/>
                <a:gd name="connsiteX470" fmla="*/ 153715 w 481162"/>
                <a:gd name="connsiteY470" fmla="*/ 353908 h 469023"/>
                <a:gd name="connsiteX471" fmla="*/ 177386 w 481162"/>
                <a:gd name="connsiteY471" fmla="*/ 330625 h 469023"/>
                <a:gd name="connsiteX472" fmla="*/ 192719 w 481162"/>
                <a:gd name="connsiteY472" fmla="*/ 303638 h 469023"/>
                <a:gd name="connsiteX473" fmla="*/ 200600 w 481162"/>
                <a:gd name="connsiteY473" fmla="*/ 300060 h 469023"/>
                <a:gd name="connsiteX474" fmla="*/ 199648 w 481162"/>
                <a:gd name="connsiteY474" fmla="*/ 297817 h 469023"/>
                <a:gd name="connsiteX475" fmla="*/ 211903 w 481162"/>
                <a:gd name="connsiteY475" fmla="*/ 283770 h 469023"/>
                <a:gd name="connsiteX476" fmla="*/ 211782 w 481162"/>
                <a:gd name="connsiteY476" fmla="*/ 282736 h 469023"/>
                <a:gd name="connsiteX477" fmla="*/ 213996 w 481162"/>
                <a:gd name="connsiteY477" fmla="*/ 280993 h 469023"/>
                <a:gd name="connsiteX478" fmla="*/ 247047 w 481162"/>
                <a:gd name="connsiteY478" fmla="*/ 234317 h 469023"/>
                <a:gd name="connsiteX479" fmla="*/ 252087 w 481162"/>
                <a:gd name="connsiteY479" fmla="*/ 234317 h 469023"/>
                <a:gd name="connsiteX480" fmla="*/ 251469 w 481162"/>
                <a:gd name="connsiteY480" fmla="*/ 233388 h 469023"/>
                <a:gd name="connsiteX481" fmla="*/ 262233 w 481162"/>
                <a:gd name="connsiteY481" fmla="*/ 210813 h 469023"/>
                <a:gd name="connsiteX482" fmla="*/ 262935 w 481162"/>
                <a:gd name="connsiteY482" fmla="*/ 209880 h 469023"/>
                <a:gd name="connsiteX483" fmla="*/ 215660 w 481162"/>
                <a:gd name="connsiteY483" fmla="*/ 200141 h 469023"/>
                <a:gd name="connsiteX484" fmla="*/ 169339 w 481162"/>
                <a:gd name="connsiteY484" fmla="*/ 197513 h 469023"/>
                <a:gd name="connsiteX485" fmla="*/ 170953 w 481162"/>
                <a:gd name="connsiteY485" fmla="*/ 197360 h 469023"/>
                <a:gd name="connsiteX486" fmla="*/ 179315 w 481162"/>
                <a:gd name="connsiteY486" fmla="*/ 194142 h 469023"/>
                <a:gd name="connsiteX487" fmla="*/ 179362 w 481162"/>
                <a:gd name="connsiteY487" fmla="*/ 193581 h 469023"/>
                <a:gd name="connsiteX488" fmla="*/ 258343 w 481162"/>
                <a:gd name="connsiteY488" fmla="*/ 200041 h 469023"/>
                <a:gd name="connsiteX489" fmla="*/ 268396 w 481162"/>
                <a:gd name="connsiteY489" fmla="*/ 202621 h 469023"/>
                <a:gd name="connsiteX490" fmla="*/ 282855 w 481162"/>
                <a:gd name="connsiteY490" fmla="*/ 183400 h 469023"/>
                <a:gd name="connsiteX491" fmla="*/ 360919 w 481162"/>
                <a:gd name="connsiteY491" fmla="*/ 104388 h 469023"/>
                <a:gd name="connsiteX492" fmla="*/ 473185 w 481162"/>
                <a:gd name="connsiteY492" fmla="*/ 2498 h 46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</a:cxnLst>
              <a:rect l="l" t="t" r="r" b="b"/>
              <a:pathLst>
                <a:path w="481162" h="469023">
                  <a:moveTo>
                    <a:pt x="216878" y="453039"/>
                  </a:moveTo>
                  <a:lnTo>
                    <a:pt x="215606" y="453281"/>
                  </a:lnTo>
                  <a:lnTo>
                    <a:pt x="187969" y="453184"/>
                  </a:lnTo>
                  <a:lnTo>
                    <a:pt x="187969" y="462970"/>
                  </a:lnTo>
                  <a:lnTo>
                    <a:pt x="203844" y="462542"/>
                  </a:lnTo>
                  <a:lnTo>
                    <a:pt x="203844" y="455509"/>
                  </a:lnTo>
                  <a:cubicBezTo>
                    <a:pt x="203844" y="453392"/>
                    <a:pt x="207019" y="451275"/>
                    <a:pt x="207019" y="453392"/>
                  </a:cubicBezTo>
                  <a:lnTo>
                    <a:pt x="207019" y="462457"/>
                  </a:lnTo>
                  <a:lnTo>
                    <a:pt x="215707" y="462223"/>
                  </a:lnTo>
                  <a:close/>
                  <a:moveTo>
                    <a:pt x="173682" y="452153"/>
                  </a:moveTo>
                  <a:lnTo>
                    <a:pt x="173682" y="461509"/>
                  </a:lnTo>
                  <a:lnTo>
                    <a:pt x="181619" y="463116"/>
                  </a:lnTo>
                  <a:lnTo>
                    <a:pt x="181619" y="453161"/>
                  </a:lnTo>
                  <a:lnTo>
                    <a:pt x="177292" y="453146"/>
                  </a:lnTo>
                  <a:close/>
                  <a:moveTo>
                    <a:pt x="156219" y="447349"/>
                  </a:moveTo>
                  <a:lnTo>
                    <a:pt x="156219" y="456567"/>
                  </a:lnTo>
                  <a:lnTo>
                    <a:pt x="155124" y="457753"/>
                  </a:lnTo>
                  <a:lnTo>
                    <a:pt x="168919" y="460545"/>
                  </a:lnTo>
                  <a:lnTo>
                    <a:pt x="168919" y="452636"/>
                  </a:lnTo>
                  <a:lnTo>
                    <a:pt x="171306" y="451499"/>
                  </a:lnTo>
                  <a:close/>
                  <a:moveTo>
                    <a:pt x="253260" y="446018"/>
                  </a:moveTo>
                  <a:lnTo>
                    <a:pt x="252949" y="446174"/>
                  </a:lnTo>
                  <a:lnTo>
                    <a:pt x="222689" y="451933"/>
                  </a:lnTo>
                  <a:lnTo>
                    <a:pt x="221396" y="462069"/>
                  </a:lnTo>
                  <a:lnTo>
                    <a:pt x="228561" y="461876"/>
                  </a:lnTo>
                  <a:lnTo>
                    <a:pt x="226704" y="455244"/>
                  </a:lnTo>
                  <a:cubicBezTo>
                    <a:pt x="224482" y="453260"/>
                    <a:pt x="231150" y="451275"/>
                    <a:pt x="233372" y="453260"/>
                  </a:cubicBezTo>
                  <a:lnTo>
                    <a:pt x="233372" y="461747"/>
                  </a:lnTo>
                  <a:lnTo>
                    <a:pt x="244271" y="461453"/>
                  </a:lnTo>
                  <a:lnTo>
                    <a:pt x="241944" y="450368"/>
                  </a:lnTo>
                  <a:cubicBezTo>
                    <a:pt x="244325" y="448100"/>
                    <a:pt x="249088" y="448100"/>
                    <a:pt x="249088" y="450368"/>
                  </a:cubicBezTo>
                  <a:cubicBezTo>
                    <a:pt x="249088" y="454904"/>
                    <a:pt x="249088" y="457172"/>
                    <a:pt x="251469" y="459440"/>
                  </a:cubicBezTo>
                  <a:lnTo>
                    <a:pt x="249096" y="461323"/>
                  </a:lnTo>
                  <a:lnTo>
                    <a:pt x="250231" y="461293"/>
                  </a:lnTo>
                  <a:lnTo>
                    <a:pt x="253577" y="459939"/>
                  </a:lnTo>
                  <a:lnTo>
                    <a:pt x="253057" y="459530"/>
                  </a:lnTo>
                  <a:cubicBezTo>
                    <a:pt x="253057" y="455085"/>
                    <a:pt x="253057" y="450640"/>
                    <a:pt x="253057" y="446195"/>
                  </a:cubicBezTo>
                  <a:close/>
                  <a:moveTo>
                    <a:pt x="115903" y="436257"/>
                  </a:moveTo>
                  <a:lnTo>
                    <a:pt x="118827" y="447395"/>
                  </a:lnTo>
                  <a:lnTo>
                    <a:pt x="121691" y="448488"/>
                  </a:lnTo>
                  <a:lnTo>
                    <a:pt x="121691" y="441354"/>
                  </a:lnTo>
                  <a:cubicBezTo>
                    <a:pt x="119707" y="439171"/>
                    <a:pt x="125660" y="436988"/>
                    <a:pt x="127645" y="441354"/>
                  </a:cubicBezTo>
                  <a:lnTo>
                    <a:pt x="127645" y="450761"/>
                  </a:lnTo>
                  <a:lnTo>
                    <a:pt x="133994" y="453184"/>
                  </a:lnTo>
                  <a:lnTo>
                    <a:pt x="133994" y="444529"/>
                  </a:lnTo>
                  <a:cubicBezTo>
                    <a:pt x="133994" y="442346"/>
                    <a:pt x="138757" y="440163"/>
                    <a:pt x="138757" y="444529"/>
                  </a:cubicBezTo>
                  <a:cubicBezTo>
                    <a:pt x="138757" y="446712"/>
                    <a:pt x="138757" y="451078"/>
                    <a:pt x="138757" y="453260"/>
                  </a:cubicBezTo>
                  <a:lnTo>
                    <a:pt x="136970" y="454079"/>
                  </a:lnTo>
                  <a:lnTo>
                    <a:pt x="149869" y="456689"/>
                  </a:lnTo>
                  <a:lnTo>
                    <a:pt x="149869" y="445984"/>
                  </a:lnTo>
                  <a:lnTo>
                    <a:pt x="150150" y="445679"/>
                  </a:lnTo>
                  <a:close/>
                  <a:moveTo>
                    <a:pt x="103832" y="432936"/>
                  </a:moveTo>
                  <a:lnTo>
                    <a:pt x="103832" y="441672"/>
                  </a:lnTo>
                  <a:lnTo>
                    <a:pt x="110799" y="444331"/>
                  </a:lnTo>
                  <a:lnTo>
                    <a:pt x="108594" y="435930"/>
                  </a:lnTo>
                  <a:lnTo>
                    <a:pt x="110621" y="434804"/>
                  </a:lnTo>
                  <a:close/>
                  <a:moveTo>
                    <a:pt x="82160" y="419588"/>
                  </a:moveTo>
                  <a:lnTo>
                    <a:pt x="83194" y="420584"/>
                  </a:lnTo>
                  <a:lnTo>
                    <a:pt x="80916" y="430708"/>
                  </a:lnTo>
                  <a:lnTo>
                    <a:pt x="86916" y="435216"/>
                  </a:lnTo>
                  <a:lnTo>
                    <a:pt x="89243" y="436104"/>
                  </a:lnTo>
                  <a:lnTo>
                    <a:pt x="86369" y="429504"/>
                  </a:lnTo>
                  <a:cubicBezTo>
                    <a:pt x="88591" y="427463"/>
                    <a:pt x="93037" y="427463"/>
                    <a:pt x="93037" y="427463"/>
                  </a:cubicBezTo>
                  <a:cubicBezTo>
                    <a:pt x="93037" y="431546"/>
                    <a:pt x="93037" y="435628"/>
                    <a:pt x="95259" y="437669"/>
                  </a:cubicBezTo>
                  <a:lnTo>
                    <a:pt x="94929" y="438275"/>
                  </a:lnTo>
                  <a:lnTo>
                    <a:pt x="97482" y="439249"/>
                  </a:lnTo>
                  <a:lnTo>
                    <a:pt x="97482" y="432821"/>
                  </a:lnTo>
                  <a:lnTo>
                    <a:pt x="100636" y="431195"/>
                  </a:lnTo>
                  <a:close/>
                  <a:moveTo>
                    <a:pt x="302679" y="413410"/>
                  </a:moveTo>
                  <a:lnTo>
                    <a:pt x="293677" y="425797"/>
                  </a:lnTo>
                  <a:lnTo>
                    <a:pt x="257882" y="443706"/>
                  </a:lnTo>
                  <a:lnTo>
                    <a:pt x="259407" y="443973"/>
                  </a:lnTo>
                  <a:lnTo>
                    <a:pt x="259407" y="457581"/>
                  </a:lnTo>
                  <a:lnTo>
                    <a:pt x="267344" y="454370"/>
                  </a:lnTo>
                  <a:lnTo>
                    <a:pt x="267344" y="441574"/>
                  </a:lnTo>
                  <a:cubicBezTo>
                    <a:pt x="267344" y="439281"/>
                    <a:pt x="272107" y="436988"/>
                    <a:pt x="272107" y="439281"/>
                  </a:cubicBezTo>
                  <a:lnTo>
                    <a:pt x="272107" y="452443"/>
                  </a:lnTo>
                  <a:lnTo>
                    <a:pt x="278080" y="450027"/>
                  </a:lnTo>
                  <a:lnTo>
                    <a:pt x="283416" y="444606"/>
                  </a:lnTo>
                  <a:lnTo>
                    <a:pt x="285204" y="431591"/>
                  </a:lnTo>
                  <a:cubicBezTo>
                    <a:pt x="285204" y="429527"/>
                    <a:pt x="291157" y="427463"/>
                    <a:pt x="291157" y="431591"/>
                  </a:cubicBezTo>
                  <a:lnTo>
                    <a:pt x="290171" y="437742"/>
                  </a:lnTo>
                  <a:lnTo>
                    <a:pt x="297901" y="429888"/>
                  </a:lnTo>
                  <a:close/>
                  <a:moveTo>
                    <a:pt x="70494" y="412259"/>
                  </a:moveTo>
                  <a:lnTo>
                    <a:pt x="70494" y="422877"/>
                  </a:lnTo>
                  <a:lnTo>
                    <a:pt x="74819" y="426127"/>
                  </a:lnTo>
                  <a:lnTo>
                    <a:pt x="76050" y="418467"/>
                  </a:lnTo>
                  <a:lnTo>
                    <a:pt x="78771" y="417459"/>
                  </a:lnTo>
                  <a:close/>
                  <a:moveTo>
                    <a:pt x="61763" y="406774"/>
                  </a:moveTo>
                  <a:lnTo>
                    <a:pt x="61763" y="415874"/>
                  </a:lnTo>
                  <a:lnTo>
                    <a:pt x="61401" y="416045"/>
                  </a:lnTo>
                  <a:lnTo>
                    <a:pt x="64144" y="418106"/>
                  </a:lnTo>
                  <a:lnTo>
                    <a:pt x="64144" y="410530"/>
                  </a:lnTo>
                  <a:lnTo>
                    <a:pt x="66147" y="409528"/>
                  </a:lnTo>
                  <a:close/>
                  <a:moveTo>
                    <a:pt x="50651" y="394922"/>
                  </a:moveTo>
                  <a:lnTo>
                    <a:pt x="50651" y="405672"/>
                  </a:lnTo>
                  <a:lnTo>
                    <a:pt x="49129" y="406824"/>
                  </a:lnTo>
                  <a:lnTo>
                    <a:pt x="56492" y="412357"/>
                  </a:lnTo>
                  <a:lnTo>
                    <a:pt x="54653" y="399600"/>
                  </a:lnTo>
                  <a:close/>
                  <a:moveTo>
                    <a:pt x="33445" y="374808"/>
                  </a:moveTo>
                  <a:lnTo>
                    <a:pt x="31851" y="385008"/>
                  </a:lnTo>
                  <a:lnTo>
                    <a:pt x="40928" y="400663"/>
                  </a:lnTo>
                  <a:lnTo>
                    <a:pt x="44159" y="403090"/>
                  </a:lnTo>
                  <a:lnTo>
                    <a:pt x="45888" y="390518"/>
                  </a:lnTo>
                  <a:lnTo>
                    <a:pt x="46303" y="389839"/>
                  </a:lnTo>
                  <a:lnTo>
                    <a:pt x="40332" y="382859"/>
                  </a:lnTo>
                  <a:close/>
                  <a:moveTo>
                    <a:pt x="225275" y="358734"/>
                  </a:moveTo>
                  <a:cubicBezTo>
                    <a:pt x="246951" y="354438"/>
                    <a:pt x="281632" y="358734"/>
                    <a:pt x="281632" y="386655"/>
                  </a:cubicBezTo>
                  <a:cubicBezTo>
                    <a:pt x="279465" y="412429"/>
                    <a:pt x="251286" y="425315"/>
                    <a:pt x="229610" y="427463"/>
                  </a:cubicBezTo>
                  <a:cubicBezTo>
                    <a:pt x="205767" y="427463"/>
                    <a:pt x="168919" y="421020"/>
                    <a:pt x="173254" y="390951"/>
                  </a:cubicBezTo>
                  <a:cubicBezTo>
                    <a:pt x="175421" y="378064"/>
                    <a:pt x="183550" y="370547"/>
                    <a:pt x="193846" y="366251"/>
                  </a:cubicBezTo>
                  <a:lnTo>
                    <a:pt x="221868" y="361773"/>
                  </a:lnTo>
                  <a:lnTo>
                    <a:pt x="219856" y="363566"/>
                  </a:lnTo>
                  <a:cubicBezTo>
                    <a:pt x="220398" y="365177"/>
                    <a:pt x="223108" y="366251"/>
                    <a:pt x="227443" y="365177"/>
                  </a:cubicBezTo>
                  <a:lnTo>
                    <a:pt x="227751" y="365202"/>
                  </a:lnTo>
                  <a:lnTo>
                    <a:pt x="223108" y="367325"/>
                  </a:lnTo>
                  <a:cubicBezTo>
                    <a:pt x="203600" y="367325"/>
                    <a:pt x="179757" y="378064"/>
                    <a:pt x="186259" y="399542"/>
                  </a:cubicBezTo>
                  <a:cubicBezTo>
                    <a:pt x="192762" y="414576"/>
                    <a:pt x="207935" y="418872"/>
                    <a:pt x="220940" y="418872"/>
                  </a:cubicBezTo>
                  <a:cubicBezTo>
                    <a:pt x="240448" y="421020"/>
                    <a:pt x="266459" y="412429"/>
                    <a:pt x="268627" y="388803"/>
                  </a:cubicBezTo>
                  <a:cubicBezTo>
                    <a:pt x="268627" y="378064"/>
                    <a:pt x="262666" y="371084"/>
                    <a:pt x="254538" y="367325"/>
                  </a:cubicBezTo>
                  <a:lnTo>
                    <a:pt x="227751" y="365202"/>
                  </a:lnTo>
                  <a:lnTo>
                    <a:pt x="230152" y="364103"/>
                  </a:lnTo>
                  <a:cubicBezTo>
                    <a:pt x="231778" y="362492"/>
                    <a:pt x="231778" y="360882"/>
                    <a:pt x="227443" y="360882"/>
                  </a:cubicBezTo>
                  <a:lnTo>
                    <a:pt x="221868" y="361773"/>
                  </a:lnTo>
                  <a:close/>
                  <a:moveTo>
                    <a:pt x="12998" y="346936"/>
                  </a:moveTo>
                  <a:lnTo>
                    <a:pt x="13821" y="353914"/>
                  </a:lnTo>
                  <a:lnTo>
                    <a:pt x="22869" y="369518"/>
                  </a:lnTo>
                  <a:lnTo>
                    <a:pt x="26044" y="374994"/>
                  </a:lnTo>
                  <a:lnTo>
                    <a:pt x="26044" y="371371"/>
                  </a:lnTo>
                  <a:lnTo>
                    <a:pt x="28992" y="369603"/>
                  </a:lnTo>
                  <a:lnTo>
                    <a:pt x="22869" y="362445"/>
                  </a:lnTo>
                  <a:lnTo>
                    <a:pt x="15594" y="353941"/>
                  </a:lnTo>
                  <a:close/>
                  <a:moveTo>
                    <a:pt x="118114" y="344452"/>
                  </a:moveTo>
                  <a:lnTo>
                    <a:pt x="125912" y="345593"/>
                  </a:lnTo>
                  <a:lnTo>
                    <a:pt x="125082" y="347452"/>
                  </a:lnTo>
                  <a:close/>
                  <a:moveTo>
                    <a:pt x="98311" y="341553"/>
                  </a:moveTo>
                  <a:lnTo>
                    <a:pt x="106825" y="342799"/>
                  </a:lnTo>
                  <a:lnTo>
                    <a:pt x="102370" y="344516"/>
                  </a:lnTo>
                  <a:cubicBezTo>
                    <a:pt x="99935" y="346132"/>
                    <a:pt x="98852" y="347747"/>
                    <a:pt x="102099" y="347747"/>
                  </a:cubicBezTo>
                  <a:lnTo>
                    <a:pt x="103831" y="348609"/>
                  </a:lnTo>
                  <a:lnTo>
                    <a:pt x="101017" y="347747"/>
                  </a:lnTo>
                  <a:cubicBezTo>
                    <a:pt x="96146" y="346670"/>
                    <a:pt x="91276" y="346670"/>
                    <a:pt x="86946" y="349902"/>
                  </a:cubicBezTo>
                  <a:cubicBezTo>
                    <a:pt x="82616" y="356365"/>
                    <a:pt x="82616" y="360674"/>
                    <a:pt x="84781" y="367138"/>
                  </a:cubicBezTo>
                  <a:cubicBezTo>
                    <a:pt x="89111" y="377910"/>
                    <a:pt x="104264" y="384373"/>
                    <a:pt x="112923" y="386528"/>
                  </a:cubicBezTo>
                  <a:cubicBezTo>
                    <a:pt x="121582" y="388682"/>
                    <a:pt x="130241" y="388682"/>
                    <a:pt x="134571" y="382219"/>
                  </a:cubicBezTo>
                  <a:cubicBezTo>
                    <a:pt x="136736" y="375755"/>
                    <a:pt x="134571" y="367138"/>
                    <a:pt x="132406" y="362829"/>
                  </a:cubicBezTo>
                  <a:lnTo>
                    <a:pt x="103831" y="348609"/>
                  </a:lnTo>
                  <a:lnTo>
                    <a:pt x="115088" y="352056"/>
                  </a:lnTo>
                  <a:cubicBezTo>
                    <a:pt x="117253" y="353134"/>
                    <a:pt x="121041" y="352056"/>
                    <a:pt x="123747" y="350441"/>
                  </a:cubicBezTo>
                  <a:lnTo>
                    <a:pt x="125082" y="347452"/>
                  </a:lnTo>
                  <a:lnTo>
                    <a:pt x="138901" y="353403"/>
                  </a:lnTo>
                  <a:cubicBezTo>
                    <a:pt x="147019" y="359597"/>
                    <a:pt x="151889" y="368215"/>
                    <a:pt x="147560" y="380065"/>
                  </a:cubicBezTo>
                  <a:cubicBezTo>
                    <a:pt x="141065" y="397300"/>
                    <a:pt x="117253" y="397300"/>
                    <a:pt x="102099" y="392991"/>
                  </a:cubicBezTo>
                  <a:cubicBezTo>
                    <a:pt x="86946" y="388682"/>
                    <a:pt x="60969" y="371447"/>
                    <a:pt x="73957" y="352056"/>
                  </a:cubicBezTo>
                  <a:cubicBezTo>
                    <a:pt x="80452" y="344516"/>
                    <a:pt x="89111" y="341823"/>
                    <a:pt x="98311" y="341553"/>
                  </a:cubicBezTo>
                  <a:close/>
                  <a:moveTo>
                    <a:pt x="110759" y="341284"/>
                  </a:moveTo>
                  <a:lnTo>
                    <a:pt x="118114" y="344452"/>
                  </a:lnTo>
                  <a:lnTo>
                    <a:pt x="106825" y="342799"/>
                  </a:lnTo>
                  <a:close/>
                  <a:moveTo>
                    <a:pt x="290840" y="339262"/>
                  </a:moveTo>
                  <a:lnTo>
                    <a:pt x="289563" y="339697"/>
                  </a:lnTo>
                  <a:cubicBezTo>
                    <a:pt x="286125" y="341340"/>
                    <a:pt x="283697" y="343216"/>
                    <a:pt x="283158" y="345361"/>
                  </a:cubicBezTo>
                  <a:cubicBezTo>
                    <a:pt x="282618" y="348043"/>
                    <a:pt x="283697" y="351260"/>
                    <a:pt x="285653" y="354746"/>
                  </a:cubicBezTo>
                  <a:lnTo>
                    <a:pt x="289116" y="359655"/>
                  </a:lnTo>
                  <a:lnTo>
                    <a:pt x="291286" y="357785"/>
                  </a:lnTo>
                  <a:lnTo>
                    <a:pt x="289569" y="356343"/>
                  </a:lnTo>
                  <a:close/>
                  <a:moveTo>
                    <a:pt x="302269" y="335388"/>
                  </a:moveTo>
                  <a:lnTo>
                    <a:pt x="302038" y="335441"/>
                  </a:lnTo>
                  <a:lnTo>
                    <a:pt x="296949" y="337177"/>
                  </a:lnTo>
                  <a:lnTo>
                    <a:pt x="295698" y="353983"/>
                  </a:lnTo>
                  <a:lnTo>
                    <a:pt x="303005" y="347686"/>
                  </a:lnTo>
                  <a:lnTo>
                    <a:pt x="302269" y="346933"/>
                  </a:lnTo>
                  <a:close/>
                  <a:moveTo>
                    <a:pt x="311794" y="333201"/>
                  </a:moveTo>
                  <a:lnTo>
                    <a:pt x="308619" y="333930"/>
                  </a:lnTo>
                  <a:lnTo>
                    <a:pt x="308619" y="344744"/>
                  </a:lnTo>
                  <a:lnTo>
                    <a:pt x="314699" y="343339"/>
                  </a:lnTo>
                  <a:lnTo>
                    <a:pt x="311794" y="342872"/>
                  </a:lnTo>
                  <a:close/>
                  <a:moveTo>
                    <a:pt x="321319" y="331003"/>
                  </a:moveTo>
                  <a:lnTo>
                    <a:pt x="318144" y="331738"/>
                  </a:lnTo>
                  <a:lnTo>
                    <a:pt x="318144" y="340831"/>
                  </a:lnTo>
                  <a:lnTo>
                    <a:pt x="315154" y="343233"/>
                  </a:lnTo>
                  <a:lnTo>
                    <a:pt x="322210" y="341603"/>
                  </a:lnTo>
                  <a:lnTo>
                    <a:pt x="321319" y="341143"/>
                  </a:lnTo>
                  <a:close/>
                  <a:moveTo>
                    <a:pt x="336761" y="328389"/>
                  </a:moveTo>
                  <a:lnTo>
                    <a:pt x="327669" y="329801"/>
                  </a:lnTo>
                  <a:lnTo>
                    <a:pt x="327669" y="340341"/>
                  </a:lnTo>
                  <a:lnTo>
                    <a:pt x="333133" y="339078"/>
                  </a:lnTo>
                  <a:close/>
                  <a:moveTo>
                    <a:pt x="347739" y="325505"/>
                  </a:moveTo>
                  <a:lnTo>
                    <a:pt x="341417" y="327665"/>
                  </a:lnTo>
                  <a:lnTo>
                    <a:pt x="341048" y="327723"/>
                  </a:lnTo>
                  <a:lnTo>
                    <a:pt x="341323" y="328046"/>
                  </a:lnTo>
                  <a:lnTo>
                    <a:pt x="339819" y="336906"/>
                  </a:lnTo>
                  <a:lnTo>
                    <a:pt x="345961" y="334658"/>
                  </a:lnTo>
                  <a:lnTo>
                    <a:pt x="347513" y="325686"/>
                  </a:lnTo>
                  <a:close/>
                  <a:moveTo>
                    <a:pt x="227048" y="314451"/>
                  </a:moveTo>
                  <a:lnTo>
                    <a:pt x="227656" y="314750"/>
                  </a:lnTo>
                  <a:cubicBezTo>
                    <a:pt x="227656" y="314750"/>
                    <a:pt x="226579" y="315279"/>
                    <a:pt x="225771" y="315544"/>
                  </a:cubicBezTo>
                  <a:lnTo>
                    <a:pt x="225523" y="314813"/>
                  </a:lnTo>
                  <a:close/>
                  <a:moveTo>
                    <a:pt x="382703" y="305754"/>
                  </a:moveTo>
                  <a:cubicBezTo>
                    <a:pt x="384291" y="305754"/>
                    <a:pt x="385349" y="306284"/>
                    <a:pt x="384291" y="307342"/>
                  </a:cubicBezTo>
                  <a:cubicBezTo>
                    <a:pt x="382174" y="307342"/>
                    <a:pt x="382174" y="309458"/>
                    <a:pt x="382174" y="309458"/>
                  </a:cubicBezTo>
                  <a:cubicBezTo>
                    <a:pt x="380057" y="311575"/>
                    <a:pt x="373707" y="309458"/>
                    <a:pt x="377941" y="307342"/>
                  </a:cubicBezTo>
                  <a:cubicBezTo>
                    <a:pt x="378999" y="306284"/>
                    <a:pt x="381116" y="305754"/>
                    <a:pt x="382703" y="305754"/>
                  </a:cubicBezTo>
                  <a:close/>
                  <a:moveTo>
                    <a:pt x="370951" y="305663"/>
                  </a:moveTo>
                  <a:lnTo>
                    <a:pt x="358679" y="321767"/>
                  </a:lnTo>
                  <a:lnTo>
                    <a:pt x="354156" y="323313"/>
                  </a:lnTo>
                  <a:lnTo>
                    <a:pt x="354657" y="323393"/>
                  </a:lnTo>
                  <a:lnTo>
                    <a:pt x="353164" y="332021"/>
                  </a:lnTo>
                  <a:lnTo>
                    <a:pt x="355118" y="331306"/>
                  </a:lnTo>
                  <a:lnTo>
                    <a:pt x="354657" y="330943"/>
                  </a:lnTo>
                  <a:cubicBezTo>
                    <a:pt x="354657" y="330943"/>
                    <a:pt x="354657" y="328720"/>
                    <a:pt x="354657" y="328720"/>
                  </a:cubicBezTo>
                  <a:cubicBezTo>
                    <a:pt x="354657" y="326498"/>
                    <a:pt x="361007" y="324275"/>
                    <a:pt x="361007" y="328720"/>
                  </a:cubicBezTo>
                  <a:lnTo>
                    <a:pt x="361007" y="329150"/>
                  </a:lnTo>
                  <a:lnTo>
                    <a:pt x="361489" y="328974"/>
                  </a:lnTo>
                  <a:close/>
                  <a:moveTo>
                    <a:pt x="212592" y="289628"/>
                  </a:moveTo>
                  <a:lnTo>
                    <a:pt x="210850" y="292074"/>
                  </a:lnTo>
                  <a:lnTo>
                    <a:pt x="211366" y="292468"/>
                  </a:lnTo>
                  <a:lnTo>
                    <a:pt x="212814" y="291513"/>
                  </a:lnTo>
                  <a:close/>
                  <a:moveTo>
                    <a:pt x="66753" y="284355"/>
                  </a:moveTo>
                  <a:cubicBezTo>
                    <a:pt x="76070" y="283553"/>
                    <a:pt x="85653" y="284623"/>
                    <a:pt x="93106" y="285693"/>
                  </a:cubicBezTo>
                  <a:cubicBezTo>
                    <a:pt x="96301" y="286762"/>
                    <a:pt x="95236" y="288902"/>
                    <a:pt x="93106" y="290774"/>
                  </a:cubicBezTo>
                  <a:lnTo>
                    <a:pt x="87156" y="294013"/>
                  </a:lnTo>
                  <a:lnTo>
                    <a:pt x="73940" y="289972"/>
                  </a:lnTo>
                  <a:lnTo>
                    <a:pt x="69857" y="291865"/>
                  </a:lnTo>
                  <a:lnTo>
                    <a:pt x="67818" y="291577"/>
                  </a:lnTo>
                  <a:cubicBezTo>
                    <a:pt x="60630" y="291577"/>
                    <a:pt x="53709" y="293181"/>
                    <a:pt x="50515" y="298531"/>
                  </a:cubicBezTo>
                  <a:cubicBezTo>
                    <a:pt x="46255" y="307089"/>
                    <a:pt x="54774" y="315648"/>
                    <a:pt x="61163" y="319928"/>
                  </a:cubicBezTo>
                  <a:cubicBezTo>
                    <a:pt x="65422" y="322067"/>
                    <a:pt x="69681" y="322067"/>
                    <a:pt x="73940" y="322067"/>
                  </a:cubicBezTo>
                  <a:cubicBezTo>
                    <a:pt x="76070" y="322067"/>
                    <a:pt x="80329" y="322067"/>
                    <a:pt x="82458" y="322067"/>
                  </a:cubicBezTo>
                  <a:cubicBezTo>
                    <a:pt x="88847" y="322067"/>
                    <a:pt x="93106" y="317788"/>
                    <a:pt x="90977" y="311369"/>
                  </a:cubicBezTo>
                  <a:cubicBezTo>
                    <a:pt x="93106" y="304950"/>
                    <a:pt x="90977" y="304950"/>
                    <a:pt x="84588" y="300670"/>
                  </a:cubicBezTo>
                  <a:cubicBezTo>
                    <a:pt x="80329" y="298531"/>
                    <a:pt x="76070" y="296391"/>
                    <a:pt x="69681" y="296391"/>
                  </a:cubicBezTo>
                  <a:cubicBezTo>
                    <a:pt x="65422" y="296391"/>
                    <a:pt x="65422" y="294786"/>
                    <a:pt x="67019" y="293181"/>
                  </a:cubicBezTo>
                  <a:lnTo>
                    <a:pt x="69857" y="291865"/>
                  </a:lnTo>
                  <a:lnTo>
                    <a:pt x="86718" y="294251"/>
                  </a:lnTo>
                  <a:lnTo>
                    <a:pt x="87156" y="294013"/>
                  </a:lnTo>
                  <a:lnTo>
                    <a:pt x="98430" y="297461"/>
                  </a:lnTo>
                  <a:cubicBezTo>
                    <a:pt x="105884" y="302275"/>
                    <a:pt x="110143" y="309229"/>
                    <a:pt x="103754" y="317788"/>
                  </a:cubicBezTo>
                  <a:cubicBezTo>
                    <a:pt x="93106" y="330626"/>
                    <a:pt x="71810" y="330626"/>
                    <a:pt x="59033" y="328486"/>
                  </a:cubicBezTo>
                  <a:cubicBezTo>
                    <a:pt x="44126" y="324207"/>
                    <a:pt x="29219" y="309229"/>
                    <a:pt x="41996" y="294251"/>
                  </a:cubicBezTo>
                  <a:cubicBezTo>
                    <a:pt x="48385" y="287832"/>
                    <a:pt x="57436" y="285158"/>
                    <a:pt x="66753" y="284355"/>
                  </a:cubicBezTo>
                  <a:close/>
                  <a:moveTo>
                    <a:pt x="237182" y="263792"/>
                  </a:moveTo>
                  <a:cubicBezTo>
                    <a:pt x="238769" y="263316"/>
                    <a:pt x="240357" y="263316"/>
                    <a:pt x="240357" y="264268"/>
                  </a:cubicBezTo>
                  <a:cubicBezTo>
                    <a:pt x="240357" y="266173"/>
                    <a:pt x="240357" y="268078"/>
                    <a:pt x="240357" y="268078"/>
                  </a:cubicBezTo>
                  <a:cubicBezTo>
                    <a:pt x="240357" y="269983"/>
                    <a:pt x="234007" y="271888"/>
                    <a:pt x="234007" y="269983"/>
                  </a:cubicBezTo>
                  <a:cubicBezTo>
                    <a:pt x="234007" y="268078"/>
                    <a:pt x="234007" y="266173"/>
                    <a:pt x="234007" y="266173"/>
                  </a:cubicBezTo>
                  <a:cubicBezTo>
                    <a:pt x="234007" y="265221"/>
                    <a:pt x="235594" y="264268"/>
                    <a:pt x="237182" y="263792"/>
                  </a:cubicBezTo>
                  <a:close/>
                  <a:moveTo>
                    <a:pt x="313511" y="261328"/>
                  </a:moveTo>
                  <a:cubicBezTo>
                    <a:pt x="320075" y="261328"/>
                    <a:pt x="333204" y="263468"/>
                    <a:pt x="337581" y="272026"/>
                  </a:cubicBezTo>
                  <a:cubicBezTo>
                    <a:pt x="341957" y="280585"/>
                    <a:pt x="337581" y="287004"/>
                    <a:pt x="333204" y="293423"/>
                  </a:cubicBezTo>
                  <a:cubicBezTo>
                    <a:pt x="329375" y="297168"/>
                    <a:pt x="324999" y="299575"/>
                    <a:pt x="320315" y="301013"/>
                  </a:cubicBezTo>
                  <a:lnTo>
                    <a:pt x="309093" y="302362"/>
                  </a:lnTo>
                  <a:lnTo>
                    <a:pt x="306946" y="299842"/>
                  </a:lnTo>
                  <a:cubicBezTo>
                    <a:pt x="301476" y="299842"/>
                    <a:pt x="295458" y="298773"/>
                    <a:pt x="290261" y="296365"/>
                  </a:cubicBezTo>
                  <a:lnTo>
                    <a:pt x="282876" y="289144"/>
                  </a:lnTo>
                  <a:cubicBezTo>
                    <a:pt x="293817" y="293423"/>
                    <a:pt x="311323" y="299842"/>
                    <a:pt x="322264" y="291284"/>
                  </a:cubicBezTo>
                  <a:cubicBezTo>
                    <a:pt x="333204" y="278445"/>
                    <a:pt x="320075" y="269887"/>
                    <a:pt x="309134" y="267747"/>
                  </a:cubicBezTo>
                  <a:cubicBezTo>
                    <a:pt x="296005" y="265607"/>
                    <a:pt x="274123" y="267747"/>
                    <a:pt x="278500" y="284864"/>
                  </a:cubicBezTo>
                  <a:lnTo>
                    <a:pt x="282876" y="289144"/>
                  </a:lnTo>
                  <a:lnTo>
                    <a:pt x="274670" y="292621"/>
                  </a:lnTo>
                  <a:cubicBezTo>
                    <a:pt x="272482" y="294493"/>
                    <a:pt x="271935" y="296633"/>
                    <a:pt x="276312" y="297703"/>
                  </a:cubicBezTo>
                  <a:cubicBezTo>
                    <a:pt x="285065" y="299842"/>
                    <a:pt x="295458" y="302517"/>
                    <a:pt x="305579" y="302784"/>
                  </a:cubicBezTo>
                  <a:lnTo>
                    <a:pt x="309093" y="302362"/>
                  </a:lnTo>
                  <a:lnTo>
                    <a:pt x="309681" y="303052"/>
                  </a:lnTo>
                  <a:cubicBezTo>
                    <a:pt x="308040" y="304657"/>
                    <a:pt x="304758" y="306261"/>
                    <a:pt x="302570" y="306261"/>
                  </a:cubicBezTo>
                  <a:cubicBezTo>
                    <a:pt x="287253" y="306261"/>
                    <a:pt x="260994" y="297703"/>
                    <a:pt x="265371" y="278445"/>
                  </a:cubicBezTo>
                  <a:cubicBezTo>
                    <a:pt x="271935" y="261328"/>
                    <a:pt x="298193" y="259188"/>
                    <a:pt x="313511" y="261328"/>
                  </a:cubicBezTo>
                  <a:close/>
                  <a:moveTo>
                    <a:pt x="272024" y="254178"/>
                  </a:moveTo>
                  <a:cubicBezTo>
                    <a:pt x="273653" y="253910"/>
                    <a:pt x="275282" y="253910"/>
                    <a:pt x="275282" y="254981"/>
                  </a:cubicBezTo>
                  <a:cubicBezTo>
                    <a:pt x="264420" y="269983"/>
                    <a:pt x="251386" y="282842"/>
                    <a:pt x="240524" y="293558"/>
                  </a:cubicBezTo>
                  <a:cubicBezTo>
                    <a:pt x="238351" y="295701"/>
                    <a:pt x="234007" y="295701"/>
                    <a:pt x="236179" y="293558"/>
                  </a:cubicBezTo>
                  <a:cubicBezTo>
                    <a:pt x="247041" y="280699"/>
                    <a:pt x="257903" y="267840"/>
                    <a:pt x="268765" y="254981"/>
                  </a:cubicBezTo>
                  <a:cubicBezTo>
                    <a:pt x="268765" y="254981"/>
                    <a:pt x="270395" y="254446"/>
                    <a:pt x="272024" y="254178"/>
                  </a:cubicBezTo>
                  <a:close/>
                  <a:moveTo>
                    <a:pt x="246707" y="252838"/>
                  </a:moveTo>
                  <a:cubicBezTo>
                    <a:pt x="246707" y="255061"/>
                    <a:pt x="246707" y="257283"/>
                    <a:pt x="246707" y="259506"/>
                  </a:cubicBezTo>
                  <a:cubicBezTo>
                    <a:pt x="246707" y="261729"/>
                    <a:pt x="240357" y="263951"/>
                    <a:pt x="240357" y="261729"/>
                  </a:cubicBezTo>
                  <a:cubicBezTo>
                    <a:pt x="240357" y="259506"/>
                    <a:pt x="240357" y="257283"/>
                    <a:pt x="240357" y="255061"/>
                  </a:cubicBezTo>
                  <a:cubicBezTo>
                    <a:pt x="240357" y="252838"/>
                    <a:pt x="246707" y="252838"/>
                    <a:pt x="246707" y="252838"/>
                  </a:cubicBezTo>
                  <a:close/>
                  <a:moveTo>
                    <a:pt x="186286" y="247924"/>
                  </a:moveTo>
                  <a:lnTo>
                    <a:pt x="192514" y="249739"/>
                  </a:lnTo>
                  <a:lnTo>
                    <a:pt x="187884" y="249449"/>
                  </a:lnTo>
                  <a:close/>
                  <a:moveTo>
                    <a:pt x="253375" y="246488"/>
                  </a:moveTo>
                  <a:cubicBezTo>
                    <a:pt x="257820" y="246488"/>
                    <a:pt x="253375" y="248076"/>
                    <a:pt x="251152" y="248076"/>
                  </a:cubicBezTo>
                  <a:cubicBezTo>
                    <a:pt x="246707" y="248076"/>
                    <a:pt x="251152" y="246488"/>
                    <a:pt x="253375" y="246488"/>
                  </a:cubicBezTo>
                  <a:close/>
                  <a:moveTo>
                    <a:pt x="176254" y="238344"/>
                  </a:moveTo>
                  <a:lnTo>
                    <a:pt x="186286" y="247924"/>
                  </a:lnTo>
                  <a:lnTo>
                    <a:pt x="175496" y="244778"/>
                  </a:lnTo>
                  <a:cubicBezTo>
                    <a:pt x="172264" y="243679"/>
                    <a:pt x="172803" y="240932"/>
                    <a:pt x="174957" y="238734"/>
                  </a:cubicBezTo>
                  <a:close/>
                  <a:moveTo>
                    <a:pt x="252342" y="234699"/>
                  </a:moveTo>
                  <a:lnTo>
                    <a:pt x="247047" y="236433"/>
                  </a:lnTo>
                  <a:lnTo>
                    <a:pt x="249810" y="239251"/>
                  </a:lnTo>
                  <a:lnTo>
                    <a:pt x="224758" y="272653"/>
                  </a:lnTo>
                  <a:lnTo>
                    <a:pt x="225276" y="272438"/>
                  </a:lnTo>
                  <a:cubicBezTo>
                    <a:pt x="227260" y="272438"/>
                    <a:pt x="229245" y="272987"/>
                    <a:pt x="229245" y="274086"/>
                  </a:cubicBezTo>
                  <a:lnTo>
                    <a:pt x="229245" y="274665"/>
                  </a:lnTo>
                  <a:lnTo>
                    <a:pt x="232419" y="271119"/>
                  </a:lnTo>
                  <a:cubicBezTo>
                    <a:pt x="234006" y="270846"/>
                    <a:pt x="235594" y="271392"/>
                    <a:pt x="235594" y="272483"/>
                  </a:cubicBezTo>
                  <a:cubicBezTo>
                    <a:pt x="235594" y="276849"/>
                    <a:pt x="235594" y="279032"/>
                    <a:pt x="235594" y="283397"/>
                  </a:cubicBezTo>
                  <a:cubicBezTo>
                    <a:pt x="235594" y="284489"/>
                    <a:pt x="234006" y="285580"/>
                    <a:pt x="232419" y="285853"/>
                  </a:cubicBezTo>
                  <a:lnTo>
                    <a:pt x="229245" y="283398"/>
                  </a:lnTo>
                  <a:lnTo>
                    <a:pt x="229245" y="298265"/>
                  </a:lnTo>
                  <a:cubicBezTo>
                    <a:pt x="229245" y="300463"/>
                    <a:pt x="221307" y="300463"/>
                    <a:pt x="221307" y="298265"/>
                  </a:cubicBezTo>
                  <a:lnTo>
                    <a:pt x="221307" y="277397"/>
                  </a:lnTo>
                  <a:lnTo>
                    <a:pt x="218949" y="280706"/>
                  </a:lnTo>
                  <a:lnTo>
                    <a:pt x="220971" y="299802"/>
                  </a:lnTo>
                  <a:lnTo>
                    <a:pt x="226948" y="304367"/>
                  </a:lnTo>
                  <a:lnTo>
                    <a:pt x="227127" y="302580"/>
                  </a:lnTo>
                  <a:cubicBezTo>
                    <a:pt x="228186" y="301522"/>
                    <a:pt x="230302" y="300992"/>
                    <a:pt x="231625" y="301257"/>
                  </a:cubicBezTo>
                  <a:cubicBezTo>
                    <a:pt x="232948" y="301521"/>
                    <a:pt x="233477" y="302580"/>
                    <a:pt x="231360" y="304696"/>
                  </a:cubicBezTo>
                  <a:lnTo>
                    <a:pt x="227911" y="305102"/>
                  </a:lnTo>
                  <a:lnTo>
                    <a:pt x="231829" y="308094"/>
                  </a:lnTo>
                  <a:lnTo>
                    <a:pt x="249202" y="287233"/>
                  </a:lnTo>
                  <a:lnTo>
                    <a:pt x="279866" y="255099"/>
                  </a:lnTo>
                  <a:lnTo>
                    <a:pt x="281519" y="255483"/>
                  </a:lnTo>
                  <a:cubicBezTo>
                    <a:pt x="282596" y="255483"/>
                    <a:pt x="284212" y="254425"/>
                    <a:pt x="285020" y="253367"/>
                  </a:cubicBezTo>
                  <a:lnTo>
                    <a:pt x="284358" y="252327"/>
                  </a:lnTo>
                  <a:lnTo>
                    <a:pt x="283660" y="252738"/>
                  </a:lnTo>
                  <a:lnTo>
                    <a:pt x="282735" y="252715"/>
                  </a:lnTo>
                  <a:lnTo>
                    <a:pt x="281519" y="253367"/>
                  </a:lnTo>
                  <a:lnTo>
                    <a:pt x="279866" y="255099"/>
                  </a:lnTo>
                  <a:lnTo>
                    <a:pt x="261051" y="250721"/>
                  </a:lnTo>
                  <a:lnTo>
                    <a:pt x="249810" y="239251"/>
                  </a:lnTo>
                  <a:lnTo>
                    <a:pt x="252756" y="235322"/>
                  </a:lnTo>
                  <a:close/>
                  <a:moveTo>
                    <a:pt x="110210" y="226785"/>
                  </a:moveTo>
                  <a:lnTo>
                    <a:pt x="110129" y="227020"/>
                  </a:lnTo>
                  <a:lnTo>
                    <a:pt x="106440" y="227059"/>
                  </a:lnTo>
                  <a:cubicBezTo>
                    <a:pt x="103208" y="228156"/>
                    <a:pt x="102131" y="230348"/>
                    <a:pt x="102670" y="231992"/>
                  </a:cubicBezTo>
                  <a:lnTo>
                    <a:pt x="107253" y="233264"/>
                  </a:lnTo>
                  <a:lnTo>
                    <a:pt x="99707" y="243502"/>
                  </a:lnTo>
                  <a:cubicBezTo>
                    <a:pt x="99438" y="247886"/>
                    <a:pt x="102131" y="252271"/>
                    <a:pt x="108594" y="255559"/>
                  </a:cubicBezTo>
                  <a:cubicBezTo>
                    <a:pt x="115058" y="259944"/>
                    <a:pt x="123676" y="259944"/>
                    <a:pt x="132294" y="257752"/>
                  </a:cubicBezTo>
                  <a:cubicBezTo>
                    <a:pt x="138757" y="257752"/>
                    <a:pt x="143066" y="257752"/>
                    <a:pt x="145221" y="251175"/>
                  </a:cubicBezTo>
                  <a:cubicBezTo>
                    <a:pt x="147375" y="244598"/>
                    <a:pt x="145221" y="244598"/>
                    <a:pt x="138757" y="240213"/>
                  </a:cubicBezTo>
                  <a:cubicBezTo>
                    <a:pt x="130139" y="235829"/>
                    <a:pt x="119367" y="231444"/>
                    <a:pt x="108594" y="233636"/>
                  </a:cubicBezTo>
                  <a:lnTo>
                    <a:pt x="107253" y="233264"/>
                  </a:lnTo>
                  <a:lnTo>
                    <a:pt x="108594" y="231444"/>
                  </a:lnTo>
                  <a:lnTo>
                    <a:pt x="110129" y="227020"/>
                  </a:lnTo>
                  <a:lnTo>
                    <a:pt x="132024" y="226785"/>
                  </a:lnTo>
                  <a:cubicBezTo>
                    <a:pt x="140912" y="228704"/>
                    <a:pt x="149530" y="232540"/>
                    <a:pt x="155993" y="238021"/>
                  </a:cubicBezTo>
                  <a:cubicBezTo>
                    <a:pt x="168920" y="251175"/>
                    <a:pt x="153838" y="259944"/>
                    <a:pt x="143066" y="264329"/>
                  </a:cubicBezTo>
                  <a:cubicBezTo>
                    <a:pt x="127985" y="268713"/>
                    <a:pt x="106440" y="268713"/>
                    <a:pt x="93513" y="259944"/>
                  </a:cubicBezTo>
                  <a:cubicBezTo>
                    <a:pt x="78432" y="248983"/>
                    <a:pt x="89204" y="235829"/>
                    <a:pt x="102131" y="227059"/>
                  </a:cubicBezTo>
                  <a:cubicBezTo>
                    <a:pt x="104285" y="225963"/>
                    <a:pt x="108056" y="225963"/>
                    <a:pt x="110210" y="226785"/>
                  </a:cubicBezTo>
                  <a:close/>
                  <a:moveTo>
                    <a:pt x="207813" y="207411"/>
                  </a:moveTo>
                  <a:cubicBezTo>
                    <a:pt x="220740" y="211807"/>
                    <a:pt x="253057" y="229392"/>
                    <a:pt x="237975" y="246977"/>
                  </a:cubicBezTo>
                  <a:cubicBezTo>
                    <a:pt x="231512" y="254670"/>
                    <a:pt x="219662" y="255769"/>
                    <a:pt x="207543" y="254120"/>
                  </a:cubicBezTo>
                  <a:lnTo>
                    <a:pt x="192514" y="249739"/>
                  </a:lnTo>
                  <a:lnTo>
                    <a:pt x="218585" y="251373"/>
                  </a:lnTo>
                  <a:cubicBezTo>
                    <a:pt x="221817" y="251373"/>
                    <a:pt x="224510" y="248625"/>
                    <a:pt x="225318" y="246152"/>
                  </a:cubicBezTo>
                  <a:lnTo>
                    <a:pt x="223159" y="244467"/>
                  </a:lnTo>
                  <a:lnTo>
                    <a:pt x="229021" y="237566"/>
                  </a:lnTo>
                  <a:cubicBezTo>
                    <a:pt x="229223" y="229941"/>
                    <a:pt x="214276" y="221698"/>
                    <a:pt x="207813" y="218401"/>
                  </a:cubicBezTo>
                  <a:cubicBezTo>
                    <a:pt x="203504" y="216203"/>
                    <a:pt x="194886" y="214005"/>
                    <a:pt x="188422" y="216203"/>
                  </a:cubicBezTo>
                  <a:cubicBezTo>
                    <a:pt x="173341" y="222797"/>
                    <a:pt x="179805" y="231590"/>
                    <a:pt x="186268" y="235986"/>
                  </a:cubicBezTo>
                  <a:cubicBezTo>
                    <a:pt x="197040" y="242580"/>
                    <a:pt x="207813" y="242580"/>
                    <a:pt x="220740" y="242580"/>
                  </a:cubicBezTo>
                  <a:lnTo>
                    <a:pt x="223159" y="244467"/>
                  </a:lnTo>
                  <a:lnTo>
                    <a:pt x="222894" y="244778"/>
                  </a:lnTo>
                  <a:cubicBezTo>
                    <a:pt x="212122" y="249175"/>
                    <a:pt x="192731" y="240382"/>
                    <a:pt x="184114" y="235986"/>
                  </a:cubicBezTo>
                  <a:lnTo>
                    <a:pt x="176254" y="238344"/>
                  </a:lnTo>
                  <a:lnTo>
                    <a:pt x="166878" y="229392"/>
                  </a:lnTo>
                  <a:cubicBezTo>
                    <a:pt x="162569" y="207411"/>
                    <a:pt x="194886" y="205213"/>
                    <a:pt x="207813" y="207411"/>
                  </a:cubicBezTo>
                  <a:close/>
                  <a:moveTo>
                    <a:pt x="473185" y="2498"/>
                  </a:moveTo>
                  <a:cubicBezTo>
                    <a:pt x="478818" y="-962"/>
                    <a:pt x="481635" y="-962"/>
                    <a:pt x="481098" y="3338"/>
                  </a:cubicBezTo>
                  <a:cubicBezTo>
                    <a:pt x="481098" y="20538"/>
                    <a:pt x="397402" y="95788"/>
                    <a:pt x="363065" y="158138"/>
                  </a:cubicBezTo>
                  <a:cubicBezTo>
                    <a:pt x="354480" y="173725"/>
                    <a:pt x="346299" y="187029"/>
                    <a:pt x="338586" y="198316"/>
                  </a:cubicBezTo>
                  <a:lnTo>
                    <a:pt x="320817" y="221353"/>
                  </a:lnTo>
                  <a:lnTo>
                    <a:pt x="337102" y="229534"/>
                  </a:lnTo>
                  <a:cubicBezTo>
                    <a:pt x="358140" y="245621"/>
                    <a:pt x="381606" y="274980"/>
                    <a:pt x="375638" y="299513"/>
                  </a:cubicBezTo>
                  <a:lnTo>
                    <a:pt x="374031" y="301622"/>
                  </a:lnTo>
                  <a:lnTo>
                    <a:pt x="375222" y="300742"/>
                  </a:lnTo>
                  <a:cubicBezTo>
                    <a:pt x="376846" y="300475"/>
                    <a:pt x="378469" y="301008"/>
                    <a:pt x="378469" y="303142"/>
                  </a:cubicBezTo>
                  <a:cubicBezTo>
                    <a:pt x="378469" y="318074"/>
                    <a:pt x="369810" y="328740"/>
                    <a:pt x="356822" y="337273"/>
                  </a:cubicBezTo>
                  <a:cubicBezTo>
                    <a:pt x="342209" y="345273"/>
                    <a:pt x="317856" y="343673"/>
                    <a:pt x="302026" y="352272"/>
                  </a:cubicBezTo>
                  <a:lnTo>
                    <a:pt x="291550" y="363106"/>
                  </a:lnTo>
                  <a:lnTo>
                    <a:pt x="293407" y="365738"/>
                  </a:lnTo>
                  <a:cubicBezTo>
                    <a:pt x="299341" y="373246"/>
                    <a:pt x="305814" y="380753"/>
                    <a:pt x="306893" y="386115"/>
                  </a:cubicBezTo>
                  <a:lnTo>
                    <a:pt x="306348" y="400757"/>
                  </a:lnTo>
                  <a:lnTo>
                    <a:pt x="306912" y="398814"/>
                  </a:lnTo>
                  <a:cubicBezTo>
                    <a:pt x="306912" y="394532"/>
                    <a:pt x="313382" y="394532"/>
                    <a:pt x="313382" y="396673"/>
                  </a:cubicBezTo>
                  <a:lnTo>
                    <a:pt x="308225" y="417614"/>
                  </a:lnTo>
                  <a:lnTo>
                    <a:pt x="309414" y="416500"/>
                  </a:lnTo>
                  <a:cubicBezTo>
                    <a:pt x="310604" y="416252"/>
                    <a:pt x="311795" y="416748"/>
                    <a:pt x="311795" y="418732"/>
                  </a:cubicBezTo>
                  <a:lnTo>
                    <a:pt x="307510" y="420518"/>
                  </a:lnTo>
                  <a:lnTo>
                    <a:pt x="305962" y="426801"/>
                  </a:lnTo>
                  <a:cubicBezTo>
                    <a:pt x="293356" y="452057"/>
                    <a:pt x="266433" y="463398"/>
                    <a:pt x="236367" y="467092"/>
                  </a:cubicBezTo>
                  <a:lnTo>
                    <a:pt x="219187" y="467489"/>
                  </a:lnTo>
                  <a:lnTo>
                    <a:pt x="217934" y="468658"/>
                  </a:lnTo>
                  <a:cubicBezTo>
                    <a:pt x="216445" y="469214"/>
                    <a:pt x="214957" y="469214"/>
                    <a:pt x="214957" y="468103"/>
                  </a:cubicBezTo>
                  <a:lnTo>
                    <a:pt x="215023" y="467585"/>
                  </a:lnTo>
                  <a:lnTo>
                    <a:pt x="204412" y="467830"/>
                  </a:lnTo>
                  <a:lnTo>
                    <a:pt x="203844" y="468209"/>
                  </a:lnTo>
                  <a:lnTo>
                    <a:pt x="203844" y="467843"/>
                  </a:lnTo>
                  <a:lnTo>
                    <a:pt x="195397" y="468038"/>
                  </a:lnTo>
                  <a:lnTo>
                    <a:pt x="184930" y="466553"/>
                  </a:lnTo>
                  <a:lnTo>
                    <a:pt x="184794" y="466621"/>
                  </a:lnTo>
                  <a:lnTo>
                    <a:pt x="184550" y="466499"/>
                  </a:lnTo>
                  <a:lnTo>
                    <a:pt x="145150" y="460911"/>
                  </a:lnTo>
                  <a:lnTo>
                    <a:pt x="124972" y="453738"/>
                  </a:lnTo>
                  <a:lnTo>
                    <a:pt x="124668" y="453906"/>
                  </a:lnTo>
                  <a:lnTo>
                    <a:pt x="123254" y="453128"/>
                  </a:lnTo>
                  <a:lnTo>
                    <a:pt x="118477" y="451430"/>
                  </a:lnTo>
                  <a:lnTo>
                    <a:pt x="116373" y="452599"/>
                  </a:lnTo>
                  <a:cubicBezTo>
                    <a:pt x="114706" y="452863"/>
                    <a:pt x="113039" y="452863"/>
                    <a:pt x="113039" y="452863"/>
                  </a:cubicBezTo>
                  <a:lnTo>
                    <a:pt x="112064" y="449150"/>
                  </a:lnTo>
                  <a:lnTo>
                    <a:pt x="101784" y="445496"/>
                  </a:lnTo>
                  <a:lnTo>
                    <a:pt x="100657" y="446464"/>
                  </a:lnTo>
                  <a:cubicBezTo>
                    <a:pt x="99069" y="447010"/>
                    <a:pt x="97482" y="447010"/>
                    <a:pt x="97482" y="445918"/>
                  </a:cubicBezTo>
                  <a:lnTo>
                    <a:pt x="97482" y="443966"/>
                  </a:lnTo>
                  <a:lnTo>
                    <a:pt x="85372" y="439662"/>
                  </a:lnTo>
                  <a:lnTo>
                    <a:pt x="77261" y="433798"/>
                  </a:lnTo>
                  <a:lnTo>
                    <a:pt x="77241" y="433813"/>
                  </a:lnTo>
                  <a:cubicBezTo>
                    <a:pt x="75455" y="434342"/>
                    <a:pt x="73669" y="434342"/>
                    <a:pt x="73669" y="433284"/>
                  </a:cubicBezTo>
                  <a:lnTo>
                    <a:pt x="73969" y="431418"/>
                  </a:lnTo>
                  <a:lnTo>
                    <a:pt x="67124" y="426470"/>
                  </a:lnTo>
                  <a:lnTo>
                    <a:pt x="64144" y="427463"/>
                  </a:lnTo>
                  <a:lnTo>
                    <a:pt x="64144" y="424316"/>
                  </a:lnTo>
                  <a:lnTo>
                    <a:pt x="36118" y="404057"/>
                  </a:lnTo>
                  <a:lnTo>
                    <a:pt x="27044" y="390922"/>
                  </a:lnTo>
                  <a:lnTo>
                    <a:pt x="26044" y="390422"/>
                  </a:lnTo>
                  <a:lnTo>
                    <a:pt x="26044" y="389474"/>
                  </a:lnTo>
                  <a:lnTo>
                    <a:pt x="13821" y="371781"/>
                  </a:lnTo>
                  <a:lnTo>
                    <a:pt x="3682" y="321789"/>
                  </a:lnTo>
                  <a:lnTo>
                    <a:pt x="1134" y="314913"/>
                  </a:lnTo>
                  <a:cubicBezTo>
                    <a:pt x="-12760" y="230338"/>
                    <a:pt x="104063" y="190925"/>
                    <a:pt x="179584" y="190925"/>
                  </a:cubicBezTo>
                  <a:lnTo>
                    <a:pt x="179362" y="193581"/>
                  </a:lnTo>
                  <a:lnTo>
                    <a:pt x="173111" y="193070"/>
                  </a:lnTo>
                  <a:cubicBezTo>
                    <a:pt x="170953" y="193070"/>
                    <a:pt x="160164" y="197360"/>
                    <a:pt x="166638" y="197360"/>
                  </a:cubicBezTo>
                  <a:lnTo>
                    <a:pt x="169339" y="197513"/>
                  </a:lnTo>
                  <a:lnTo>
                    <a:pt x="116942" y="202487"/>
                  </a:lnTo>
                  <a:cubicBezTo>
                    <a:pt x="61312" y="214653"/>
                    <a:pt x="7502" y="248839"/>
                    <a:pt x="15594" y="313187"/>
                  </a:cubicBezTo>
                  <a:cubicBezTo>
                    <a:pt x="19910" y="351796"/>
                    <a:pt x="50118" y="386115"/>
                    <a:pt x="82485" y="409710"/>
                  </a:cubicBezTo>
                  <a:cubicBezTo>
                    <a:pt x="98668" y="421507"/>
                    <a:pt x="118627" y="432232"/>
                    <a:pt x="139666" y="439739"/>
                  </a:cubicBezTo>
                  <a:lnTo>
                    <a:pt x="152467" y="443168"/>
                  </a:lnTo>
                  <a:lnTo>
                    <a:pt x="153044" y="442544"/>
                  </a:lnTo>
                  <a:cubicBezTo>
                    <a:pt x="154631" y="442279"/>
                    <a:pt x="156219" y="442808"/>
                    <a:pt x="156219" y="443867"/>
                  </a:cubicBezTo>
                  <a:lnTo>
                    <a:pt x="156219" y="444173"/>
                  </a:lnTo>
                  <a:lnTo>
                    <a:pt x="171695" y="448319"/>
                  </a:lnTo>
                  <a:cubicBezTo>
                    <a:pt x="182416" y="450196"/>
                    <a:pt x="193070" y="451000"/>
                    <a:pt x="203320" y="450464"/>
                  </a:cubicBezTo>
                  <a:cubicBezTo>
                    <a:pt x="222740" y="448319"/>
                    <a:pt x="287473" y="426869"/>
                    <a:pt x="293946" y="409710"/>
                  </a:cubicBezTo>
                  <a:cubicBezTo>
                    <a:pt x="296104" y="398985"/>
                    <a:pt x="296104" y="394695"/>
                    <a:pt x="291789" y="383970"/>
                  </a:cubicBezTo>
                  <a:cubicBezTo>
                    <a:pt x="285315" y="366811"/>
                    <a:pt x="272369" y="353941"/>
                    <a:pt x="268053" y="336781"/>
                  </a:cubicBezTo>
                  <a:cubicBezTo>
                    <a:pt x="268053" y="336781"/>
                    <a:pt x="270211" y="336781"/>
                    <a:pt x="270211" y="334637"/>
                  </a:cubicBezTo>
                  <a:lnTo>
                    <a:pt x="291639" y="329625"/>
                  </a:lnTo>
                  <a:lnTo>
                    <a:pt x="294531" y="328006"/>
                  </a:lnTo>
                  <a:lnTo>
                    <a:pt x="295718" y="328671"/>
                  </a:lnTo>
                  <a:lnTo>
                    <a:pt x="306893" y="326057"/>
                  </a:lnTo>
                  <a:cubicBezTo>
                    <a:pt x="352206" y="317477"/>
                    <a:pt x="375942" y="296028"/>
                    <a:pt x="352206" y="259563"/>
                  </a:cubicBezTo>
                  <a:cubicBezTo>
                    <a:pt x="344924" y="249107"/>
                    <a:pt x="335972" y="240460"/>
                    <a:pt x="325836" y="233298"/>
                  </a:cubicBezTo>
                  <a:lnTo>
                    <a:pt x="315378" y="227876"/>
                  </a:lnTo>
                  <a:lnTo>
                    <a:pt x="298482" y="244003"/>
                  </a:lnTo>
                  <a:lnTo>
                    <a:pt x="284750" y="252096"/>
                  </a:lnTo>
                  <a:lnTo>
                    <a:pt x="285828" y="253367"/>
                  </a:lnTo>
                  <a:cubicBezTo>
                    <a:pt x="272901" y="268183"/>
                    <a:pt x="259974" y="283000"/>
                    <a:pt x="247047" y="297817"/>
                  </a:cubicBezTo>
                  <a:cubicBezTo>
                    <a:pt x="241661" y="303108"/>
                    <a:pt x="237890" y="308929"/>
                    <a:pt x="233581" y="312898"/>
                  </a:cubicBezTo>
                  <a:lnTo>
                    <a:pt x="227048" y="314451"/>
                  </a:lnTo>
                  <a:lnTo>
                    <a:pt x="226220" y="314045"/>
                  </a:lnTo>
                  <a:lnTo>
                    <a:pt x="228946" y="311367"/>
                  </a:lnTo>
                  <a:lnTo>
                    <a:pt x="218712" y="304203"/>
                  </a:lnTo>
                  <a:lnTo>
                    <a:pt x="217735" y="304664"/>
                  </a:lnTo>
                  <a:cubicBezTo>
                    <a:pt x="215949" y="304664"/>
                    <a:pt x="214163" y="304102"/>
                    <a:pt x="214163" y="302977"/>
                  </a:cubicBezTo>
                  <a:lnTo>
                    <a:pt x="213912" y="300843"/>
                  </a:lnTo>
                  <a:lnTo>
                    <a:pt x="208595" y="297121"/>
                  </a:lnTo>
                  <a:lnTo>
                    <a:pt x="210325" y="304602"/>
                  </a:lnTo>
                  <a:lnTo>
                    <a:pt x="216865" y="309864"/>
                  </a:lnTo>
                  <a:lnTo>
                    <a:pt x="223347" y="312633"/>
                  </a:lnTo>
                  <a:lnTo>
                    <a:pt x="226220" y="314045"/>
                  </a:lnTo>
                  <a:lnTo>
                    <a:pt x="225502" y="314750"/>
                  </a:lnTo>
                  <a:lnTo>
                    <a:pt x="225523" y="314813"/>
                  </a:lnTo>
                  <a:lnTo>
                    <a:pt x="223587" y="315274"/>
                  </a:lnTo>
                  <a:lnTo>
                    <a:pt x="226881" y="317925"/>
                  </a:lnTo>
                  <a:cubicBezTo>
                    <a:pt x="226881" y="317925"/>
                    <a:pt x="241945" y="326392"/>
                    <a:pt x="203210" y="349675"/>
                  </a:cubicBezTo>
                  <a:cubicBezTo>
                    <a:pt x="164474" y="375075"/>
                    <a:pt x="145107" y="349675"/>
                    <a:pt x="153715" y="353908"/>
                  </a:cubicBezTo>
                  <a:cubicBezTo>
                    <a:pt x="162322" y="358142"/>
                    <a:pt x="168778" y="358142"/>
                    <a:pt x="177386" y="330625"/>
                  </a:cubicBezTo>
                  <a:cubicBezTo>
                    <a:pt x="180614" y="315809"/>
                    <a:pt x="187070" y="307871"/>
                    <a:pt x="192719" y="303638"/>
                  </a:cubicBezTo>
                  <a:lnTo>
                    <a:pt x="200600" y="300060"/>
                  </a:lnTo>
                  <a:lnTo>
                    <a:pt x="199648" y="297817"/>
                  </a:lnTo>
                  <a:lnTo>
                    <a:pt x="211903" y="283770"/>
                  </a:lnTo>
                  <a:lnTo>
                    <a:pt x="211782" y="282736"/>
                  </a:lnTo>
                  <a:lnTo>
                    <a:pt x="213996" y="280993"/>
                  </a:lnTo>
                  <a:lnTo>
                    <a:pt x="247047" y="234317"/>
                  </a:lnTo>
                  <a:lnTo>
                    <a:pt x="252087" y="234317"/>
                  </a:lnTo>
                  <a:lnTo>
                    <a:pt x="251469" y="233388"/>
                  </a:lnTo>
                  <a:cubicBezTo>
                    <a:pt x="253615" y="226400"/>
                    <a:pt x="257103" y="219010"/>
                    <a:pt x="262233" y="210813"/>
                  </a:cubicBezTo>
                  <a:lnTo>
                    <a:pt x="262935" y="209880"/>
                  </a:lnTo>
                  <a:lnTo>
                    <a:pt x="215660" y="200141"/>
                  </a:lnTo>
                  <a:lnTo>
                    <a:pt x="169339" y="197513"/>
                  </a:lnTo>
                  <a:lnTo>
                    <a:pt x="170953" y="197360"/>
                  </a:lnTo>
                  <a:cubicBezTo>
                    <a:pt x="173111" y="197360"/>
                    <a:pt x="176887" y="195751"/>
                    <a:pt x="179315" y="194142"/>
                  </a:cubicBezTo>
                  <a:lnTo>
                    <a:pt x="179362" y="193581"/>
                  </a:lnTo>
                  <a:lnTo>
                    <a:pt x="258343" y="200041"/>
                  </a:lnTo>
                  <a:lnTo>
                    <a:pt x="268396" y="202621"/>
                  </a:lnTo>
                  <a:lnTo>
                    <a:pt x="282855" y="183400"/>
                  </a:lnTo>
                  <a:cubicBezTo>
                    <a:pt x="300292" y="162975"/>
                    <a:pt x="325508" y="137713"/>
                    <a:pt x="360919" y="104388"/>
                  </a:cubicBezTo>
                  <a:cubicBezTo>
                    <a:pt x="414034" y="54400"/>
                    <a:pt x="456284" y="12879"/>
                    <a:pt x="473185" y="2498"/>
                  </a:cubicBezTo>
                  <a:close/>
                </a:path>
              </a:pathLst>
            </a:custGeom>
            <a:solidFill>
              <a:srgbClr val="F9F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2" name="任意多边形: 形状 451">
              <a:extLst>
                <a:ext uri="{FF2B5EF4-FFF2-40B4-BE49-F238E27FC236}">
                  <a16:creationId xmlns="" xmlns:a16="http://schemas.microsoft.com/office/drawing/2014/main" id="{6FD44966-5DF0-48BE-BD37-A79340BE8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266" y="3087958"/>
              <a:ext cx="430484" cy="487321"/>
            </a:xfrm>
            <a:custGeom>
              <a:avLst/>
              <a:gdLst>
                <a:gd name="connsiteX0" fmla="*/ 262208 w 430484"/>
                <a:gd name="connsiteY0" fmla="*/ 459526 h 487321"/>
                <a:gd name="connsiteX1" fmla="*/ 223018 w 430484"/>
                <a:gd name="connsiteY1" fmla="*/ 465052 h 487321"/>
                <a:gd name="connsiteX2" fmla="*/ 228294 w 430484"/>
                <a:gd name="connsiteY2" fmla="*/ 464832 h 487321"/>
                <a:gd name="connsiteX3" fmla="*/ 249752 w 430484"/>
                <a:gd name="connsiteY3" fmla="*/ 469608 h 487321"/>
                <a:gd name="connsiteX4" fmla="*/ 246519 w 430484"/>
                <a:gd name="connsiteY4" fmla="*/ 472225 h 487321"/>
                <a:gd name="connsiteX5" fmla="*/ 243744 w 430484"/>
                <a:gd name="connsiteY5" fmla="*/ 472350 h 487321"/>
                <a:gd name="connsiteX6" fmla="*/ 206883 w 430484"/>
                <a:gd name="connsiteY6" fmla="*/ 468054 h 487321"/>
                <a:gd name="connsiteX7" fmla="*/ 204714 w 430484"/>
                <a:gd name="connsiteY7" fmla="*/ 474497 h 487321"/>
                <a:gd name="connsiteX8" fmla="*/ 219892 w 430484"/>
                <a:gd name="connsiteY8" fmla="*/ 483089 h 487321"/>
                <a:gd name="connsiteX9" fmla="*/ 245370 w 430484"/>
                <a:gd name="connsiteY9" fmla="*/ 473155 h 487321"/>
                <a:gd name="connsiteX10" fmla="*/ 246519 w 430484"/>
                <a:gd name="connsiteY10" fmla="*/ 472225 h 487321"/>
                <a:gd name="connsiteX11" fmla="*/ 249706 w 430484"/>
                <a:gd name="connsiteY11" fmla="*/ 472081 h 487321"/>
                <a:gd name="connsiteX12" fmla="*/ 252417 w 430484"/>
                <a:gd name="connsiteY12" fmla="*/ 470202 h 487321"/>
                <a:gd name="connsiteX13" fmla="*/ 249752 w 430484"/>
                <a:gd name="connsiteY13" fmla="*/ 469608 h 487321"/>
                <a:gd name="connsiteX14" fmla="*/ 265283 w 430484"/>
                <a:gd name="connsiteY14" fmla="*/ 453662 h 487321"/>
                <a:gd name="connsiteX15" fmla="*/ 236970 w 430484"/>
                <a:gd name="connsiteY15" fmla="*/ 457707 h 487321"/>
                <a:gd name="connsiteX16" fmla="*/ 249917 w 430484"/>
                <a:gd name="connsiteY16" fmla="*/ 456724 h 487321"/>
                <a:gd name="connsiteX17" fmla="*/ 260640 w 430484"/>
                <a:gd name="connsiteY17" fmla="*/ 454607 h 487321"/>
                <a:gd name="connsiteX18" fmla="*/ 264929 w 430484"/>
                <a:gd name="connsiteY18" fmla="*/ 454607 h 487321"/>
                <a:gd name="connsiteX19" fmla="*/ 183836 w 430484"/>
                <a:gd name="connsiteY19" fmla="*/ 443597 h 487321"/>
                <a:gd name="connsiteX20" fmla="*/ 187015 w 430484"/>
                <a:gd name="connsiteY20" fmla="*/ 444969 h 487321"/>
                <a:gd name="connsiteX21" fmla="*/ 221753 w 430484"/>
                <a:gd name="connsiteY21" fmla="*/ 444969 h 487321"/>
                <a:gd name="connsiteX22" fmla="*/ 232246 w 430484"/>
                <a:gd name="connsiteY22" fmla="*/ 443744 h 487321"/>
                <a:gd name="connsiteX23" fmla="*/ 200061 w 430484"/>
                <a:gd name="connsiteY23" fmla="*/ 444552 h 487321"/>
                <a:gd name="connsiteX24" fmla="*/ 271331 w 430484"/>
                <a:gd name="connsiteY24" fmla="*/ 437705 h 487321"/>
                <a:gd name="connsiteX25" fmla="*/ 253875 w 430484"/>
                <a:gd name="connsiteY25" fmla="*/ 444055 h 487321"/>
                <a:gd name="connsiteX26" fmla="*/ 228267 w 430484"/>
                <a:gd name="connsiteY26" fmla="*/ 447123 h 487321"/>
                <a:gd name="connsiteX27" fmla="*/ 200042 w 430484"/>
                <a:gd name="connsiteY27" fmla="*/ 449547 h 487321"/>
                <a:gd name="connsiteX28" fmla="*/ 179331 w 430484"/>
                <a:gd name="connsiteY28" fmla="*/ 447768 h 487321"/>
                <a:gd name="connsiteX29" fmla="*/ 179521 w 430484"/>
                <a:gd name="connsiteY29" fmla="*/ 449457 h 487321"/>
                <a:gd name="connsiteX30" fmla="*/ 201714 w 430484"/>
                <a:gd name="connsiteY30" fmla="*/ 457331 h 487321"/>
                <a:gd name="connsiteX31" fmla="*/ 228503 w 430484"/>
                <a:gd name="connsiteY31" fmla="*/ 454896 h 487321"/>
                <a:gd name="connsiteX32" fmla="*/ 252857 w 430484"/>
                <a:gd name="connsiteY32" fmla="*/ 452190 h 487321"/>
                <a:gd name="connsiteX33" fmla="*/ 267372 w 430484"/>
                <a:gd name="connsiteY33" fmla="*/ 448096 h 487321"/>
                <a:gd name="connsiteX34" fmla="*/ 267610 w 430484"/>
                <a:gd name="connsiteY34" fmla="*/ 447463 h 487321"/>
                <a:gd name="connsiteX35" fmla="*/ 267074 w 430484"/>
                <a:gd name="connsiteY35" fmla="*/ 441907 h 487321"/>
                <a:gd name="connsiteX36" fmla="*/ 271261 w 430484"/>
                <a:gd name="connsiteY36" fmla="*/ 432763 h 487321"/>
                <a:gd name="connsiteX37" fmla="*/ 245786 w 430484"/>
                <a:gd name="connsiteY37" fmla="*/ 442163 h 487321"/>
                <a:gd name="connsiteX38" fmla="*/ 258663 w 430484"/>
                <a:gd name="connsiteY38" fmla="*/ 440660 h 487321"/>
                <a:gd name="connsiteX39" fmla="*/ 272775 w 430484"/>
                <a:gd name="connsiteY39" fmla="*/ 435543 h 487321"/>
                <a:gd name="connsiteX40" fmla="*/ 267755 w 430484"/>
                <a:gd name="connsiteY40" fmla="*/ 426326 h 487321"/>
                <a:gd name="connsiteX41" fmla="*/ 254102 w 430484"/>
                <a:gd name="connsiteY41" fmla="*/ 430672 h 487321"/>
                <a:gd name="connsiteX42" fmla="*/ 228305 w 430484"/>
                <a:gd name="connsiteY42" fmla="*/ 431771 h 487321"/>
                <a:gd name="connsiteX43" fmla="*/ 177667 w 430484"/>
                <a:gd name="connsiteY43" fmla="*/ 429800 h 487321"/>
                <a:gd name="connsiteX44" fmla="*/ 176076 w 430484"/>
                <a:gd name="connsiteY44" fmla="*/ 434762 h 487321"/>
                <a:gd name="connsiteX45" fmla="*/ 183161 w 430484"/>
                <a:gd name="connsiteY45" fmla="*/ 437938 h 487321"/>
                <a:gd name="connsiteX46" fmla="*/ 193623 w 430484"/>
                <a:gd name="connsiteY46" fmla="*/ 440319 h 487321"/>
                <a:gd name="connsiteX47" fmla="*/ 232253 w 430484"/>
                <a:gd name="connsiteY47" fmla="*/ 438202 h 487321"/>
                <a:gd name="connsiteX48" fmla="*/ 252640 w 430484"/>
                <a:gd name="connsiteY48" fmla="*/ 437144 h 487321"/>
                <a:gd name="connsiteX49" fmla="*/ 270177 w 430484"/>
                <a:gd name="connsiteY49" fmla="*/ 430772 h 487321"/>
                <a:gd name="connsiteX50" fmla="*/ 178340 w 430484"/>
                <a:gd name="connsiteY50" fmla="*/ 424196 h 487321"/>
                <a:gd name="connsiteX51" fmla="*/ 178340 w 430484"/>
                <a:gd name="connsiteY51" fmla="*/ 425177 h 487321"/>
                <a:gd name="connsiteX52" fmla="*/ 189556 w 430484"/>
                <a:gd name="connsiteY52" fmla="*/ 427068 h 487321"/>
                <a:gd name="connsiteX53" fmla="*/ 264986 w 430484"/>
                <a:gd name="connsiteY53" fmla="*/ 422953 h 487321"/>
                <a:gd name="connsiteX54" fmla="*/ 238764 w 430484"/>
                <a:gd name="connsiteY54" fmla="*/ 426576 h 487321"/>
                <a:gd name="connsiteX55" fmla="*/ 260890 w 430484"/>
                <a:gd name="connsiteY55" fmla="*/ 425177 h 487321"/>
                <a:gd name="connsiteX56" fmla="*/ 266809 w 430484"/>
                <a:gd name="connsiteY56" fmla="*/ 411957 h 487321"/>
                <a:gd name="connsiteX57" fmla="*/ 261054 w 430484"/>
                <a:gd name="connsiteY57" fmla="*/ 413213 h 487321"/>
                <a:gd name="connsiteX58" fmla="*/ 247063 w 430484"/>
                <a:gd name="connsiteY58" fmla="*/ 414603 h 487321"/>
                <a:gd name="connsiteX59" fmla="*/ 216927 w 430484"/>
                <a:gd name="connsiteY59" fmla="*/ 416825 h 487321"/>
                <a:gd name="connsiteX60" fmla="*/ 191366 w 430484"/>
                <a:gd name="connsiteY60" fmla="*/ 417936 h 487321"/>
                <a:gd name="connsiteX61" fmla="*/ 178340 w 430484"/>
                <a:gd name="connsiteY61" fmla="*/ 414914 h 487321"/>
                <a:gd name="connsiteX62" fmla="*/ 178340 w 430484"/>
                <a:gd name="connsiteY62" fmla="*/ 419850 h 487321"/>
                <a:gd name="connsiteX63" fmla="*/ 199550 w 430484"/>
                <a:gd name="connsiteY63" fmla="*/ 424819 h 487321"/>
                <a:gd name="connsiteX64" fmla="*/ 226616 w 430484"/>
                <a:gd name="connsiteY64" fmla="*/ 424980 h 487321"/>
                <a:gd name="connsiteX65" fmla="*/ 271256 w 430484"/>
                <a:gd name="connsiteY65" fmla="*/ 418076 h 487321"/>
                <a:gd name="connsiteX66" fmla="*/ 181191 w 430484"/>
                <a:gd name="connsiteY66" fmla="*/ 408971 h 487321"/>
                <a:gd name="connsiteX67" fmla="*/ 184639 w 430484"/>
                <a:gd name="connsiteY67" fmla="*/ 410157 h 487321"/>
                <a:gd name="connsiteX68" fmla="*/ 195402 w 430484"/>
                <a:gd name="connsiteY68" fmla="*/ 410157 h 487321"/>
                <a:gd name="connsiteX69" fmla="*/ 208355 w 430484"/>
                <a:gd name="connsiteY69" fmla="*/ 410157 h 487321"/>
                <a:gd name="connsiteX70" fmla="*/ 264600 w 430484"/>
                <a:gd name="connsiteY70" fmla="*/ 404078 h 487321"/>
                <a:gd name="connsiteX71" fmla="*/ 243433 w 430484"/>
                <a:gd name="connsiteY71" fmla="*/ 407570 h 487321"/>
                <a:gd name="connsiteX72" fmla="*/ 257826 w 430484"/>
                <a:gd name="connsiteY72" fmla="*/ 405712 h 487321"/>
                <a:gd name="connsiteX73" fmla="*/ 264283 w 430484"/>
                <a:gd name="connsiteY73" fmla="*/ 405712 h 487321"/>
                <a:gd name="connsiteX74" fmla="*/ 266523 w 430484"/>
                <a:gd name="connsiteY74" fmla="*/ 394464 h 487321"/>
                <a:gd name="connsiteX75" fmla="*/ 266518 w 430484"/>
                <a:gd name="connsiteY75" fmla="*/ 394467 h 487321"/>
                <a:gd name="connsiteX76" fmla="*/ 230607 w 430484"/>
                <a:gd name="connsiteY76" fmla="*/ 396891 h 487321"/>
                <a:gd name="connsiteX77" fmla="*/ 202313 w 430484"/>
                <a:gd name="connsiteY77" fmla="*/ 397429 h 487321"/>
                <a:gd name="connsiteX78" fmla="*/ 177732 w 430484"/>
                <a:gd name="connsiteY78" fmla="*/ 395089 h 487321"/>
                <a:gd name="connsiteX79" fmla="*/ 176029 w 430484"/>
                <a:gd name="connsiteY79" fmla="*/ 399045 h 487321"/>
                <a:gd name="connsiteX80" fmla="*/ 177319 w 430484"/>
                <a:gd name="connsiteY80" fmla="*/ 404372 h 487321"/>
                <a:gd name="connsiteX81" fmla="*/ 225046 w 430484"/>
                <a:gd name="connsiteY81" fmla="*/ 407553 h 487321"/>
                <a:gd name="connsiteX82" fmla="*/ 265080 w 430484"/>
                <a:gd name="connsiteY82" fmla="*/ 401601 h 487321"/>
                <a:gd name="connsiteX83" fmla="*/ 266436 w 430484"/>
                <a:gd name="connsiteY83" fmla="*/ 394600 h 487321"/>
                <a:gd name="connsiteX84" fmla="*/ 178243 w 430484"/>
                <a:gd name="connsiteY84" fmla="*/ 389680 h 487321"/>
                <a:gd name="connsiteX85" fmla="*/ 191431 w 430484"/>
                <a:gd name="connsiteY85" fmla="*/ 392582 h 487321"/>
                <a:gd name="connsiteX86" fmla="*/ 209066 w 430484"/>
                <a:gd name="connsiteY86" fmla="*/ 392582 h 487321"/>
                <a:gd name="connsiteX87" fmla="*/ 265159 w 430484"/>
                <a:gd name="connsiteY87" fmla="*/ 388000 h 487321"/>
                <a:gd name="connsiteX88" fmla="*/ 230391 w 430484"/>
                <a:gd name="connsiteY88" fmla="*/ 392582 h 487321"/>
                <a:gd name="connsiteX89" fmla="*/ 241489 w 430484"/>
                <a:gd name="connsiteY89" fmla="*/ 392582 h 487321"/>
                <a:gd name="connsiteX90" fmla="*/ 264341 w 430484"/>
                <a:gd name="connsiteY90" fmla="*/ 389350 h 487321"/>
                <a:gd name="connsiteX91" fmla="*/ 123230 w 430484"/>
                <a:gd name="connsiteY91" fmla="*/ 375232 h 487321"/>
                <a:gd name="connsiteX92" fmla="*/ 127037 w 430484"/>
                <a:gd name="connsiteY92" fmla="*/ 377877 h 487321"/>
                <a:gd name="connsiteX93" fmla="*/ 111808 w 430484"/>
                <a:gd name="connsiteY93" fmla="*/ 384227 h 487321"/>
                <a:gd name="connsiteX94" fmla="*/ 81352 w 430484"/>
                <a:gd name="connsiteY94" fmla="*/ 390577 h 487321"/>
                <a:gd name="connsiteX95" fmla="*/ 72650 w 430484"/>
                <a:gd name="connsiteY95" fmla="*/ 388461 h 487321"/>
                <a:gd name="connsiteX96" fmla="*/ 85703 w 430484"/>
                <a:gd name="connsiteY96" fmla="*/ 382111 h 487321"/>
                <a:gd name="connsiteX97" fmla="*/ 116159 w 430484"/>
                <a:gd name="connsiteY97" fmla="*/ 375761 h 487321"/>
                <a:gd name="connsiteX98" fmla="*/ 123230 w 430484"/>
                <a:gd name="connsiteY98" fmla="*/ 375232 h 487321"/>
                <a:gd name="connsiteX99" fmla="*/ 272595 w 430484"/>
                <a:gd name="connsiteY99" fmla="*/ 366875 h 487321"/>
                <a:gd name="connsiteX100" fmla="*/ 262106 w 430484"/>
                <a:gd name="connsiteY100" fmla="*/ 369873 h 487321"/>
                <a:gd name="connsiteX101" fmla="*/ 270994 w 430484"/>
                <a:gd name="connsiteY101" fmla="*/ 368686 h 487321"/>
                <a:gd name="connsiteX102" fmla="*/ 168632 w 430484"/>
                <a:gd name="connsiteY102" fmla="*/ 361943 h 487321"/>
                <a:gd name="connsiteX103" fmla="*/ 174378 w 430484"/>
                <a:gd name="connsiteY103" fmla="*/ 368686 h 487321"/>
                <a:gd name="connsiteX104" fmla="*/ 174927 w 430484"/>
                <a:gd name="connsiteY104" fmla="*/ 369286 h 487321"/>
                <a:gd name="connsiteX105" fmla="*/ 170264 w 430484"/>
                <a:gd name="connsiteY105" fmla="*/ 371036 h 487321"/>
                <a:gd name="connsiteX106" fmla="*/ 176530 w 430484"/>
                <a:gd name="connsiteY106" fmla="*/ 371036 h 487321"/>
                <a:gd name="connsiteX107" fmla="*/ 174927 w 430484"/>
                <a:gd name="connsiteY107" fmla="*/ 369286 h 487321"/>
                <a:gd name="connsiteX108" fmla="*/ 176525 w 430484"/>
                <a:gd name="connsiteY108" fmla="*/ 368686 h 487321"/>
                <a:gd name="connsiteX109" fmla="*/ 206128 w 430484"/>
                <a:gd name="connsiteY109" fmla="*/ 373145 h 487321"/>
                <a:gd name="connsiteX110" fmla="*/ 210952 w 430484"/>
                <a:gd name="connsiteY110" fmla="*/ 373008 h 487321"/>
                <a:gd name="connsiteX111" fmla="*/ 175309 w 430484"/>
                <a:gd name="connsiteY111" fmla="*/ 367178 h 487321"/>
                <a:gd name="connsiteX112" fmla="*/ 348499 w 430484"/>
                <a:gd name="connsiteY112" fmla="*/ 349343 h 487321"/>
                <a:gd name="connsiteX113" fmla="*/ 378873 w 430484"/>
                <a:gd name="connsiteY113" fmla="*/ 385673 h 487321"/>
                <a:gd name="connsiteX114" fmla="*/ 352838 w 430484"/>
                <a:gd name="connsiteY114" fmla="*/ 392084 h 487321"/>
                <a:gd name="connsiteX115" fmla="*/ 328972 w 430484"/>
                <a:gd name="connsiteY115" fmla="*/ 362165 h 487321"/>
                <a:gd name="connsiteX116" fmla="*/ 348499 w 430484"/>
                <a:gd name="connsiteY116" fmla="*/ 349343 h 487321"/>
                <a:gd name="connsiteX117" fmla="*/ 66437 w 430484"/>
                <a:gd name="connsiteY117" fmla="*/ 313607 h 487321"/>
                <a:gd name="connsiteX118" fmla="*/ 73104 w 430484"/>
                <a:gd name="connsiteY118" fmla="*/ 318161 h 487321"/>
                <a:gd name="connsiteX119" fmla="*/ 62437 w 430484"/>
                <a:gd name="connsiteY119" fmla="*/ 331020 h 487321"/>
                <a:gd name="connsiteX120" fmla="*/ 34706 w 430484"/>
                <a:gd name="connsiteY120" fmla="*/ 348165 h 487321"/>
                <a:gd name="connsiteX121" fmla="*/ 17640 w 430484"/>
                <a:gd name="connsiteY121" fmla="*/ 335307 h 487321"/>
                <a:gd name="connsiteX122" fmla="*/ 58171 w 430484"/>
                <a:gd name="connsiteY122" fmla="*/ 313875 h 487321"/>
                <a:gd name="connsiteX123" fmla="*/ 66437 w 430484"/>
                <a:gd name="connsiteY123" fmla="*/ 313607 h 487321"/>
                <a:gd name="connsiteX124" fmla="*/ 379106 w 430484"/>
                <a:gd name="connsiteY124" fmla="*/ 283157 h 487321"/>
                <a:gd name="connsiteX125" fmla="*/ 414141 w 430484"/>
                <a:gd name="connsiteY125" fmla="*/ 285425 h 487321"/>
                <a:gd name="connsiteX126" fmla="*/ 420710 w 430484"/>
                <a:gd name="connsiteY126" fmla="*/ 292228 h 487321"/>
                <a:gd name="connsiteX127" fmla="*/ 403192 w 430484"/>
                <a:gd name="connsiteY127" fmla="*/ 299032 h 487321"/>
                <a:gd name="connsiteX128" fmla="*/ 368158 w 430484"/>
                <a:gd name="connsiteY128" fmla="*/ 299032 h 487321"/>
                <a:gd name="connsiteX129" fmla="*/ 361589 w 430484"/>
                <a:gd name="connsiteY129" fmla="*/ 292228 h 487321"/>
                <a:gd name="connsiteX130" fmla="*/ 379106 w 430484"/>
                <a:gd name="connsiteY130" fmla="*/ 283157 h 487321"/>
                <a:gd name="connsiteX131" fmla="*/ 249746 w 430484"/>
                <a:gd name="connsiteY131" fmla="*/ 238416 h 487321"/>
                <a:gd name="connsiteX132" fmla="*/ 251882 w 430484"/>
                <a:gd name="connsiteY132" fmla="*/ 238416 h 487321"/>
                <a:gd name="connsiteX133" fmla="*/ 249674 w 430484"/>
                <a:gd name="connsiteY133" fmla="*/ 239312 h 487321"/>
                <a:gd name="connsiteX134" fmla="*/ 257221 w 430484"/>
                <a:gd name="connsiteY134" fmla="*/ 235196 h 487321"/>
                <a:gd name="connsiteX135" fmla="*/ 262561 w 430484"/>
                <a:gd name="connsiteY135" fmla="*/ 238416 h 487321"/>
                <a:gd name="connsiteX136" fmla="*/ 251882 w 430484"/>
                <a:gd name="connsiteY136" fmla="*/ 238416 h 487321"/>
                <a:gd name="connsiteX137" fmla="*/ 257221 w 430484"/>
                <a:gd name="connsiteY137" fmla="*/ 235196 h 487321"/>
                <a:gd name="connsiteX138" fmla="*/ 157902 w 430484"/>
                <a:gd name="connsiteY138" fmla="*/ 223390 h 487321"/>
                <a:gd name="connsiteX139" fmla="*/ 230890 w 430484"/>
                <a:gd name="connsiteY139" fmla="*/ 246935 h 487321"/>
                <a:gd name="connsiteX140" fmla="*/ 249674 w 430484"/>
                <a:gd name="connsiteY140" fmla="*/ 239312 h 487321"/>
                <a:gd name="connsiteX141" fmla="*/ 249202 w 430484"/>
                <a:gd name="connsiteY141" fmla="*/ 245189 h 487321"/>
                <a:gd name="connsiteX142" fmla="*/ 236697 w 430484"/>
                <a:gd name="connsiteY142" fmla="*/ 251529 h 487321"/>
                <a:gd name="connsiteX143" fmla="*/ 199819 w 430484"/>
                <a:gd name="connsiteY143" fmla="*/ 254783 h 487321"/>
                <a:gd name="connsiteX144" fmla="*/ 174954 w 430484"/>
                <a:gd name="connsiteY144" fmla="*/ 249354 h 487321"/>
                <a:gd name="connsiteX145" fmla="*/ 150693 w 430484"/>
                <a:gd name="connsiteY145" fmla="*/ 223122 h 487321"/>
                <a:gd name="connsiteX146" fmla="*/ 157902 w 430484"/>
                <a:gd name="connsiteY146" fmla="*/ 223390 h 487321"/>
                <a:gd name="connsiteX147" fmla="*/ 147222 w 430484"/>
                <a:gd name="connsiteY147" fmla="*/ 227683 h 487321"/>
                <a:gd name="connsiteX148" fmla="*/ 149585 w 430484"/>
                <a:gd name="connsiteY148" fmla="*/ 232098 h 487321"/>
                <a:gd name="connsiteX149" fmla="*/ 145086 w 430484"/>
                <a:gd name="connsiteY149" fmla="*/ 227683 h 487321"/>
                <a:gd name="connsiteX150" fmla="*/ 150693 w 430484"/>
                <a:gd name="connsiteY150" fmla="*/ 223122 h 487321"/>
                <a:gd name="connsiteX151" fmla="*/ 35004 w 430484"/>
                <a:gd name="connsiteY151" fmla="*/ 221125 h 487321"/>
                <a:gd name="connsiteX152" fmla="*/ 67117 w 430484"/>
                <a:gd name="connsiteY152" fmla="*/ 222514 h 487321"/>
                <a:gd name="connsiteX153" fmla="*/ 64940 w 430484"/>
                <a:gd name="connsiteY153" fmla="*/ 229181 h 487321"/>
                <a:gd name="connsiteX154" fmla="*/ 47523 w 430484"/>
                <a:gd name="connsiteY154" fmla="*/ 231404 h 487321"/>
                <a:gd name="connsiteX155" fmla="*/ 21397 w 430484"/>
                <a:gd name="connsiteY155" fmla="*/ 235849 h 487321"/>
                <a:gd name="connsiteX156" fmla="*/ 1803 w 430484"/>
                <a:gd name="connsiteY156" fmla="*/ 238071 h 487321"/>
                <a:gd name="connsiteX157" fmla="*/ 6157 w 430484"/>
                <a:gd name="connsiteY157" fmla="*/ 231404 h 487321"/>
                <a:gd name="connsiteX158" fmla="*/ 35004 w 430484"/>
                <a:gd name="connsiteY158" fmla="*/ 221125 h 487321"/>
                <a:gd name="connsiteX159" fmla="*/ 391839 w 430484"/>
                <a:gd name="connsiteY159" fmla="*/ 211719 h 487321"/>
                <a:gd name="connsiteX160" fmla="*/ 415376 w 430484"/>
                <a:gd name="connsiteY160" fmla="*/ 211719 h 487321"/>
                <a:gd name="connsiteX161" fmla="*/ 426074 w 430484"/>
                <a:gd name="connsiteY161" fmla="*/ 220450 h 487321"/>
                <a:gd name="connsiteX162" fmla="*/ 413236 w 430484"/>
                <a:gd name="connsiteY162" fmla="*/ 229182 h 487321"/>
                <a:gd name="connsiteX163" fmla="*/ 389699 w 430484"/>
                <a:gd name="connsiteY163" fmla="*/ 229182 h 487321"/>
                <a:gd name="connsiteX164" fmla="*/ 376861 w 430484"/>
                <a:gd name="connsiteY164" fmla="*/ 220450 h 487321"/>
                <a:gd name="connsiteX165" fmla="*/ 391839 w 430484"/>
                <a:gd name="connsiteY165" fmla="*/ 211719 h 487321"/>
                <a:gd name="connsiteX166" fmla="*/ 315866 w 430484"/>
                <a:gd name="connsiteY166" fmla="*/ 191640 h 487321"/>
                <a:gd name="connsiteX167" fmla="*/ 321072 w 430484"/>
                <a:gd name="connsiteY167" fmla="*/ 193786 h 487321"/>
                <a:gd name="connsiteX168" fmla="*/ 292573 w 430484"/>
                <a:gd name="connsiteY168" fmla="*/ 301090 h 487321"/>
                <a:gd name="connsiteX169" fmla="*/ 285996 w 430484"/>
                <a:gd name="connsiteY169" fmla="*/ 301090 h 487321"/>
                <a:gd name="connsiteX170" fmla="*/ 312303 w 430484"/>
                <a:gd name="connsiteY170" fmla="*/ 195932 h 487321"/>
                <a:gd name="connsiteX171" fmla="*/ 315866 w 430484"/>
                <a:gd name="connsiteY171" fmla="*/ 191640 h 487321"/>
                <a:gd name="connsiteX172" fmla="*/ 312568 w 430484"/>
                <a:gd name="connsiteY172" fmla="*/ 175841 h 487321"/>
                <a:gd name="connsiteX173" fmla="*/ 316537 w 430484"/>
                <a:gd name="connsiteY173" fmla="*/ 178064 h 487321"/>
                <a:gd name="connsiteX174" fmla="*/ 316537 w 430484"/>
                <a:gd name="connsiteY174" fmla="*/ 180287 h 487321"/>
                <a:gd name="connsiteX175" fmla="*/ 308599 w 430484"/>
                <a:gd name="connsiteY175" fmla="*/ 182509 h 487321"/>
                <a:gd name="connsiteX176" fmla="*/ 308599 w 430484"/>
                <a:gd name="connsiteY176" fmla="*/ 180287 h 487321"/>
                <a:gd name="connsiteX177" fmla="*/ 312568 w 430484"/>
                <a:gd name="connsiteY177" fmla="*/ 175841 h 487321"/>
                <a:gd name="connsiteX178" fmla="*/ 228121 w 430484"/>
                <a:gd name="connsiteY178" fmla="*/ 114036 h 487321"/>
                <a:gd name="connsiteX179" fmla="*/ 185113 w 430484"/>
                <a:gd name="connsiteY179" fmla="*/ 119376 h 487321"/>
                <a:gd name="connsiteX180" fmla="*/ 112114 w 430484"/>
                <a:gd name="connsiteY180" fmla="*/ 192450 h 487321"/>
                <a:gd name="connsiteX181" fmla="*/ 122849 w 430484"/>
                <a:gd name="connsiteY181" fmla="*/ 265523 h 487321"/>
                <a:gd name="connsiteX182" fmla="*/ 152907 w 430484"/>
                <a:gd name="connsiteY182" fmla="*/ 325702 h 487321"/>
                <a:gd name="connsiteX183" fmla="*/ 156699 w 430484"/>
                <a:gd name="connsiteY183" fmla="*/ 341576 h 487321"/>
                <a:gd name="connsiteX184" fmla="*/ 182798 w 430484"/>
                <a:gd name="connsiteY184" fmla="*/ 361808 h 487321"/>
                <a:gd name="connsiteX185" fmla="*/ 188558 w 430484"/>
                <a:gd name="connsiteY185" fmla="*/ 362602 h 487321"/>
                <a:gd name="connsiteX186" fmla="*/ 174989 w 430484"/>
                <a:gd name="connsiteY186" fmla="*/ 296371 h 487321"/>
                <a:gd name="connsiteX187" fmla="*/ 164310 w 430484"/>
                <a:gd name="connsiteY187" fmla="*/ 259612 h 487321"/>
                <a:gd name="connsiteX188" fmla="*/ 149585 w 430484"/>
                <a:gd name="connsiteY188" fmla="*/ 232098 h 487321"/>
                <a:gd name="connsiteX189" fmla="*/ 164944 w 430484"/>
                <a:gd name="connsiteY189" fmla="*/ 247169 h 487321"/>
                <a:gd name="connsiteX190" fmla="*/ 174954 w 430484"/>
                <a:gd name="connsiteY190" fmla="*/ 249354 h 487321"/>
                <a:gd name="connsiteX191" fmla="*/ 175523 w 430484"/>
                <a:gd name="connsiteY191" fmla="*/ 250221 h 487321"/>
                <a:gd name="connsiteX192" fmla="*/ 183533 w 430484"/>
                <a:gd name="connsiteY192" fmla="*/ 283492 h 487321"/>
                <a:gd name="connsiteX193" fmla="*/ 200449 w 430484"/>
                <a:gd name="connsiteY193" fmla="*/ 364242 h 487321"/>
                <a:gd name="connsiteX194" fmla="*/ 217835 w 430484"/>
                <a:gd name="connsiteY194" fmla="*/ 366641 h 487321"/>
                <a:gd name="connsiteX195" fmla="*/ 239511 w 430484"/>
                <a:gd name="connsiteY195" fmla="*/ 365955 h 487321"/>
                <a:gd name="connsiteX196" fmla="*/ 249202 w 430484"/>
                <a:gd name="connsiteY196" fmla="*/ 245189 h 487321"/>
                <a:gd name="connsiteX197" fmla="*/ 262561 w 430484"/>
                <a:gd name="connsiteY197" fmla="*/ 238416 h 487321"/>
                <a:gd name="connsiteX198" fmla="*/ 252022 w 430484"/>
                <a:gd name="connsiteY198" fmla="*/ 365516 h 487321"/>
                <a:gd name="connsiteX199" fmla="*/ 279420 w 430484"/>
                <a:gd name="connsiteY199" fmla="*/ 359152 h 487321"/>
                <a:gd name="connsiteX200" fmla="*/ 283339 w 430484"/>
                <a:gd name="connsiteY200" fmla="*/ 354716 h 487321"/>
                <a:gd name="connsiteX201" fmla="*/ 286023 w 430484"/>
                <a:gd name="connsiteY201" fmla="*/ 334299 h 487321"/>
                <a:gd name="connsiteX202" fmla="*/ 316082 w 430484"/>
                <a:gd name="connsiteY202" fmla="*/ 271971 h 487321"/>
                <a:gd name="connsiteX203" fmla="*/ 328964 w 430484"/>
                <a:gd name="connsiteY203" fmla="*/ 183853 h 487321"/>
                <a:gd name="connsiteX204" fmla="*/ 228121 w 430484"/>
                <a:gd name="connsiteY204" fmla="*/ 114036 h 487321"/>
                <a:gd name="connsiteX205" fmla="*/ 26024 w 430484"/>
                <a:gd name="connsiteY205" fmla="*/ 111942 h 487321"/>
                <a:gd name="connsiteX206" fmla="*/ 34490 w 430484"/>
                <a:gd name="connsiteY206" fmla="*/ 114286 h 487321"/>
                <a:gd name="connsiteX207" fmla="*/ 53540 w 430484"/>
                <a:gd name="connsiteY207" fmla="*/ 130955 h 487321"/>
                <a:gd name="connsiteX208" fmla="*/ 45074 w 430484"/>
                <a:gd name="connsiteY208" fmla="*/ 139290 h 487321"/>
                <a:gd name="connsiteX209" fmla="*/ 30257 w 430484"/>
                <a:gd name="connsiteY209" fmla="*/ 139290 h 487321"/>
                <a:gd name="connsiteX210" fmla="*/ 11207 w 430484"/>
                <a:gd name="connsiteY210" fmla="*/ 122621 h 487321"/>
                <a:gd name="connsiteX211" fmla="*/ 17557 w 430484"/>
                <a:gd name="connsiteY211" fmla="*/ 114286 h 487321"/>
                <a:gd name="connsiteX212" fmla="*/ 26024 w 430484"/>
                <a:gd name="connsiteY212" fmla="*/ 111942 h 487321"/>
                <a:gd name="connsiteX213" fmla="*/ 202289 w 430484"/>
                <a:gd name="connsiteY213" fmla="*/ 108630 h 487321"/>
                <a:gd name="connsiteX214" fmla="*/ 283876 w 430484"/>
                <a:gd name="connsiteY214" fmla="*/ 119376 h 487321"/>
                <a:gd name="connsiteX215" fmla="*/ 341846 w 430484"/>
                <a:gd name="connsiteY215" fmla="*/ 194599 h 487321"/>
                <a:gd name="connsiteX216" fmla="*/ 316082 w 430484"/>
                <a:gd name="connsiteY216" fmla="*/ 289165 h 487321"/>
                <a:gd name="connsiteX217" fmla="*/ 296758 w 430484"/>
                <a:gd name="connsiteY217" fmla="*/ 330000 h 487321"/>
                <a:gd name="connsiteX218" fmla="*/ 288170 w 430484"/>
                <a:gd name="connsiteY218" fmla="*/ 364388 h 487321"/>
                <a:gd name="connsiteX219" fmla="*/ 273898 w 430484"/>
                <a:gd name="connsiteY219" fmla="*/ 371228 h 487321"/>
                <a:gd name="connsiteX220" fmla="*/ 280664 w 430484"/>
                <a:gd name="connsiteY220" fmla="*/ 371036 h 487321"/>
                <a:gd name="connsiteX221" fmla="*/ 280936 w 430484"/>
                <a:gd name="connsiteY221" fmla="*/ 371306 h 487321"/>
                <a:gd name="connsiteX222" fmla="*/ 279675 w 430484"/>
                <a:gd name="connsiteY222" fmla="*/ 371820 h 487321"/>
                <a:gd name="connsiteX223" fmla="*/ 274135 w 430484"/>
                <a:gd name="connsiteY223" fmla="*/ 373191 h 487321"/>
                <a:gd name="connsiteX224" fmla="*/ 273980 w 430484"/>
                <a:gd name="connsiteY224" fmla="*/ 373447 h 487321"/>
                <a:gd name="connsiteX225" fmla="*/ 267861 w 430484"/>
                <a:gd name="connsiteY225" fmla="*/ 374121 h 487321"/>
                <a:gd name="connsiteX226" fmla="*/ 262943 w 430484"/>
                <a:gd name="connsiteY226" fmla="*/ 376478 h 487321"/>
                <a:gd name="connsiteX227" fmla="*/ 240703 w 430484"/>
                <a:gd name="connsiteY227" fmla="*/ 377108 h 487321"/>
                <a:gd name="connsiteX228" fmla="*/ 237136 w 430484"/>
                <a:gd name="connsiteY228" fmla="*/ 377500 h 487321"/>
                <a:gd name="connsiteX229" fmla="*/ 233198 w 430484"/>
                <a:gd name="connsiteY229" fmla="*/ 377370 h 487321"/>
                <a:gd name="connsiteX230" fmla="*/ 202289 w 430484"/>
                <a:gd name="connsiteY230" fmla="*/ 379433 h 487321"/>
                <a:gd name="connsiteX231" fmla="*/ 171781 w 430484"/>
                <a:gd name="connsiteY231" fmla="*/ 375361 h 487321"/>
                <a:gd name="connsiteX232" fmla="*/ 168579 w 430484"/>
                <a:gd name="connsiteY232" fmla="*/ 376154 h 487321"/>
                <a:gd name="connsiteX233" fmla="*/ 171843 w 430484"/>
                <a:gd name="connsiteY233" fmla="*/ 381809 h 487321"/>
                <a:gd name="connsiteX234" fmla="*/ 171843 w 430484"/>
                <a:gd name="connsiteY234" fmla="*/ 384233 h 487321"/>
                <a:gd name="connsiteX235" fmla="*/ 225019 w 430484"/>
                <a:gd name="connsiteY235" fmla="*/ 388725 h 487321"/>
                <a:gd name="connsiteX236" fmla="*/ 267849 w 430484"/>
                <a:gd name="connsiteY236" fmla="*/ 383562 h 487321"/>
                <a:gd name="connsiteX237" fmla="*/ 273980 w 430484"/>
                <a:gd name="connsiteY237" fmla="*/ 373447 h 487321"/>
                <a:gd name="connsiteX238" fmla="*/ 276311 w 430484"/>
                <a:gd name="connsiteY238" fmla="*/ 373191 h 487321"/>
                <a:gd name="connsiteX239" fmla="*/ 279675 w 430484"/>
                <a:gd name="connsiteY239" fmla="*/ 371820 h 487321"/>
                <a:gd name="connsiteX240" fmla="*/ 282841 w 430484"/>
                <a:gd name="connsiteY240" fmla="*/ 371036 h 487321"/>
                <a:gd name="connsiteX241" fmla="*/ 282217 w 430484"/>
                <a:gd name="connsiteY241" fmla="*/ 383148 h 487321"/>
                <a:gd name="connsiteX242" fmla="*/ 282861 w 430484"/>
                <a:gd name="connsiteY242" fmla="*/ 383434 h 487321"/>
                <a:gd name="connsiteX243" fmla="*/ 282183 w 430484"/>
                <a:gd name="connsiteY243" fmla="*/ 383818 h 487321"/>
                <a:gd name="connsiteX244" fmla="*/ 282025 w 430484"/>
                <a:gd name="connsiteY244" fmla="*/ 386892 h 487321"/>
                <a:gd name="connsiteX245" fmla="*/ 274066 w 430484"/>
                <a:gd name="connsiteY245" fmla="*/ 390780 h 487321"/>
                <a:gd name="connsiteX246" fmla="*/ 281773 w 430484"/>
                <a:gd name="connsiteY246" fmla="*/ 397378 h 487321"/>
                <a:gd name="connsiteX247" fmla="*/ 280503 w 430484"/>
                <a:gd name="connsiteY247" fmla="*/ 399790 h 487321"/>
                <a:gd name="connsiteX248" fmla="*/ 282342 w 430484"/>
                <a:gd name="connsiteY248" fmla="*/ 399913 h 487321"/>
                <a:gd name="connsiteX249" fmla="*/ 279814 w 430484"/>
                <a:gd name="connsiteY249" fmla="*/ 401098 h 487321"/>
                <a:gd name="connsiteX250" fmla="*/ 275083 w 430484"/>
                <a:gd name="connsiteY250" fmla="*/ 410086 h 487321"/>
                <a:gd name="connsiteX251" fmla="*/ 276844 w 430484"/>
                <a:gd name="connsiteY251" fmla="*/ 417212 h 487321"/>
                <a:gd name="connsiteX252" fmla="*/ 278323 w 430484"/>
                <a:gd name="connsiteY252" fmla="*/ 416983 h 487321"/>
                <a:gd name="connsiteX253" fmla="*/ 278323 w 430484"/>
                <a:gd name="connsiteY253" fmla="*/ 421111 h 487321"/>
                <a:gd name="connsiteX254" fmla="*/ 277825 w 430484"/>
                <a:gd name="connsiteY254" fmla="*/ 421179 h 487321"/>
                <a:gd name="connsiteX255" fmla="*/ 278269 w 430484"/>
                <a:gd name="connsiteY255" fmla="*/ 422979 h 487321"/>
                <a:gd name="connsiteX256" fmla="*/ 277189 w 430484"/>
                <a:gd name="connsiteY256" fmla="*/ 423322 h 487321"/>
                <a:gd name="connsiteX257" fmla="*/ 282919 w 430484"/>
                <a:gd name="connsiteY257" fmla="*/ 433489 h 487321"/>
                <a:gd name="connsiteX258" fmla="*/ 274034 w 430484"/>
                <a:gd name="connsiteY258" fmla="*/ 436721 h 487321"/>
                <a:gd name="connsiteX259" fmla="*/ 277442 w 430484"/>
                <a:gd name="connsiteY259" fmla="*/ 444249 h 487321"/>
                <a:gd name="connsiteX260" fmla="*/ 279646 w 430484"/>
                <a:gd name="connsiteY260" fmla="*/ 442990 h 487321"/>
                <a:gd name="connsiteX261" fmla="*/ 280458 w 430484"/>
                <a:gd name="connsiteY261" fmla="*/ 446237 h 487321"/>
                <a:gd name="connsiteX262" fmla="*/ 278878 w 430484"/>
                <a:gd name="connsiteY262" fmla="*/ 447422 h 487321"/>
                <a:gd name="connsiteX263" fmla="*/ 279137 w 430484"/>
                <a:gd name="connsiteY263" fmla="*/ 447993 h 487321"/>
                <a:gd name="connsiteX264" fmla="*/ 272795 w 430484"/>
                <a:gd name="connsiteY264" fmla="*/ 453695 h 487321"/>
                <a:gd name="connsiteX265" fmla="*/ 273287 w 430484"/>
                <a:gd name="connsiteY265" fmla="*/ 453556 h 487321"/>
                <a:gd name="connsiteX266" fmla="*/ 274100 w 430484"/>
                <a:gd name="connsiteY266" fmla="*/ 455167 h 487321"/>
                <a:gd name="connsiteX267" fmla="*/ 237239 w 430484"/>
                <a:gd name="connsiteY267" fmla="*/ 483089 h 487321"/>
                <a:gd name="connsiteX268" fmla="*/ 196041 w 430484"/>
                <a:gd name="connsiteY268" fmla="*/ 476645 h 487321"/>
                <a:gd name="connsiteX269" fmla="*/ 202546 w 430484"/>
                <a:gd name="connsiteY269" fmla="*/ 465906 h 487321"/>
                <a:gd name="connsiteX270" fmla="*/ 216696 w 430484"/>
                <a:gd name="connsiteY270" fmla="*/ 465316 h 487321"/>
                <a:gd name="connsiteX271" fmla="*/ 199521 w 430484"/>
                <a:gd name="connsiteY271" fmla="*/ 465720 h 487321"/>
                <a:gd name="connsiteX272" fmla="*/ 177003 w 430484"/>
                <a:gd name="connsiteY272" fmla="*/ 463074 h 487321"/>
                <a:gd name="connsiteX273" fmla="*/ 168425 w 430484"/>
                <a:gd name="connsiteY273" fmla="*/ 453284 h 487321"/>
                <a:gd name="connsiteX274" fmla="*/ 168555 w 430484"/>
                <a:gd name="connsiteY274" fmla="*/ 452940 h 487321"/>
                <a:gd name="connsiteX275" fmla="*/ 167889 w 430484"/>
                <a:gd name="connsiteY275" fmla="*/ 452731 h 487321"/>
                <a:gd name="connsiteX276" fmla="*/ 169466 w 430484"/>
                <a:gd name="connsiteY276" fmla="*/ 450524 h 487321"/>
                <a:gd name="connsiteX277" fmla="*/ 171083 w 430484"/>
                <a:gd name="connsiteY277" fmla="*/ 446234 h 487321"/>
                <a:gd name="connsiteX278" fmla="*/ 164489 w 430484"/>
                <a:gd name="connsiteY278" fmla="*/ 438236 h 487321"/>
                <a:gd name="connsiteX279" fmla="*/ 165926 w 430484"/>
                <a:gd name="connsiteY279" fmla="*/ 436177 h 487321"/>
                <a:gd name="connsiteX280" fmla="*/ 165724 w 430484"/>
                <a:gd name="connsiteY280" fmla="*/ 436086 h 487321"/>
                <a:gd name="connsiteX281" fmla="*/ 166044 w 430484"/>
                <a:gd name="connsiteY281" fmla="*/ 436007 h 487321"/>
                <a:gd name="connsiteX282" fmla="*/ 171817 w 430484"/>
                <a:gd name="connsiteY282" fmla="*/ 427733 h 487321"/>
                <a:gd name="connsiteX283" fmla="*/ 171823 w 430484"/>
                <a:gd name="connsiteY283" fmla="*/ 427733 h 487321"/>
                <a:gd name="connsiteX284" fmla="*/ 171823 w 430484"/>
                <a:gd name="connsiteY284" fmla="*/ 422527 h 487321"/>
                <a:gd name="connsiteX285" fmla="*/ 166291 w 430484"/>
                <a:gd name="connsiteY285" fmla="*/ 421111 h 487321"/>
                <a:gd name="connsiteX286" fmla="*/ 168984 w 430484"/>
                <a:gd name="connsiteY286" fmla="*/ 419305 h 487321"/>
                <a:gd name="connsiteX287" fmla="*/ 171823 w 430484"/>
                <a:gd name="connsiteY287" fmla="*/ 419181 h 487321"/>
                <a:gd name="connsiteX288" fmla="*/ 171823 w 430484"/>
                <a:gd name="connsiteY288" fmla="*/ 413402 h 487321"/>
                <a:gd name="connsiteX289" fmla="*/ 167419 w 430484"/>
                <a:gd name="connsiteY289" fmla="*/ 412380 h 487321"/>
                <a:gd name="connsiteX290" fmla="*/ 164997 w 430484"/>
                <a:gd name="connsiteY290" fmla="*/ 400712 h 487321"/>
                <a:gd name="connsiteX291" fmla="*/ 171685 w 430484"/>
                <a:gd name="connsiteY291" fmla="*/ 394435 h 487321"/>
                <a:gd name="connsiteX292" fmla="*/ 167763 w 430484"/>
                <a:gd name="connsiteY292" fmla="*/ 393928 h 487321"/>
                <a:gd name="connsiteX293" fmla="*/ 163138 w 430484"/>
                <a:gd name="connsiteY293" fmla="*/ 388273 h 487321"/>
                <a:gd name="connsiteX294" fmla="*/ 160961 w 430484"/>
                <a:gd name="connsiteY294" fmla="*/ 375346 h 487321"/>
                <a:gd name="connsiteX295" fmla="*/ 167491 w 430484"/>
                <a:gd name="connsiteY295" fmla="*/ 371036 h 487321"/>
                <a:gd name="connsiteX296" fmla="*/ 167786 w 430484"/>
                <a:gd name="connsiteY296" fmla="*/ 371036 h 487321"/>
                <a:gd name="connsiteX297" fmla="*/ 151834 w 430484"/>
                <a:gd name="connsiteY297" fmla="*/ 356328 h 487321"/>
                <a:gd name="connsiteX298" fmla="*/ 149321 w 430484"/>
                <a:gd name="connsiteY298" fmla="*/ 346805 h 487321"/>
                <a:gd name="connsiteX299" fmla="*/ 147226 w 430484"/>
                <a:gd name="connsiteY299" fmla="*/ 345162 h 487321"/>
                <a:gd name="connsiteX300" fmla="*/ 148371 w 430484"/>
                <a:gd name="connsiteY300" fmla="*/ 343207 h 487321"/>
                <a:gd name="connsiteX301" fmla="*/ 144319 w 430484"/>
                <a:gd name="connsiteY301" fmla="*/ 327851 h 487321"/>
                <a:gd name="connsiteX302" fmla="*/ 103526 w 430484"/>
                <a:gd name="connsiteY302" fmla="*/ 241882 h 487321"/>
                <a:gd name="connsiteX303" fmla="*/ 202289 w 430484"/>
                <a:gd name="connsiteY303" fmla="*/ 108630 h 487321"/>
                <a:gd name="connsiteX304" fmla="*/ 426029 w 430484"/>
                <a:gd name="connsiteY304" fmla="*/ 87894 h 487321"/>
                <a:gd name="connsiteX305" fmla="*/ 428161 w 430484"/>
                <a:gd name="connsiteY305" fmla="*/ 98610 h 487321"/>
                <a:gd name="connsiteX306" fmla="*/ 376997 w 430484"/>
                <a:gd name="connsiteY306" fmla="*/ 126471 h 487321"/>
                <a:gd name="connsiteX307" fmla="*/ 362075 w 430484"/>
                <a:gd name="connsiteY307" fmla="*/ 126471 h 487321"/>
                <a:gd name="connsiteX308" fmla="*/ 368470 w 430484"/>
                <a:gd name="connsiteY308" fmla="*/ 115755 h 487321"/>
                <a:gd name="connsiteX309" fmla="*/ 408974 w 430484"/>
                <a:gd name="connsiteY309" fmla="*/ 94323 h 487321"/>
                <a:gd name="connsiteX310" fmla="*/ 426029 w 430484"/>
                <a:gd name="connsiteY310" fmla="*/ 87894 h 487321"/>
                <a:gd name="connsiteX311" fmla="*/ 104341 w 430484"/>
                <a:gd name="connsiteY311" fmla="*/ 35620 h 487321"/>
                <a:gd name="connsiteX312" fmla="*/ 120745 w 430484"/>
                <a:gd name="connsiteY312" fmla="*/ 37775 h 487321"/>
                <a:gd name="connsiteX313" fmla="*/ 133445 w 430484"/>
                <a:gd name="connsiteY313" fmla="*/ 72246 h 487321"/>
                <a:gd name="connsiteX314" fmla="*/ 108045 w 430484"/>
                <a:gd name="connsiteY314" fmla="*/ 80864 h 487321"/>
                <a:gd name="connsiteX315" fmla="*/ 97461 w 430484"/>
                <a:gd name="connsiteY315" fmla="*/ 46393 h 487321"/>
                <a:gd name="connsiteX316" fmla="*/ 104341 w 430484"/>
                <a:gd name="connsiteY316" fmla="*/ 35620 h 487321"/>
                <a:gd name="connsiteX317" fmla="*/ 341882 w 430484"/>
                <a:gd name="connsiteY317" fmla="*/ 17034 h 487321"/>
                <a:gd name="connsiteX318" fmla="*/ 344017 w 430484"/>
                <a:gd name="connsiteY318" fmla="*/ 30022 h 487321"/>
                <a:gd name="connsiteX319" fmla="*/ 316263 w 430484"/>
                <a:gd name="connsiteY319" fmla="*/ 75483 h 487321"/>
                <a:gd name="connsiteX320" fmla="*/ 292779 w 430484"/>
                <a:gd name="connsiteY320" fmla="*/ 71153 h 487321"/>
                <a:gd name="connsiteX321" fmla="*/ 322668 w 430484"/>
                <a:gd name="connsiteY321" fmla="*/ 21363 h 487321"/>
                <a:gd name="connsiteX322" fmla="*/ 341882 w 430484"/>
                <a:gd name="connsiteY322" fmla="*/ 17034 h 487321"/>
                <a:gd name="connsiteX323" fmla="*/ 228431 w 430484"/>
                <a:gd name="connsiteY323" fmla="*/ 7 h 487321"/>
                <a:gd name="connsiteX324" fmla="*/ 232399 w 430484"/>
                <a:gd name="connsiteY324" fmla="*/ 1673 h 487321"/>
                <a:gd name="connsiteX325" fmla="*/ 232399 w 430484"/>
                <a:gd name="connsiteY325" fmla="*/ 52871 h 487321"/>
                <a:gd name="connsiteX326" fmla="*/ 206999 w 430484"/>
                <a:gd name="connsiteY326" fmla="*/ 61403 h 487321"/>
                <a:gd name="connsiteX327" fmla="*/ 206999 w 430484"/>
                <a:gd name="connsiteY327" fmla="*/ 10206 h 487321"/>
                <a:gd name="connsiteX328" fmla="*/ 228431 w 430484"/>
                <a:gd name="connsiteY328" fmla="*/ 7 h 48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</a:cxnLst>
              <a:rect l="l" t="t" r="r" b="b"/>
              <a:pathLst>
                <a:path w="430484" h="487321">
                  <a:moveTo>
                    <a:pt x="262208" y="459526"/>
                  </a:moveTo>
                  <a:lnTo>
                    <a:pt x="223018" y="465052"/>
                  </a:lnTo>
                  <a:lnTo>
                    <a:pt x="228294" y="464832"/>
                  </a:lnTo>
                  <a:lnTo>
                    <a:pt x="249752" y="469608"/>
                  </a:lnTo>
                  <a:lnTo>
                    <a:pt x="246519" y="472225"/>
                  </a:lnTo>
                  <a:lnTo>
                    <a:pt x="243744" y="472350"/>
                  </a:lnTo>
                  <a:cubicBezTo>
                    <a:pt x="235070" y="470202"/>
                    <a:pt x="215556" y="463758"/>
                    <a:pt x="206883" y="468054"/>
                  </a:cubicBezTo>
                  <a:cubicBezTo>
                    <a:pt x="202546" y="470202"/>
                    <a:pt x="200378" y="468054"/>
                    <a:pt x="204714" y="474497"/>
                  </a:cubicBezTo>
                  <a:cubicBezTo>
                    <a:pt x="206883" y="476645"/>
                    <a:pt x="217724" y="483089"/>
                    <a:pt x="219892" y="483089"/>
                  </a:cubicBezTo>
                  <a:cubicBezTo>
                    <a:pt x="227481" y="484163"/>
                    <a:pt x="236696" y="479330"/>
                    <a:pt x="245370" y="473155"/>
                  </a:cubicBezTo>
                  <a:lnTo>
                    <a:pt x="246519" y="472225"/>
                  </a:lnTo>
                  <a:lnTo>
                    <a:pt x="249706" y="472081"/>
                  </a:lnTo>
                  <a:cubicBezTo>
                    <a:pt x="251875" y="471276"/>
                    <a:pt x="253501" y="470202"/>
                    <a:pt x="252417" y="470202"/>
                  </a:cubicBezTo>
                  <a:lnTo>
                    <a:pt x="249752" y="469608"/>
                  </a:lnTo>
                  <a:close/>
                  <a:moveTo>
                    <a:pt x="265283" y="453662"/>
                  </a:moveTo>
                  <a:lnTo>
                    <a:pt x="236970" y="457707"/>
                  </a:lnTo>
                  <a:lnTo>
                    <a:pt x="249917" y="456724"/>
                  </a:lnTo>
                  <a:cubicBezTo>
                    <a:pt x="254206" y="456724"/>
                    <a:pt x="256351" y="456724"/>
                    <a:pt x="260640" y="454607"/>
                  </a:cubicBezTo>
                  <a:cubicBezTo>
                    <a:pt x="262784" y="454607"/>
                    <a:pt x="264929" y="454607"/>
                    <a:pt x="264929" y="454607"/>
                  </a:cubicBezTo>
                  <a:close/>
                  <a:moveTo>
                    <a:pt x="183836" y="443597"/>
                  </a:moveTo>
                  <a:lnTo>
                    <a:pt x="187015" y="444969"/>
                  </a:lnTo>
                  <a:cubicBezTo>
                    <a:pt x="200042" y="444969"/>
                    <a:pt x="210898" y="444969"/>
                    <a:pt x="221753" y="444969"/>
                  </a:cubicBezTo>
                  <a:lnTo>
                    <a:pt x="232246" y="443744"/>
                  </a:lnTo>
                  <a:lnTo>
                    <a:pt x="200061" y="444552"/>
                  </a:lnTo>
                  <a:close/>
                  <a:moveTo>
                    <a:pt x="271331" y="437705"/>
                  </a:moveTo>
                  <a:lnTo>
                    <a:pt x="253875" y="444055"/>
                  </a:lnTo>
                  <a:cubicBezTo>
                    <a:pt x="241599" y="446214"/>
                    <a:pt x="229895" y="447123"/>
                    <a:pt x="228267" y="447123"/>
                  </a:cubicBezTo>
                  <a:cubicBezTo>
                    <a:pt x="219582" y="448200"/>
                    <a:pt x="209812" y="449278"/>
                    <a:pt x="200042" y="449547"/>
                  </a:cubicBezTo>
                  <a:lnTo>
                    <a:pt x="179331" y="447768"/>
                  </a:lnTo>
                  <a:lnTo>
                    <a:pt x="179521" y="449457"/>
                  </a:lnTo>
                  <a:lnTo>
                    <a:pt x="201714" y="457331"/>
                  </a:lnTo>
                  <a:cubicBezTo>
                    <a:pt x="211726" y="457602"/>
                    <a:pt x="222009" y="455979"/>
                    <a:pt x="228503" y="454896"/>
                  </a:cubicBezTo>
                  <a:cubicBezTo>
                    <a:pt x="233915" y="453814"/>
                    <a:pt x="243656" y="453272"/>
                    <a:pt x="252857" y="452190"/>
                  </a:cubicBezTo>
                  <a:lnTo>
                    <a:pt x="267372" y="448096"/>
                  </a:lnTo>
                  <a:lnTo>
                    <a:pt x="267610" y="447463"/>
                  </a:lnTo>
                  <a:cubicBezTo>
                    <a:pt x="268146" y="444553"/>
                    <a:pt x="268146" y="441907"/>
                    <a:pt x="267074" y="441907"/>
                  </a:cubicBezTo>
                  <a:close/>
                  <a:moveTo>
                    <a:pt x="271261" y="432763"/>
                  </a:moveTo>
                  <a:lnTo>
                    <a:pt x="245786" y="442163"/>
                  </a:lnTo>
                  <a:lnTo>
                    <a:pt x="258663" y="440660"/>
                  </a:lnTo>
                  <a:cubicBezTo>
                    <a:pt x="264091" y="439582"/>
                    <a:pt x="270061" y="437967"/>
                    <a:pt x="272775" y="435543"/>
                  </a:cubicBezTo>
                  <a:close/>
                  <a:moveTo>
                    <a:pt x="267755" y="426326"/>
                  </a:moveTo>
                  <a:lnTo>
                    <a:pt x="254102" y="430672"/>
                  </a:lnTo>
                  <a:cubicBezTo>
                    <a:pt x="245141" y="431771"/>
                    <a:pt x="235908" y="431771"/>
                    <a:pt x="228305" y="431771"/>
                  </a:cubicBezTo>
                  <a:lnTo>
                    <a:pt x="177667" y="429800"/>
                  </a:lnTo>
                  <a:lnTo>
                    <a:pt x="176076" y="434762"/>
                  </a:lnTo>
                  <a:lnTo>
                    <a:pt x="183161" y="437938"/>
                  </a:lnTo>
                  <a:cubicBezTo>
                    <a:pt x="187185" y="438732"/>
                    <a:pt x="191477" y="439261"/>
                    <a:pt x="193623" y="440319"/>
                  </a:cubicBezTo>
                  <a:cubicBezTo>
                    <a:pt x="206500" y="440319"/>
                    <a:pt x="219376" y="440319"/>
                    <a:pt x="232253" y="438202"/>
                  </a:cubicBezTo>
                  <a:cubicBezTo>
                    <a:pt x="237618" y="438202"/>
                    <a:pt x="245129" y="438202"/>
                    <a:pt x="252640" y="437144"/>
                  </a:cubicBezTo>
                  <a:lnTo>
                    <a:pt x="270177" y="430772"/>
                  </a:lnTo>
                  <a:close/>
                  <a:moveTo>
                    <a:pt x="178340" y="424196"/>
                  </a:moveTo>
                  <a:lnTo>
                    <a:pt x="178340" y="425177"/>
                  </a:lnTo>
                  <a:lnTo>
                    <a:pt x="189556" y="427068"/>
                  </a:lnTo>
                  <a:close/>
                  <a:moveTo>
                    <a:pt x="264986" y="422953"/>
                  </a:moveTo>
                  <a:lnTo>
                    <a:pt x="238764" y="426576"/>
                  </a:lnTo>
                  <a:lnTo>
                    <a:pt x="260890" y="425177"/>
                  </a:lnTo>
                  <a:close/>
                  <a:moveTo>
                    <a:pt x="266809" y="411957"/>
                  </a:moveTo>
                  <a:lnTo>
                    <a:pt x="261054" y="413213"/>
                  </a:lnTo>
                  <a:cubicBezTo>
                    <a:pt x="256211" y="413491"/>
                    <a:pt x="251368" y="413491"/>
                    <a:pt x="247063" y="414603"/>
                  </a:cubicBezTo>
                  <a:cubicBezTo>
                    <a:pt x="236300" y="414603"/>
                    <a:pt x="225538" y="416825"/>
                    <a:pt x="216927" y="416825"/>
                  </a:cubicBezTo>
                  <a:cubicBezTo>
                    <a:pt x="210470" y="416825"/>
                    <a:pt x="200783" y="417936"/>
                    <a:pt x="191366" y="417936"/>
                  </a:cubicBezTo>
                  <a:lnTo>
                    <a:pt x="178340" y="414914"/>
                  </a:lnTo>
                  <a:lnTo>
                    <a:pt x="178340" y="419850"/>
                  </a:lnTo>
                  <a:lnTo>
                    <a:pt x="199550" y="424819"/>
                  </a:lnTo>
                  <a:cubicBezTo>
                    <a:pt x="208303" y="425690"/>
                    <a:pt x="217459" y="425625"/>
                    <a:pt x="226616" y="424980"/>
                  </a:cubicBezTo>
                  <a:lnTo>
                    <a:pt x="271256" y="418076"/>
                  </a:lnTo>
                  <a:close/>
                  <a:moveTo>
                    <a:pt x="181191" y="408971"/>
                  </a:moveTo>
                  <a:lnTo>
                    <a:pt x="184639" y="410157"/>
                  </a:lnTo>
                  <a:cubicBezTo>
                    <a:pt x="188944" y="410157"/>
                    <a:pt x="193249" y="410157"/>
                    <a:pt x="195402" y="410157"/>
                  </a:cubicBezTo>
                  <a:lnTo>
                    <a:pt x="208355" y="410157"/>
                  </a:lnTo>
                  <a:close/>
                  <a:moveTo>
                    <a:pt x="264600" y="404078"/>
                  </a:moveTo>
                  <a:lnTo>
                    <a:pt x="243433" y="407570"/>
                  </a:lnTo>
                  <a:lnTo>
                    <a:pt x="257826" y="405712"/>
                  </a:lnTo>
                  <a:cubicBezTo>
                    <a:pt x="259978" y="405712"/>
                    <a:pt x="262131" y="405712"/>
                    <a:pt x="264283" y="405712"/>
                  </a:cubicBezTo>
                  <a:close/>
                  <a:moveTo>
                    <a:pt x="266523" y="394464"/>
                  </a:moveTo>
                  <a:lnTo>
                    <a:pt x="266518" y="394467"/>
                  </a:lnTo>
                  <a:cubicBezTo>
                    <a:pt x="253459" y="397429"/>
                    <a:pt x="237136" y="396891"/>
                    <a:pt x="230607" y="396891"/>
                  </a:cubicBezTo>
                  <a:cubicBezTo>
                    <a:pt x="221901" y="396891"/>
                    <a:pt x="212107" y="397429"/>
                    <a:pt x="202313" y="397429"/>
                  </a:cubicBezTo>
                  <a:lnTo>
                    <a:pt x="177732" y="395089"/>
                  </a:lnTo>
                  <a:lnTo>
                    <a:pt x="176029" y="399045"/>
                  </a:lnTo>
                  <a:lnTo>
                    <a:pt x="177319" y="404372"/>
                  </a:lnTo>
                  <a:lnTo>
                    <a:pt x="225046" y="407553"/>
                  </a:lnTo>
                  <a:lnTo>
                    <a:pt x="265080" y="401601"/>
                  </a:lnTo>
                  <a:lnTo>
                    <a:pt x="266436" y="394600"/>
                  </a:lnTo>
                  <a:close/>
                  <a:moveTo>
                    <a:pt x="178243" y="389680"/>
                  </a:moveTo>
                  <a:lnTo>
                    <a:pt x="191431" y="392582"/>
                  </a:lnTo>
                  <a:lnTo>
                    <a:pt x="209066" y="392582"/>
                  </a:lnTo>
                  <a:close/>
                  <a:moveTo>
                    <a:pt x="265159" y="388000"/>
                  </a:moveTo>
                  <a:lnTo>
                    <a:pt x="230391" y="392582"/>
                  </a:lnTo>
                  <a:lnTo>
                    <a:pt x="241489" y="392582"/>
                  </a:lnTo>
                  <a:cubicBezTo>
                    <a:pt x="246930" y="392582"/>
                    <a:pt x="256724" y="392043"/>
                    <a:pt x="264341" y="389350"/>
                  </a:cubicBezTo>
                  <a:close/>
                  <a:moveTo>
                    <a:pt x="123230" y="375232"/>
                  </a:moveTo>
                  <a:cubicBezTo>
                    <a:pt x="125949" y="375232"/>
                    <a:pt x="128125" y="375761"/>
                    <a:pt x="127037" y="377877"/>
                  </a:cubicBezTo>
                  <a:cubicBezTo>
                    <a:pt x="124861" y="382111"/>
                    <a:pt x="116159" y="384227"/>
                    <a:pt x="111808" y="384227"/>
                  </a:cubicBezTo>
                  <a:cubicBezTo>
                    <a:pt x="103106" y="386344"/>
                    <a:pt x="92229" y="388461"/>
                    <a:pt x="81352" y="390577"/>
                  </a:cubicBezTo>
                  <a:cubicBezTo>
                    <a:pt x="79176" y="390577"/>
                    <a:pt x="70474" y="392694"/>
                    <a:pt x="72650" y="388461"/>
                  </a:cubicBezTo>
                  <a:cubicBezTo>
                    <a:pt x="72650" y="384227"/>
                    <a:pt x="83527" y="382111"/>
                    <a:pt x="85703" y="382111"/>
                  </a:cubicBezTo>
                  <a:cubicBezTo>
                    <a:pt x="96580" y="379994"/>
                    <a:pt x="107457" y="377877"/>
                    <a:pt x="116159" y="375761"/>
                  </a:cubicBezTo>
                  <a:cubicBezTo>
                    <a:pt x="117247" y="375761"/>
                    <a:pt x="120510" y="375232"/>
                    <a:pt x="123230" y="375232"/>
                  </a:cubicBezTo>
                  <a:close/>
                  <a:moveTo>
                    <a:pt x="272595" y="366875"/>
                  </a:moveTo>
                  <a:lnTo>
                    <a:pt x="262106" y="369873"/>
                  </a:lnTo>
                  <a:lnTo>
                    <a:pt x="270994" y="368686"/>
                  </a:lnTo>
                  <a:close/>
                  <a:moveTo>
                    <a:pt x="168632" y="361943"/>
                  </a:moveTo>
                  <a:lnTo>
                    <a:pt x="174378" y="368686"/>
                  </a:lnTo>
                  <a:lnTo>
                    <a:pt x="174927" y="369286"/>
                  </a:lnTo>
                  <a:lnTo>
                    <a:pt x="170264" y="371036"/>
                  </a:lnTo>
                  <a:lnTo>
                    <a:pt x="176530" y="371036"/>
                  </a:lnTo>
                  <a:lnTo>
                    <a:pt x="174927" y="369286"/>
                  </a:lnTo>
                  <a:lnTo>
                    <a:pt x="176525" y="368686"/>
                  </a:lnTo>
                  <a:lnTo>
                    <a:pt x="206128" y="373145"/>
                  </a:lnTo>
                  <a:lnTo>
                    <a:pt x="210952" y="373008"/>
                  </a:lnTo>
                  <a:lnTo>
                    <a:pt x="175309" y="367178"/>
                  </a:lnTo>
                  <a:close/>
                  <a:moveTo>
                    <a:pt x="348499" y="349343"/>
                  </a:moveTo>
                  <a:cubicBezTo>
                    <a:pt x="361516" y="357891"/>
                    <a:pt x="372364" y="370713"/>
                    <a:pt x="378873" y="385673"/>
                  </a:cubicBezTo>
                  <a:cubicBezTo>
                    <a:pt x="383212" y="392084"/>
                    <a:pt x="357177" y="400632"/>
                    <a:pt x="352838" y="392084"/>
                  </a:cubicBezTo>
                  <a:cubicBezTo>
                    <a:pt x="348499" y="379262"/>
                    <a:pt x="339820" y="368576"/>
                    <a:pt x="328972" y="362165"/>
                  </a:cubicBezTo>
                  <a:cubicBezTo>
                    <a:pt x="318124" y="355754"/>
                    <a:pt x="341990" y="345069"/>
                    <a:pt x="348499" y="349343"/>
                  </a:cubicBezTo>
                  <a:close/>
                  <a:moveTo>
                    <a:pt x="66437" y="313607"/>
                  </a:moveTo>
                  <a:cubicBezTo>
                    <a:pt x="69370" y="314411"/>
                    <a:pt x="72038" y="316018"/>
                    <a:pt x="73104" y="318161"/>
                  </a:cubicBezTo>
                  <a:cubicBezTo>
                    <a:pt x="75237" y="324591"/>
                    <a:pt x="68837" y="328877"/>
                    <a:pt x="62437" y="331020"/>
                  </a:cubicBezTo>
                  <a:cubicBezTo>
                    <a:pt x="51771" y="333163"/>
                    <a:pt x="43238" y="339593"/>
                    <a:pt x="34706" y="348165"/>
                  </a:cubicBezTo>
                  <a:cubicBezTo>
                    <a:pt x="26173" y="354595"/>
                    <a:pt x="6974" y="348165"/>
                    <a:pt x="17640" y="335307"/>
                  </a:cubicBezTo>
                  <a:cubicBezTo>
                    <a:pt x="30439" y="326734"/>
                    <a:pt x="43238" y="318161"/>
                    <a:pt x="58171" y="313875"/>
                  </a:cubicBezTo>
                  <a:cubicBezTo>
                    <a:pt x="60304" y="312804"/>
                    <a:pt x="63504" y="312804"/>
                    <a:pt x="66437" y="313607"/>
                  </a:cubicBezTo>
                  <a:close/>
                  <a:moveTo>
                    <a:pt x="379106" y="283157"/>
                  </a:moveTo>
                  <a:cubicBezTo>
                    <a:pt x="390054" y="285425"/>
                    <a:pt x="401003" y="285425"/>
                    <a:pt x="414141" y="285425"/>
                  </a:cubicBezTo>
                  <a:cubicBezTo>
                    <a:pt x="418520" y="285425"/>
                    <a:pt x="422899" y="287693"/>
                    <a:pt x="420710" y="292228"/>
                  </a:cubicBezTo>
                  <a:cubicBezTo>
                    <a:pt x="416330" y="296764"/>
                    <a:pt x="407572" y="299032"/>
                    <a:pt x="403192" y="299032"/>
                  </a:cubicBezTo>
                  <a:cubicBezTo>
                    <a:pt x="392244" y="299032"/>
                    <a:pt x="379106" y="299032"/>
                    <a:pt x="368158" y="299032"/>
                  </a:cubicBezTo>
                  <a:cubicBezTo>
                    <a:pt x="363779" y="299032"/>
                    <a:pt x="359399" y="296764"/>
                    <a:pt x="361589" y="292228"/>
                  </a:cubicBezTo>
                  <a:cubicBezTo>
                    <a:pt x="363779" y="285425"/>
                    <a:pt x="372537" y="283157"/>
                    <a:pt x="379106" y="283157"/>
                  </a:cubicBezTo>
                  <a:close/>
                  <a:moveTo>
                    <a:pt x="249746" y="238416"/>
                  </a:moveTo>
                  <a:lnTo>
                    <a:pt x="251882" y="238416"/>
                  </a:lnTo>
                  <a:lnTo>
                    <a:pt x="249674" y="239312"/>
                  </a:lnTo>
                  <a:close/>
                  <a:moveTo>
                    <a:pt x="257221" y="235196"/>
                  </a:moveTo>
                  <a:cubicBezTo>
                    <a:pt x="259891" y="234659"/>
                    <a:pt x="262561" y="235196"/>
                    <a:pt x="262561" y="238416"/>
                  </a:cubicBezTo>
                  <a:lnTo>
                    <a:pt x="251882" y="238416"/>
                  </a:lnTo>
                  <a:cubicBezTo>
                    <a:pt x="251882" y="237342"/>
                    <a:pt x="254552" y="235733"/>
                    <a:pt x="257221" y="235196"/>
                  </a:cubicBezTo>
                  <a:close/>
                  <a:moveTo>
                    <a:pt x="157902" y="223390"/>
                  </a:moveTo>
                  <a:cubicBezTo>
                    <a:pt x="162707" y="242709"/>
                    <a:pt x="203557" y="251160"/>
                    <a:pt x="230890" y="246935"/>
                  </a:cubicBezTo>
                  <a:lnTo>
                    <a:pt x="249674" y="239312"/>
                  </a:lnTo>
                  <a:lnTo>
                    <a:pt x="249202" y="245189"/>
                  </a:lnTo>
                  <a:lnTo>
                    <a:pt x="236697" y="251529"/>
                  </a:lnTo>
                  <a:cubicBezTo>
                    <a:pt x="225517" y="254313"/>
                    <a:pt x="212501" y="255453"/>
                    <a:pt x="199819" y="254783"/>
                  </a:cubicBezTo>
                  <a:lnTo>
                    <a:pt x="174954" y="249354"/>
                  </a:lnTo>
                  <a:close/>
                  <a:moveTo>
                    <a:pt x="150693" y="223122"/>
                  </a:moveTo>
                  <a:cubicBezTo>
                    <a:pt x="153630" y="222317"/>
                    <a:pt x="156834" y="222317"/>
                    <a:pt x="157902" y="223390"/>
                  </a:cubicBezTo>
                  <a:cubicBezTo>
                    <a:pt x="153630" y="225537"/>
                    <a:pt x="151494" y="225537"/>
                    <a:pt x="147222" y="227683"/>
                  </a:cubicBezTo>
                  <a:lnTo>
                    <a:pt x="149585" y="232098"/>
                  </a:lnTo>
                  <a:lnTo>
                    <a:pt x="145086" y="227683"/>
                  </a:lnTo>
                  <a:cubicBezTo>
                    <a:pt x="145086" y="225537"/>
                    <a:pt x="147756" y="223927"/>
                    <a:pt x="150693" y="223122"/>
                  </a:cubicBezTo>
                  <a:close/>
                  <a:moveTo>
                    <a:pt x="35004" y="221125"/>
                  </a:moveTo>
                  <a:cubicBezTo>
                    <a:pt x="45346" y="219736"/>
                    <a:pt x="56232" y="220291"/>
                    <a:pt x="67117" y="222514"/>
                  </a:cubicBezTo>
                  <a:cubicBezTo>
                    <a:pt x="73649" y="222514"/>
                    <a:pt x="67117" y="226959"/>
                    <a:pt x="64940" y="229181"/>
                  </a:cubicBezTo>
                  <a:cubicBezTo>
                    <a:pt x="58409" y="231404"/>
                    <a:pt x="51877" y="233626"/>
                    <a:pt x="47523" y="231404"/>
                  </a:cubicBezTo>
                  <a:cubicBezTo>
                    <a:pt x="36637" y="229181"/>
                    <a:pt x="27929" y="231404"/>
                    <a:pt x="21397" y="235849"/>
                  </a:cubicBezTo>
                  <a:cubicBezTo>
                    <a:pt x="17043" y="238071"/>
                    <a:pt x="6157" y="240294"/>
                    <a:pt x="1803" y="238071"/>
                  </a:cubicBezTo>
                  <a:cubicBezTo>
                    <a:pt x="-2551" y="235849"/>
                    <a:pt x="1803" y="233626"/>
                    <a:pt x="6157" y="231404"/>
                  </a:cubicBezTo>
                  <a:cubicBezTo>
                    <a:pt x="14866" y="225848"/>
                    <a:pt x="24663" y="222514"/>
                    <a:pt x="35004" y="221125"/>
                  </a:cubicBezTo>
                  <a:close/>
                  <a:moveTo>
                    <a:pt x="391839" y="211719"/>
                  </a:moveTo>
                  <a:cubicBezTo>
                    <a:pt x="398258" y="211719"/>
                    <a:pt x="406817" y="211719"/>
                    <a:pt x="415376" y="211719"/>
                  </a:cubicBezTo>
                  <a:cubicBezTo>
                    <a:pt x="419655" y="211719"/>
                    <a:pt x="426074" y="213902"/>
                    <a:pt x="426074" y="220450"/>
                  </a:cubicBezTo>
                  <a:cubicBezTo>
                    <a:pt x="426074" y="224816"/>
                    <a:pt x="417515" y="229182"/>
                    <a:pt x="413236" y="229182"/>
                  </a:cubicBezTo>
                  <a:cubicBezTo>
                    <a:pt x="404677" y="229182"/>
                    <a:pt x="396119" y="229182"/>
                    <a:pt x="389699" y="229182"/>
                  </a:cubicBezTo>
                  <a:cubicBezTo>
                    <a:pt x="383280" y="229182"/>
                    <a:pt x="376861" y="226999"/>
                    <a:pt x="376861" y="220450"/>
                  </a:cubicBezTo>
                  <a:cubicBezTo>
                    <a:pt x="379001" y="216085"/>
                    <a:pt x="385420" y="211719"/>
                    <a:pt x="391839" y="211719"/>
                  </a:cubicBezTo>
                  <a:close/>
                  <a:moveTo>
                    <a:pt x="315866" y="191640"/>
                  </a:moveTo>
                  <a:cubicBezTo>
                    <a:pt x="318332" y="191103"/>
                    <a:pt x="321072" y="191640"/>
                    <a:pt x="321072" y="193786"/>
                  </a:cubicBezTo>
                  <a:cubicBezTo>
                    <a:pt x="327649" y="232415"/>
                    <a:pt x="316688" y="271045"/>
                    <a:pt x="292573" y="301090"/>
                  </a:cubicBezTo>
                  <a:cubicBezTo>
                    <a:pt x="290380" y="305382"/>
                    <a:pt x="281611" y="305382"/>
                    <a:pt x="285996" y="301090"/>
                  </a:cubicBezTo>
                  <a:cubicBezTo>
                    <a:pt x="307919" y="271045"/>
                    <a:pt x="318880" y="234561"/>
                    <a:pt x="312303" y="195932"/>
                  </a:cubicBezTo>
                  <a:cubicBezTo>
                    <a:pt x="311207" y="193786"/>
                    <a:pt x="313399" y="192176"/>
                    <a:pt x="315866" y="191640"/>
                  </a:cubicBezTo>
                  <a:close/>
                  <a:moveTo>
                    <a:pt x="312568" y="175841"/>
                  </a:moveTo>
                  <a:cubicBezTo>
                    <a:pt x="314553" y="175286"/>
                    <a:pt x="316537" y="175842"/>
                    <a:pt x="316537" y="178064"/>
                  </a:cubicBezTo>
                  <a:cubicBezTo>
                    <a:pt x="316537" y="178064"/>
                    <a:pt x="316537" y="178064"/>
                    <a:pt x="316537" y="180287"/>
                  </a:cubicBezTo>
                  <a:cubicBezTo>
                    <a:pt x="316537" y="182509"/>
                    <a:pt x="308599" y="184732"/>
                    <a:pt x="308599" y="182509"/>
                  </a:cubicBezTo>
                  <a:cubicBezTo>
                    <a:pt x="308599" y="180287"/>
                    <a:pt x="308599" y="180287"/>
                    <a:pt x="308599" y="180287"/>
                  </a:cubicBezTo>
                  <a:cubicBezTo>
                    <a:pt x="308599" y="178064"/>
                    <a:pt x="310584" y="176397"/>
                    <a:pt x="312568" y="175841"/>
                  </a:cubicBezTo>
                  <a:close/>
                  <a:moveTo>
                    <a:pt x="228121" y="114036"/>
                  </a:moveTo>
                  <a:cubicBezTo>
                    <a:pt x="213695" y="113331"/>
                    <a:pt x="199069" y="115077"/>
                    <a:pt x="185113" y="119376"/>
                  </a:cubicBezTo>
                  <a:cubicBezTo>
                    <a:pt x="150760" y="130122"/>
                    <a:pt x="120702" y="155913"/>
                    <a:pt x="112114" y="192450"/>
                  </a:cubicBezTo>
                  <a:cubicBezTo>
                    <a:pt x="105673" y="216091"/>
                    <a:pt x="112114" y="244031"/>
                    <a:pt x="122849" y="265523"/>
                  </a:cubicBezTo>
                  <a:cubicBezTo>
                    <a:pt x="131437" y="284866"/>
                    <a:pt x="146466" y="304210"/>
                    <a:pt x="152907" y="325702"/>
                  </a:cubicBezTo>
                  <a:lnTo>
                    <a:pt x="156699" y="341576"/>
                  </a:lnTo>
                  <a:lnTo>
                    <a:pt x="182798" y="361808"/>
                  </a:lnTo>
                  <a:lnTo>
                    <a:pt x="188558" y="362602"/>
                  </a:lnTo>
                  <a:lnTo>
                    <a:pt x="174989" y="296371"/>
                  </a:lnTo>
                  <a:cubicBezTo>
                    <a:pt x="171785" y="286712"/>
                    <a:pt x="168581" y="272759"/>
                    <a:pt x="164310" y="259612"/>
                  </a:cubicBezTo>
                  <a:lnTo>
                    <a:pt x="149585" y="232098"/>
                  </a:lnTo>
                  <a:lnTo>
                    <a:pt x="164944" y="247169"/>
                  </a:lnTo>
                  <a:lnTo>
                    <a:pt x="174954" y="249354"/>
                  </a:lnTo>
                  <a:lnTo>
                    <a:pt x="175523" y="250221"/>
                  </a:lnTo>
                  <a:cubicBezTo>
                    <a:pt x="179261" y="261490"/>
                    <a:pt x="181397" y="273833"/>
                    <a:pt x="183533" y="283492"/>
                  </a:cubicBezTo>
                  <a:lnTo>
                    <a:pt x="200449" y="364242"/>
                  </a:lnTo>
                  <a:lnTo>
                    <a:pt x="217835" y="366641"/>
                  </a:lnTo>
                  <a:lnTo>
                    <a:pt x="239511" y="365955"/>
                  </a:lnTo>
                  <a:lnTo>
                    <a:pt x="249202" y="245189"/>
                  </a:lnTo>
                  <a:lnTo>
                    <a:pt x="262561" y="238416"/>
                  </a:lnTo>
                  <a:lnTo>
                    <a:pt x="252022" y="365516"/>
                  </a:lnTo>
                  <a:lnTo>
                    <a:pt x="279420" y="359152"/>
                  </a:lnTo>
                  <a:lnTo>
                    <a:pt x="283339" y="354716"/>
                  </a:lnTo>
                  <a:cubicBezTo>
                    <a:pt x="284950" y="348269"/>
                    <a:pt x="284950" y="340746"/>
                    <a:pt x="286023" y="334299"/>
                  </a:cubicBezTo>
                  <a:cubicBezTo>
                    <a:pt x="290317" y="310657"/>
                    <a:pt x="305347" y="293463"/>
                    <a:pt x="316082" y="271971"/>
                  </a:cubicBezTo>
                  <a:cubicBezTo>
                    <a:pt x="331111" y="244031"/>
                    <a:pt x="339699" y="213942"/>
                    <a:pt x="328964" y="183853"/>
                  </a:cubicBezTo>
                  <a:cubicBezTo>
                    <a:pt x="312861" y="140331"/>
                    <a:pt x="271397" y="116152"/>
                    <a:pt x="228121" y="114036"/>
                  </a:cubicBezTo>
                  <a:close/>
                  <a:moveTo>
                    <a:pt x="26024" y="111942"/>
                  </a:moveTo>
                  <a:cubicBezTo>
                    <a:pt x="29199" y="111682"/>
                    <a:pt x="32374" y="112203"/>
                    <a:pt x="34490" y="114286"/>
                  </a:cubicBezTo>
                  <a:cubicBezTo>
                    <a:pt x="40840" y="120537"/>
                    <a:pt x="47190" y="124704"/>
                    <a:pt x="53540" y="130955"/>
                  </a:cubicBezTo>
                  <a:cubicBezTo>
                    <a:pt x="57774" y="135122"/>
                    <a:pt x="49307" y="139290"/>
                    <a:pt x="45074" y="139290"/>
                  </a:cubicBezTo>
                  <a:cubicBezTo>
                    <a:pt x="40840" y="141373"/>
                    <a:pt x="34490" y="143457"/>
                    <a:pt x="30257" y="139290"/>
                  </a:cubicBezTo>
                  <a:cubicBezTo>
                    <a:pt x="23907" y="135122"/>
                    <a:pt x="17557" y="128871"/>
                    <a:pt x="11207" y="122621"/>
                  </a:cubicBezTo>
                  <a:cubicBezTo>
                    <a:pt x="6974" y="120537"/>
                    <a:pt x="15440" y="114286"/>
                    <a:pt x="17557" y="114286"/>
                  </a:cubicBezTo>
                  <a:cubicBezTo>
                    <a:pt x="19674" y="113244"/>
                    <a:pt x="22849" y="112202"/>
                    <a:pt x="26024" y="111942"/>
                  </a:cubicBezTo>
                  <a:close/>
                  <a:moveTo>
                    <a:pt x="202289" y="108630"/>
                  </a:moveTo>
                  <a:cubicBezTo>
                    <a:pt x="228053" y="106480"/>
                    <a:pt x="260259" y="108630"/>
                    <a:pt x="283876" y="119376"/>
                  </a:cubicBezTo>
                  <a:cubicBezTo>
                    <a:pt x="311788" y="134420"/>
                    <a:pt x="335405" y="164510"/>
                    <a:pt x="341846" y="194599"/>
                  </a:cubicBezTo>
                  <a:cubicBezTo>
                    <a:pt x="348287" y="228986"/>
                    <a:pt x="333258" y="261225"/>
                    <a:pt x="316082" y="289165"/>
                  </a:cubicBezTo>
                  <a:cubicBezTo>
                    <a:pt x="307494" y="302060"/>
                    <a:pt x="298905" y="314956"/>
                    <a:pt x="296758" y="330000"/>
                  </a:cubicBezTo>
                  <a:cubicBezTo>
                    <a:pt x="294611" y="342896"/>
                    <a:pt x="294611" y="355791"/>
                    <a:pt x="288170" y="364388"/>
                  </a:cubicBezTo>
                  <a:lnTo>
                    <a:pt x="273898" y="371228"/>
                  </a:lnTo>
                  <a:lnTo>
                    <a:pt x="280664" y="371036"/>
                  </a:lnTo>
                  <a:cubicBezTo>
                    <a:pt x="282841" y="369959"/>
                    <a:pt x="282297" y="370498"/>
                    <a:pt x="280936" y="371306"/>
                  </a:cubicBezTo>
                  <a:lnTo>
                    <a:pt x="279675" y="371820"/>
                  </a:lnTo>
                  <a:lnTo>
                    <a:pt x="274135" y="373191"/>
                  </a:lnTo>
                  <a:lnTo>
                    <a:pt x="273980" y="373447"/>
                  </a:lnTo>
                  <a:lnTo>
                    <a:pt x="267861" y="374121"/>
                  </a:lnTo>
                  <a:lnTo>
                    <a:pt x="262943" y="376478"/>
                  </a:lnTo>
                  <a:lnTo>
                    <a:pt x="240703" y="377108"/>
                  </a:lnTo>
                  <a:lnTo>
                    <a:pt x="237136" y="377500"/>
                  </a:lnTo>
                  <a:lnTo>
                    <a:pt x="233198" y="377370"/>
                  </a:lnTo>
                  <a:lnTo>
                    <a:pt x="202289" y="379433"/>
                  </a:lnTo>
                  <a:lnTo>
                    <a:pt x="171781" y="375361"/>
                  </a:lnTo>
                  <a:lnTo>
                    <a:pt x="168579" y="376154"/>
                  </a:lnTo>
                  <a:cubicBezTo>
                    <a:pt x="169123" y="376962"/>
                    <a:pt x="170755" y="378577"/>
                    <a:pt x="171843" y="381809"/>
                  </a:cubicBezTo>
                  <a:lnTo>
                    <a:pt x="171843" y="384233"/>
                  </a:lnTo>
                  <a:lnTo>
                    <a:pt x="225019" y="388725"/>
                  </a:lnTo>
                  <a:lnTo>
                    <a:pt x="267849" y="383562"/>
                  </a:lnTo>
                  <a:lnTo>
                    <a:pt x="273980" y="373447"/>
                  </a:lnTo>
                  <a:lnTo>
                    <a:pt x="276311" y="373191"/>
                  </a:lnTo>
                  <a:lnTo>
                    <a:pt x="279675" y="371820"/>
                  </a:lnTo>
                  <a:lnTo>
                    <a:pt x="282841" y="371036"/>
                  </a:lnTo>
                  <a:lnTo>
                    <a:pt x="282217" y="383148"/>
                  </a:lnTo>
                  <a:lnTo>
                    <a:pt x="282861" y="383434"/>
                  </a:lnTo>
                  <a:lnTo>
                    <a:pt x="282183" y="383818"/>
                  </a:lnTo>
                  <a:lnTo>
                    <a:pt x="282025" y="386892"/>
                  </a:lnTo>
                  <a:lnTo>
                    <a:pt x="274066" y="390780"/>
                  </a:lnTo>
                  <a:lnTo>
                    <a:pt x="281773" y="397378"/>
                  </a:lnTo>
                  <a:lnTo>
                    <a:pt x="280503" y="399790"/>
                  </a:lnTo>
                  <a:lnTo>
                    <a:pt x="282342" y="399913"/>
                  </a:lnTo>
                  <a:lnTo>
                    <a:pt x="279814" y="401098"/>
                  </a:lnTo>
                  <a:lnTo>
                    <a:pt x="275083" y="410086"/>
                  </a:lnTo>
                  <a:lnTo>
                    <a:pt x="276844" y="417212"/>
                  </a:lnTo>
                  <a:lnTo>
                    <a:pt x="278323" y="416983"/>
                  </a:lnTo>
                  <a:cubicBezTo>
                    <a:pt x="284786" y="414919"/>
                    <a:pt x="280477" y="419047"/>
                    <a:pt x="278323" y="421111"/>
                  </a:cubicBezTo>
                  <a:lnTo>
                    <a:pt x="277825" y="421179"/>
                  </a:lnTo>
                  <a:lnTo>
                    <a:pt x="278269" y="422979"/>
                  </a:lnTo>
                  <a:lnTo>
                    <a:pt x="277189" y="423322"/>
                  </a:lnTo>
                  <a:lnTo>
                    <a:pt x="282919" y="433489"/>
                  </a:lnTo>
                  <a:lnTo>
                    <a:pt x="274034" y="436721"/>
                  </a:lnTo>
                  <a:lnTo>
                    <a:pt x="277442" y="444249"/>
                  </a:lnTo>
                  <a:lnTo>
                    <a:pt x="279646" y="442990"/>
                  </a:lnTo>
                  <a:cubicBezTo>
                    <a:pt x="281540" y="442990"/>
                    <a:pt x="282622" y="444072"/>
                    <a:pt x="280458" y="446237"/>
                  </a:cubicBezTo>
                  <a:lnTo>
                    <a:pt x="278878" y="447422"/>
                  </a:lnTo>
                  <a:lnTo>
                    <a:pt x="279137" y="447993"/>
                  </a:lnTo>
                  <a:lnTo>
                    <a:pt x="272795" y="453695"/>
                  </a:lnTo>
                  <a:lnTo>
                    <a:pt x="273287" y="453556"/>
                  </a:lnTo>
                  <a:cubicBezTo>
                    <a:pt x="275184" y="453556"/>
                    <a:pt x="276268" y="454093"/>
                    <a:pt x="274100" y="455167"/>
                  </a:cubicBezTo>
                  <a:cubicBezTo>
                    <a:pt x="263258" y="463758"/>
                    <a:pt x="250248" y="476645"/>
                    <a:pt x="237239" y="483089"/>
                  </a:cubicBezTo>
                  <a:cubicBezTo>
                    <a:pt x="224229" y="489532"/>
                    <a:pt x="204714" y="489532"/>
                    <a:pt x="196041" y="476645"/>
                  </a:cubicBezTo>
                  <a:cubicBezTo>
                    <a:pt x="189536" y="470202"/>
                    <a:pt x="196041" y="468054"/>
                    <a:pt x="202546" y="465906"/>
                  </a:cubicBezTo>
                  <a:lnTo>
                    <a:pt x="216696" y="465316"/>
                  </a:lnTo>
                  <a:lnTo>
                    <a:pt x="199521" y="465720"/>
                  </a:lnTo>
                  <a:cubicBezTo>
                    <a:pt x="191479" y="465720"/>
                    <a:pt x="183437" y="465190"/>
                    <a:pt x="177003" y="463074"/>
                  </a:cubicBezTo>
                  <a:cubicBezTo>
                    <a:pt x="172714" y="460957"/>
                    <a:pt x="169498" y="457253"/>
                    <a:pt x="168425" y="453284"/>
                  </a:cubicBezTo>
                  <a:lnTo>
                    <a:pt x="168555" y="452940"/>
                  </a:lnTo>
                  <a:lnTo>
                    <a:pt x="167889" y="452731"/>
                  </a:lnTo>
                  <a:lnTo>
                    <a:pt x="169466" y="450524"/>
                  </a:lnTo>
                  <a:lnTo>
                    <a:pt x="171083" y="446234"/>
                  </a:lnTo>
                  <a:lnTo>
                    <a:pt x="164489" y="438236"/>
                  </a:lnTo>
                  <a:lnTo>
                    <a:pt x="165926" y="436177"/>
                  </a:lnTo>
                  <a:lnTo>
                    <a:pt x="165724" y="436086"/>
                  </a:lnTo>
                  <a:lnTo>
                    <a:pt x="166044" y="436007"/>
                  </a:lnTo>
                  <a:lnTo>
                    <a:pt x="171817" y="427733"/>
                  </a:lnTo>
                  <a:lnTo>
                    <a:pt x="171823" y="427733"/>
                  </a:lnTo>
                  <a:lnTo>
                    <a:pt x="171823" y="422527"/>
                  </a:lnTo>
                  <a:lnTo>
                    <a:pt x="166291" y="421111"/>
                  </a:lnTo>
                  <a:cubicBezTo>
                    <a:pt x="165214" y="421111"/>
                    <a:pt x="166829" y="420079"/>
                    <a:pt x="168984" y="419305"/>
                  </a:cubicBezTo>
                  <a:lnTo>
                    <a:pt x="171823" y="419181"/>
                  </a:lnTo>
                  <a:lnTo>
                    <a:pt x="171823" y="413402"/>
                  </a:lnTo>
                  <a:lnTo>
                    <a:pt x="167419" y="412380"/>
                  </a:lnTo>
                  <a:cubicBezTo>
                    <a:pt x="164190" y="409046"/>
                    <a:pt x="163652" y="404601"/>
                    <a:pt x="164997" y="400712"/>
                  </a:cubicBezTo>
                  <a:lnTo>
                    <a:pt x="171685" y="394435"/>
                  </a:lnTo>
                  <a:lnTo>
                    <a:pt x="167763" y="393928"/>
                  </a:lnTo>
                  <a:cubicBezTo>
                    <a:pt x="165858" y="393120"/>
                    <a:pt x="164226" y="391504"/>
                    <a:pt x="163138" y="388273"/>
                  </a:cubicBezTo>
                  <a:cubicBezTo>
                    <a:pt x="163138" y="386118"/>
                    <a:pt x="160961" y="377500"/>
                    <a:pt x="160961" y="375346"/>
                  </a:cubicBezTo>
                  <a:cubicBezTo>
                    <a:pt x="160961" y="373191"/>
                    <a:pt x="163138" y="371036"/>
                    <a:pt x="167491" y="371036"/>
                  </a:cubicBezTo>
                  <a:lnTo>
                    <a:pt x="167786" y="371036"/>
                  </a:lnTo>
                  <a:lnTo>
                    <a:pt x="151834" y="356328"/>
                  </a:lnTo>
                  <a:lnTo>
                    <a:pt x="149321" y="346805"/>
                  </a:lnTo>
                  <a:lnTo>
                    <a:pt x="147226" y="345162"/>
                  </a:lnTo>
                  <a:lnTo>
                    <a:pt x="148371" y="343207"/>
                  </a:lnTo>
                  <a:lnTo>
                    <a:pt x="144319" y="327851"/>
                  </a:lnTo>
                  <a:cubicBezTo>
                    <a:pt x="133584" y="297762"/>
                    <a:pt x="112114" y="271971"/>
                    <a:pt x="103526" y="241882"/>
                  </a:cubicBezTo>
                  <a:cubicBezTo>
                    <a:pt x="86349" y="175256"/>
                    <a:pt x="137878" y="117226"/>
                    <a:pt x="202289" y="108630"/>
                  </a:cubicBezTo>
                  <a:close/>
                  <a:moveTo>
                    <a:pt x="426029" y="87894"/>
                  </a:moveTo>
                  <a:cubicBezTo>
                    <a:pt x="430292" y="90037"/>
                    <a:pt x="432424" y="94323"/>
                    <a:pt x="428161" y="98610"/>
                  </a:cubicBezTo>
                  <a:cubicBezTo>
                    <a:pt x="413238" y="111469"/>
                    <a:pt x="396184" y="120041"/>
                    <a:pt x="376997" y="126471"/>
                  </a:cubicBezTo>
                  <a:cubicBezTo>
                    <a:pt x="374866" y="128614"/>
                    <a:pt x="364207" y="130757"/>
                    <a:pt x="362075" y="126471"/>
                  </a:cubicBezTo>
                  <a:cubicBezTo>
                    <a:pt x="357811" y="122184"/>
                    <a:pt x="364207" y="117898"/>
                    <a:pt x="368470" y="115755"/>
                  </a:cubicBezTo>
                  <a:cubicBezTo>
                    <a:pt x="383393" y="111469"/>
                    <a:pt x="396184" y="102896"/>
                    <a:pt x="408974" y="94323"/>
                  </a:cubicBezTo>
                  <a:cubicBezTo>
                    <a:pt x="413238" y="90037"/>
                    <a:pt x="421765" y="87894"/>
                    <a:pt x="426029" y="87894"/>
                  </a:cubicBezTo>
                  <a:close/>
                  <a:moveTo>
                    <a:pt x="104341" y="35620"/>
                  </a:moveTo>
                  <a:cubicBezTo>
                    <a:pt x="110161" y="33466"/>
                    <a:pt x="117570" y="33466"/>
                    <a:pt x="120745" y="37775"/>
                  </a:cubicBezTo>
                  <a:cubicBezTo>
                    <a:pt x="127095" y="48547"/>
                    <a:pt x="131328" y="59319"/>
                    <a:pt x="133445" y="72246"/>
                  </a:cubicBezTo>
                  <a:cubicBezTo>
                    <a:pt x="135561" y="83018"/>
                    <a:pt x="110161" y="89482"/>
                    <a:pt x="108045" y="80864"/>
                  </a:cubicBezTo>
                  <a:cubicBezTo>
                    <a:pt x="105928" y="67937"/>
                    <a:pt x="103811" y="57165"/>
                    <a:pt x="97461" y="46393"/>
                  </a:cubicBezTo>
                  <a:cubicBezTo>
                    <a:pt x="94286" y="42084"/>
                    <a:pt x="98520" y="37775"/>
                    <a:pt x="104341" y="35620"/>
                  </a:cubicBezTo>
                  <a:close/>
                  <a:moveTo>
                    <a:pt x="341882" y="17034"/>
                  </a:moveTo>
                  <a:cubicBezTo>
                    <a:pt x="346152" y="19198"/>
                    <a:pt x="348287" y="25693"/>
                    <a:pt x="344017" y="30022"/>
                  </a:cubicBezTo>
                  <a:cubicBezTo>
                    <a:pt x="331208" y="43011"/>
                    <a:pt x="322668" y="58165"/>
                    <a:pt x="316263" y="75483"/>
                  </a:cubicBezTo>
                  <a:cubicBezTo>
                    <a:pt x="311993" y="86307"/>
                    <a:pt x="286374" y="86307"/>
                    <a:pt x="292779" y="71153"/>
                  </a:cubicBezTo>
                  <a:cubicBezTo>
                    <a:pt x="299184" y="53835"/>
                    <a:pt x="309858" y="36517"/>
                    <a:pt x="322668" y="21363"/>
                  </a:cubicBezTo>
                  <a:cubicBezTo>
                    <a:pt x="326938" y="17034"/>
                    <a:pt x="335478" y="14869"/>
                    <a:pt x="341882" y="17034"/>
                  </a:cubicBezTo>
                  <a:close/>
                  <a:moveTo>
                    <a:pt x="228431" y="7"/>
                  </a:moveTo>
                  <a:cubicBezTo>
                    <a:pt x="230812" y="73"/>
                    <a:pt x="232399" y="607"/>
                    <a:pt x="232399" y="1673"/>
                  </a:cubicBezTo>
                  <a:cubicBezTo>
                    <a:pt x="232399" y="18739"/>
                    <a:pt x="232399" y="35805"/>
                    <a:pt x="232399" y="52871"/>
                  </a:cubicBezTo>
                  <a:cubicBezTo>
                    <a:pt x="232399" y="61403"/>
                    <a:pt x="206999" y="65670"/>
                    <a:pt x="206999" y="61403"/>
                  </a:cubicBezTo>
                  <a:cubicBezTo>
                    <a:pt x="206999" y="44338"/>
                    <a:pt x="206999" y="27272"/>
                    <a:pt x="206999" y="10206"/>
                  </a:cubicBezTo>
                  <a:cubicBezTo>
                    <a:pt x="206999" y="3807"/>
                    <a:pt x="221287" y="-193"/>
                    <a:pt x="2284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546" name="组合 545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E3B10F37-DFF6-4CA1-BED2-4F82886F2588}"/>
              </a:ext>
            </a:extLst>
          </p:cNvPr>
          <p:cNvGrpSpPr/>
          <p:nvPr/>
        </p:nvGrpSpPr>
        <p:grpSpPr>
          <a:xfrm>
            <a:off x="2438584" y="1980592"/>
            <a:ext cx="1904266" cy="2952640"/>
            <a:chOff x="5284788" y="2171700"/>
            <a:chExt cx="1617663" cy="2508251"/>
          </a:xfrm>
          <a:solidFill>
            <a:schemeClr val="accent4"/>
          </a:solidFill>
        </p:grpSpPr>
        <p:sp>
          <p:nvSpPr>
            <p:cNvPr id="545" name="任意多边形: 形状 544">
              <a:extLst>
                <a:ext uri="{FF2B5EF4-FFF2-40B4-BE49-F238E27FC236}">
                  <a16:creationId xmlns="" xmlns:a16="http://schemas.microsoft.com/office/drawing/2014/main" id="{6E363CC5-B8D3-4D01-9A81-025556A79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9233" y="2497251"/>
              <a:ext cx="1308745" cy="1067679"/>
            </a:xfrm>
            <a:custGeom>
              <a:avLst/>
              <a:gdLst>
                <a:gd name="connsiteX0" fmla="*/ 340674 w 1308745"/>
                <a:gd name="connsiteY0" fmla="*/ 925361 h 1067679"/>
                <a:gd name="connsiteX1" fmla="*/ 336473 w 1308745"/>
                <a:gd name="connsiteY1" fmla="*/ 927016 h 1067679"/>
                <a:gd name="connsiteX2" fmla="*/ 338826 w 1308745"/>
                <a:gd name="connsiteY2" fmla="*/ 928503 h 1067679"/>
                <a:gd name="connsiteX3" fmla="*/ 440670 w 1308745"/>
                <a:gd name="connsiteY3" fmla="*/ 891798 h 1067679"/>
                <a:gd name="connsiteX4" fmla="*/ 444200 w 1308745"/>
                <a:gd name="connsiteY4" fmla="*/ 899470 h 1067679"/>
                <a:gd name="connsiteX5" fmla="*/ 428993 w 1308745"/>
                <a:gd name="connsiteY5" fmla="*/ 924870 h 1067679"/>
                <a:gd name="connsiteX6" fmla="*/ 413786 w 1308745"/>
                <a:gd name="connsiteY6" fmla="*/ 922754 h 1067679"/>
                <a:gd name="connsiteX7" fmla="*/ 428993 w 1308745"/>
                <a:gd name="connsiteY7" fmla="*/ 895237 h 1067679"/>
                <a:gd name="connsiteX8" fmla="*/ 440670 w 1308745"/>
                <a:gd name="connsiteY8" fmla="*/ 891798 h 1067679"/>
                <a:gd name="connsiteX9" fmla="*/ 573808 w 1308745"/>
                <a:gd name="connsiteY9" fmla="*/ 745420 h 1067679"/>
                <a:gd name="connsiteX10" fmla="*/ 537874 w 1308745"/>
                <a:gd name="connsiteY10" fmla="*/ 799478 h 1067679"/>
                <a:gd name="connsiteX11" fmla="*/ 545744 w 1308745"/>
                <a:gd name="connsiteY11" fmla="*/ 814243 h 1067679"/>
                <a:gd name="connsiteX12" fmla="*/ 595142 w 1308745"/>
                <a:gd name="connsiteY12" fmla="*/ 746965 h 1067679"/>
                <a:gd name="connsiteX13" fmla="*/ 581066 w 1308745"/>
                <a:gd name="connsiteY13" fmla="*/ 747197 h 1067679"/>
                <a:gd name="connsiteX14" fmla="*/ 288541 w 1308745"/>
                <a:gd name="connsiteY14" fmla="*/ 729378 h 1067679"/>
                <a:gd name="connsiteX15" fmla="*/ 293972 w 1308745"/>
                <a:gd name="connsiteY15" fmla="*/ 733406 h 1067679"/>
                <a:gd name="connsiteX16" fmla="*/ 291033 w 1308745"/>
                <a:gd name="connsiteY16" fmla="*/ 737973 h 1067679"/>
                <a:gd name="connsiteX17" fmla="*/ 292715 w 1308745"/>
                <a:gd name="connsiteY17" fmla="*/ 735693 h 1067679"/>
                <a:gd name="connsiteX18" fmla="*/ 312045 w 1308745"/>
                <a:gd name="connsiteY18" fmla="*/ 733511 h 1067679"/>
                <a:gd name="connsiteX19" fmla="*/ 294862 w 1308745"/>
                <a:gd name="connsiteY19" fmla="*/ 757522 h 1067679"/>
                <a:gd name="connsiteX20" fmla="*/ 281975 w 1308745"/>
                <a:gd name="connsiteY20" fmla="*/ 759704 h 1067679"/>
                <a:gd name="connsiteX21" fmla="*/ 280311 w 1308745"/>
                <a:gd name="connsiteY21" fmla="*/ 754630 h 1067679"/>
                <a:gd name="connsiteX22" fmla="*/ 278765 w 1308745"/>
                <a:gd name="connsiteY22" fmla="*/ 757032 h 1067679"/>
                <a:gd name="connsiteX23" fmla="*/ 261386 w 1308745"/>
                <a:gd name="connsiteY23" fmla="*/ 757032 h 1067679"/>
                <a:gd name="connsiteX24" fmla="*/ 276593 w 1308745"/>
                <a:gd name="connsiteY24" fmla="*/ 733406 h 1067679"/>
                <a:gd name="connsiteX25" fmla="*/ 288541 w 1308745"/>
                <a:gd name="connsiteY25" fmla="*/ 729378 h 1067679"/>
                <a:gd name="connsiteX26" fmla="*/ 260099 w 1308745"/>
                <a:gd name="connsiteY26" fmla="*/ 721431 h 1067679"/>
                <a:gd name="connsiteX27" fmla="*/ 265456 w 1308745"/>
                <a:gd name="connsiteY27" fmla="*/ 725443 h 1067679"/>
                <a:gd name="connsiteX28" fmla="*/ 246168 w 1308745"/>
                <a:gd name="connsiteY28" fmla="*/ 759678 h 1067679"/>
                <a:gd name="connsiteX29" fmla="*/ 229023 w 1308745"/>
                <a:gd name="connsiteY29" fmla="*/ 761818 h 1067679"/>
                <a:gd name="connsiteX30" fmla="*/ 248311 w 1308745"/>
                <a:gd name="connsiteY30" fmla="*/ 725443 h 1067679"/>
                <a:gd name="connsiteX31" fmla="*/ 260099 w 1308745"/>
                <a:gd name="connsiteY31" fmla="*/ 721431 h 1067679"/>
                <a:gd name="connsiteX32" fmla="*/ 957809 w 1308745"/>
                <a:gd name="connsiteY32" fmla="*/ 716205 h 1067679"/>
                <a:gd name="connsiteX33" fmla="*/ 957493 w 1308745"/>
                <a:gd name="connsiteY33" fmla="*/ 716353 h 1067679"/>
                <a:gd name="connsiteX34" fmla="*/ 957564 w 1308745"/>
                <a:gd name="connsiteY34" fmla="*/ 716888 h 1067679"/>
                <a:gd name="connsiteX35" fmla="*/ 207884 w 1308745"/>
                <a:gd name="connsiteY35" fmla="*/ 716132 h 1067679"/>
                <a:gd name="connsiteX36" fmla="*/ 213025 w 1308745"/>
                <a:gd name="connsiteY36" fmla="*/ 718536 h 1067679"/>
                <a:gd name="connsiteX37" fmla="*/ 187048 w 1308745"/>
                <a:gd name="connsiteY37" fmla="*/ 763414 h 1067679"/>
                <a:gd name="connsiteX38" fmla="*/ 169730 w 1308745"/>
                <a:gd name="connsiteY38" fmla="*/ 765551 h 1067679"/>
                <a:gd name="connsiteX39" fmla="*/ 197872 w 1308745"/>
                <a:gd name="connsiteY39" fmla="*/ 718536 h 1067679"/>
                <a:gd name="connsiteX40" fmla="*/ 207884 w 1308745"/>
                <a:gd name="connsiteY40" fmla="*/ 716132 h 1067679"/>
                <a:gd name="connsiteX41" fmla="*/ 240597 w 1308745"/>
                <a:gd name="connsiteY41" fmla="*/ 707937 h 1067679"/>
                <a:gd name="connsiteX42" fmla="*/ 244144 w 1308745"/>
                <a:gd name="connsiteY42" fmla="*/ 714927 h 1067679"/>
                <a:gd name="connsiteX43" fmla="*/ 217950 w 1308745"/>
                <a:gd name="connsiteY43" fmla="*/ 764396 h 1067679"/>
                <a:gd name="connsiteX44" fmla="*/ 200488 w 1308745"/>
                <a:gd name="connsiteY44" fmla="*/ 766547 h 1067679"/>
                <a:gd name="connsiteX45" fmla="*/ 228864 w 1308745"/>
                <a:gd name="connsiteY45" fmla="*/ 710626 h 1067679"/>
                <a:gd name="connsiteX46" fmla="*/ 240597 w 1308745"/>
                <a:gd name="connsiteY46" fmla="*/ 707937 h 1067679"/>
                <a:gd name="connsiteX47" fmla="*/ 182326 w 1308745"/>
                <a:gd name="connsiteY47" fmla="*/ 703986 h 1067679"/>
                <a:gd name="connsiteX48" fmla="*/ 187675 w 1308745"/>
                <a:gd name="connsiteY48" fmla="*/ 708026 h 1067679"/>
                <a:gd name="connsiteX49" fmla="*/ 161999 w 1308745"/>
                <a:gd name="connsiteY49" fmla="*/ 753269 h 1067679"/>
                <a:gd name="connsiteX50" fmla="*/ 144881 w 1308745"/>
                <a:gd name="connsiteY50" fmla="*/ 757578 h 1067679"/>
                <a:gd name="connsiteX51" fmla="*/ 170558 w 1308745"/>
                <a:gd name="connsiteY51" fmla="*/ 708026 h 1067679"/>
                <a:gd name="connsiteX52" fmla="*/ 182326 w 1308745"/>
                <a:gd name="connsiteY52" fmla="*/ 703986 h 1067679"/>
                <a:gd name="connsiteX53" fmla="*/ 166364 w 1308745"/>
                <a:gd name="connsiteY53" fmla="*/ 686788 h 1067679"/>
                <a:gd name="connsiteX54" fmla="*/ 171762 w 1308745"/>
                <a:gd name="connsiteY54" fmla="*/ 692702 h 1067679"/>
                <a:gd name="connsiteX55" fmla="*/ 143695 w 1308745"/>
                <a:gd name="connsiteY55" fmla="*/ 744322 h 1067679"/>
                <a:gd name="connsiteX56" fmla="*/ 126423 w 1308745"/>
                <a:gd name="connsiteY56" fmla="*/ 742171 h 1067679"/>
                <a:gd name="connsiteX57" fmla="*/ 154490 w 1308745"/>
                <a:gd name="connsiteY57" fmla="*/ 690552 h 1067679"/>
                <a:gd name="connsiteX58" fmla="*/ 166364 w 1308745"/>
                <a:gd name="connsiteY58" fmla="*/ 686788 h 1067679"/>
                <a:gd name="connsiteX59" fmla="*/ 158397 w 1308745"/>
                <a:gd name="connsiteY59" fmla="*/ 661099 h 1067679"/>
                <a:gd name="connsiteX60" fmla="*/ 166555 w 1308745"/>
                <a:gd name="connsiteY60" fmla="*/ 662452 h 1067679"/>
                <a:gd name="connsiteX61" fmla="*/ 127396 w 1308745"/>
                <a:gd name="connsiteY61" fmla="*/ 727396 h 1067679"/>
                <a:gd name="connsiteX62" fmla="*/ 109992 w 1308745"/>
                <a:gd name="connsiteY62" fmla="*/ 729560 h 1067679"/>
                <a:gd name="connsiteX63" fmla="*/ 146975 w 1308745"/>
                <a:gd name="connsiteY63" fmla="*/ 664617 h 1067679"/>
                <a:gd name="connsiteX64" fmla="*/ 158397 w 1308745"/>
                <a:gd name="connsiteY64" fmla="*/ 661099 h 1067679"/>
                <a:gd name="connsiteX65" fmla="*/ 871779 w 1308745"/>
                <a:gd name="connsiteY65" fmla="*/ 651912 h 1067679"/>
                <a:gd name="connsiteX66" fmla="*/ 880370 w 1308745"/>
                <a:gd name="connsiteY66" fmla="*/ 658401 h 1067679"/>
                <a:gd name="connsiteX67" fmla="*/ 792310 w 1308745"/>
                <a:gd name="connsiteY67" fmla="*/ 792487 h 1067679"/>
                <a:gd name="connsiteX68" fmla="*/ 785867 w 1308745"/>
                <a:gd name="connsiteY68" fmla="*/ 781673 h 1067679"/>
                <a:gd name="connsiteX69" fmla="*/ 863188 w 1308745"/>
                <a:gd name="connsiteY69" fmla="*/ 658401 h 1067679"/>
                <a:gd name="connsiteX70" fmla="*/ 871779 w 1308745"/>
                <a:gd name="connsiteY70" fmla="*/ 651912 h 1067679"/>
                <a:gd name="connsiteX71" fmla="*/ 978338 w 1308745"/>
                <a:gd name="connsiteY71" fmla="*/ 599491 h 1067679"/>
                <a:gd name="connsiteX72" fmla="*/ 943229 w 1308745"/>
                <a:gd name="connsiteY72" fmla="*/ 636453 h 1067679"/>
                <a:gd name="connsiteX73" fmla="*/ 945908 w 1308745"/>
                <a:gd name="connsiteY73" fmla="*/ 643535 h 1067679"/>
                <a:gd name="connsiteX74" fmla="*/ 951722 w 1308745"/>
                <a:gd name="connsiteY74" fmla="*/ 637298 h 1067679"/>
                <a:gd name="connsiteX75" fmla="*/ 130191 w 1308745"/>
                <a:gd name="connsiteY75" fmla="*/ 564526 h 1067679"/>
                <a:gd name="connsiteX76" fmla="*/ 135281 w 1308745"/>
                <a:gd name="connsiteY76" fmla="*/ 567758 h 1067679"/>
                <a:gd name="connsiteX77" fmla="*/ 75273 w 1308745"/>
                <a:gd name="connsiteY77" fmla="*/ 649628 h 1067679"/>
                <a:gd name="connsiteX78" fmla="*/ 58128 w 1308745"/>
                <a:gd name="connsiteY78" fmla="*/ 649628 h 1067679"/>
                <a:gd name="connsiteX79" fmla="*/ 120279 w 1308745"/>
                <a:gd name="connsiteY79" fmla="*/ 567758 h 1067679"/>
                <a:gd name="connsiteX80" fmla="*/ 130191 w 1308745"/>
                <a:gd name="connsiteY80" fmla="*/ 564526 h 1067679"/>
                <a:gd name="connsiteX81" fmla="*/ 492822 w 1308745"/>
                <a:gd name="connsiteY81" fmla="*/ 562885 h 1067679"/>
                <a:gd name="connsiteX82" fmla="*/ 500940 w 1308745"/>
                <a:gd name="connsiteY82" fmla="*/ 566541 h 1067679"/>
                <a:gd name="connsiteX83" fmla="*/ 498775 w 1308745"/>
                <a:gd name="connsiteY83" fmla="*/ 589518 h 1067679"/>
                <a:gd name="connsiteX84" fmla="*/ 479292 w 1308745"/>
                <a:gd name="connsiteY84" fmla="*/ 593696 h 1067679"/>
                <a:gd name="connsiteX85" fmla="*/ 481457 w 1308745"/>
                <a:gd name="connsiteY85" fmla="*/ 568629 h 1067679"/>
                <a:gd name="connsiteX86" fmla="*/ 492822 w 1308745"/>
                <a:gd name="connsiteY86" fmla="*/ 562885 h 1067679"/>
                <a:gd name="connsiteX87" fmla="*/ 451086 w 1308745"/>
                <a:gd name="connsiteY87" fmla="*/ 559855 h 1067679"/>
                <a:gd name="connsiteX88" fmla="*/ 458088 w 1308745"/>
                <a:gd name="connsiteY88" fmla="*/ 563714 h 1067679"/>
                <a:gd name="connsiteX89" fmla="*/ 449470 w 1308745"/>
                <a:gd name="connsiteY89" fmla="*/ 587968 h 1067679"/>
                <a:gd name="connsiteX90" fmla="*/ 432234 w 1308745"/>
                <a:gd name="connsiteY90" fmla="*/ 590172 h 1067679"/>
                <a:gd name="connsiteX91" fmla="*/ 440852 w 1308745"/>
                <a:gd name="connsiteY91" fmla="*/ 565919 h 1067679"/>
                <a:gd name="connsiteX92" fmla="*/ 451086 w 1308745"/>
                <a:gd name="connsiteY92" fmla="*/ 559855 h 1067679"/>
                <a:gd name="connsiteX93" fmla="*/ 519348 w 1308745"/>
                <a:gd name="connsiteY93" fmla="*/ 556067 h 1067679"/>
                <a:gd name="connsiteX94" fmla="*/ 526350 w 1308745"/>
                <a:gd name="connsiteY94" fmla="*/ 558210 h 1067679"/>
                <a:gd name="connsiteX95" fmla="*/ 517732 w 1308745"/>
                <a:gd name="connsiteY95" fmla="*/ 588215 h 1067679"/>
                <a:gd name="connsiteX96" fmla="*/ 500496 w 1308745"/>
                <a:gd name="connsiteY96" fmla="*/ 590358 h 1067679"/>
                <a:gd name="connsiteX97" fmla="*/ 509114 w 1308745"/>
                <a:gd name="connsiteY97" fmla="*/ 560354 h 1067679"/>
                <a:gd name="connsiteX98" fmla="*/ 519348 w 1308745"/>
                <a:gd name="connsiteY98" fmla="*/ 556067 h 1067679"/>
                <a:gd name="connsiteX99" fmla="*/ 474609 w 1308745"/>
                <a:gd name="connsiteY99" fmla="*/ 550780 h 1067679"/>
                <a:gd name="connsiteX100" fmla="*/ 481832 w 1308745"/>
                <a:gd name="connsiteY100" fmla="*/ 556122 h 1067679"/>
                <a:gd name="connsiteX101" fmla="*/ 470720 w 1308745"/>
                <a:gd name="connsiteY101" fmla="*/ 594589 h 1067679"/>
                <a:gd name="connsiteX102" fmla="*/ 452939 w 1308745"/>
                <a:gd name="connsiteY102" fmla="*/ 596726 h 1067679"/>
                <a:gd name="connsiteX103" fmla="*/ 464052 w 1308745"/>
                <a:gd name="connsiteY103" fmla="*/ 558259 h 1067679"/>
                <a:gd name="connsiteX104" fmla="*/ 474609 w 1308745"/>
                <a:gd name="connsiteY104" fmla="*/ 550780 h 1067679"/>
                <a:gd name="connsiteX105" fmla="*/ 427059 w 1308745"/>
                <a:gd name="connsiteY105" fmla="*/ 546569 h 1067679"/>
                <a:gd name="connsiteX106" fmla="*/ 434225 w 1308745"/>
                <a:gd name="connsiteY106" fmla="*/ 548738 h 1067679"/>
                <a:gd name="connsiteX107" fmla="*/ 414381 w 1308745"/>
                <a:gd name="connsiteY107" fmla="*/ 600809 h 1067679"/>
                <a:gd name="connsiteX108" fmla="*/ 396742 w 1308745"/>
                <a:gd name="connsiteY108" fmla="*/ 602978 h 1067679"/>
                <a:gd name="connsiteX109" fmla="*/ 416586 w 1308745"/>
                <a:gd name="connsiteY109" fmla="*/ 550908 h 1067679"/>
                <a:gd name="connsiteX110" fmla="*/ 427059 w 1308745"/>
                <a:gd name="connsiteY110" fmla="*/ 546569 h 1067679"/>
                <a:gd name="connsiteX111" fmla="*/ 395133 w 1308745"/>
                <a:gd name="connsiteY111" fmla="*/ 541312 h 1067679"/>
                <a:gd name="connsiteX112" fmla="*/ 399750 w 1308745"/>
                <a:gd name="connsiteY112" fmla="*/ 548927 h 1067679"/>
                <a:gd name="connsiteX113" fmla="*/ 384543 w 1308745"/>
                <a:gd name="connsiteY113" fmla="*/ 585910 h 1067679"/>
                <a:gd name="connsiteX114" fmla="*/ 367164 w 1308745"/>
                <a:gd name="connsiteY114" fmla="*/ 588085 h 1067679"/>
                <a:gd name="connsiteX115" fmla="*/ 382371 w 1308745"/>
                <a:gd name="connsiteY115" fmla="*/ 546751 h 1067679"/>
                <a:gd name="connsiteX116" fmla="*/ 395133 w 1308745"/>
                <a:gd name="connsiteY116" fmla="*/ 541312 h 1067679"/>
                <a:gd name="connsiteX117" fmla="*/ 562636 w 1308745"/>
                <a:gd name="connsiteY117" fmla="*/ 540505 h 1067679"/>
                <a:gd name="connsiteX118" fmla="*/ 571368 w 1308745"/>
                <a:gd name="connsiteY118" fmla="*/ 542415 h 1067679"/>
                <a:gd name="connsiteX119" fmla="*/ 571368 w 1308745"/>
                <a:gd name="connsiteY119" fmla="*/ 546781 h 1067679"/>
                <a:gd name="connsiteX120" fmla="*/ 553905 w 1308745"/>
                <a:gd name="connsiteY120" fmla="*/ 553329 h 1067679"/>
                <a:gd name="connsiteX121" fmla="*/ 553905 w 1308745"/>
                <a:gd name="connsiteY121" fmla="*/ 546781 h 1067679"/>
                <a:gd name="connsiteX122" fmla="*/ 562636 w 1308745"/>
                <a:gd name="connsiteY122" fmla="*/ 540505 h 1067679"/>
                <a:gd name="connsiteX123" fmla="*/ 710587 w 1308745"/>
                <a:gd name="connsiteY123" fmla="*/ 494259 h 1067679"/>
                <a:gd name="connsiteX124" fmla="*/ 674055 w 1308745"/>
                <a:gd name="connsiteY124" fmla="*/ 498183 h 1067679"/>
                <a:gd name="connsiteX125" fmla="*/ 634679 w 1308745"/>
                <a:gd name="connsiteY125" fmla="*/ 509477 h 1067679"/>
                <a:gd name="connsiteX126" fmla="*/ 628382 w 1308745"/>
                <a:gd name="connsiteY126" fmla="*/ 535073 h 1067679"/>
                <a:gd name="connsiteX127" fmla="*/ 598137 w 1308745"/>
                <a:gd name="connsiteY127" fmla="*/ 577421 h 1067679"/>
                <a:gd name="connsiteX128" fmla="*/ 546619 w 1308745"/>
                <a:gd name="connsiteY128" fmla="*/ 613275 h 1067679"/>
                <a:gd name="connsiteX129" fmla="*/ 518478 w 1308745"/>
                <a:gd name="connsiteY129" fmla="*/ 622397 h 1067679"/>
                <a:gd name="connsiteX130" fmla="*/ 533694 w 1308745"/>
                <a:gd name="connsiteY130" fmla="*/ 670091 h 1067679"/>
                <a:gd name="connsiteX131" fmla="*/ 667269 w 1308745"/>
                <a:gd name="connsiteY131" fmla="*/ 712048 h 1067679"/>
                <a:gd name="connsiteX132" fmla="*/ 673775 w 1308745"/>
                <a:gd name="connsiteY132" fmla="*/ 737806 h 1067679"/>
                <a:gd name="connsiteX133" fmla="*/ 628030 w 1308745"/>
                <a:gd name="connsiteY133" fmla="*/ 746425 h 1067679"/>
                <a:gd name="connsiteX134" fmla="*/ 615410 w 1308745"/>
                <a:gd name="connsiteY134" fmla="*/ 746633 h 1067679"/>
                <a:gd name="connsiteX135" fmla="*/ 553531 w 1308745"/>
                <a:gd name="connsiteY135" fmla="*/ 828852 h 1067679"/>
                <a:gd name="connsiteX136" fmla="*/ 556449 w 1308745"/>
                <a:gd name="connsiteY136" fmla="*/ 834326 h 1067679"/>
                <a:gd name="connsiteX137" fmla="*/ 565081 w 1308745"/>
                <a:gd name="connsiteY137" fmla="*/ 841995 h 1067679"/>
                <a:gd name="connsiteX138" fmla="*/ 603735 w 1308745"/>
                <a:gd name="connsiteY138" fmla="*/ 781043 h 1067679"/>
                <a:gd name="connsiteX139" fmla="*/ 621021 w 1308745"/>
                <a:gd name="connsiteY139" fmla="*/ 783195 h 1067679"/>
                <a:gd name="connsiteX140" fmla="*/ 577011 w 1308745"/>
                <a:gd name="connsiteY140" fmla="*/ 852594 h 1067679"/>
                <a:gd name="connsiteX141" fmla="*/ 578221 w 1308745"/>
                <a:gd name="connsiteY141" fmla="*/ 853669 h 1067679"/>
                <a:gd name="connsiteX142" fmla="*/ 585989 w 1308745"/>
                <a:gd name="connsiteY142" fmla="*/ 856840 h 1067679"/>
                <a:gd name="connsiteX143" fmla="*/ 626161 w 1308745"/>
                <a:gd name="connsiteY143" fmla="*/ 792088 h 1067679"/>
                <a:gd name="connsiteX144" fmla="*/ 643778 w 1308745"/>
                <a:gd name="connsiteY144" fmla="*/ 792088 h 1067679"/>
                <a:gd name="connsiteX145" fmla="*/ 600046 w 1308745"/>
                <a:gd name="connsiteY145" fmla="*/ 862577 h 1067679"/>
                <a:gd name="connsiteX146" fmla="*/ 605866 w 1308745"/>
                <a:gd name="connsiteY146" fmla="*/ 864953 h 1067679"/>
                <a:gd name="connsiteX147" fmla="*/ 613286 w 1308745"/>
                <a:gd name="connsiteY147" fmla="*/ 865414 h 1067679"/>
                <a:gd name="connsiteX148" fmla="*/ 650213 w 1308745"/>
                <a:gd name="connsiteY148" fmla="*/ 798531 h 1067679"/>
                <a:gd name="connsiteX149" fmla="*/ 667617 w 1308745"/>
                <a:gd name="connsiteY149" fmla="*/ 796371 h 1067679"/>
                <a:gd name="connsiteX150" fmla="*/ 630634 w 1308745"/>
                <a:gd name="connsiteY150" fmla="*/ 863355 h 1067679"/>
                <a:gd name="connsiteX151" fmla="*/ 625019 w 1308745"/>
                <a:gd name="connsiteY151" fmla="*/ 866143 h 1067679"/>
                <a:gd name="connsiteX152" fmla="*/ 638564 w 1308745"/>
                <a:gd name="connsiteY152" fmla="*/ 866986 h 1067679"/>
                <a:gd name="connsiteX153" fmla="*/ 642577 w 1308745"/>
                <a:gd name="connsiteY153" fmla="*/ 864487 h 1067679"/>
                <a:gd name="connsiteX154" fmla="*/ 653526 w 1308745"/>
                <a:gd name="connsiteY154" fmla="*/ 861753 h 1067679"/>
                <a:gd name="connsiteX155" fmla="*/ 688130 w 1308745"/>
                <a:gd name="connsiteY155" fmla="*/ 798441 h 1067679"/>
                <a:gd name="connsiteX156" fmla="*/ 705210 w 1308745"/>
                <a:gd name="connsiteY156" fmla="*/ 796310 h 1067679"/>
                <a:gd name="connsiteX157" fmla="*/ 671956 w 1308745"/>
                <a:gd name="connsiteY157" fmla="*/ 857153 h 1067679"/>
                <a:gd name="connsiteX158" fmla="*/ 696812 w 1308745"/>
                <a:gd name="connsiteY158" fmla="*/ 850948 h 1067679"/>
                <a:gd name="connsiteX159" fmla="*/ 704870 w 1308745"/>
                <a:gd name="connsiteY159" fmla="*/ 834385 h 1067679"/>
                <a:gd name="connsiteX160" fmla="*/ 725171 w 1308745"/>
                <a:gd name="connsiteY160" fmla="*/ 807432 h 1067679"/>
                <a:gd name="connsiteX161" fmla="*/ 733720 w 1308745"/>
                <a:gd name="connsiteY161" fmla="*/ 803162 h 1067679"/>
                <a:gd name="connsiteX162" fmla="*/ 742268 w 1308745"/>
                <a:gd name="connsiteY162" fmla="*/ 805297 h 1067679"/>
                <a:gd name="connsiteX163" fmla="*/ 721966 w 1308745"/>
                <a:gd name="connsiteY163" fmla="*/ 830649 h 1067679"/>
                <a:gd name="connsiteX164" fmla="*/ 714669 w 1308745"/>
                <a:gd name="connsiteY164" fmla="*/ 846491 h 1067679"/>
                <a:gd name="connsiteX165" fmla="*/ 716830 w 1308745"/>
                <a:gd name="connsiteY165" fmla="*/ 845951 h 1067679"/>
                <a:gd name="connsiteX166" fmla="*/ 751885 w 1308745"/>
                <a:gd name="connsiteY166" fmla="*/ 838505 h 1067679"/>
                <a:gd name="connsiteX167" fmla="*/ 766100 w 1308745"/>
                <a:gd name="connsiteY167" fmla="*/ 809615 h 1067679"/>
                <a:gd name="connsiteX168" fmla="*/ 783033 w 1308745"/>
                <a:gd name="connsiteY168" fmla="*/ 811765 h 1067679"/>
                <a:gd name="connsiteX169" fmla="*/ 771976 w 1308745"/>
                <a:gd name="connsiteY169" fmla="*/ 834236 h 1067679"/>
                <a:gd name="connsiteX170" fmla="*/ 777911 w 1308745"/>
                <a:gd name="connsiteY170" fmla="*/ 832976 h 1067679"/>
                <a:gd name="connsiteX171" fmla="*/ 905990 w 1308745"/>
                <a:gd name="connsiteY171" fmla="*/ 722652 h 1067679"/>
                <a:gd name="connsiteX172" fmla="*/ 906321 w 1308745"/>
                <a:gd name="connsiteY172" fmla="*/ 722340 h 1067679"/>
                <a:gd name="connsiteX173" fmla="*/ 905795 w 1308745"/>
                <a:gd name="connsiteY173" fmla="*/ 721283 h 1067679"/>
                <a:gd name="connsiteX174" fmla="*/ 813018 w 1308745"/>
                <a:gd name="connsiteY174" fmla="*/ 525953 h 1067679"/>
                <a:gd name="connsiteX175" fmla="*/ 710587 w 1308745"/>
                <a:gd name="connsiteY175" fmla="*/ 494259 h 1067679"/>
                <a:gd name="connsiteX176" fmla="*/ 719765 w 1308745"/>
                <a:gd name="connsiteY176" fmla="*/ 338 h 1067679"/>
                <a:gd name="connsiteX177" fmla="*/ 836093 w 1308745"/>
                <a:gd name="connsiteY177" fmla="*/ 75687 h 1067679"/>
                <a:gd name="connsiteX178" fmla="*/ 839781 w 1308745"/>
                <a:gd name="connsiteY178" fmla="*/ 98972 h 1067679"/>
                <a:gd name="connsiteX179" fmla="*/ 810988 w 1308745"/>
                <a:gd name="connsiteY179" fmla="*/ 103738 h 1067679"/>
                <a:gd name="connsiteX180" fmla="*/ 841216 w 1308745"/>
                <a:gd name="connsiteY180" fmla="*/ 108036 h 1067679"/>
                <a:gd name="connsiteX181" fmla="*/ 839781 w 1308745"/>
                <a:gd name="connsiteY181" fmla="*/ 98972 h 1067679"/>
                <a:gd name="connsiteX182" fmla="*/ 875088 w 1308745"/>
                <a:gd name="connsiteY182" fmla="*/ 93128 h 1067679"/>
                <a:gd name="connsiteX183" fmla="*/ 1046333 w 1308745"/>
                <a:gd name="connsiteY183" fmla="*/ 159612 h 1067679"/>
                <a:gd name="connsiteX184" fmla="*/ 1066440 w 1308745"/>
                <a:gd name="connsiteY184" fmla="*/ 197959 h 1067679"/>
                <a:gd name="connsiteX185" fmla="*/ 1069541 w 1308745"/>
                <a:gd name="connsiteY185" fmla="*/ 234265 h 1067679"/>
                <a:gd name="connsiteX186" fmla="*/ 1058182 w 1308745"/>
                <a:gd name="connsiteY186" fmla="*/ 236911 h 1067679"/>
                <a:gd name="connsiteX187" fmla="*/ 1067194 w 1308745"/>
                <a:gd name="connsiteY187" fmla="*/ 238055 h 1067679"/>
                <a:gd name="connsiteX188" fmla="*/ 1069543 w 1308745"/>
                <a:gd name="connsiteY188" fmla="*/ 234290 h 1067679"/>
                <a:gd name="connsiteX189" fmla="*/ 1069541 w 1308745"/>
                <a:gd name="connsiteY189" fmla="*/ 234265 h 1067679"/>
                <a:gd name="connsiteX190" fmla="*/ 1070458 w 1308745"/>
                <a:gd name="connsiteY190" fmla="*/ 234051 h 1067679"/>
                <a:gd name="connsiteX191" fmla="*/ 1307586 w 1308745"/>
                <a:gd name="connsiteY191" fmla="*/ 469070 h 1067679"/>
                <a:gd name="connsiteX192" fmla="*/ 989340 w 1308745"/>
                <a:gd name="connsiteY192" fmla="*/ 733674 h 1067679"/>
                <a:gd name="connsiteX193" fmla="*/ 951600 w 1308745"/>
                <a:gd name="connsiteY193" fmla="*/ 733521 h 1067679"/>
                <a:gd name="connsiteX194" fmla="*/ 957445 w 1308745"/>
                <a:gd name="connsiteY194" fmla="*/ 717219 h 1067679"/>
                <a:gd name="connsiteX195" fmla="*/ 949183 w 1308745"/>
                <a:gd name="connsiteY195" fmla="*/ 731546 h 1067679"/>
                <a:gd name="connsiteX196" fmla="*/ 944031 w 1308745"/>
                <a:gd name="connsiteY196" fmla="*/ 733490 h 1067679"/>
                <a:gd name="connsiteX197" fmla="*/ 951600 w 1308745"/>
                <a:gd name="connsiteY197" fmla="*/ 733521 h 1067679"/>
                <a:gd name="connsiteX198" fmla="*/ 944685 w 1308745"/>
                <a:gd name="connsiteY198" fmla="*/ 752805 h 1067679"/>
                <a:gd name="connsiteX199" fmla="*/ 856330 w 1308745"/>
                <a:gd name="connsiteY199" fmla="*/ 834401 h 1067679"/>
                <a:gd name="connsiteX200" fmla="*/ 720305 w 1308745"/>
                <a:gd name="connsiteY200" fmla="*/ 881679 h 1067679"/>
                <a:gd name="connsiteX201" fmla="*/ 564849 w 1308745"/>
                <a:gd name="connsiteY201" fmla="*/ 1040705 h 1067679"/>
                <a:gd name="connsiteX202" fmla="*/ 521666 w 1308745"/>
                <a:gd name="connsiteY202" fmla="*/ 1060046 h 1067679"/>
                <a:gd name="connsiteX203" fmla="*/ 595447 w 1308745"/>
                <a:gd name="connsiteY203" fmla="*/ 893834 h 1067679"/>
                <a:gd name="connsiteX204" fmla="*/ 600636 w 1308745"/>
                <a:gd name="connsiteY204" fmla="*/ 890603 h 1067679"/>
                <a:gd name="connsiteX205" fmla="*/ 594390 w 1308745"/>
                <a:gd name="connsiteY205" fmla="*/ 891381 h 1067679"/>
                <a:gd name="connsiteX206" fmla="*/ 474087 w 1308745"/>
                <a:gd name="connsiteY206" fmla="*/ 796177 h 1067679"/>
                <a:gd name="connsiteX207" fmla="*/ 528095 w 1308745"/>
                <a:gd name="connsiteY207" fmla="*/ 781133 h 1067679"/>
                <a:gd name="connsiteX208" fmla="*/ 530472 w 1308745"/>
                <a:gd name="connsiteY208" fmla="*/ 785591 h 1067679"/>
                <a:gd name="connsiteX209" fmla="*/ 558892 w 1308745"/>
                <a:gd name="connsiteY209" fmla="*/ 741768 h 1067679"/>
                <a:gd name="connsiteX210" fmla="*/ 536541 w 1308745"/>
                <a:gd name="connsiteY210" fmla="*/ 736297 h 1067679"/>
                <a:gd name="connsiteX211" fmla="*/ 498115 w 1308745"/>
                <a:gd name="connsiteY211" fmla="*/ 709902 h 1067679"/>
                <a:gd name="connsiteX212" fmla="*/ 465585 w 1308745"/>
                <a:gd name="connsiteY212" fmla="*/ 634775 h 1067679"/>
                <a:gd name="connsiteX213" fmla="*/ 465956 w 1308745"/>
                <a:gd name="connsiteY213" fmla="*/ 634128 h 1067679"/>
                <a:gd name="connsiteX214" fmla="*/ 423732 w 1308745"/>
                <a:gd name="connsiteY214" fmla="*/ 637278 h 1067679"/>
                <a:gd name="connsiteX215" fmla="*/ 360235 w 1308745"/>
                <a:gd name="connsiteY215" fmla="*/ 629517 h 1067679"/>
                <a:gd name="connsiteX216" fmla="*/ 315447 w 1308745"/>
                <a:gd name="connsiteY216" fmla="*/ 614434 h 1067679"/>
                <a:gd name="connsiteX217" fmla="*/ 311464 w 1308745"/>
                <a:gd name="connsiteY217" fmla="*/ 625439 h 1067679"/>
                <a:gd name="connsiteX218" fmla="*/ 217623 w 1308745"/>
                <a:gd name="connsiteY218" fmla="*/ 680818 h 1067679"/>
                <a:gd name="connsiteX219" fmla="*/ 189365 w 1308745"/>
                <a:gd name="connsiteY219" fmla="*/ 680818 h 1067679"/>
                <a:gd name="connsiteX220" fmla="*/ 213276 w 1308745"/>
                <a:gd name="connsiteY220" fmla="*/ 665755 h 1067679"/>
                <a:gd name="connsiteX221" fmla="*/ 269791 w 1308745"/>
                <a:gd name="connsiteY221" fmla="*/ 575373 h 1067679"/>
                <a:gd name="connsiteX222" fmla="*/ 252402 w 1308745"/>
                <a:gd name="connsiteY222" fmla="*/ 517271 h 1067679"/>
                <a:gd name="connsiteX223" fmla="*/ 297030 w 1308745"/>
                <a:gd name="connsiteY223" fmla="*/ 499113 h 1067679"/>
                <a:gd name="connsiteX224" fmla="*/ 306743 w 1308745"/>
                <a:gd name="connsiteY224" fmla="*/ 502207 h 1067679"/>
                <a:gd name="connsiteX225" fmla="*/ 318698 w 1308745"/>
                <a:gd name="connsiteY225" fmla="*/ 545515 h 1067679"/>
                <a:gd name="connsiteX226" fmla="*/ 322810 w 1308745"/>
                <a:gd name="connsiteY226" fmla="*/ 579507 h 1067679"/>
                <a:gd name="connsiteX227" fmla="*/ 344932 w 1308745"/>
                <a:gd name="connsiteY227" fmla="*/ 521292 h 1067679"/>
                <a:gd name="connsiteX228" fmla="*/ 364415 w 1308745"/>
                <a:gd name="connsiteY228" fmla="*/ 519131 h 1067679"/>
                <a:gd name="connsiteX229" fmla="*/ 338438 w 1308745"/>
                <a:gd name="connsiteY229" fmla="*/ 581794 h 1067679"/>
                <a:gd name="connsiteX230" fmla="*/ 333718 w 1308745"/>
                <a:gd name="connsiteY230" fmla="*/ 584522 h 1067679"/>
                <a:gd name="connsiteX231" fmla="*/ 339182 w 1308745"/>
                <a:gd name="connsiteY231" fmla="*/ 586391 h 1067679"/>
                <a:gd name="connsiteX232" fmla="*/ 362724 w 1308745"/>
                <a:gd name="connsiteY232" fmla="*/ 530162 h 1067679"/>
                <a:gd name="connsiteX233" fmla="*/ 382455 w 1308745"/>
                <a:gd name="connsiteY233" fmla="*/ 528029 h 1067679"/>
                <a:gd name="connsiteX234" fmla="*/ 356147 w 1308745"/>
                <a:gd name="connsiteY234" fmla="*/ 585625 h 1067679"/>
                <a:gd name="connsiteX235" fmla="*/ 347410 w 1308745"/>
                <a:gd name="connsiteY235" fmla="*/ 589205 h 1067679"/>
                <a:gd name="connsiteX236" fmla="*/ 392753 w 1308745"/>
                <a:gd name="connsiteY236" fmla="*/ 604714 h 1067679"/>
                <a:gd name="connsiteX237" fmla="*/ 576503 w 1308745"/>
                <a:gd name="connsiteY237" fmla="*/ 540807 h 1067679"/>
                <a:gd name="connsiteX238" fmla="*/ 420742 w 1308745"/>
                <a:gd name="connsiteY238" fmla="*/ 312504 h 1067679"/>
                <a:gd name="connsiteX239" fmla="*/ 455355 w 1308745"/>
                <a:gd name="connsiteY239" fmla="*/ 288812 h 1067679"/>
                <a:gd name="connsiteX240" fmla="*/ 634720 w 1308745"/>
                <a:gd name="connsiteY240" fmla="*/ 441997 h 1067679"/>
                <a:gd name="connsiteX241" fmla="*/ 637850 w 1308745"/>
                <a:gd name="connsiteY241" fmla="*/ 471466 h 1067679"/>
                <a:gd name="connsiteX242" fmla="*/ 660334 w 1308745"/>
                <a:gd name="connsiteY242" fmla="*/ 464846 h 1067679"/>
                <a:gd name="connsiteX243" fmla="*/ 828121 w 1308745"/>
                <a:gd name="connsiteY243" fmla="*/ 478731 h 1067679"/>
                <a:gd name="connsiteX244" fmla="*/ 900561 w 1308745"/>
                <a:gd name="connsiteY244" fmla="*/ 549212 h 1067679"/>
                <a:gd name="connsiteX245" fmla="*/ 907090 w 1308745"/>
                <a:gd name="connsiteY245" fmla="*/ 560611 h 1067679"/>
                <a:gd name="connsiteX246" fmla="*/ 949220 w 1308745"/>
                <a:gd name="connsiteY246" fmla="*/ 572578 h 1067679"/>
                <a:gd name="connsiteX247" fmla="*/ 1042198 w 1308745"/>
                <a:gd name="connsiteY247" fmla="*/ 510235 h 1067679"/>
                <a:gd name="connsiteX248" fmla="*/ 1094093 w 1308745"/>
                <a:gd name="connsiteY248" fmla="*/ 499487 h 1067679"/>
                <a:gd name="connsiteX249" fmla="*/ 960031 w 1308745"/>
                <a:gd name="connsiteY249" fmla="*/ 591926 h 1067679"/>
                <a:gd name="connsiteX250" fmla="*/ 933847 w 1308745"/>
                <a:gd name="connsiteY250" fmla="*/ 593236 h 1067679"/>
                <a:gd name="connsiteX251" fmla="*/ 925004 w 1308745"/>
                <a:gd name="connsiteY251" fmla="*/ 591882 h 1067679"/>
                <a:gd name="connsiteX252" fmla="*/ 929015 w 1308745"/>
                <a:gd name="connsiteY252" fmla="*/ 598885 h 1067679"/>
                <a:gd name="connsiteX253" fmla="*/ 938605 w 1308745"/>
                <a:gd name="connsiteY253" fmla="*/ 624231 h 1067679"/>
                <a:gd name="connsiteX254" fmla="*/ 962470 w 1308745"/>
                <a:gd name="connsiteY254" fmla="*/ 597963 h 1067679"/>
                <a:gd name="connsiteX255" fmla="*/ 974377 w 1308745"/>
                <a:gd name="connsiteY255" fmla="*/ 595516 h 1067679"/>
                <a:gd name="connsiteX256" fmla="*/ 979504 w 1308745"/>
                <a:gd name="connsiteY256" fmla="*/ 597834 h 1067679"/>
                <a:gd name="connsiteX257" fmla="*/ 980577 w 1308745"/>
                <a:gd name="connsiteY257" fmla="*/ 596310 h 1067679"/>
                <a:gd name="connsiteX258" fmla="*/ 997836 w 1308745"/>
                <a:gd name="connsiteY258" fmla="*/ 594167 h 1067679"/>
                <a:gd name="connsiteX259" fmla="*/ 949194 w 1308745"/>
                <a:gd name="connsiteY259" fmla="*/ 653762 h 1067679"/>
                <a:gd name="connsiteX260" fmla="*/ 950295 w 1308745"/>
                <a:gd name="connsiteY260" fmla="*/ 662062 h 1067679"/>
                <a:gd name="connsiteX261" fmla="*/ 999439 w 1308745"/>
                <a:gd name="connsiteY261" fmla="*/ 596886 h 1067679"/>
                <a:gd name="connsiteX262" fmla="*/ 1016865 w 1308745"/>
                <a:gd name="connsiteY262" fmla="*/ 594737 h 1067679"/>
                <a:gd name="connsiteX263" fmla="*/ 952584 w 1308745"/>
                <a:gd name="connsiteY263" fmla="*/ 679326 h 1067679"/>
                <a:gd name="connsiteX264" fmla="*/ 953644 w 1308745"/>
                <a:gd name="connsiteY264" fmla="*/ 687325 h 1067679"/>
                <a:gd name="connsiteX265" fmla="*/ 985362 w 1308745"/>
                <a:gd name="connsiteY265" fmla="*/ 654443 h 1067679"/>
                <a:gd name="connsiteX266" fmla="*/ 1012693 w 1308745"/>
                <a:gd name="connsiteY266" fmla="*/ 611209 h 1067679"/>
                <a:gd name="connsiteX267" fmla="*/ 1030011 w 1308745"/>
                <a:gd name="connsiteY267" fmla="*/ 613371 h 1067679"/>
                <a:gd name="connsiteX268" fmla="*/ 962903 w 1308745"/>
                <a:gd name="connsiteY268" fmla="*/ 699839 h 1067679"/>
                <a:gd name="connsiteX269" fmla="*/ 955413 w 1308745"/>
                <a:gd name="connsiteY269" fmla="*/ 700670 h 1067679"/>
                <a:gd name="connsiteX270" fmla="*/ 956030 w 1308745"/>
                <a:gd name="connsiteY270" fmla="*/ 705322 h 1067679"/>
                <a:gd name="connsiteX271" fmla="*/ 980235 w 1308745"/>
                <a:gd name="connsiteY271" fmla="*/ 705072 h 1067679"/>
                <a:gd name="connsiteX272" fmla="*/ 975708 w 1308745"/>
                <a:gd name="connsiteY272" fmla="*/ 701526 h 1067679"/>
                <a:gd name="connsiteX273" fmla="*/ 1029340 w 1308745"/>
                <a:gd name="connsiteY273" fmla="*/ 620635 h 1067679"/>
                <a:gd name="connsiteX274" fmla="*/ 1046502 w 1308745"/>
                <a:gd name="connsiteY274" fmla="*/ 620635 h 1067679"/>
                <a:gd name="connsiteX275" fmla="*/ 990725 w 1308745"/>
                <a:gd name="connsiteY275" fmla="*/ 701526 h 1067679"/>
                <a:gd name="connsiteX276" fmla="*/ 981953 w 1308745"/>
                <a:gd name="connsiteY276" fmla="*/ 705054 h 1067679"/>
                <a:gd name="connsiteX277" fmla="*/ 1002741 w 1308745"/>
                <a:gd name="connsiteY277" fmla="*/ 704840 h 1067679"/>
                <a:gd name="connsiteX278" fmla="*/ 1000086 w 1308745"/>
                <a:gd name="connsiteY278" fmla="*/ 697990 h 1067679"/>
                <a:gd name="connsiteX279" fmla="*/ 1045189 w 1308745"/>
                <a:gd name="connsiteY279" fmla="*/ 630323 h 1067679"/>
                <a:gd name="connsiteX280" fmla="*/ 1062372 w 1308745"/>
                <a:gd name="connsiteY280" fmla="*/ 632505 h 1067679"/>
                <a:gd name="connsiteX281" fmla="*/ 1015986 w 1308745"/>
                <a:gd name="connsiteY281" fmla="*/ 703219 h 1067679"/>
                <a:gd name="connsiteX282" fmla="*/ 1026314 w 1308745"/>
                <a:gd name="connsiteY282" fmla="*/ 701430 h 1067679"/>
                <a:gd name="connsiteX283" fmla="*/ 1061905 w 1308745"/>
                <a:gd name="connsiteY283" fmla="*/ 639695 h 1067679"/>
                <a:gd name="connsiteX284" fmla="*/ 1078839 w 1308745"/>
                <a:gd name="connsiteY284" fmla="*/ 635431 h 1067679"/>
                <a:gd name="connsiteX285" fmla="*/ 1043657 w 1308745"/>
                <a:gd name="connsiteY285" fmla="*/ 698424 h 1067679"/>
                <a:gd name="connsiteX286" fmla="*/ 1052401 w 1308745"/>
                <a:gd name="connsiteY286" fmla="*/ 696908 h 1067679"/>
                <a:gd name="connsiteX287" fmla="*/ 1081145 w 1308745"/>
                <a:gd name="connsiteY287" fmla="*/ 656667 h 1067679"/>
                <a:gd name="connsiteX288" fmla="*/ 1098417 w 1308745"/>
                <a:gd name="connsiteY288" fmla="*/ 654508 h 1067679"/>
                <a:gd name="connsiteX289" fmla="*/ 1069770 w 1308745"/>
                <a:gd name="connsiteY289" fmla="*/ 693898 h 1067679"/>
                <a:gd name="connsiteX290" fmla="*/ 1111311 w 1308745"/>
                <a:gd name="connsiteY290" fmla="*/ 686699 h 1067679"/>
                <a:gd name="connsiteX291" fmla="*/ 1251449 w 1308745"/>
                <a:gd name="connsiteY291" fmla="*/ 456176 h 1067679"/>
                <a:gd name="connsiteX292" fmla="*/ 1031219 w 1308745"/>
                <a:gd name="connsiteY292" fmla="*/ 269212 h 1067679"/>
                <a:gd name="connsiteX293" fmla="*/ 1031219 w 1308745"/>
                <a:gd name="connsiteY293" fmla="*/ 267888 h 1067679"/>
                <a:gd name="connsiteX294" fmla="*/ 1052405 w 1308745"/>
                <a:gd name="connsiteY294" fmla="*/ 261757 h 1067679"/>
                <a:gd name="connsiteX295" fmla="*/ 1053463 w 1308745"/>
                <a:gd name="connsiteY295" fmla="*/ 260062 h 1067679"/>
                <a:gd name="connsiteX296" fmla="*/ 1042082 w 1308745"/>
                <a:gd name="connsiteY296" fmla="*/ 263908 h 1067679"/>
                <a:gd name="connsiteX297" fmla="*/ 1031219 w 1308745"/>
                <a:gd name="connsiteY297" fmla="*/ 267109 h 1067679"/>
                <a:gd name="connsiteX298" fmla="*/ 1031219 w 1308745"/>
                <a:gd name="connsiteY298" fmla="*/ 267888 h 1067679"/>
                <a:gd name="connsiteX299" fmla="*/ 1011787 w 1308745"/>
                <a:gd name="connsiteY299" fmla="*/ 273510 h 1067679"/>
                <a:gd name="connsiteX300" fmla="*/ 1010549 w 1308745"/>
                <a:gd name="connsiteY300" fmla="*/ 273199 h 1067679"/>
                <a:gd name="connsiteX301" fmla="*/ 989187 w 1308745"/>
                <a:gd name="connsiteY301" fmla="*/ 279494 h 1067679"/>
                <a:gd name="connsiteX302" fmla="*/ 893492 w 1308745"/>
                <a:gd name="connsiteY302" fmla="*/ 410091 h 1067679"/>
                <a:gd name="connsiteX303" fmla="*/ 841809 w 1308745"/>
                <a:gd name="connsiteY303" fmla="*/ 416540 h 1067679"/>
                <a:gd name="connsiteX304" fmla="*/ 851467 w 1308745"/>
                <a:gd name="connsiteY304" fmla="*/ 371181 h 1067679"/>
                <a:gd name="connsiteX305" fmla="*/ 817946 w 1308745"/>
                <a:gd name="connsiteY305" fmla="*/ 369726 h 1067679"/>
                <a:gd name="connsiteX306" fmla="*/ 692149 w 1308745"/>
                <a:gd name="connsiteY306" fmla="*/ 263257 h 1067679"/>
                <a:gd name="connsiteX307" fmla="*/ 744008 w 1308745"/>
                <a:gd name="connsiteY307" fmla="*/ 250425 h 1067679"/>
                <a:gd name="connsiteX308" fmla="*/ 751358 w 1308745"/>
                <a:gd name="connsiteY308" fmla="*/ 263306 h 1067679"/>
                <a:gd name="connsiteX309" fmla="*/ 766446 w 1308745"/>
                <a:gd name="connsiteY309" fmla="*/ 241363 h 1067679"/>
                <a:gd name="connsiteX310" fmla="*/ 781406 w 1308745"/>
                <a:gd name="connsiteY310" fmla="*/ 241363 h 1067679"/>
                <a:gd name="connsiteX311" fmla="*/ 759151 w 1308745"/>
                <a:gd name="connsiteY311" fmla="*/ 276964 h 1067679"/>
                <a:gd name="connsiteX312" fmla="*/ 766223 w 1308745"/>
                <a:gd name="connsiteY312" fmla="*/ 289356 h 1067679"/>
                <a:gd name="connsiteX313" fmla="*/ 767666 w 1308745"/>
                <a:gd name="connsiteY313" fmla="*/ 290637 h 1067679"/>
                <a:gd name="connsiteX314" fmla="*/ 796452 w 1308745"/>
                <a:gd name="connsiteY314" fmla="*/ 250712 h 1067679"/>
                <a:gd name="connsiteX315" fmla="*/ 811533 w 1308745"/>
                <a:gd name="connsiteY315" fmla="*/ 250712 h 1067679"/>
                <a:gd name="connsiteX316" fmla="*/ 778136 w 1308745"/>
                <a:gd name="connsiteY316" fmla="*/ 299929 h 1067679"/>
                <a:gd name="connsiteX317" fmla="*/ 796002 w 1308745"/>
                <a:gd name="connsiteY317" fmla="*/ 315785 h 1067679"/>
                <a:gd name="connsiteX318" fmla="*/ 818065 w 1308745"/>
                <a:gd name="connsiteY318" fmla="*/ 277918 h 1067679"/>
                <a:gd name="connsiteX319" fmla="*/ 833178 w 1308745"/>
                <a:gd name="connsiteY319" fmla="*/ 284487 h 1067679"/>
                <a:gd name="connsiteX320" fmla="*/ 810432 w 1308745"/>
                <a:gd name="connsiteY320" fmla="*/ 322934 h 1067679"/>
                <a:gd name="connsiteX321" fmla="*/ 829439 w 1308745"/>
                <a:gd name="connsiteY321" fmla="*/ 330738 h 1067679"/>
                <a:gd name="connsiteX322" fmla="*/ 833305 w 1308745"/>
                <a:gd name="connsiteY322" fmla="*/ 323851 h 1067679"/>
                <a:gd name="connsiteX323" fmla="*/ 843095 w 1308745"/>
                <a:gd name="connsiteY323" fmla="*/ 319003 h 1067679"/>
                <a:gd name="connsiteX324" fmla="*/ 848122 w 1308745"/>
                <a:gd name="connsiteY324" fmla="*/ 323851 h 1067679"/>
                <a:gd name="connsiteX325" fmla="*/ 842153 w 1308745"/>
                <a:gd name="connsiteY325" fmla="*/ 334483 h 1067679"/>
                <a:gd name="connsiteX326" fmla="*/ 870518 w 1308745"/>
                <a:gd name="connsiteY326" fmla="*/ 335536 h 1067679"/>
                <a:gd name="connsiteX327" fmla="*/ 883297 w 1308745"/>
                <a:gd name="connsiteY327" fmla="*/ 316136 h 1067679"/>
                <a:gd name="connsiteX328" fmla="*/ 977478 w 1308745"/>
                <a:gd name="connsiteY328" fmla="*/ 255410 h 1067679"/>
                <a:gd name="connsiteX329" fmla="*/ 1030029 w 1308745"/>
                <a:gd name="connsiteY329" fmla="*/ 241451 h 1067679"/>
                <a:gd name="connsiteX330" fmla="*/ 979400 w 1308745"/>
                <a:gd name="connsiteY330" fmla="*/ 157463 h 1067679"/>
                <a:gd name="connsiteX331" fmla="*/ 895194 w 1308745"/>
                <a:gd name="connsiteY331" fmla="*/ 123079 h 1067679"/>
                <a:gd name="connsiteX332" fmla="*/ 817466 w 1308745"/>
                <a:gd name="connsiteY332" fmla="*/ 127377 h 1067679"/>
                <a:gd name="connsiteX333" fmla="*/ 789397 w 1308745"/>
                <a:gd name="connsiteY333" fmla="*/ 123079 h 1067679"/>
                <a:gd name="connsiteX334" fmla="*/ 588599 w 1308745"/>
                <a:gd name="connsiteY334" fmla="*/ 135973 h 1067679"/>
                <a:gd name="connsiteX335" fmla="*/ 603713 w 1308745"/>
                <a:gd name="connsiteY335" fmla="*/ 174656 h 1067679"/>
                <a:gd name="connsiteX336" fmla="*/ 551894 w 1308745"/>
                <a:gd name="connsiteY336" fmla="*/ 191848 h 1067679"/>
                <a:gd name="connsiteX337" fmla="*/ 290640 w 1308745"/>
                <a:gd name="connsiteY337" fmla="*/ 161761 h 1067679"/>
                <a:gd name="connsiteX338" fmla="*/ 270770 w 1308745"/>
                <a:gd name="connsiteY338" fmla="*/ 195911 h 1067679"/>
                <a:gd name="connsiteX339" fmla="*/ 265253 w 1308745"/>
                <a:gd name="connsiteY339" fmla="*/ 215269 h 1067679"/>
                <a:gd name="connsiteX340" fmla="*/ 265295 w 1308745"/>
                <a:gd name="connsiteY340" fmla="*/ 215408 h 1067679"/>
                <a:gd name="connsiteX341" fmla="*/ 265194 w 1308745"/>
                <a:gd name="connsiteY341" fmla="*/ 215478 h 1067679"/>
                <a:gd name="connsiteX342" fmla="*/ 259603 w 1308745"/>
                <a:gd name="connsiteY342" fmla="*/ 235096 h 1067679"/>
                <a:gd name="connsiteX343" fmla="*/ 262112 w 1308745"/>
                <a:gd name="connsiteY343" fmla="*/ 303887 h 1067679"/>
                <a:gd name="connsiteX344" fmla="*/ 305888 w 1308745"/>
                <a:gd name="connsiteY344" fmla="*/ 239141 h 1067679"/>
                <a:gd name="connsiteX345" fmla="*/ 323147 w 1308745"/>
                <a:gd name="connsiteY345" fmla="*/ 236989 h 1067679"/>
                <a:gd name="connsiteX346" fmla="*/ 264483 w 1308745"/>
                <a:gd name="connsiteY346" fmla="*/ 321738 h 1067679"/>
                <a:gd name="connsiteX347" fmla="*/ 268332 w 1308745"/>
                <a:gd name="connsiteY347" fmla="*/ 332309 h 1067679"/>
                <a:gd name="connsiteX348" fmla="*/ 306708 w 1308745"/>
                <a:gd name="connsiteY348" fmla="*/ 271504 h 1067679"/>
                <a:gd name="connsiteX349" fmla="*/ 324125 w 1308745"/>
                <a:gd name="connsiteY349" fmla="*/ 271504 h 1067679"/>
                <a:gd name="connsiteX350" fmla="*/ 274051 w 1308745"/>
                <a:gd name="connsiteY350" fmla="*/ 347394 h 1067679"/>
                <a:gd name="connsiteX351" fmla="*/ 273857 w 1308745"/>
                <a:gd name="connsiteY351" fmla="*/ 347481 h 1067679"/>
                <a:gd name="connsiteX352" fmla="*/ 276303 w 1308745"/>
                <a:gd name="connsiteY352" fmla="*/ 354199 h 1067679"/>
                <a:gd name="connsiteX353" fmla="*/ 279447 w 1308745"/>
                <a:gd name="connsiteY353" fmla="*/ 358430 h 1067679"/>
                <a:gd name="connsiteX354" fmla="*/ 312933 w 1308745"/>
                <a:gd name="connsiteY354" fmla="*/ 304732 h 1067679"/>
                <a:gd name="connsiteX355" fmla="*/ 330450 w 1308745"/>
                <a:gd name="connsiteY355" fmla="*/ 306864 h 1067679"/>
                <a:gd name="connsiteX356" fmla="*/ 293226 w 1308745"/>
                <a:gd name="connsiteY356" fmla="*/ 366555 h 1067679"/>
                <a:gd name="connsiteX357" fmla="*/ 286932 w 1308745"/>
                <a:gd name="connsiteY357" fmla="*/ 368505 h 1067679"/>
                <a:gd name="connsiteX358" fmla="*/ 294917 w 1308745"/>
                <a:gd name="connsiteY358" fmla="*/ 379253 h 1067679"/>
                <a:gd name="connsiteX359" fmla="*/ 322765 w 1308745"/>
                <a:gd name="connsiteY359" fmla="*/ 325978 h 1067679"/>
                <a:gd name="connsiteX360" fmla="*/ 340037 w 1308745"/>
                <a:gd name="connsiteY360" fmla="*/ 328126 h 1067679"/>
                <a:gd name="connsiteX361" fmla="*/ 311970 w 1308745"/>
                <a:gd name="connsiteY361" fmla="*/ 381821 h 1067679"/>
                <a:gd name="connsiteX362" fmla="*/ 300634 w 1308745"/>
                <a:gd name="connsiteY362" fmla="*/ 386947 h 1067679"/>
                <a:gd name="connsiteX363" fmla="*/ 309784 w 1308745"/>
                <a:gd name="connsiteY363" fmla="*/ 399263 h 1067679"/>
                <a:gd name="connsiteX364" fmla="*/ 338640 w 1308745"/>
                <a:gd name="connsiteY364" fmla="*/ 354013 h 1067679"/>
                <a:gd name="connsiteX365" fmla="*/ 353753 w 1308745"/>
                <a:gd name="connsiteY365" fmla="*/ 356167 h 1067679"/>
                <a:gd name="connsiteX366" fmla="*/ 327845 w 1308745"/>
                <a:gd name="connsiteY366" fmla="*/ 399256 h 1067679"/>
                <a:gd name="connsiteX367" fmla="*/ 316567 w 1308745"/>
                <a:gd name="connsiteY367" fmla="*/ 405151 h 1067679"/>
                <a:gd name="connsiteX368" fmla="*/ 326080 w 1308745"/>
                <a:gd name="connsiteY368" fmla="*/ 411698 h 1067679"/>
                <a:gd name="connsiteX369" fmla="*/ 345440 w 1308745"/>
                <a:gd name="connsiteY369" fmla="*/ 378947 h 1067679"/>
                <a:gd name="connsiteX370" fmla="*/ 362819 w 1308745"/>
                <a:gd name="connsiteY370" fmla="*/ 374537 h 1067679"/>
                <a:gd name="connsiteX371" fmla="*/ 343268 w 1308745"/>
                <a:gd name="connsiteY371" fmla="*/ 409815 h 1067679"/>
                <a:gd name="connsiteX372" fmla="*/ 332135 w 1308745"/>
                <a:gd name="connsiteY372" fmla="*/ 413398 h 1067679"/>
                <a:gd name="connsiteX373" fmla="*/ 326857 w 1308745"/>
                <a:gd name="connsiteY373" fmla="*/ 412234 h 1067679"/>
                <a:gd name="connsiteX374" fmla="*/ 335752 w 1308745"/>
                <a:gd name="connsiteY374" fmla="*/ 418356 h 1067679"/>
                <a:gd name="connsiteX375" fmla="*/ 352794 w 1308745"/>
                <a:gd name="connsiteY375" fmla="*/ 424307 h 1067679"/>
                <a:gd name="connsiteX376" fmla="*/ 375575 w 1308745"/>
                <a:gd name="connsiteY376" fmla="*/ 387841 h 1067679"/>
                <a:gd name="connsiteX377" fmla="*/ 388275 w 1308745"/>
                <a:gd name="connsiteY377" fmla="*/ 390034 h 1067679"/>
                <a:gd name="connsiteX378" fmla="*/ 369225 w 1308745"/>
                <a:gd name="connsiteY378" fmla="*/ 422918 h 1067679"/>
                <a:gd name="connsiteX379" fmla="*/ 361833 w 1308745"/>
                <a:gd name="connsiteY379" fmla="*/ 427464 h 1067679"/>
                <a:gd name="connsiteX380" fmla="*/ 364051 w 1308745"/>
                <a:gd name="connsiteY380" fmla="*/ 428238 h 1067679"/>
                <a:gd name="connsiteX381" fmla="*/ 331664 w 1308745"/>
                <a:gd name="connsiteY381" fmla="*/ 456176 h 1067679"/>
                <a:gd name="connsiteX382" fmla="*/ 208088 w 1308745"/>
                <a:gd name="connsiteY382" fmla="*/ 244633 h 1067679"/>
                <a:gd name="connsiteX383" fmla="*/ 212436 w 1308745"/>
                <a:gd name="connsiteY383" fmla="*/ 229532 h 1067679"/>
                <a:gd name="connsiteX384" fmla="*/ 166930 w 1308745"/>
                <a:gd name="connsiteY384" fmla="*/ 219805 h 1067679"/>
                <a:gd name="connsiteX385" fmla="*/ 90581 w 1308745"/>
                <a:gd name="connsiteY385" fmla="*/ 484614 h 1067679"/>
                <a:gd name="connsiteX386" fmla="*/ 90581 w 1308745"/>
                <a:gd name="connsiteY386" fmla="*/ 493208 h 1067679"/>
                <a:gd name="connsiteX387" fmla="*/ 55840 w 1308745"/>
                <a:gd name="connsiteY387" fmla="*/ 555776 h 1067679"/>
                <a:gd name="connsiteX388" fmla="*/ 52562 w 1308745"/>
                <a:gd name="connsiteY388" fmla="*/ 613094 h 1067679"/>
                <a:gd name="connsiteX389" fmla="*/ 107159 w 1308745"/>
                <a:gd name="connsiteY389" fmla="*/ 544473 h 1067679"/>
                <a:gd name="connsiteX390" fmla="*/ 122066 w 1308745"/>
                <a:gd name="connsiteY390" fmla="*/ 548756 h 1067679"/>
                <a:gd name="connsiteX391" fmla="*/ 60308 w 1308745"/>
                <a:gd name="connsiteY391" fmla="*/ 623700 h 1067679"/>
                <a:gd name="connsiteX392" fmla="*/ 51830 w 1308745"/>
                <a:gd name="connsiteY392" fmla="*/ 626542 h 1067679"/>
                <a:gd name="connsiteX393" fmla="*/ 61251 w 1308745"/>
                <a:gd name="connsiteY393" fmla="*/ 671699 h 1067679"/>
                <a:gd name="connsiteX394" fmla="*/ 123097 w 1308745"/>
                <a:gd name="connsiteY394" fmla="*/ 597927 h 1067679"/>
                <a:gd name="connsiteX395" fmla="*/ 138377 w 1308745"/>
                <a:gd name="connsiteY395" fmla="*/ 597927 h 1067679"/>
                <a:gd name="connsiteX396" fmla="*/ 77258 w 1308745"/>
                <a:gd name="connsiteY396" fmla="*/ 673435 h 1067679"/>
                <a:gd name="connsiteX397" fmla="*/ 65252 w 1308745"/>
                <a:gd name="connsiteY397" fmla="*/ 675862 h 1067679"/>
                <a:gd name="connsiteX398" fmla="*/ 62538 w 1308745"/>
                <a:gd name="connsiteY398" fmla="*/ 674655 h 1067679"/>
                <a:gd name="connsiteX399" fmla="*/ 72040 w 1308745"/>
                <a:gd name="connsiteY399" fmla="*/ 691145 h 1067679"/>
                <a:gd name="connsiteX400" fmla="*/ 126609 w 1308745"/>
                <a:gd name="connsiteY400" fmla="*/ 626949 h 1067679"/>
                <a:gd name="connsiteX401" fmla="*/ 143771 w 1308745"/>
                <a:gd name="connsiteY401" fmla="*/ 624832 h 1067679"/>
                <a:gd name="connsiteX402" fmla="*/ 85849 w 1308745"/>
                <a:gd name="connsiteY402" fmla="*/ 690449 h 1067679"/>
                <a:gd name="connsiteX403" fmla="*/ 75927 w 1308745"/>
                <a:gd name="connsiteY403" fmla="*/ 694682 h 1067679"/>
                <a:gd name="connsiteX404" fmla="*/ 73497 w 1308745"/>
                <a:gd name="connsiteY404" fmla="*/ 693673 h 1067679"/>
                <a:gd name="connsiteX405" fmla="*/ 85539 w 1308745"/>
                <a:gd name="connsiteY405" fmla="*/ 714569 h 1067679"/>
                <a:gd name="connsiteX406" fmla="*/ 84098 w 1308745"/>
                <a:gd name="connsiteY406" fmla="*/ 710916 h 1067679"/>
                <a:gd name="connsiteX407" fmla="*/ 129202 w 1308745"/>
                <a:gd name="connsiteY407" fmla="*/ 650848 h 1067679"/>
                <a:gd name="connsiteX408" fmla="*/ 144236 w 1308745"/>
                <a:gd name="connsiteY408" fmla="*/ 657284 h 1067679"/>
                <a:gd name="connsiteX409" fmla="*/ 99133 w 1308745"/>
                <a:gd name="connsiteY409" fmla="*/ 717351 h 1067679"/>
                <a:gd name="connsiteX410" fmla="*/ 88432 w 1308745"/>
                <a:gd name="connsiteY410" fmla="*/ 719588 h 1067679"/>
                <a:gd name="connsiteX411" fmla="*/ 96391 w 1308745"/>
                <a:gd name="connsiteY411" fmla="*/ 733400 h 1067679"/>
                <a:gd name="connsiteX412" fmla="*/ 306027 w 1308745"/>
                <a:gd name="connsiteY412" fmla="*/ 759594 h 1067679"/>
                <a:gd name="connsiteX413" fmla="*/ 329727 w 1308745"/>
                <a:gd name="connsiteY413" fmla="*/ 774632 h 1067679"/>
                <a:gd name="connsiteX414" fmla="*/ 288388 w 1308745"/>
                <a:gd name="connsiteY414" fmla="*/ 828440 h 1067679"/>
                <a:gd name="connsiteX415" fmla="*/ 288783 w 1308745"/>
                <a:gd name="connsiteY415" fmla="*/ 857872 h 1067679"/>
                <a:gd name="connsiteX416" fmla="*/ 288990 w 1308745"/>
                <a:gd name="connsiteY416" fmla="*/ 856483 h 1067679"/>
                <a:gd name="connsiteX417" fmla="*/ 332646 w 1308745"/>
                <a:gd name="connsiteY417" fmla="*/ 798493 h 1067679"/>
                <a:gd name="connsiteX418" fmla="*/ 347926 w 1308745"/>
                <a:gd name="connsiteY418" fmla="*/ 798493 h 1067679"/>
                <a:gd name="connsiteX419" fmla="*/ 304270 w 1308745"/>
                <a:gd name="connsiteY419" fmla="*/ 858631 h 1067679"/>
                <a:gd name="connsiteX420" fmla="*/ 293356 w 1308745"/>
                <a:gd name="connsiteY420" fmla="*/ 862389 h 1067679"/>
                <a:gd name="connsiteX421" fmla="*/ 288875 w 1308745"/>
                <a:gd name="connsiteY421" fmla="*/ 861198 h 1067679"/>
                <a:gd name="connsiteX422" fmla="*/ 301180 w 1308745"/>
                <a:gd name="connsiteY422" fmla="*/ 892519 h 1067679"/>
                <a:gd name="connsiteX423" fmla="*/ 313126 w 1308745"/>
                <a:gd name="connsiteY423" fmla="*/ 906500 h 1067679"/>
                <a:gd name="connsiteX424" fmla="*/ 345218 w 1308745"/>
                <a:gd name="connsiteY424" fmla="*/ 851775 h 1067679"/>
                <a:gd name="connsiteX425" fmla="*/ 319483 w 1308745"/>
                <a:gd name="connsiteY425" fmla="*/ 880791 h 1067679"/>
                <a:gd name="connsiteX426" fmla="*/ 304667 w 1308745"/>
                <a:gd name="connsiteY426" fmla="*/ 874283 h 1067679"/>
                <a:gd name="connsiteX427" fmla="*/ 347000 w 1308745"/>
                <a:gd name="connsiteY427" fmla="*/ 828721 h 1067679"/>
                <a:gd name="connsiteX428" fmla="*/ 358377 w 1308745"/>
                <a:gd name="connsiteY428" fmla="*/ 826009 h 1067679"/>
                <a:gd name="connsiteX429" fmla="*/ 361817 w 1308745"/>
                <a:gd name="connsiteY429" fmla="*/ 833060 h 1067679"/>
                <a:gd name="connsiteX430" fmla="*/ 347586 w 1308745"/>
                <a:gd name="connsiteY430" fmla="*/ 849105 h 1067679"/>
                <a:gd name="connsiteX431" fmla="*/ 359010 w 1308745"/>
                <a:gd name="connsiteY431" fmla="*/ 845843 h 1067679"/>
                <a:gd name="connsiteX432" fmla="*/ 361703 w 1308745"/>
                <a:gd name="connsiteY432" fmla="*/ 853735 h 1067679"/>
                <a:gd name="connsiteX433" fmla="*/ 329386 w 1308745"/>
                <a:gd name="connsiteY433" fmla="*/ 910341 h 1067679"/>
                <a:gd name="connsiteX434" fmla="*/ 320444 w 1308745"/>
                <a:gd name="connsiteY434" fmla="*/ 915064 h 1067679"/>
                <a:gd name="connsiteX435" fmla="*/ 323836 w 1308745"/>
                <a:gd name="connsiteY435" fmla="*/ 919033 h 1067679"/>
                <a:gd name="connsiteX436" fmla="*/ 328300 w 1308745"/>
                <a:gd name="connsiteY436" fmla="*/ 921853 h 1067679"/>
                <a:gd name="connsiteX437" fmla="*/ 327987 w 1308745"/>
                <a:gd name="connsiteY437" fmla="*/ 921454 h 1067679"/>
                <a:gd name="connsiteX438" fmla="*/ 364280 w 1308745"/>
                <a:gd name="connsiteY438" fmla="*/ 860494 h 1067679"/>
                <a:gd name="connsiteX439" fmla="*/ 379225 w 1308745"/>
                <a:gd name="connsiteY439" fmla="*/ 867025 h 1067679"/>
                <a:gd name="connsiteX440" fmla="*/ 375635 w 1308745"/>
                <a:gd name="connsiteY440" fmla="*/ 872973 h 1067679"/>
                <a:gd name="connsiteX441" fmla="*/ 382190 w 1308745"/>
                <a:gd name="connsiteY441" fmla="*/ 871437 h 1067679"/>
                <a:gd name="connsiteX442" fmla="*/ 385630 w 1308745"/>
                <a:gd name="connsiteY442" fmla="*/ 878370 h 1067679"/>
                <a:gd name="connsiteX443" fmla="*/ 353880 w 1308745"/>
                <a:gd name="connsiteY443" fmla="*/ 929567 h 1067679"/>
                <a:gd name="connsiteX444" fmla="*/ 347094 w 1308745"/>
                <a:gd name="connsiteY444" fmla="*/ 933526 h 1067679"/>
                <a:gd name="connsiteX445" fmla="*/ 358851 w 1308745"/>
                <a:gd name="connsiteY445" fmla="*/ 936045 h 1067679"/>
                <a:gd name="connsiteX446" fmla="*/ 386388 w 1308745"/>
                <a:gd name="connsiteY446" fmla="*/ 890588 h 1067679"/>
                <a:gd name="connsiteX447" fmla="*/ 404058 w 1308745"/>
                <a:gd name="connsiteY447" fmla="*/ 890588 h 1067679"/>
                <a:gd name="connsiteX448" fmla="*/ 375345 w 1308745"/>
                <a:gd name="connsiteY448" fmla="*/ 937986 h 1067679"/>
                <a:gd name="connsiteX449" fmla="*/ 372687 w 1308745"/>
                <a:gd name="connsiteY449" fmla="*/ 939009 h 1067679"/>
                <a:gd name="connsiteX450" fmla="*/ 385195 w 1308745"/>
                <a:gd name="connsiteY450" fmla="*/ 941689 h 1067679"/>
                <a:gd name="connsiteX451" fmla="*/ 403092 w 1308745"/>
                <a:gd name="connsiteY451" fmla="*/ 907460 h 1067679"/>
                <a:gd name="connsiteX452" fmla="*/ 413675 w 1308745"/>
                <a:gd name="connsiteY452" fmla="*/ 903174 h 1067679"/>
                <a:gd name="connsiteX453" fmla="*/ 420025 w 1308745"/>
                <a:gd name="connsiteY453" fmla="*/ 905317 h 1067679"/>
                <a:gd name="connsiteX454" fmla="*/ 400984 w 1308745"/>
                <a:gd name="connsiteY454" fmla="*/ 939592 h 1067679"/>
                <a:gd name="connsiteX455" fmla="*/ 437450 w 1308745"/>
                <a:gd name="connsiteY455" fmla="*/ 931457 h 1067679"/>
                <a:gd name="connsiteX456" fmla="*/ 478385 w 1308745"/>
                <a:gd name="connsiteY456" fmla="*/ 907826 h 1067679"/>
                <a:gd name="connsiteX457" fmla="*/ 508547 w 1308745"/>
                <a:gd name="connsiteY457" fmla="*/ 918567 h 1067679"/>
                <a:gd name="connsiteX458" fmla="*/ 471921 w 1308745"/>
                <a:gd name="connsiteY458" fmla="*/ 937902 h 1067679"/>
                <a:gd name="connsiteX459" fmla="*/ 409442 w 1308745"/>
                <a:gd name="connsiteY459" fmla="*/ 961533 h 1067679"/>
                <a:gd name="connsiteX460" fmla="*/ 237085 w 1308745"/>
                <a:gd name="connsiteY460" fmla="*/ 845526 h 1067679"/>
                <a:gd name="connsiteX461" fmla="*/ 256475 w 1308745"/>
                <a:gd name="connsiteY461" fmla="*/ 798263 h 1067679"/>
                <a:gd name="connsiteX462" fmla="*/ 71191 w 1308745"/>
                <a:gd name="connsiteY462" fmla="*/ 776781 h 1067679"/>
                <a:gd name="connsiteX463" fmla="*/ 15175 w 1308745"/>
                <a:gd name="connsiteY463" fmla="*/ 534025 h 1067679"/>
                <a:gd name="connsiteX464" fmla="*/ 30256 w 1308745"/>
                <a:gd name="connsiteY464" fmla="*/ 508246 h 1067679"/>
                <a:gd name="connsiteX465" fmla="*/ 23793 w 1308745"/>
                <a:gd name="connsiteY465" fmla="*/ 484614 h 1067679"/>
                <a:gd name="connsiteX466" fmla="*/ 2248 w 1308745"/>
                <a:gd name="connsiteY466" fmla="*/ 379349 h 1067679"/>
                <a:gd name="connsiteX467" fmla="*/ 220013 w 1308745"/>
                <a:gd name="connsiteY467" fmla="*/ 196896 h 1067679"/>
                <a:gd name="connsiteX468" fmla="*/ 222640 w 1308745"/>
                <a:gd name="connsiteY468" fmla="*/ 197544 h 1067679"/>
                <a:gd name="connsiteX469" fmla="*/ 243140 w 1308745"/>
                <a:gd name="connsiteY469" fmla="*/ 161761 h 1067679"/>
                <a:gd name="connsiteX470" fmla="*/ 519743 w 1308745"/>
                <a:gd name="connsiteY470" fmla="*/ 109783 h 1067679"/>
                <a:gd name="connsiteX471" fmla="*/ 533314 w 1308745"/>
                <a:gd name="connsiteY471" fmla="*/ 118343 h 1067679"/>
                <a:gd name="connsiteX472" fmla="*/ 532327 w 1308745"/>
                <a:gd name="connsiteY472" fmla="*/ 123520 h 1067679"/>
                <a:gd name="connsiteX473" fmla="*/ 549735 w 1308745"/>
                <a:gd name="connsiteY473" fmla="*/ 189699 h 1067679"/>
                <a:gd name="connsiteX474" fmla="*/ 601554 w 1308745"/>
                <a:gd name="connsiteY474" fmla="*/ 172507 h 1067679"/>
                <a:gd name="connsiteX475" fmla="*/ 563394 w 1308745"/>
                <a:gd name="connsiteY475" fmla="*/ 137317 h 1067679"/>
                <a:gd name="connsiteX476" fmla="*/ 533314 w 1308745"/>
                <a:gd name="connsiteY476" fmla="*/ 118343 h 1067679"/>
                <a:gd name="connsiteX477" fmla="*/ 537780 w 1308745"/>
                <a:gd name="connsiteY477" fmla="*/ 94934 h 1067679"/>
                <a:gd name="connsiteX478" fmla="*/ 719765 w 1308745"/>
                <a:gd name="connsiteY478" fmla="*/ 338 h 106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</a:cxnLst>
              <a:rect l="l" t="t" r="r" b="b"/>
              <a:pathLst>
                <a:path w="1308745" h="1067679">
                  <a:moveTo>
                    <a:pt x="340674" y="925361"/>
                  </a:moveTo>
                  <a:lnTo>
                    <a:pt x="336473" y="927016"/>
                  </a:lnTo>
                  <a:lnTo>
                    <a:pt x="338826" y="928503"/>
                  </a:lnTo>
                  <a:close/>
                  <a:moveTo>
                    <a:pt x="440670" y="891798"/>
                  </a:moveTo>
                  <a:cubicBezTo>
                    <a:pt x="444743" y="892591"/>
                    <a:pt x="447458" y="895237"/>
                    <a:pt x="444200" y="899470"/>
                  </a:cubicBezTo>
                  <a:cubicBezTo>
                    <a:pt x="437683" y="907937"/>
                    <a:pt x="433338" y="916404"/>
                    <a:pt x="428993" y="924870"/>
                  </a:cubicBezTo>
                  <a:cubicBezTo>
                    <a:pt x="426821" y="933337"/>
                    <a:pt x="409442" y="933337"/>
                    <a:pt x="413786" y="922754"/>
                  </a:cubicBezTo>
                  <a:cubicBezTo>
                    <a:pt x="415959" y="912170"/>
                    <a:pt x="420304" y="903704"/>
                    <a:pt x="428993" y="895237"/>
                  </a:cubicBezTo>
                  <a:cubicBezTo>
                    <a:pt x="431166" y="892062"/>
                    <a:pt x="436596" y="891004"/>
                    <a:pt x="440670" y="891798"/>
                  </a:cubicBezTo>
                  <a:close/>
                  <a:moveTo>
                    <a:pt x="573808" y="745420"/>
                  </a:moveTo>
                  <a:lnTo>
                    <a:pt x="537874" y="799478"/>
                  </a:lnTo>
                  <a:lnTo>
                    <a:pt x="545744" y="814243"/>
                  </a:lnTo>
                  <a:lnTo>
                    <a:pt x="595142" y="746965"/>
                  </a:lnTo>
                  <a:lnTo>
                    <a:pt x="581066" y="747197"/>
                  </a:lnTo>
                  <a:close/>
                  <a:moveTo>
                    <a:pt x="288541" y="729378"/>
                  </a:moveTo>
                  <a:cubicBezTo>
                    <a:pt x="292886" y="729110"/>
                    <a:pt x="296145" y="730184"/>
                    <a:pt x="293972" y="733406"/>
                  </a:cubicBezTo>
                  <a:lnTo>
                    <a:pt x="291033" y="737973"/>
                  </a:lnTo>
                  <a:lnTo>
                    <a:pt x="292715" y="735693"/>
                  </a:lnTo>
                  <a:cubicBezTo>
                    <a:pt x="297010" y="729145"/>
                    <a:pt x="314193" y="726962"/>
                    <a:pt x="312045" y="733511"/>
                  </a:cubicBezTo>
                  <a:cubicBezTo>
                    <a:pt x="307749" y="742242"/>
                    <a:pt x="301306" y="750973"/>
                    <a:pt x="294862" y="757522"/>
                  </a:cubicBezTo>
                  <a:cubicBezTo>
                    <a:pt x="290567" y="759704"/>
                    <a:pt x="286271" y="761887"/>
                    <a:pt x="281975" y="759704"/>
                  </a:cubicBezTo>
                  <a:lnTo>
                    <a:pt x="280311" y="754630"/>
                  </a:lnTo>
                  <a:lnTo>
                    <a:pt x="278765" y="757032"/>
                  </a:lnTo>
                  <a:cubicBezTo>
                    <a:pt x="274421" y="763475"/>
                    <a:pt x="257042" y="763475"/>
                    <a:pt x="261386" y="757032"/>
                  </a:cubicBezTo>
                  <a:cubicBezTo>
                    <a:pt x="265731" y="750588"/>
                    <a:pt x="272248" y="741997"/>
                    <a:pt x="276593" y="733406"/>
                  </a:cubicBezTo>
                  <a:cubicBezTo>
                    <a:pt x="278766" y="731258"/>
                    <a:pt x="284196" y="729647"/>
                    <a:pt x="288541" y="729378"/>
                  </a:cubicBezTo>
                  <a:close/>
                  <a:moveTo>
                    <a:pt x="260099" y="721431"/>
                  </a:moveTo>
                  <a:cubicBezTo>
                    <a:pt x="264385" y="721164"/>
                    <a:pt x="267600" y="722234"/>
                    <a:pt x="265456" y="725443"/>
                  </a:cubicBezTo>
                  <a:cubicBezTo>
                    <a:pt x="256884" y="736142"/>
                    <a:pt x="250454" y="746840"/>
                    <a:pt x="246168" y="759678"/>
                  </a:cubicBezTo>
                  <a:cubicBezTo>
                    <a:pt x="244025" y="766097"/>
                    <a:pt x="226880" y="768237"/>
                    <a:pt x="229023" y="761818"/>
                  </a:cubicBezTo>
                  <a:cubicBezTo>
                    <a:pt x="233309" y="748980"/>
                    <a:pt x="239739" y="736142"/>
                    <a:pt x="248311" y="725443"/>
                  </a:cubicBezTo>
                  <a:cubicBezTo>
                    <a:pt x="250455" y="723303"/>
                    <a:pt x="255812" y="721699"/>
                    <a:pt x="260099" y="721431"/>
                  </a:cubicBezTo>
                  <a:close/>
                  <a:moveTo>
                    <a:pt x="957809" y="716205"/>
                  </a:moveTo>
                  <a:lnTo>
                    <a:pt x="957493" y="716353"/>
                  </a:lnTo>
                  <a:lnTo>
                    <a:pt x="957564" y="716888"/>
                  </a:lnTo>
                  <a:close/>
                  <a:moveTo>
                    <a:pt x="207884" y="716132"/>
                  </a:moveTo>
                  <a:cubicBezTo>
                    <a:pt x="211943" y="715865"/>
                    <a:pt x="215190" y="716399"/>
                    <a:pt x="213025" y="718536"/>
                  </a:cubicBezTo>
                  <a:cubicBezTo>
                    <a:pt x="202201" y="731358"/>
                    <a:pt x="193542" y="746318"/>
                    <a:pt x="187048" y="763414"/>
                  </a:cubicBezTo>
                  <a:cubicBezTo>
                    <a:pt x="184883" y="767688"/>
                    <a:pt x="169730" y="769825"/>
                    <a:pt x="169730" y="765551"/>
                  </a:cubicBezTo>
                  <a:cubicBezTo>
                    <a:pt x="176224" y="748455"/>
                    <a:pt x="184883" y="733495"/>
                    <a:pt x="197872" y="718536"/>
                  </a:cubicBezTo>
                  <a:cubicBezTo>
                    <a:pt x="198954" y="717468"/>
                    <a:pt x="203825" y="716399"/>
                    <a:pt x="207884" y="716132"/>
                  </a:cubicBezTo>
                  <a:close/>
                  <a:moveTo>
                    <a:pt x="240597" y="707937"/>
                  </a:moveTo>
                  <a:cubicBezTo>
                    <a:pt x="244690" y="708475"/>
                    <a:pt x="247419" y="710626"/>
                    <a:pt x="244144" y="714927"/>
                  </a:cubicBezTo>
                  <a:cubicBezTo>
                    <a:pt x="231047" y="729983"/>
                    <a:pt x="222316" y="747189"/>
                    <a:pt x="217950" y="764396"/>
                  </a:cubicBezTo>
                  <a:cubicBezTo>
                    <a:pt x="215767" y="770848"/>
                    <a:pt x="198305" y="772999"/>
                    <a:pt x="200488" y="766547"/>
                  </a:cubicBezTo>
                  <a:cubicBezTo>
                    <a:pt x="204853" y="745039"/>
                    <a:pt x="215767" y="727832"/>
                    <a:pt x="228864" y="710626"/>
                  </a:cubicBezTo>
                  <a:cubicBezTo>
                    <a:pt x="231047" y="708475"/>
                    <a:pt x="236504" y="707400"/>
                    <a:pt x="240597" y="707937"/>
                  </a:cubicBezTo>
                  <a:close/>
                  <a:moveTo>
                    <a:pt x="182326" y="703986"/>
                  </a:moveTo>
                  <a:cubicBezTo>
                    <a:pt x="186606" y="703717"/>
                    <a:pt x="189815" y="704794"/>
                    <a:pt x="187675" y="708026"/>
                  </a:cubicBezTo>
                  <a:cubicBezTo>
                    <a:pt x="176977" y="720952"/>
                    <a:pt x="168418" y="738188"/>
                    <a:pt x="161999" y="753269"/>
                  </a:cubicBezTo>
                  <a:cubicBezTo>
                    <a:pt x="159859" y="759733"/>
                    <a:pt x="142742" y="761887"/>
                    <a:pt x="144881" y="757578"/>
                  </a:cubicBezTo>
                  <a:cubicBezTo>
                    <a:pt x="151301" y="738188"/>
                    <a:pt x="159859" y="723107"/>
                    <a:pt x="170558" y="708026"/>
                  </a:cubicBezTo>
                  <a:cubicBezTo>
                    <a:pt x="172698" y="705871"/>
                    <a:pt x="178047" y="704255"/>
                    <a:pt x="182326" y="703986"/>
                  </a:cubicBezTo>
                  <a:close/>
                  <a:moveTo>
                    <a:pt x="166364" y="686788"/>
                  </a:moveTo>
                  <a:cubicBezTo>
                    <a:pt x="170682" y="686788"/>
                    <a:pt x="173921" y="688401"/>
                    <a:pt x="171762" y="692702"/>
                  </a:cubicBezTo>
                  <a:cubicBezTo>
                    <a:pt x="160967" y="707758"/>
                    <a:pt x="152331" y="724964"/>
                    <a:pt x="143695" y="744322"/>
                  </a:cubicBezTo>
                  <a:cubicBezTo>
                    <a:pt x="139377" y="748623"/>
                    <a:pt x="122105" y="750774"/>
                    <a:pt x="126423" y="742171"/>
                  </a:cubicBezTo>
                  <a:cubicBezTo>
                    <a:pt x="135059" y="724964"/>
                    <a:pt x="143695" y="707758"/>
                    <a:pt x="154490" y="690552"/>
                  </a:cubicBezTo>
                  <a:cubicBezTo>
                    <a:pt x="156649" y="688401"/>
                    <a:pt x="162046" y="686788"/>
                    <a:pt x="166364" y="686788"/>
                  </a:cubicBezTo>
                  <a:close/>
                  <a:moveTo>
                    <a:pt x="158397" y="661099"/>
                  </a:moveTo>
                  <a:cubicBezTo>
                    <a:pt x="162748" y="660828"/>
                    <a:pt x="166555" y="661369"/>
                    <a:pt x="166555" y="662452"/>
                  </a:cubicBezTo>
                  <a:cubicBezTo>
                    <a:pt x="153502" y="684100"/>
                    <a:pt x="140449" y="705748"/>
                    <a:pt x="127396" y="727396"/>
                  </a:cubicBezTo>
                  <a:cubicBezTo>
                    <a:pt x="123045" y="729560"/>
                    <a:pt x="107817" y="731725"/>
                    <a:pt x="109992" y="729560"/>
                  </a:cubicBezTo>
                  <a:cubicBezTo>
                    <a:pt x="123045" y="707912"/>
                    <a:pt x="136098" y="686265"/>
                    <a:pt x="146975" y="664617"/>
                  </a:cubicBezTo>
                  <a:cubicBezTo>
                    <a:pt x="149151" y="662452"/>
                    <a:pt x="154046" y="661369"/>
                    <a:pt x="158397" y="661099"/>
                  </a:cubicBezTo>
                  <a:close/>
                  <a:moveTo>
                    <a:pt x="871779" y="651912"/>
                  </a:moveTo>
                  <a:cubicBezTo>
                    <a:pt x="876075" y="651372"/>
                    <a:pt x="880370" y="652994"/>
                    <a:pt x="880370" y="658401"/>
                  </a:cubicBezTo>
                  <a:cubicBezTo>
                    <a:pt x="882518" y="716793"/>
                    <a:pt x="846006" y="770860"/>
                    <a:pt x="792310" y="792487"/>
                  </a:cubicBezTo>
                  <a:cubicBezTo>
                    <a:pt x="783719" y="796812"/>
                    <a:pt x="772980" y="788161"/>
                    <a:pt x="785867" y="781673"/>
                  </a:cubicBezTo>
                  <a:cubicBezTo>
                    <a:pt x="835267" y="762209"/>
                    <a:pt x="863188" y="712468"/>
                    <a:pt x="863188" y="658401"/>
                  </a:cubicBezTo>
                  <a:cubicBezTo>
                    <a:pt x="863188" y="655157"/>
                    <a:pt x="867484" y="652453"/>
                    <a:pt x="871779" y="651912"/>
                  </a:cubicBezTo>
                  <a:close/>
                  <a:moveTo>
                    <a:pt x="978338" y="599491"/>
                  </a:moveTo>
                  <a:lnTo>
                    <a:pt x="943229" y="636453"/>
                  </a:lnTo>
                  <a:lnTo>
                    <a:pt x="945908" y="643535"/>
                  </a:lnTo>
                  <a:lnTo>
                    <a:pt x="951722" y="637298"/>
                  </a:lnTo>
                  <a:close/>
                  <a:moveTo>
                    <a:pt x="130191" y="564526"/>
                  </a:moveTo>
                  <a:cubicBezTo>
                    <a:pt x="134209" y="564526"/>
                    <a:pt x="137424" y="565604"/>
                    <a:pt x="135281" y="567758"/>
                  </a:cubicBezTo>
                  <a:cubicBezTo>
                    <a:pt x="115992" y="595766"/>
                    <a:pt x="94561" y="621620"/>
                    <a:pt x="75273" y="649628"/>
                  </a:cubicBezTo>
                  <a:cubicBezTo>
                    <a:pt x="70987" y="653937"/>
                    <a:pt x="53842" y="653937"/>
                    <a:pt x="58128" y="649628"/>
                  </a:cubicBezTo>
                  <a:cubicBezTo>
                    <a:pt x="79559" y="621620"/>
                    <a:pt x="98847" y="595766"/>
                    <a:pt x="120279" y="567758"/>
                  </a:cubicBezTo>
                  <a:cubicBezTo>
                    <a:pt x="121350" y="565604"/>
                    <a:pt x="126172" y="564526"/>
                    <a:pt x="130191" y="564526"/>
                  </a:cubicBezTo>
                  <a:close/>
                  <a:moveTo>
                    <a:pt x="492822" y="562885"/>
                  </a:moveTo>
                  <a:cubicBezTo>
                    <a:pt x="497693" y="562363"/>
                    <a:pt x="502022" y="563407"/>
                    <a:pt x="500940" y="566541"/>
                  </a:cubicBezTo>
                  <a:cubicBezTo>
                    <a:pt x="496610" y="574896"/>
                    <a:pt x="496610" y="581163"/>
                    <a:pt x="498775" y="589518"/>
                  </a:cubicBezTo>
                  <a:cubicBezTo>
                    <a:pt x="498775" y="595784"/>
                    <a:pt x="481457" y="599962"/>
                    <a:pt x="479292" y="593696"/>
                  </a:cubicBezTo>
                  <a:cubicBezTo>
                    <a:pt x="479292" y="585340"/>
                    <a:pt x="479292" y="576985"/>
                    <a:pt x="481457" y="568629"/>
                  </a:cubicBezTo>
                  <a:cubicBezTo>
                    <a:pt x="482539" y="565496"/>
                    <a:pt x="487951" y="563407"/>
                    <a:pt x="492822" y="562885"/>
                  </a:cubicBezTo>
                  <a:close/>
                  <a:moveTo>
                    <a:pt x="451086" y="559855"/>
                  </a:moveTo>
                  <a:cubicBezTo>
                    <a:pt x="455395" y="559304"/>
                    <a:pt x="459166" y="560406"/>
                    <a:pt x="458088" y="563714"/>
                  </a:cubicBezTo>
                  <a:cubicBezTo>
                    <a:pt x="455934" y="572533"/>
                    <a:pt x="451625" y="579148"/>
                    <a:pt x="449470" y="587968"/>
                  </a:cubicBezTo>
                  <a:cubicBezTo>
                    <a:pt x="447316" y="594582"/>
                    <a:pt x="430080" y="596787"/>
                    <a:pt x="432234" y="590172"/>
                  </a:cubicBezTo>
                  <a:cubicBezTo>
                    <a:pt x="434389" y="581353"/>
                    <a:pt x="438698" y="574738"/>
                    <a:pt x="440852" y="565919"/>
                  </a:cubicBezTo>
                  <a:cubicBezTo>
                    <a:pt x="441930" y="562611"/>
                    <a:pt x="446777" y="560407"/>
                    <a:pt x="451086" y="559855"/>
                  </a:cubicBezTo>
                  <a:close/>
                  <a:moveTo>
                    <a:pt x="519348" y="556067"/>
                  </a:moveTo>
                  <a:cubicBezTo>
                    <a:pt x="523657" y="555532"/>
                    <a:pt x="527428" y="556067"/>
                    <a:pt x="526350" y="558210"/>
                  </a:cubicBezTo>
                  <a:cubicBezTo>
                    <a:pt x="524196" y="568926"/>
                    <a:pt x="522041" y="577499"/>
                    <a:pt x="517732" y="588215"/>
                  </a:cubicBezTo>
                  <a:cubicBezTo>
                    <a:pt x="517732" y="592501"/>
                    <a:pt x="498342" y="596787"/>
                    <a:pt x="500496" y="590358"/>
                  </a:cubicBezTo>
                  <a:cubicBezTo>
                    <a:pt x="504805" y="581785"/>
                    <a:pt x="506960" y="571069"/>
                    <a:pt x="509114" y="560354"/>
                  </a:cubicBezTo>
                  <a:cubicBezTo>
                    <a:pt x="510192" y="558211"/>
                    <a:pt x="515039" y="556603"/>
                    <a:pt x="519348" y="556067"/>
                  </a:cubicBezTo>
                  <a:close/>
                  <a:moveTo>
                    <a:pt x="474609" y="550780"/>
                  </a:moveTo>
                  <a:cubicBezTo>
                    <a:pt x="479054" y="550245"/>
                    <a:pt x="482944" y="551848"/>
                    <a:pt x="481832" y="556122"/>
                  </a:cubicBezTo>
                  <a:cubicBezTo>
                    <a:pt x="477387" y="568945"/>
                    <a:pt x="475165" y="581767"/>
                    <a:pt x="470720" y="594589"/>
                  </a:cubicBezTo>
                  <a:cubicBezTo>
                    <a:pt x="468497" y="601000"/>
                    <a:pt x="450717" y="603137"/>
                    <a:pt x="452939" y="596726"/>
                  </a:cubicBezTo>
                  <a:cubicBezTo>
                    <a:pt x="455162" y="583904"/>
                    <a:pt x="459607" y="571082"/>
                    <a:pt x="464052" y="558259"/>
                  </a:cubicBezTo>
                  <a:cubicBezTo>
                    <a:pt x="465163" y="553985"/>
                    <a:pt x="470164" y="551314"/>
                    <a:pt x="474609" y="550780"/>
                  </a:cubicBezTo>
                  <a:close/>
                  <a:moveTo>
                    <a:pt x="427059" y="546569"/>
                  </a:moveTo>
                  <a:cubicBezTo>
                    <a:pt x="431469" y="546026"/>
                    <a:pt x="435327" y="546569"/>
                    <a:pt x="434225" y="548738"/>
                  </a:cubicBezTo>
                  <a:cubicBezTo>
                    <a:pt x="425405" y="563926"/>
                    <a:pt x="418791" y="581282"/>
                    <a:pt x="414381" y="600809"/>
                  </a:cubicBezTo>
                  <a:cubicBezTo>
                    <a:pt x="414381" y="605148"/>
                    <a:pt x="396742" y="609487"/>
                    <a:pt x="396742" y="602978"/>
                  </a:cubicBezTo>
                  <a:cubicBezTo>
                    <a:pt x="401152" y="583452"/>
                    <a:pt x="405561" y="566095"/>
                    <a:pt x="416586" y="550908"/>
                  </a:cubicBezTo>
                  <a:cubicBezTo>
                    <a:pt x="417688" y="548738"/>
                    <a:pt x="422649" y="547111"/>
                    <a:pt x="427059" y="546569"/>
                  </a:cubicBezTo>
                  <a:close/>
                  <a:moveTo>
                    <a:pt x="395133" y="541312"/>
                  </a:moveTo>
                  <a:cubicBezTo>
                    <a:pt x="399750" y="541856"/>
                    <a:pt x="403008" y="544576"/>
                    <a:pt x="399750" y="548927"/>
                  </a:cubicBezTo>
                  <a:cubicBezTo>
                    <a:pt x="393233" y="559804"/>
                    <a:pt x="388888" y="572857"/>
                    <a:pt x="384543" y="585910"/>
                  </a:cubicBezTo>
                  <a:cubicBezTo>
                    <a:pt x="384543" y="594612"/>
                    <a:pt x="364992" y="596787"/>
                    <a:pt x="367164" y="588085"/>
                  </a:cubicBezTo>
                  <a:cubicBezTo>
                    <a:pt x="371509" y="572857"/>
                    <a:pt x="375854" y="559804"/>
                    <a:pt x="382371" y="546751"/>
                  </a:cubicBezTo>
                  <a:cubicBezTo>
                    <a:pt x="384543" y="542400"/>
                    <a:pt x="390517" y="540769"/>
                    <a:pt x="395133" y="541312"/>
                  </a:cubicBezTo>
                  <a:close/>
                  <a:moveTo>
                    <a:pt x="562636" y="540505"/>
                  </a:moveTo>
                  <a:cubicBezTo>
                    <a:pt x="567002" y="539686"/>
                    <a:pt x="571368" y="540232"/>
                    <a:pt x="571368" y="542415"/>
                  </a:cubicBezTo>
                  <a:cubicBezTo>
                    <a:pt x="571368" y="542415"/>
                    <a:pt x="571368" y="544598"/>
                    <a:pt x="571368" y="546781"/>
                  </a:cubicBezTo>
                  <a:cubicBezTo>
                    <a:pt x="571368" y="553329"/>
                    <a:pt x="553905" y="555512"/>
                    <a:pt x="553905" y="553329"/>
                  </a:cubicBezTo>
                  <a:cubicBezTo>
                    <a:pt x="553905" y="551146"/>
                    <a:pt x="553905" y="548964"/>
                    <a:pt x="553905" y="546781"/>
                  </a:cubicBezTo>
                  <a:cubicBezTo>
                    <a:pt x="553905" y="543506"/>
                    <a:pt x="558271" y="541323"/>
                    <a:pt x="562636" y="540505"/>
                  </a:cubicBezTo>
                  <a:close/>
                  <a:moveTo>
                    <a:pt x="710587" y="494259"/>
                  </a:moveTo>
                  <a:cubicBezTo>
                    <a:pt x="698239" y="494586"/>
                    <a:pt x="685938" y="495970"/>
                    <a:pt x="674055" y="498183"/>
                  </a:cubicBezTo>
                  <a:lnTo>
                    <a:pt x="634679" y="509477"/>
                  </a:lnTo>
                  <a:lnTo>
                    <a:pt x="628382" y="535073"/>
                  </a:lnTo>
                  <a:cubicBezTo>
                    <a:pt x="621596" y="549960"/>
                    <a:pt x="611658" y="564229"/>
                    <a:pt x="598137" y="577421"/>
                  </a:cubicBezTo>
                  <a:cubicBezTo>
                    <a:pt x="582723" y="592363"/>
                    <a:pt x="565332" y="604201"/>
                    <a:pt x="546619" y="613275"/>
                  </a:cubicBezTo>
                  <a:lnTo>
                    <a:pt x="518478" y="622397"/>
                  </a:lnTo>
                  <a:lnTo>
                    <a:pt x="533694" y="670091"/>
                  </a:lnTo>
                  <a:cubicBezTo>
                    <a:pt x="559921" y="711243"/>
                    <a:pt x="613595" y="724927"/>
                    <a:pt x="667269" y="712048"/>
                  </a:cubicBezTo>
                  <a:cubicBezTo>
                    <a:pt x="699799" y="705609"/>
                    <a:pt x="706305" y="731366"/>
                    <a:pt x="673775" y="737806"/>
                  </a:cubicBezTo>
                  <a:cubicBezTo>
                    <a:pt x="659137" y="741562"/>
                    <a:pt x="643685" y="744648"/>
                    <a:pt x="628030" y="746425"/>
                  </a:cubicBezTo>
                  <a:lnTo>
                    <a:pt x="615410" y="746633"/>
                  </a:lnTo>
                  <a:lnTo>
                    <a:pt x="553531" y="828852"/>
                  </a:lnTo>
                  <a:lnTo>
                    <a:pt x="556449" y="834326"/>
                  </a:lnTo>
                  <a:lnTo>
                    <a:pt x="565081" y="841995"/>
                  </a:lnTo>
                  <a:lnTo>
                    <a:pt x="603735" y="781043"/>
                  </a:lnTo>
                  <a:cubicBezTo>
                    <a:pt x="608057" y="774587"/>
                    <a:pt x="625343" y="774587"/>
                    <a:pt x="621021" y="783195"/>
                  </a:cubicBezTo>
                  <a:lnTo>
                    <a:pt x="577011" y="852594"/>
                  </a:lnTo>
                  <a:lnTo>
                    <a:pt x="578221" y="853669"/>
                  </a:lnTo>
                  <a:lnTo>
                    <a:pt x="585989" y="856840"/>
                  </a:lnTo>
                  <a:lnTo>
                    <a:pt x="626161" y="792088"/>
                  </a:lnTo>
                  <a:cubicBezTo>
                    <a:pt x="628363" y="787829"/>
                    <a:pt x="645980" y="785699"/>
                    <a:pt x="643778" y="792088"/>
                  </a:cubicBezTo>
                  <a:lnTo>
                    <a:pt x="600046" y="862577"/>
                  </a:lnTo>
                  <a:lnTo>
                    <a:pt x="605866" y="864953"/>
                  </a:lnTo>
                  <a:lnTo>
                    <a:pt x="613286" y="865414"/>
                  </a:lnTo>
                  <a:lnTo>
                    <a:pt x="650213" y="798531"/>
                  </a:lnTo>
                  <a:cubicBezTo>
                    <a:pt x="652389" y="794210"/>
                    <a:pt x="669793" y="792049"/>
                    <a:pt x="667617" y="796371"/>
                  </a:cubicBezTo>
                  <a:cubicBezTo>
                    <a:pt x="654564" y="817978"/>
                    <a:pt x="643687" y="841747"/>
                    <a:pt x="630634" y="863355"/>
                  </a:cubicBezTo>
                  <a:lnTo>
                    <a:pt x="625019" y="866143"/>
                  </a:lnTo>
                  <a:lnTo>
                    <a:pt x="638564" y="866986"/>
                  </a:lnTo>
                  <a:lnTo>
                    <a:pt x="642577" y="864487"/>
                  </a:lnTo>
                  <a:lnTo>
                    <a:pt x="653526" y="861753"/>
                  </a:lnTo>
                  <a:lnTo>
                    <a:pt x="688130" y="798441"/>
                  </a:lnTo>
                  <a:cubicBezTo>
                    <a:pt x="692400" y="794180"/>
                    <a:pt x="709480" y="792049"/>
                    <a:pt x="705210" y="796310"/>
                  </a:cubicBezTo>
                  <a:lnTo>
                    <a:pt x="671956" y="857153"/>
                  </a:lnTo>
                  <a:lnTo>
                    <a:pt x="696812" y="850948"/>
                  </a:lnTo>
                  <a:lnTo>
                    <a:pt x="704870" y="834385"/>
                  </a:lnTo>
                  <a:cubicBezTo>
                    <a:pt x="710746" y="825045"/>
                    <a:pt x="717692" y="815972"/>
                    <a:pt x="725171" y="807432"/>
                  </a:cubicBezTo>
                  <a:cubicBezTo>
                    <a:pt x="727308" y="805297"/>
                    <a:pt x="731583" y="803162"/>
                    <a:pt x="733720" y="803162"/>
                  </a:cubicBezTo>
                  <a:cubicBezTo>
                    <a:pt x="735857" y="803162"/>
                    <a:pt x="744405" y="803162"/>
                    <a:pt x="742268" y="805297"/>
                  </a:cubicBezTo>
                  <a:cubicBezTo>
                    <a:pt x="734788" y="812769"/>
                    <a:pt x="727843" y="821309"/>
                    <a:pt x="721966" y="830649"/>
                  </a:cubicBezTo>
                  <a:lnTo>
                    <a:pt x="714669" y="846491"/>
                  </a:lnTo>
                  <a:lnTo>
                    <a:pt x="716830" y="845951"/>
                  </a:lnTo>
                  <a:lnTo>
                    <a:pt x="751885" y="838505"/>
                  </a:lnTo>
                  <a:lnTo>
                    <a:pt x="766100" y="809615"/>
                  </a:lnTo>
                  <a:cubicBezTo>
                    <a:pt x="770333" y="803162"/>
                    <a:pt x="787267" y="803162"/>
                    <a:pt x="783033" y="811765"/>
                  </a:cubicBezTo>
                  <a:lnTo>
                    <a:pt x="771976" y="834236"/>
                  </a:lnTo>
                  <a:lnTo>
                    <a:pt x="777911" y="832976"/>
                  </a:lnTo>
                  <a:cubicBezTo>
                    <a:pt x="838281" y="817620"/>
                    <a:pt x="892630" y="791555"/>
                    <a:pt x="905990" y="722652"/>
                  </a:cubicBezTo>
                  <a:lnTo>
                    <a:pt x="906321" y="722340"/>
                  </a:lnTo>
                  <a:lnTo>
                    <a:pt x="905795" y="721283"/>
                  </a:lnTo>
                  <a:cubicBezTo>
                    <a:pt x="907952" y="659035"/>
                    <a:pt x="858328" y="564590"/>
                    <a:pt x="813018" y="525953"/>
                  </a:cubicBezTo>
                  <a:cubicBezTo>
                    <a:pt x="785104" y="501805"/>
                    <a:pt x="747632" y="493278"/>
                    <a:pt x="710587" y="494259"/>
                  </a:cubicBezTo>
                  <a:close/>
                  <a:moveTo>
                    <a:pt x="719765" y="338"/>
                  </a:moveTo>
                  <a:cubicBezTo>
                    <a:pt x="772984" y="3371"/>
                    <a:pt x="820722" y="26891"/>
                    <a:pt x="836093" y="75687"/>
                  </a:cubicBezTo>
                  <a:lnTo>
                    <a:pt x="839781" y="98972"/>
                  </a:lnTo>
                  <a:lnTo>
                    <a:pt x="810988" y="103738"/>
                  </a:lnTo>
                  <a:cubicBezTo>
                    <a:pt x="821784" y="105887"/>
                    <a:pt x="832580" y="105887"/>
                    <a:pt x="841216" y="108036"/>
                  </a:cubicBezTo>
                  <a:lnTo>
                    <a:pt x="839781" y="98972"/>
                  </a:lnTo>
                  <a:lnTo>
                    <a:pt x="875088" y="93128"/>
                  </a:lnTo>
                  <a:cubicBezTo>
                    <a:pt x="940671" y="88695"/>
                    <a:pt x="1007469" y="104813"/>
                    <a:pt x="1046333" y="159612"/>
                  </a:cubicBezTo>
                  <a:cubicBezTo>
                    <a:pt x="1055509" y="171969"/>
                    <a:pt x="1062391" y="185132"/>
                    <a:pt x="1066440" y="197959"/>
                  </a:cubicBezTo>
                  <a:lnTo>
                    <a:pt x="1069541" y="234265"/>
                  </a:lnTo>
                  <a:lnTo>
                    <a:pt x="1058182" y="236911"/>
                  </a:lnTo>
                  <a:lnTo>
                    <a:pt x="1067194" y="238055"/>
                  </a:lnTo>
                  <a:lnTo>
                    <a:pt x="1069543" y="234290"/>
                  </a:lnTo>
                  <a:lnTo>
                    <a:pt x="1069541" y="234265"/>
                  </a:lnTo>
                  <a:lnTo>
                    <a:pt x="1070458" y="234051"/>
                  </a:lnTo>
                  <a:cubicBezTo>
                    <a:pt x="1202262" y="220389"/>
                    <a:pt x="1296251" y="329921"/>
                    <a:pt x="1307586" y="469070"/>
                  </a:cubicBezTo>
                  <a:cubicBezTo>
                    <a:pt x="1324589" y="664629"/>
                    <a:pt x="1151489" y="726917"/>
                    <a:pt x="989340" y="733674"/>
                  </a:cubicBezTo>
                  <a:lnTo>
                    <a:pt x="951600" y="733521"/>
                  </a:lnTo>
                  <a:lnTo>
                    <a:pt x="957445" y="717219"/>
                  </a:lnTo>
                  <a:lnTo>
                    <a:pt x="949183" y="731546"/>
                  </a:lnTo>
                  <a:lnTo>
                    <a:pt x="944031" y="733490"/>
                  </a:lnTo>
                  <a:lnTo>
                    <a:pt x="951600" y="733521"/>
                  </a:lnTo>
                  <a:lnTo>
                    <a:pt x="944685" y="752805"/>
                  </a:lnTo>
                  <a:cubicBezTo>
                    <a:pt x="925557" y="787257"/>
                    <a:pt x="890336" y="815059"/>
                    <a:pt x="856330" y="834401"/>
                  </a:cubicBezTo>
                  <a:cubicBezTo>
                    <a:pt x="815306" y="858040"/>
                    <a:pt x="767806" y="875232"/>
                    <a:pt x="720305" y="881679"/>
                  </a:cubicBezTo>
                  <a:cubicBezTo>
                    <a:pt x="625304" y="894573"/>
                    <a:pt x="588599" y="939702"/>
                    <a:pt x="564849" y="1040705"/>
                  </a:cubicBezTo>
                  <a:cubicBezTo>
                    <a:pt x="562689" y="1057897"/>
                    <a:pt x="517348" y="1079387"/>
                    <a:pt x="521666" y="1060046"/>
                  </a:cubicBezTo>
                  <a:cubicBezTo>
                    <a:pt x="536240" y="995576"/>
                    <a:pt x="555672" y="932315"/>
                    <a:pt x="595447" y="893834"/>
                  </a:cubicBezTo>
                  <a:lnTo>
                    <a:pt x="600636" y="890603"/>
                  </a:lnTo>
                  <a:lnTo>
                    <a:pt x="594390" y="891381"/>
                  </a:lnTo>
                  <a:cubicBezTo>
                    <a:pt x="539707" y="888057"/>
                    <a:pt x="493530" y="854206"/>
                    <a:pt x="474087" y="796177"/>
                  </a:cubicBezTo>
                  <a:cubicBezTo>
                    <a:pt x="469767" y="783282"/>
                    <a:pt x="523774" y="768237"/>
                    <a:pt x="528095" y="781133"/>
                  </a:cubicBezTo>
                  <a:lnTo>
                    <a:pt x="530472" y="785591"/>
                  </a:lnTo>
                  <a:lnTo>
                    <a:pt x="558892" y="741768"/>
                  </a:lnTo>
                  <a:lnTo>
                    <a:pt x="536541" y="736297"/>
                  </a:lnTo>
                  <a:cubicBezTo>
                    <a:pt x="522512" y="730293"/>
                    <a:pt x="509501" y="721707"/>
                    <a:pt x="498115" y="709902"/>
                  </a:cubicBezTo>
                  <a:cubicBezTo>
                    <a:pt x="480766" y="690583"/>
                    <a:pt x="467754" y="662679"/>
                    <a:pt x="465585" y="634775"/>
                  </a:cubicBezTo>
                  <a:lnTo>
                    <a:pt x="465956" y="634128"/>
                  </a:lnTo>
                  <a:lnTo>
                    <a:pt x="423732" y="637278"/>
                  </a:lnTo>
                  <a:cubicBezTo>
                    <a:pt x="402357" y="636659"/>
                    <a:pt x="380973" y="633959"/>
                    <a:pt x="360235" y="629517"/>
                  </a:cubicBezTo>
                  <a:lnTo>
                    <a:pt x="315447" y="614434"/>
                  </a:lnTo>
                  <a:lnTo>
                    <a:pt x="311464" y="625439"/>
                  </a:lnTo>
                  <a:cubicBezTo>
                    <a:pt x="291799" y="655398"/>
                    <a:pt x="253489" y="671135"/>
                    <a:pt x="217623" y="680818"/>
                  </a:cubicBezTo>
                  <a:cubicBezTo>
                    <a:pt x="215449" y="680818"/>
                    <a:pt x="191539" y="687274"/>
                    <a:pt x="189365" y="680818"/>
                  </a:cubicBezTo>
                  <a:cubicBezTo>
                    <a:pt x="187192" y="672211"/>
                    <a:pt x="208928" y="667907"/>
                    <a:pt x="213276" y="665755"/>
                  </a:cubicBezTo>
                  <a:cubicBezTo>
                    <a:pt x="258923" y="654995"/>
                    <a:pt x="276312" y="616260"/>
                    <a:pt x="269791" y="575373"/>
                  </a:cubicBezTo>
                  <a:cubicBezTo>
                    <a:pt x="267617" y="553854"/>
                    <a:pt x="256749" y="536638"/>
                    <a:pt x="252402" y="517271"/>
                  </a:cubicBezTo>
                  <a:cubicBezTo>
                    <a:pt x="250771" y="507587"/>
                    <a:pt x="280931" y="499114"/>
                    <a:pt x="297030" y="499113"/>
                  </a:cubicBezTo>
                  <a:cubicBezTo>
                    <a:pt x="302396" y="499113"/>
                    <a:pt x="306200" y="500055"/>
                    <a:pt x="306743" y="502207"/>
                  </a:cubicBezTo>
                  <a:cubicBezTo>
                    <a:pt x="308917" y="517271"/>
                    <a:pt x="314351" y="531258"/>
                    <a:pt x="318698" y="545515"/>
                  </a:cubicBezTo>
                  <a:lnTo>
                    <a:pt x="322810" y="579507"/>
                  </a:lnTo>
                  <a:lnTo>
                    <a:pt x="344932" y="521292"/>
                  </a:lnTo>
                  <a:cubicBezTo>
                    <a:pt x="347097" y="514810"/>
                    <a:pt x="366580" y="512649"/>
                    <a:pt x="364415" y="519131"/>
                  </a:cubicBezTo>
                  <a:cubicBezTo>
                    <a:pt x="355756" y="540739"/>
                    <a:pt x="347097" y="560186"/>
                    <a:pt x="338438" y="581794"/>
                  </a:cubicBezTo>
                  <a:lnTo>
                    <a:pt x="333718" y="584522"/>
                  </a:lnTo>
                  <a:lnTo>
                    <a:pt x="339182" y="586391"/>
                  </a:lnTo>
                  <a:lnTo>
                    <a:pt x="362724" y="530162"/>
                  </a:lnTo>
                  <a:cubicBezTo>
                    <a:pt x="364916" y="523762"/>
                    <a:pt x="382455" y="523762"/>
                    <a:pt x="382455" y="528029"/>
                  </a:cubicBezTo>
                  <a:cubicBezTo>
                    <a:pt x="373686" y="547228"/>
                    <a:pt x="364916" y="566427"/>
                    <a:pt x="356147" y="585625"/>
                  </a:cubicBezTo>
                  <a:lnTo>
                    <a:pt x="347410" y="589205"/>
                  </a:lnTo>
                  <a:lnTo>
                    <a:pt x="392753" y="604714"/>
                  </a:lnTo>
                  <a:cubicBezTo>
                    <a:pt x="464955" y="621574"/>
                    <a:pt x="545675" y="615113"/>
                    <a:pt x="576503" y="540807"/>
                  </a:cubicBezTo>
                  <a:cubicBezTo>
                    <a:pt x="617607" y="439578"/>
                    <a:pt x="522419" y="318965"/>
                    <a:pt x="420742" y="312504"/>
                  </a:cubicBezTo>
                  <a:cubicBezTo>
                    <a:pt x="394781" y="310350"/>
                    <a:pt x="442375" y="288812"/>
                    <a:pt x="455355" y="288812"/>
                  </a:cubicBezTo>
                  <a:cubicBezTo>
                    <a:pt x="536481" y="294196"/>
                    <a:pt x="614227" y="364363"/>
                    <a:pt x="634720" y="441997"/>
                  </a:cubicBezTo>
                  <a:lnTo>
                    <a:pt x="637850" y="471466"/>
                  </a:lnTo>
                  <a:lnTo>
                    <a:pt x="660334" y="464846"/>
                  </a:lnTo>
                  <a:cubicBezTo>
                    <a:pt x="716870" y="452571"/>
                    <a:pt x="777957" y="452973"/>
                    <a:pt x="828121" y="478731"/>
                  </a:cubicBezTo>
                  <a:cubicBezTo>
                    <a:pt x="854012" y="492415"/>
                    <a:pt x="879297" y="518172"/>
                    <a:pt x="900561" y="549212"/>
                  </a:cubicBezTo>
                  <a:lnTo>
                    <a:pt x="907090" y="560611"/>
                  </a:lnTo>
                  <a:lnTo>
                    <a:pt x="949220" y="572578"/>
                  </a:lnTo>
                  <a:cubicBezTo>
                    <a:pt x="994628" y="579027"/>
                    <a:pt x="1022737" y="546781"/>
                    <a:pt x="1042198" y="510235"/>
                  </a:cubicBezTo>
                  <a:cubicBezTo>
                    <a:pt x="1050847" y="497337"/>
                    <a:pt x="1098417" y="495187"/>
                    <a:pt x="1094093" y="499487"/>
                  </a:cubicBezTo>
                  <a:cubicBezTo>
                    <a:pt x="1065983" y="551081"/>
                    <a:pt x="1020575" y="585477"/>
                    <a:pt x="960031" y="591926"/>
                  </a:cubicBezTo>
                  <a:cubicBezTo>
                    <a:pt x="950842" y="593538"/>
                    <a:pt x="942192" y="593807"/>
                    <a:pt x="933847" y="593236"/>
                  </a:cubicBezTo>
                  <a:lnTo>
                    <a:pt x="925004" y="591882"/>
                  </a:lnTo>
                  <a:lnTo>
                    <a:pt x="929015" y="598885"/>
                  </a:lnTo>
                  <a:lnTo>
                    <a:pt x="938605" y="624231"/>
                  </a:lnTo>
                  <a:lnTo>
                    <a:pt x="962470" y="597963"/>
                  </a:lnTo>
                  <a:cubicBezTo>
                    <a:pt x="964635" y="596875"/>
                    <a:pt x="970047" y="595788"/>
                    <a:pt x="974377" y="595516"/>
                  </a:cubicBezTo>
                  <a:lnTo>
                    <a:pt x="979504" y="597834"/>
                  </a:lnTo>
                  <a:lnTo>
                    <a:pt x="980577" y="596310"/>
                  </a:lnTo>
                  <a:cubicBezTo>
                    <a:pt x="984892" y="592024"/>
                    <a:pt x="999993" y="592024"/>
                    <a:pt x="997836" y="594167"/>
                  </a:cubicBezTo>
                  <a:lnTo>
                    <a:pt x="949194" y="653762"/>
                  </a:lnTo>
                  <a:lnTo>
                    <a:pt x="950295" y="662062"/>
                  </a:lnTo>
                  <a:lnTo>
                    <a:pt x="999439" y="596886"/>
                  </a:lnTo>
                  <a:cubicBezTo>
                    <a:pt x="1001618" y="592587"/>
                    <a:pt x="1019043" y="590437"/>
                    <a:pt x="1016865" y="594737"/>
                  </a:cubicBezTo>
                  <a:lnTo>
                    <a:pt x="952584" y="679326"/>
                  </a:lnTo>
                  <a:lnTo>
                    <a:pt x="953644" y="687325"/>
                  </a:lnTo>
                  <a:lnTo>
                    <a:pt x="985362" y="654443"/>
                  </a:lnTo>
                  <a:cubicBezTo>
                    <a:pt x="995916" y="640933"/>
                    <a:pt x="1005116" y="626341"/>
                    <a:pt x="1012693" y="611209"/>
                  </a:cubicBezTo>
                  <a:cubicBezTo>
                    <a:pt x="1017022" y="604724"/>
                    <a:pt x="1036505" y="604724"/>
                    <a:pt x="1030011" y="613371"/>
                  </a:cubicBezTo>
                  <a:cubicBezTo>
                    <a:pt x="1012693" y="645796"/>
                    <a:pt x="991045" y="676060"/>
                    <a:pt x="962903" y="699839"/>
                  </a:cubicBezTo>
                  <a:lnTo>
                    <a:pt x="955413" y="700670"/>
                  </a:lnTo>
                  <a:lnTo>
                    <a:pt x="956030" y="705322"/>
                  </a:lnTo>
                  <a:lnTo>
                    <a:pt x="980235" y="705072"/>
                  </a:lnTo>
                  <a:lnTo>
                    <a:pt x="975708" y="701526"/>
                  </a:lnTo>
                  <a:cubicBezTo>
                    <a:pt x="995015" y="675982"/>
                    <a:pt x="1014323" y="648308"/>
                    <a:pt x="1029340" y="620635"/>
                  </a:cubicBezTo>
                  <a:cubicBezTo>
                    <a:pt x="1033630" y="614249"/>
                    <a:pt x="1050792" y="614249"/>
                    <a:pt x="1046502" y="620635"/>
                  </a:cubicBezTo>
                  <a:cubicBezTo>
                    <a:pt x="1029340" y="648308"/>
                    <a:pt x="1012177" y="675982"/>
                    <a:pt x="990725" y="701526"/>
                  </a:cubicBezTo>
                  <a:lnTo>
                    <a:pt x="981953" y="705054"/>
                  </a:lnTo>
                  <a:lnTo>
                    <a:pt x="1002741" y="704840"/>
                  </a:lnTo>
                  <a:lnTo>
                    <a:pt x="1000086" y="697990"/>
                  </a:lnTo>
                  <a:cubicBezTo>
                    <a:pt x="1017268" y="676162"/>
                    <a:pt x="1032303" y="654334"/>
                    <a:pt x="1045189" y="630323"/>
                  </a:cubicBezTo>
                  <a:cubicBezTo>
                    <a:pt x="1049485" y="623774"/>
                    <a:pt x="1066667" y="623774"/>
                    <a:pt x="1062372" y="632505"/>
                  </a:cubicBezTo>
                  <a:lnTo>
                    <a:pt x="1015986" y="703219"/>
                  </a:lnTo>
                  <a:lnTo>
                    <a:pt x="1026314" y="701430"/>
                  </a:lnTo>
                  <a:lnTo>
                    <a:pt x="1061905" y="639695"/>
                  </a:lnTo>
                  <a:cubicBezTo>
                    <a:pt x="1064022" y="635431"/>
                    <a:pt x="1080955" y="633299"/>
                    <a:pt x="1078839" y="635431"/>
                  </a:cubicBezTo>
                  <a:lnTo>
                    <a:pt x="1043657" y="698424"/>
                  </a:lnTo>
                  <a:lnTo>
                    <a:pt x="1052401" y="696908"/>
                  </a:lnTo>
                  <a:lnTo>
                    <a:pt x="1081145" y="656667"/>
                  </a:lnTo>
                  <a:cubicBezTo>
                    <a:pt x="1083304" y="652349"/>
                    <a:pt x="1098417" y="652349"/>
                    <a:pt x="1098417" y="654508"/>
                  </a:cubicBezTo>
                  <a:lnTo>
                    <a:pt x="1069770" y="693898"/>
                  </a:lnTo>
                  <a:lnTo>
                    <a:pt x="1111311" y="686699"/>
                  </a:lnTo>
                  <a:cubicBezTo>
                    <a:pt x="1207480" y="656480"/>
                    <a:pt x="1272703" y="587332"/>
                    <a:pt x="1251449" y="456176"/>
                  </a:cubicBezTo>
                  <a:cubicBezTo>
                    <a:pt x="1236335" y="353023"/>
                    <a:pt x="1154289" y="224083"/>
                    <a:pt x="1031219" y="269212"/>
                  </a:cubicBezTo>
                  <a:lnTo>
                    <a:pt x="1031219" y="267888"/>
                  </a:lnTo>
                  <a:lnTo>
                    <a:pt x="1052405" y="261757"/>
                  </a:lnTo>
                  <a:lnTo>
                    <a:pt x="1053463" y="260062"/>
                  </a:lnTo>
                  <a:lnTo>
                    <a:pt x="1042082" y="263908"/>
                  </a:lnTo>
                  <a:lnTo>
                    <a:pt x="1031219" y="267109"/>
                  </a:lnTo>
                  <a:lnTo>
                    <a:pt x="1031219" y="267888"/>
                  </a:lnTo>
                  <a:lnTo>
                    <a:pt x="1011787" y="273510"/>
                  </a:lnTo>
                  <a:lnTo>
                    <a:pt x="1010549" y="273199"/>
                  </a:lnTo>
                  <a:lnTo>
                    <a:pt x="989187" y="279494"/>
                  </a:lnTo>
                  <a:cubicBezTo>
                    <a:pt x="937908" y="302469"/>
                    <a:pt x="895107" y="347211"/>
                    <a:pt x="893492" y="410091"/>
                  </a:cubicBezTo>
                  <a:cubicBezTo>
                    <a:pt x="893492" y="427288"/>
                    <a:pt x="839655" y="438037"/>
                    <a:pt x="841809" y="416540"/>
                  </a:cubicBezTo>
                  <a:lnTo>
                    <a:pt x="851467" y="371181"/>
                  </a:lnTo>
                  <a:lnTo>
                    <a:pt x="817946" y="369726"/>
                  </a:lnTo>
                  <a:cubicBezTo>
                    <a:pt x="760213" y="358297"/>
                    <a:pt x="711596" y="321003"/>
                    <a:pt x="692149" y="263257"/>
                  </a:cubicBezTo>
                  <a:cubicBezTo>
                    <a:pt x="685667" y="241870"/>
                    <a:pt x="737525" y="226899"/>
                    <a:pt x="744008" y="250425"/>
                  </a:cubicBezTo>
                  <a:lnTo>
                    <a:pt x="751358" y="263306"/>
                  </a:lnTo>
                  <a:lnTo>
                    <a:pt x="766446" y="241363"/>
                  </a:lnTo>
                  <a:cubicBezTo>
                    <a:pt x="768583" y="234837"/>
                    <a:pt x="785680" y="234837"/>
                    <a:pt x="781406" y="241363"/>
                  </a:cubicBezTo>
                  <a:lnTo>
                    <a:pt x="759151" y="276964"/>
                  </a:lnTo>
                  <a:lnTo>
                    <a:pt x="766223" y="289356"/>
                  </a:lnTo>
                  <a:lnTo>
                    <a:pt x="767666" y="290637"/>
                  </a:lnTo>
                  <a:lnTo>
                    <a:pt x="796452" y="250712"/>
                  </a:lnTo>
                  <a:cubicBezTo>
                    <a:pt x="798606" y="246479"/>
                    <a:pt x="815842" y="244362"/>
                    <a:pt x="811533" y="250712"/>
                  </a:cubicBezTo>
                  <a:lnTo>
                    <a:pt x="778136" y="299929"/>
                  </a:lnTo>
                  <a:lnTo>
                    <a:pt x="796002" y="315785"/>
                  </a:lnTo>
                  <a:lnTo>
                    <a:pt x="818065" y="277918"/>
                  </a:lnTo>
                  <a:cubicBezTo>
                    <a:pt x="824542" y="271349"/>
                    <a:pt x="839655" y="275728"/>
                    <a:pt x="833178" y="284487"/>
                  </a:cubicBezTo>
                  <a:lnTo>
                    <a:pt x="810432" y="322934"/>
                  </a:lnTo>
                  <a:lnTo>
                    <a:pt x="829439" y="330738"/>
                  </a:lnTo>
                  <a:lnTo>
                    <a:pt x="833305" y="323851"/>
                  </a:lnTo>
                  <a:cubicBezTo>
                    <a:pt x="834364" y="320619"/>
                    <a:pt x="839126" y="319003"/>
                    <a:pt x="843095" y="319003"/>
                  </a:cubicBezTo>
                  <a:cubicBezTo>
                    <a:pt x="847063" y="319003"/>
                    <a:pt x="850238" y="320619"/>
                    <a:pt x="848122" y="323851"/>
                  </a:cubicBezTo>
                  <a:lnTo>
                    <a:pt x="842153" y="334483"/>
                  </a:lnTo>
                  <a:lnTo>
                    <a:pt x="870518" y="335536"/>
                  </a:lnTo>
                  <a:lnTo>
                    <a:pt x="883297" y="316136"/>
                  </a:lnTo>
                  <a:cubicBezTo>
                    <a:pt x="908028" y="289394"/>
                    <a:pt x="941542" y="269266"/>
                    <a:pt x="977478" y="255410"/>
                  </a:cubicBezTo>
                  <a:lnTo>
                    <a:pt x="1030029" y="241451"/>
                  </a:lnTo>
                  <a:lnTo>
                    <a:pt x="979400" y="157463"/>
                  </a:lnTo>
                  <a:cubicBezTo>
                    <a:pt x="955650" y="133824"/>
                    <a:pt x="927581" y="123079"/>
                    <a:pt x="895194" y="123079"/>
                  </a:cubicBezTo>
                  <a:cubicBezTo>
                    <a:pt x="869285" y="118781"/>
                    <a:pt x="843375" y="120930"/>
                    <a:pt x="817466" y="127377"/>
                  </a:cubicBezTo>
                  <a:cubicBezTo>
                    <a:pt x="813147" y="129526"/>
                    <a:pt x="789397" y="133824"/>
                    <a:pt x="789397" y="123079"/>
                  </a:cubicBezTo>
                  <a:cubicBezTo>
                    <a:pt x="785079" y="4884"/>
                    <a:pt x="579962" y="26374"/>
                    <a:pt x="588599" y="135973"/>
                  </a:cubicBezTo>
                  <a:cubicBezTo>
                    <a:pt x="588599" y="148867"/>
                    <a:pt x="597235" y="163911"/>
                    <a:pt x="603713" y="174656"/>
                  </a:cubicBezTo>
                  <a:cubicBezTo>
                    <a:pt x="612349" y="189699"/>
                    <a:pt x="562689" y="202593"/>
                    <a:pt x="551894" y="191848"/>
                  </a:cubicBezTo>
                  <a:cubicBezTo>
                    <a:pt x="491439" y="125228"/>
                    <a:pt x="383483" y="50013"/>
                    <a:pt x="290640" y="161761"/>
                  </a:cubicBezTo>
                  <a:cubicBezTo>
                    <a:pt x="282544" y="171969"/>
                    <a:pt x="275931" y="183520"/>
                    <a:pt x="270770" y="195911"/>
                  </a:cubicBezTo>
                  <a:lnTo>
                    <a:pt x="265253" y="215269"/>
                  </a:lnTo>
                  <a:lnTo>
                    <a:pt x="265295" y="215408"/>
                  </a:lnTo>
                  <a:lnTo>
                    <a:pt x="265194" y="215478"/>
                  </a:lnTo>
                  <a:lnTo>
                    <a:pt x="259603" y="235096"/>
                  </a:lnTo>
                  <a:lnTo>
                    <a:pt x="262112" y="303887"/>
                  </a:lnTo>
                  <a:lnTo>
                    <a:pt x="305888" y="239141"/>
                  </a:lnTo>
                  <a:cubicBezTo>
                    <a:pt x="310203" y="234837"/>
                    <a:pt x="325305" y="234837"/>
                    <a:pt x="323147" y="236989"/>
                  </a:cubicBezTo>
                  <a:lnTo>
                    <a:pt x="264483" y="321738"/>
                  </a:lnTo>
                  <a:lnTo>
                    <a:pt x="268332" y="332309"/>
                  </a:lnTo>
                  <a:lnTo>
                    <a:pt x="306708" y="271504"/>
                  </a:lnTo>
                  <a:cubicBezTo>
                    <a:pt x="311063" y="264999"/>
                    <a:pt x="328480" y="264999"/>
                    <a:pt x="324125" y="271504"/>
                  </a:cubicBezTo>
                  <a:cubicBezTo>
                    <a:pt x="308885" y="297523"/>
                    <a:pt x="293645" y="323543"/>
                    <a:pt x="274051" y="347394"/>
                  </a:cubicBezTo>
                  <a:lnTo>
                    <a:pt x="273857" y="347481"/>
                  </a:lnTo>
                  <a:lnTo>
                    <a:pt x="276303" y="354199"/>
                  </a:lnTo>
                  <a:lnTo>
                    <a:pt x="279447" y="358430"/>
                  </a:lnTo>
                  <a:lnTo>
                    <a:pt x="312933" y="304732"/>
                  </a:lnTo>
                  <a:cubicBezTo>
                    <a:pt x="317313" y="300469"/>
                    <a:pt x="334830" y="298337"/>
                    <a:pt x="330450" y="306864"/>
                  </a:cubicBezTo>
                  <a:cubicBezTo>
                    <a:pt x="315123" y="326051"/>
                    <a:pt x="304175" y="345237"/>
                    <a:pt x="293226" y="366555"/>
                  </a:cubicBezTo>
                  <a:lnTo>
                    <a:pt x="286932" y="368505"/>
                  </a:lnTo>
                  <a:lnTo>
                    <a:pt x="294917" y="379253"/>
                  </a:lnTo>
                  <a:lnTo>
                    <a:pt x="322765" y="325978"/>
                  </a:lnTo>
                  <a:cubicBezTo>
                    <a:pt x="327083" y="317387"/>
                    <a:pt x="344355" y="319535"/>
                    <a:pt x="340037" y="328126"/>
                  </a:cubicBezTo>
                  <a:cubicBezTo>
                    <a:pt x="331401" y="345308"/>
                    <a:pt x="320606" y="364639"/>
                    <a:pt x="311970" y="381821"/>
                  </a:cubicBezTo>
                  <a:lnTo>
                    <a:pt x="300634" y="386947"/>
                  </a:lnTo>
                  <a:lnTo>
                    <a:pt x="309784" y="399263"/>
                  </a:lnTo>
                  <a:lnTo>
                    <a:pt x="338640" y="354013"/>
                  </a:lnTo>
                  <a:cubicBezTo>
                    <a:pt x="345117" y="347549"/>
                    <a:pt x="360230" y="349704"/>
                    <a:pt x="353753" y="356167"/>
                  </a:cubicBezTo>
                  <a:cubicBezTo>
                    <a:pt x="340799" y="369094"/>
                    <a:pt x="332163" y="382021"/>
                    <a:pt x="327845" y="399256"/>
                  </a:cubicBezTo>
                  <a:lnTo>
                    <a:pt x="316567" y="405151"/>
                  </a:lnTo>
                  <a:lnTo>
                    <a:pt x="326080" y="411698"/>
                  </a:lnTo>
                  <a:lnTo>
                    <a:pt x="345440" y="378947"/>
                  </a:lnTo>
                  <a:cubicBezTo>
                    <a:pt x="347613" y="374537"/>
                    <a:pt x="364992" y="374537"/>
                    <a:pt x="362819" y="374537"/>
                  </a:cubicBezTo>
                  <a:cubicBezTo>
                    <a:pt x="356302" y="387766"/>
                    <a:pt x="349785" y="398791"/>
                    <a:pt x="343268" y="409815"/>
                  </a:cubicBezTo>
                  <a:cubicBezTo>
                    <a:pt x="341096" y="412020"/>
                    <a:pt x="336208" y="413123"/>
                    <a:pt x="332135" y="413398"/>
                  </a:cubicBezTo>
                  <a:lnTo>
                    <a:pt x="326857" y="412234"/>
                  </a:lnTo>
                  <a:lnTo>
                    <a:pt x="335752" y="418356"/>
                  </a:lnTo>
                  <a:lnTo>
                    <a:pt x="352794" y="424307"/>
                  </a:lnTo>
                  <a:lnTo>
                    <a:pt x="375575" y="387841"/>
                  </a:lnTo>
                  <a:cubicBezTo>
                    <a:pt x="379808" y="385649"/>
                    <a:pt x="396742" y="385649"/>
                    <a:pt x="388275" y="390034"/>
                  </a:cubicBezTo>
                  <a:cubicBezTo>
                    <a:pt x="379808" y="398803"/>
                    <a:pt x="373458" y="409764"/>
                    <a:pt x="369225" y="422918"/>
                  </a:cubicBezTo>
                  <a:lnTo>
                    <a:pt x="361833" y="427464"/>
                  </a:lnTo>
                  <a:lnTo>
                    <a:pt x="364051" y="428238"/>
                  </a:lnTo>
                  <a:cubicBezTo>
                    <a:pt x="394278" y="434685"/>
                    <a:pt x="346778" y="458325"/>
                    <a:pt x="331664" y="456176"/>
                  </a:cubicBezTo>
                  <a:cubicBezTo>
                    <a:pt x="236123" y="435223"/>
                    <a:pt x="192805" y="334488"/>
                    <a:pt x="208088" y="244633"/>
                  </a:cubicBezTo>
                  <a:lnTo>
                    <a:pt x="212436" y="229532"/>
                  </a:lnTo>
                  <a:lnTo>
                    <a:pt x="166930" y="219805"/>
                  </a:lnTo>
                  <a:cubicBezTo>
                    <a:pt x="55706" y="223095"/>
                    <a:pt x="30256" y="418823"/>
                    <a:pt x="90581" y="484614"/>
                  </a:cubicBezTo>
                  <a:cubicBezTo>
                    <a:pt x="92736" y="486763"/>
                    <a:pt x="92736" y="491059"/>
                    <a:pt x="90581" y="493208"/>
                  </a:cubicBezTo>
                  <a:cubicBezTo>
                    <a:pt x="73346" y="510394"/>
                    <a:pt x="62035" y="532414"/>
                    <a:pt x="55840" y="555776"/>
                  </a:cubicBezTo>
                  <a:lnTo>
                    <a:pt x="52562" y="613094"/>
                  </a:lnTo>
                  <a:lnTo>
                    <a:pt x="107159" y="544473"/>
                  </a:lnTo>
                  <a:cubicBezTo>
                    <a:pt x="111418" y="538049"/>
                    <a:pt x="128455" y="540190"/>
                    <a:pt x="122066" y="548756"/>
                  </a:cubicBezTo>
                  <a:cubicBezTo>
                    <a:pt x="100770" y="572310"/>
                    <a:pt x="79474" y="598005"/>
                    <a:pt x="60308" y="623700"/>
                  </a:cubicBezTo>
                  <a:lnTo>
                    <a:pt x="51830" y="626542"/>
                  </a:lnTo>
                  <a:lnTo>
                    <a:pt x="61251" y="671699"/>
                  </a:lnTo>
                  <a:lnTo>
                    <a:pt x="123097" y="597927"/>
                  </a:lnTo>
                  <a:cubicBezTo>
                    <a:pt x="125280" y="595770"/>
                    <a:pt x="142743" y="593612"/>
                    <a:pt x="138377" y="597927"/>
                  </a:cubicBezTo>
                  <a:cubicBezTo>
                    <a:pt x="120915" y="623816"/>
                    <a:pt x="99086" y="649704"/>
                    <a:pt x="77258" y="673435"/>
                  </a:cubicBezTo>
                  <a:cubicBezTo>
                    <a:pt x="75075" y="674514"/>
                    <a:pt x="69618" y="675593"/>
                    <a:pt x="65252" y="675862"/>
                  </a:cubicBezTo>
                  <a:lnTo>
                    <a:pt x="62538" y="674655"/>
                  </a:lnTo>
                  <a:lnTo>
                    <a:pt x="72040" y="691145"/>
                  </a:lnTo>
                  <a:lnTo>
                    <a:pt x="126609" y="626949"/>
                  </a:lnTo>
                  <a:cubicBezTo>
                    <a:pt x="130900" y="622716"/>
                    <a:pt x="145917" y="620599"/>
                    <a:pt x="143771" y="624832"/>
                  </a:cubicBezTo>
                  <a:cubicBezTo>
                    <a:pt x="126609" y="648116"/>
                    <a:pt x="107302" y="669282"/>
                    <a:pt x="85849" y="690449"/>
                  </a:cubicBezTo>
                  <a:cubicBezTo>
                    <a:pt x="84777" y="692566"/>
                    <a:pt x="79950" y="694153"/>
                    <a:pt x="75927" y="694682"/>
                  </a:cubicBezTo>
                  <a:lnTo>
                    <a:pt x="73497" y="693673"/>
                  </a:lnTo>
                  <a:lnTo>
                    <a:pt x="85539" y="714569"/>
                  </a:lnTo>
                  <a:lnTo>
                    <a:pt x="84098" y="710916"/>
                  </a:lnTo>
                  <a:cubicBezTo>
                    <a:pt x="99133" y="691608"/>
                    <a:pt x="114167" y="672301"/>
                    <a:pt x="129202" y="650848"/>
                  </a:cubicBezTo>
                  <a:cubicBezTo>
                    <a:pt x="133497" y="644412"/>
                    <a:pt x="150680" y="648703"/>
                    <a:pt x="144236" y="657284"/>
                  </a:cubicBezTo>
                  <a:cubicBezTo>
                    <a:pt x="129202" y="676591"/>
                    <a:pt x="114167" y="698044"/>
                    <a:pt x="99133" y="717351"/>
                  </a:cubicBezTo>
                  <a:lnTo>
                    <a:pt x="88432" y="719588"/>
                  </a:lnTo>
                  <a:lnTo>
                    <a:pt x="96391" y="733400"/>
                  </a:lnTo>
                  <a:cubicBezTo>
                    <a:pt x="141798" y="780874"/>
                    <a:pt x="216954" y="789200"/>
                    <a:pt x="306027" y="759594"/>
                  </a:cubicBezTo>
                  <a:cubicBezTo>
                    <a:pt x="318954" y="755298"/>
                    <a:pt x="359889" y="757446"/>
                    <a:pt x="329727" y="774632"/>
                  </a:cubicBezTo>
                  <a:cubicBezTo>
                    <a:pt x="305489" y="787522"/>
                    <a:pt x="292428" y="807125"/>
                    <a:pt x="288388" y="828440"/>
                  </a:cubicBezTo>
                  <a:lnTo>
                    <a:pt x="288783" y="857872"/>
                  </a:lnTo>
                  <a:lnTo>
                    <a:pt x="288990" y="856483"/>
                  </a:lnTo>
                  <a:cubicBezTo>
                    <a:pt x="302087" y="837153"/>
                    <a:pt x="317367" y="817823"/>
                    <a:pt x="332646" y="798493"/>
                  </a:cubicBezTo>
                  <a:cubicBezTo>
                    <a:pt x="334829" y="792049"/>
                    <a:pt x="352292" y="792049"/>
                    <a:pt x="347926" y="798493"/>
                  </a:cubicBezTo>
                  <a:cubicBezTo>
                    <a:pt x="332646" y="817823"/>
                    <a:pt x="319550" y="837153"/>
                    <a:pt x="304270" y="858631"/>
                  </a:cubicBezTo>
                  <a:cubicBezTo>
                    <a:pt x="303179" y="860778"/>
                    <a:pt x="297722" y="862389"/>
                    <a:pt x="293356" y="862389"/>
                  </a:cubicBezTo>
                  <a:lnTo>
                    <a:pt x="288875" y="861198"/>
                  </a:lnTo>
                  <a:lnTo>
                    <a:pt x="301180" y="892519"/>
                  </a:lnTo>
                  <a:lnTo>
                    <a:pt x="313126" y="906500"/>
                  </a:lnTo>
                  <a:lnTo>
                    <a:pt x="345218" y="851775"/>
                  </a:lnTo>
                  <a:lnTo>
                    <a:pt x="319483" y="880791"/>
                  </a:lnTo>
                  <a:cubicBezTo>
                    <a:pt x="315250" y="887300"/>
                    <a:pt x="298317" y="882961"/>
                    <a:pt x="304667" y="874283"/>
                  </a:cubicBezTo>
                  <a:cubicBezTo>
                    <a:pt x="317367" y="856926"/>
                    <a:pt x="332183" y="841739"/>
                    <a:pt x="347000" y="828721"/>
                  </a:cubicBezTo>
                  <a:cubicBezTo>
                    <a:pt x="349117" y="825467"/>
                    <a:pt x="354408" y="824924"/>
                    <a:pt x="358377" y="826009"/>
                  </a:cubicBezTo>
                  <a:cubicBezTo>
                    <a:pt x="362346" y="827094"/>
                    <a:pt x="364992" y="829806"/>
                    <a:pt x="361817" y="833060"/>
                  </a:cubicBezTo>
                  <a:lnTo>
                    <a:pt x="347586" y="849105"/>
                  </a:lnTo>
                  <a:lnTo>
                    <a:pt x="359010" y="845843"/>
                  </a:lnTo>
                  <a:cubicBezTo>
                    <a:pt x="362781" y="846659"/>
                    <a:pt x="364935" y="849381"/>
                    <a:pt x="361703" y="853735"/>
                  </a:cubicBezTo>
                  <a:cubicBezTo>
                    <a:pt x="346622" y="871152"/>
                    <a:pt x="335850" y="890746"/>
                    <a:pt x="329386" y="910341"/>
                  </a:cubicBezTo>
                  <a:lnTo>
                    <a:pt x="320444" y="915064"/>
                  </a:lnTo>
                  <a:lnTo>
                    <a:pt x="323836" y="919033"/>
                  </a:lnTo>
                  <a:lnTo>
                    <a:pt x="328300" y="921853"/>
                  </a:lnTo>
                  <a:lnTo>
                    <a:pt x="327987" y="921454"/>
                  </a:lnTo>
                  <a:cubicBezTo>
                    <a:pt x="338661" y="899682"/>
                    <a:pt x="349336" y="880088"/>
                    <a:pt x="364280" y="860494"/>
                  </a:cubicBezTo>
                  <a:cubicBezTo>
                    <a:pt x="370685" y="853962"/>
                    <a:pt x="385630" y="858316"/>
                    <a:pt x="379225" y="867025"/>
                  </a:cubicBezTo>
                  <a:lnTo>
                    <a:pt x="375635" y="872973"/>
                  </a:lnTo>
                  <a:lnTo>
                    <a:pt x="382190" y="871437"/>
                  </a:lnTo>
                  <a:cubicBezTo>
                    <a:pt x="386159" y="871970"/>
                    <a:pt x="388805" y="874104"/>
                    <a:pt x="385630" y="878370"/>
                  </a:cubicBezTo>
                  <a:cubicBezTo>
                    <a:pt x="370813" y="893303"/>
                    <a:pt x="362346" y="910368"/>
                    <a:pt x="353880" y="929567"/>
                  </a:cubicBezTo>
                  <a:lnTo>
                    <a:pt x="347094" y="933526"/>
                  </a:lnTo>
                  <a:lnTo>
                    <a:pt x="358851" y="936045"/>
                  </a:lnTo>
                  <a:lnTo>
                    <a:pt x="386388" y="890588"/>
                  </a:lnTo>
                  <a:cubicBezTo>
                    <a:pt x="388597" y="886279"/>
                    <a:pt x="406267" y="884124"/>
                    <a:pt x="404058" y="890588"/>
                  </a:cubicBezTo>
                  <a:cubicBezTo>
                    <a:pt x="393015" y="905669"/>
                    <a:pt x="384180" y="922904"/>
                    <a:pt x="375345" y="937986"/>
                  </a:cubicBezTo>
                  <a:lnTo>
                    <a:pt x="372687" y="939009"/>
                  </a:lnTo>
                  <a:lnTo>
                    <a:pt x="385195" y="941689"/>
                  </a:lnTo>
                  <a:lnTo>
                    <a:pt x="403092" y="907460"/>
                  </a:lnTo>
                  <a:cubicBezTo>
                    <a:pt x="405208" y="905317"/>
                    <a:pt x="409442" y="903174"/>
                    <a:pt x="413675" y="903174"/>
                  </a:cubicBezTo>
                  <a:cubicBezTo>
                    <a:pt x="413675" y="903174"/>
                    <a:pt x="422142" y="903174"/>
                    <a:pt x="420025" y="905317"/>
                  </a:cubicBezTo>
                  <a:lnTo>
                    <a:pt x="400984" y="939592"/>
                  </a:lnTo>
                  <a:lnTo>
                    <a:pt x="437450" y="931457"/>
                  </a:lnTo>
                  <a:cubicBezTo>
                    <a:pt x="448222" y="920715"/>
                    <a:pt x="461149" y="914271"/>
                    <a:pt x="478385" y="907826"/>
                  </a:cubicBezTo>
                  <a:cubicBezTo>
                    <a:pt x="484848" y="905677"/>
                    <a:pt x="530092" y="901381"/>
                    <a:pt x="508547" y="918567"/>
                  </a:cubicBezTo>
                  <a:cubicBezTo>
                    <a:pt x="497775" y="925012"/>
                    <a:pt x="484848" y="931457"/>
                    <a:pt x="471921" y="937902"/>
                  </a:cubicBezTo>
                  <a:cubicBezTo>
                    <a:pt x="454686" y="948643"/>
                    <a:pt x="430986" y="955088"/>
                    <a:pt x="409442" y="961533"/>
                  </a:cubicBezTo>
                  <a:cubicBezTo>
                    <a:pt x="318954" y="987312"/>
                    <a:pt x="217694" y="974422"/>
                    <a:pt x="237085" y="845526"/>
                  </a:cubicBezTo>
                  <a:cubicBezTo>
                    <a:pt x="241394" y="828339"/>
                    <a:pt x="245702" y="811153"/>
                    <a:pt x="256475" y="798263"/>
                  </a:cubicBezTo>
                  <a:cubicBezTo>
                    <a:pt x="202613" y="821895"/>
                    <a:pt x="116435" y="809005"/>
                    <a:pt x="71191" y="776781"/>
                  </a:cubicBezTo>
                  <a:cubicBezTo>
                    <a:pt x="-6370" y="720925"/>
                    <a:pt x="-12833" y="615660"/>
                    <a:pt x="15175" y="534025"/>
                  </a:cubicBezTo>
                  <a:cubicBezTo>
                    <a:pt x="17329" y="525432"/>
                    <a:pt x="28102" y="516839"/>
                    <a:pt x="30256" y="508246"/>
                  </a:cubicBezTo>
                  <a:cubicBezTo>
                    <a:pt x="32411" y="488911"/>
                    <a:pt x="28102" y="503949"/>
                    <a:pt x="23793" y="484614"/>
                  </a:cubicBezTo>
                  <a:cubicBezTo>
                    <a:pt x="17329" y="448094"/>
                    <a:pt x="-2061" y="422314"/>
                    <a:pt x="2248" y="379349"/>
                  </a:cubicBezTo>
                  <a:cubicBezTo>
                    <a:pt x="11674" y="285361"/>
                    <a:pt x="118421" y="188084"/>
                    <a:pt x="220013" y="196896"/>
                  </a:cubicBezTo>
                  <a:lnTo>
                    <a:pt x="222640" y="197544"/>
                  </a:lnTo>
                  <a:lnTo>
                    <a:pt x="243140" y="161761"/>
                  </a:lnTo>
                  <a:cubicBezTo>
                    <a:pt x="314391" y="68280"/>
                    <a:pt x="428150" y="63042"/>
                    <a:pt x="519743" y="109783"/>
                  </a:cubicBezTo>
                  <a:lnTo>
                    <a:pt x="533314" y="118343"/>
                  </a:lnTo>
                  <a:lnTo>
                    <a:pt x="532327" y="123520"/>
                  </a:lnTo>
                  <a:cubicBezTo>
                    <a:pt x="531551" y="143629"/>
                    <a:pt x="536780" y="165791"/>
                    <a:pt x="549735" y="189699"/>
                  </a:cubicBezTo>
                  <a:cubicBezTo>
                    <a:pt x="567008" y="183252"/>
                    <a:pt x="584281" y="178954"/>
                    <a:pt x="601554" y="172507"/>
                  </a:cubicBezTo>
                  <a:cubicBezTo>
                    <a:pt x="589949" y="159613"/>
                    <a:pt x="577129" y="147827"/>
                    <a:pt x="563394" y="137317"/>
                  </a:cubicBezTo>
                  <a:lnTo>
                    <a:pt x="533314" y="118343"/>
                  </a:lnTo>
                  <a:lnTo>
                    <a:pt x="537780" y="94934"/>
                  </a:lnTo>
                  <a:cubicBezTo>
                    <a:pt x="560008" y="32004"/>
                    <a:pt x="645259" y="-3907"/>
                    <a:pt x="719765" y="3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35" name="Freeform 516">
              <a:extLst>
                <a:ext uri="{FF2B5EF4-FFF2-40B4-BE49-F238E27FC236}">
                  <a16:creationId xmlns="" xmlns:a16="http://schemas.microsoft.com/office/drawing/2014/main" id="{185BF6FA-99E7-4DD1-8F01-68E1EB573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4788" y="2171700"/>
              <a:ext cx="1617663" cy="1889125"/>
            </a:xfrm>
            <a:custGeom>
              <a:avLst/>
              <a:gdLst>
                <a:gd name="T0" fmla="*/ 532 w 749"/>
                <a:gd name="T1" fmla="*/ 879 h 879"/>
                <a:gd name="T2" fmla="*/ 210 w 749"/>
                <a:gd name="T3" fmla="*/ 879 h 879"/>
                <a:gd name="T4" fmla="*/ 208 w 749"/>
                <a:gd name="T5" fmla="*/ 877 h 879"/>
                <a:gd name="T6" fmla="*/ 156 w 749"/>
                <a:gd name="T7" fmla="*/ 761 h 879"/>
                <a:gd name="T8" fmla="*/ 156 w 749"/>
                <a:gd name="T9" fmla="*/ 749 h 879"/>
                <a:gd name="T10" fmla="*/ 111 w 749"/>
                <a:gd name="T11" fmla="*/ 638 h 879"/>
                <a:gd name="T12" fmla="*/ 3 w 749"/>
                <a:gd name="T13" fmla="*/ 364 h 879"/>
                <a:gd name="T14" fmla="*/ 113 w 749"/>
                <a:gd name="T15" fmla="*/ 111 h 879"/>
                <a:gd name="T16" fmla="*/ 367 w 749"/>
                <a:gd name="T17" fmla="*/ 2 h 879"/>
                <a:gd name="T18" fmla="*/ 636 w 749"/>
                <a:gd name="T19" fmla="*/ 108 h 879"/>
                <a:gd name="T20" fmla="*/ 749 w 749"/>
                <a:gd name="T21" fmla="*/ 375 h 879"/>
                <a:gd name="T22" fmla="*/ 636 w 749"/>
                <a:gd name="T23" fmla="*/ 643 h 879"/>
                <a:gd name="T24" fmla="*/ 588 w 749"/>
                <a:gd name="T25" fmla="*/ 756 h 879"/>
                <a:gd name="T26" fmla="*/ 588 w 749"/>
                <a:gd name="T27" fmla="*/ 761 h 879"/>
                <a:gd name="T28" fmla="*/ 535 w 749"/>
                <a:gd name="T29" fmla="*/ 877 h 879"/>
                <a:gd name="T30" fmla="*/ 532 w 749"/>
                <a:gd name="T31" fmla="*/ 879 h 879"/>
                <a:gd name="T32" fmla="*/ 217 w 749"/>
                <a:gd name="T33" fmla="*/ 863 h 879"/>
                <a:gd name="T34" fmla="*/ 526 w 749"/>
                <a:gd name="T35" fmla="*/ 863 h 879"/>
                <a:gd name="T36" fmla="*/ 572 w 749"/>
                <a:gd name="T37" fmla="*/ 761 h 879"/>
                <a:gd name="T38" fmla="*/ 572 w 749"/>
                <a:gd name="T39" fmla="*/ 756 h 879"/>
                <a:gd name="T40" fmla="*/ 625 w 749"/>
                <a:gd name="T41" fmla="*/ 632 h 879"/>
                <a:gd name="T42" fmla="*/ 733 w 749"/>
                <a:gd name="T43" fmla="*/ 375 h 879"/>
                <a:gd name="T44" fmla="*/ 625 w 749"/>
                <a:gd name="T45" fmla="*/ 120 h 879"/>
                <a:gd name="T46" fmla="*/ 367 w 749"/>
                <a:gd name="T47" fmla="*/ 18 h 879"/>
                <a:gd name="T48" fmla="*/ 125 w 749"/>
                <a:gd name="T49" fmla="*/ 122 h 879"/>
                <a:gd name="T50" fmla="*/ 19 w 749"/>
                <a:gd name="T51" fmla="*/ 364 h 879"/>
                <a:gd name="T52" fmla="*/ 123 w 749"/>
                <a:gd name="T53" fmla="*/ 627 h 879"/>
                <a:gd name="T54" fmla="*/ 172 w 749"/>
                <a:gd name="T55" fmla="*/ 749 h 879"/>
                <a:gd name="T56" fmla="*/ 172 w 749"/>
                <a:gd name="T57" fmla="*/ 761 h 879"/>
                <a:gd name="T58" fmla="*/ 217 w 749"/>
                <a:gd name="T59" fmla="*/ 863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49" h="879">
                  <a:moveTo>
                    <a:pt x="532" y="879"/>
                  </a:moveTo>
                  <a:cubicBezTo>
                    <a:pt x="210" y="879"/>
                    <a:pt x="210" y="879"/>
                    <a:pt x="210" y="879"/>
                  </a:cubicBezTo>
                  <a:cubicBezTo>
                    <a:pt x="208" y="877"/>
                    <a:pt x="208" y="877"/>
                    <a:pt x="208" y="877"/>
                  </a:cubicBezTo>
                  <a:cubicBezTo>
                    <a:pt x="175" y="846"/>
                    <a:pt x="156" y="805"/>
                    <a:pt x="156" y="761"/>
                  </a:cubicBezTo>
                  <a:cubicBezTo>
                    <a:pt x="156" y="749"/>
                    <a:pt x="156" y="749"/>
                    <a:pt x="156" y="749"/>
                  </a:cubicBezTo>
                  <a:cubicBezTo>
                    <a:pt x="156" y="707"/>
                    <a:pt x="140" y="667"/>
                    <a:pt x="111" y="638"/>
                  </a:cubicBezTo>
                  <a:cubicBezTo>
                    <a:pt x="38" y="565"/>
                    <a:pt x="0" y="467"/>
                    <a:pt x="3" y="364"/>
                  </a:cubicBezTo>
                  <a:cubicBezTo>
                    <a:pt x="6" y="269"/>
                    <a:pt x="45" y="179"/>
                    <a:pt x="113" y="111"/>
                  </a:cubicBezTo>
                  <a:cubicBezTo>
                    <a:pt x="182" y="43"/>
                    <a:pt x="272" y="5"/>
                    <a:pt x="367" y="2"/>
                  </a:cubicBezTo>
                  <a:cubicBezTo>
                    <a:pt x="468" y="0"/>
                    <a:pt x="564" y="38"/>
                    <a:pt x="636" y="108"/>
                  </a:cubicBezTo>
                  <a:cubicBezTo>
                    <a:pt x="709" y="179"/>
                    <a:pt x="749" y="274"/>
                    <a:pt x="749" y="375"/>
                  </a:cubicBezTo>
                  <a:cubicBezTo>
                    <a:pt x="749" y="477"/>
                    <a:pt x="709" y="573"/>
                    <a:pt x="636" y="643"/>
                  </a:cubicBezTo>
                  <a:cubicBezTo>
                    <a:pt x="605" y="673"/>
                    <a:pt x="588" y="713"/>
                    <a:pt x="588" y="756"/>
                  </a:cubicBezTo>
                  <a:cubicBezTo>
                    <a:pt x="588" y="761"/>
                    <a:pt x="588" y="761"/>
                    <a:pt x="588" y="761"/>
                  </a:cubicBezTo>
                  <a:cubicBezTo>
                    <a:pt x="588" y="804"/>
                    <a:pt x="569" y="845"/>
                    <a:pt x="535" y="877"/>
                  </a:cubicBezTo>
                  <a:lnTo>
                    <a:pt x="532" y="879"/>
                  </a:lnTo>
                  <a:close/>
                  <a:moveTo>
                    <a:pt x="217" y="863"/>
                  </a:moveTo>
                  <a:cubicBezTo>
                    <a:pt x="526" y="863"/>
                    <a:pt x="526" y="863"/>
                    <a:pt x="526" y="863"/>
                  </a:cubicBezTo>
                  <a:cubicBezTo>
                    <a:pt x="556" y="835"/>
                    <a:pt x="572" y="798"/>
                    <a:pt x="572" y="761"/>
                  </a:cubicBezTo>
                  <a:cubicBezTo>
                    <a:pt x="572" y="756"/>
                    <a:pt x="572" y="756"/>
                    <a:pt x="572" y="756"/>
                  </a:cubicBezTo>
                  <a:cubicBezTo>
                    <a:pt x="572" y="709"/>
                    <a:pt x="591" y="665"/>
                    <a:pt x="625" y="632"/>
                  </a:cubicBezTo>
                  <a:cubicBezTo>
                    <a:pt x="695" y="564"/>
                    <a:pt x="733" y="473"/>
                    <a:pt x="733" y="375"/>
                  </a:cubicBezTo>
                  <a:cubicBezTo>
                    <a:pt x="733" y="278"/>
                    <a:pt x="695" y="188"/>
                    <a:pt x="625" y="120"/>
                  </a:cubicBezTo>
                  <a:cubicBezTo>
                    <a:pt x="556" y="52"/>
                    <a:pt x="464" y="16"/>
                    <a:pt x="367" y="18"/>
                  </a:cubicBezTo>
                  <a:cubicBezTo>
                    <a:pt x="276" y="20"/>
                    <a:pt x="190" y="57"/>
                    <a:pt x="125" y="122"/>
                  </a:cubicBezTo>
                  <a:cubicBezTo>
                    <a:pt x="59" y="187"/>
                    <a:pt x="22" y="273"/>
                    <a:pt x="19" y="364"/>
                  </a:cubicBezTo>
                  <a:cubicBezTo>
                    <a:pt x="16" y="463"/>
                    <a:pt x="53" y="557"/>
                    <a:pt x="123" y="627"/>
                  </a:cubicBezTo>
                  <a:cubicBezTo>
                    <a:pt x="154" y="658"/>
                    <a:pt x="172" y="703"/>
                    <a:pt x="172" y="749"/>
                  </a:cubicBezTo>
                  <a:cubicBezTo>
                    <a:pt x="172" y="761"/>
                    <a:pt x="172" y="761"/>
                    <a:pt x="172" y="761"/>
                  </a:cubicBezTo>
                  <a:cubicBezTo>
                    <a:pt x="172" y="799"/>
                    <a:pt x="188" y="835"/>
                    <a:pt x="217" y="8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517">
              <a:extLst>
                <a:ext uri="{FF2B5EF4-FFF2-40B4-BE49-F238E27FC236}">
                  <a16:creationId xmlns="" xmlns:a16="http://schemas.microsoft.com/office/drawing/2014/main" id="{2CB66114-07A0-4C66-A795-4398B19E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2586038"/>
              <a:ext cx="173038" cy="674688"/>
            </a:xfrm>
            <a:custGeom>
              <a:avLst/>
              <a:gdLst>
                <a:gd name="T0" fmla="*/ 66 w 80"/>
                <a:gd name="T1" fmla="*/ 4 h 314"/>
                <a:gd name="T2" fmla="*/ 42 w 80"/>
                <a:gd name="T3" fmla="*/ 310 h 314"/>
                <a:gd name="T4" fmla="*/ 53 w 80"/>
                <a:gd name="T5" fmla="*/ 307 h 314"/>
                <a:gd name="T6" fmla="*/ 77 w 80"/>
                <a:gd name="T7" fmla="*/ 4 h 314"/>
                <a:gd name="T8" fmla="*/ 66 w 80"/>
                <a:gd name="T9" fmla="*/ 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314">
                  <a:moveTo>
                    <a:pt x="66" y="4"/>
                  </a:moveTo>
                  <a:cubicBezTo>
                    <a:pt x="0" y="94"/>
                    <a:pt x="9" y="209"/>
                    <a:pt x="42" y="310"/>
                  </a:cubicBezTo>
                  <a:cubicBezTo>
                    <a:pt x="43" y="314"/>
                    <a:pt x="55" y="310"/>
                    <a:pt x="53" y="307"/>
                  </a:cubicBezTo>
                  <a:cubicBezTo>
                    <a:pt x="21" y="207"/>
                    <a:pt x="12" y="93"/>
                    <a:pt x="77" y="4"/>
                  </a:cubicBezTo>
                  <a:cubicBezTo>
                    <a:pt x="80" y="0"/>
                    <a:pt x="68" y="2"/>
                    <a:pt x="66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18">
              <a:extLst>
                <a:ext uri="{FF2B5EF4-FFF2-40B4-BE49-F238E27FC236}">
                  <a16:creationId xmlns="" xmlns:a16="http://schemas.microsoft.com/office/drawing/2014/main" id="{B7967C22-0D64-439C-A6CA-5F78090BE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3300413"/>
              <a:ext cx="34925" cy="39688"/>
            </a:xfrm>
            <a:custGeom>
              <a:avLst/>
              <a:gdLst>
                <a:gd name="T0" fmla="*/ 1 w 16"/>
                <a:gd name="T1" fmla="*/ 6 h 19"/>
                <a:gd name="T2" fmla="*/ 4 w 16"/>
                <a:gd name="T3" fmla="*/ 16 h 19"/>
                <a:gd name="T4" fmla="*/ 15 w 16"/>
                <a:gd name="T5" fmla="*/ 13 h 19"/>
                <a:gd name="T6" fmla="*/ 13 w 16"/>
                <a:gd name="T7" fmla="*/ 3 h 19"/>
                <a:gd name="T8" fmla="*/ 1 w 16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1" y="6"/>
                  </a:moveTo>
                  <a:cubicBezTo>
                    <a:pt x="2" y="10"/>
                    <a:pt x="3" y="13"/>
                    <a:pt x="4" y="16"/>
                  </a:cubicBezTo>
                  <a:cubicBezTo>
                    <a:pt x="4" y="19"/>
                    <a:pt x="16" y="16"/>
                    <a:pt x="15" y="13"/>
                  </a:cubicBezTo>
                  <a:cubicBezTo>
                    <a:pt x="14" y="10"/>
                    <a:pt x="14" y="7"/>
                    <a:pt x="13" y="3"/>
                  </a:cubicBezTo>
                  <a:cubicBezTo>
                    <a:pt x="12" y="0"/>
                    <a:pt x="0" y="3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19">
              <a:extLst>
                <a:ext uri="{FF2B5EF4-FFF2-40B4-BE49-F238E27FC236}">
                  <a16:creationId xmlns="" xmlns:a16="http://schemas.microsoft.com/office/drawing/2014/main" id="{665E4E8C-5E28-4625-BC02-8279A6364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3100" y="4491038"/>
              <a:ext cx="661988" cy="188913"/>
            </a:xfrm>
            <a:custGeom>
              <a:avLst/>
              <a:gdLst>
                <a:gd name="T0" fmla="*/ 184 w 306"/>
                <a:gd name="T1" fmla="*/ 88 h 88"/>
                <a:gd name="T2" fmla="*/ 122 w 306"/>
                <a:gd name="T3" fmla="*/ 88 h 88"/>
                <a:gd name="T4" fmla="*/ 47 w 306"/>
                <a:gd name="T5" fmla="*/ 58 h 88"/>
                <a:gd name="T6" fmla="*/ 3 w 306"/>
                <a:gd name="T7" fmla="*/ 14 h 88"/>
                <a:gd name="T8" fmla="*/ 1 w 306"/>
                <a:gd name="T9" fmla="*/ 5 h 88"/>
                <a:gd name="T10" fmla="*/ 9 w 306"/>
                <a:gd name="T11" fmla="*/ 0 h 88"/>
                <a:gd name="T12" fmla="*/ 297 w 306"/>
                <a:gd name="T13" fmla="*/ 0 h 88"/>
                <a:gd name="T14" fmla="*/ 305 w 306"/>
                <a:gd name="T15" fmla="*/ 5 h 88"/>
                <a:gd name="T16" fmla="*/ 303 w 306"/>
                <a:gd name="T17" fmla="*/ 14 h 88"/>
                <a:gd name="T18" fmla="*/ 259 w 306"/>
                <a:gd name="T19" fmla="*/ 58 h 88"/>
                <a:gd name="T20" fmla="*/ 184 w 306"/>
                <a:gd name="T21" fmla="*/ 88 h 88"/>
                <a:gd name="T22" fmla="*/ 28 w 306"/>
                <a:gd name="T23" fmla="*/ 16 h 88"/>
                <a:gd name="T24" fmla="*/ 58 w 306"/>
                <a:gd name="T25" fmla="*/ 46 h 88"/>
                <a:gd name="T26" fmla="*/ 122 w 306"/>
                <a:gd name="T27" fmla="*/ 72 h 88"/>
                <a:gd name="T28" fmla="*/ 184 w 306"/>
                <a:gd name="T29" fmla="*/ 72 h 88"/>
                <a:gd name="T30" fmla="*/ 248 w 306"/>
                <a:gd name="T31" fmla="*/ 46 h 88"/>
                <a:gd name="T32" fmla="*/ 278 w 306"/>
                <a:gd name="T33" fmla="*/ 16 h 88"/>
                <a:gd name="T34" fmla="*/ 28 w 306"/>
                <a:gd name="T35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88">
                  <a:moveTo>
                    <a:pt x="184" y="88"/>
                  </a:moveTo>
                  <a:cubicBezTo>
                    <a:pt x="122" y="88"/>
                    <a:pt x="122" y="88"/>
                    <a:pt x="122" y="88"/>
                  </a:cubicBezTo>
                  <a:cubicBezTo>
                    <a:pt x="94" y="88"/>
                    <a:pt x="67" y="77"/>
                    <a:pt x="47" y="58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1"/>
                    <a:pt x="0" y="8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301" y="0"/>
                    <a:pt x="303" y="2"/>
                    <a:pt x="305" y="5"/>
                  </a:cubicBezTo>
                  <a:cubicBezTo>
                    <a:pt x="306" y="8"/>
                    <a:pt x="305" y="11"/>
                    <a:pt x="303" y="14"/>
                  </a:cubicBezTo>
                  <a:cubicBezTo>
                    <a:pt x="259" y="58"/>
                    <a:pt x="259" y="58"/>
                    <a:pt x="259" y="58"/>
                  </a:cubicBezTo>
                  <a:cubicBezTo>
                    <a:pt x="239" y="77"/>
                    <a:pt x="212" y="88"/>
                    <a:pt x="184" y="88"/>
                  </a:cubicBezTo>
                  <a:close/>
                  <a:moveTo>
                    <a:pt x="28" y="16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75" y="63"/>
                    <a:pt x="98" y="72"/>
                    <a:pt x="122" y="72"/>
                  </a:cubicBezTo>
                  <a:cubicBezTo>
                    <a:pt x="184" y="72"/>
                    <a:pt x="184" y="72"/>
                    <a:pt x="184" y="72"/>
                  </a:cubicBezTo>
                  <a:cubicBezTo>
                    <a:pt x="208" y="72"/>
                    <a:pt x="231" y="63"/>
                    <a:pt x="248" y="46"/>
                  </a:cubicBezTo>
                  <a:cubicBezTo>
                    <a:pt x="278" y="16"/>
                    <a:pt x="278" y="16"/>
                    <a:pt x="278" y="16"/>
                  </a:cubicBezTo>
                  <a:lnTo>
                    <a:pt x="28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520">
              <a:extLst>
                <a:ext uri="{FF2B5EF4-FFF2-40B4-BE49-F238E27FC236}">
                  <a16:creationId xmlns="" xmlns:a16="http://schemas.microsoft.com/office/drawing/2014/main" id="{09D49BCB-28CB-4490-90E1-6335580F10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1663" y="4025900"/>
              <a:ext cx="812800" cy="146050"/>
            </a:xfrm>
            <a:custGeom>
              <a:avLst/>
              <a:gdLst>
                <a:gd name="T0" fmla="*/ 346 w 376"/>
                <a:gd name="T1" fmla="*/ 68 h 68"/>
                <a:gd name="T2" fmla="*/ 30 w 376"/>
                <a:gd name="T3" fmla="*/ 68 h 68"/>
                <a:gd name="T4" fmla="*/ 0 w 376"/>
                <a:gd name="T5" fmla="*/ 38 h 68"/>
                <a:gd name="T6" fmla="*/ 0 w 376"/>
                <a:gd name="T7" fmla="*/ 30 h 68"/>
                <a:gd name="T8" fmla="*/ 30 w 376"/>
                <a:gd name="T9" fmla="*/ 0 h 68"/>
                <a:gd name="T10" fmla="*/ 346 w 376"/>
                <a:gd name="T11" fmla="*/ 0 h 68"/>
                <a:gd name="T12" fmla="*/ 376 w 376"/>
                <a:gd name="T13" fmla="*/ 30 h 68"/>
                <a:gd name="T14" fmla="*/ 376 w 376"/>
                <a:gd name="T15" fmla="*/ 38 h 68"/>
                <a:gd name="T16" fmla="*/ 346 w 376"/>
                <a:gd name="T17" fmla="*/ 68 h 68"/>
                <a:gd name="T18" fmla="*/ 30 w 376"/>
                <a:gd name="T19" fmla="*/ 16 h 68"/>
                <a:gd name="T20" fmla="*/ 16 w 376"/>
                <a:gd name="T21" fmla="*/ 30 h 68"/>
                <a:gd name="T22" fmla="*/ 16 w 376"/>
                <a:gd name="T23" fmla="*/ 38 h 68"/>
                <a:gd name="T24" fmla="*/ 30 w 376"/>
                <a:gd name="T25" fmla="*/ 52 h 68"/>
                <a:gd name="T26" fmla="*/ 346 w 376"/>
                <a:gd name="T27" fmla="*/ 52 h 68"/>
                <a:gd name="T28" fmla="*/ 360 w 376"/>
                <a:gd name="T29" fmla="*/ 38 h 68"/>
                <a:gd name="T30" fmla="*/ 360 w 376"/>
                <a:gd name="T31" fmla="*/ 30 h 68"/>
                <a:gd name="T32" fmla="*/ 346 w 376"/>
                <a:gd name="T33" fmla="*/ 16 h 68"/>
                <a:gd name="T34" fmla="*/ 30 w 376"/>
                <a:gd name="T35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68">
                  <a:moveTo>
                    <a:pt x="346" y="68"/>
                  </a:moveTo>
                  <a:cubicBezTo>
                    <a:pt x="30" y="68"/>
                    <a:pt x="30" y="68"/>
                    <a:pt x="30" y="68"/>
                  </a:cubicBezTo>
                  <a:cubicBezTo>
                    <a:pt x="14" y="68"/>
                    <a:pt x="0" y="54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62" y="0"/>
                    <a:pt x="376" y="14"/>
                    <a:pt x="376" y="30"/>
                  </a:cubicBezTo>
                  <a:cubicBezTo>
                    <a:pt x="376" y="38"/>
                    <a:pt x="376" y="38"/>
                    <a:pt x="376" y="38"/>
                  </a:cubicBezTo>
                  <a:cubicBezTo>
                    <a:pt x="376" y="54"/>
                    <a:pt x="362" y="68"/>
                    <a:pt x="346" y="68"/>
                  </a:cubicBezTo>
                  <a:close/>
                  <a:moveTo>
                    <a:pt x="30" y="16"/>
                  </a:moveTo>
                  <a:cubicBezTo>
                    <a:pt x="22" y="16"/>
                    <a:pt x="16" y="22"/>
                    <a:pt x="16" y="30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46"/>
                    <a:pt x="22" y="52"/>
                    <a:pt x="30" y="52"/>
                  </a:cubicBezTo>
                  <a:cubicBezTo>
                    <a:pt x="346" y="52"/>
                    <a:pt x="346" y="52"/>
                    <a:pt x="346" y="52"/>
                  </a:cubicBezTo>
                  <a:cubicBezTo>
                    <a:pt x="354" y="52"/>
                    <a:pt x="360" y="46"/>
                    <a:pt x="360" y="38"/>
                  </a:cubicBezTo>
                  <a:cubicBezTo>
                    <a:pt x="360" y="30"/>
                    <a:pt x="360" y="30"/>
                    <a:pt x="360" y="30"/>
                  </a:cubicBezTo>
                  <a:cubicBezTo>
                    <a:pt x="360" y="22"/>
                    <a:pt x="354" y="16"/>
                    <a:pt x="346" y="16"/>
                  </a:cubicBezTo>
                  <a:lnTo>
                    <a:pt x="3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21">
              <a:extLst>
                <a:ext uri="{FF2B5EF4-FFF2-40B4-BE49-F238E27FC236}">
                  <a16:creationId xmlns="" xmlns:a16="http://schemas.microsoft.com/office/drawing/2014/main" id="{BDC2B557-0996-4926-83BF-5160C558B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9125" y="4138613"/>
              <a:ext cx="777875" cy="146050"/>
            </a:xfrm>
            <a:custGeom>
              <a:avLst/>
              <a:gdLst>
                <a:gd name="T0" fmla="*/ 330 w 360"/>
                <a:gd name="T1" fmla="*/ 68 h 68"/>
                <a:gd name="T2" fmla="*/ 30 w 360"/>
                <a:gd name="T3" fmla="*/ 68 h 68"/>
                <a:gd name="T4" fmla="*/ 0 w 360"/>
                <a:gd name="T5" fmla="*/ 38 h 68"/>
                <a:gd name="T6" fmla="*/ 0 w 360"/>
                <a:gd name="T7" fmla="*/ 30 h 68"/>
                <a:gd name="T8" fmla="*/ 30 w 360"/>
                <a:gd name="T9" fmla="*/ 0 h 68"/>
                <a:gd name="T10" fmla="*/ 330 w 360"/>
                <a:gd name="T11" fmla="*/ 0 h 68"/>
                <a:gd name="T12" fmla="*/ 360 w 360"/>
                <a:gd name="T13" fmla="*/ 30 h 68"/>
                <a:gd name="T14" fmla="*/ 360 w 360"/>
                <a:gd name="T15" fmla="*/ 38 h 68"/>
                <a:gd name="T16" fmla="*/ 330 w 360"/>
                <a:gd name="T17" fmla="*/ 68 h 68"/>
                <a:gd name="T18" fmla="*/ 30 w 360"/>
                <a:gd name="T19" fmla="*/ 16 h 68"/>
                <a:gd name="T20" fmla="*/ 16 w 360"/>
                <a:gd name="T21" fmla="*/ 30 h 68"/>
                <a:gd name="T22" fmla="*/ 16 w 360"/>
                <a:gd name="T23" fmla="*/ 38 h 68"/>
                <a:gd name="T24" fmla="*/ 30 w 360"/>
                <a:gd name="T25" fmla="*/ 52 h 68"/>
                <a:gd name="T26" fmla="*/ 330 w 360"/>
                <a:gd name="T27" fmla="*/ 52 h 68"/>
                <a:gd name="T28" fmla="*/ 344 w 360"/>
                <a:gd name="T29" fmla="*/ 38 h 68"/>
                <a:gd name="T30" fmla="*/ 344 w 360"/>
                <a:gd name="T31" fmla="*/ 30 h 68"/>
                <a:gd name="T32" fmla="*/ 330 w 360"/>
                <a:gd name="T33" fmla="*/ 16 h 68"/>
                <a:gd name="T34" fmla="*/ 30 w 360"/>
                <a:gd name="T35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0" h="68">
                  <a:moveTo>
                    <a:pt x="330" y="68"/>
                  </a:moveTo>
                  <a:cubicBezTo>
                    <a:pt x="30" y="68"/>
                    <a:pt x="30" y="68"/>
                    <a:pt x="30" y="68"/>
                  </a:cubicBezTo>
                  <a:cubicBezTo>
                    <a:pt x="14" y="68"/>
                    <a:pt x="0" y="54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46" y="0"/>
                    <a:pt x="360" y="14"/>
                    <a:pt x="360" y="30"/>
                  </a:cubicBezTo>
                  <a:cubicBezTo>
                    <a:pt x="360" y="38"/>
                    <a:pt x="360" y="38"/>
                    <a:pt x="360" y="38"/>
                  </a:cubicBezTo>
                  <a:cubicBezTo>
                    <a:pt x="360" y="54"/>
                    <a:pt x="346" y="68"/>
                    <a:pt x="330" y="68"/>
                  </a:cubicBezTo>
                  <a:close/>
                  <a:moveTo>
                    <a:pt x="30" y="16"/>
                  </a:moveTo>
                  <a:cubicBezTo>
                    <a:pt x="22" y="16"/>
                    <a:pt x="16" y="22"/>
                    <a:pt x="16" y="30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46"/>
                    <a:pt x="22" y="52"/>
                    <a:pt x="30" y="52"/>
                  </a:cubicBezTo>
                  <a:cubicBezTo>
                    <a:pt x="330" y="52"/>
                    <a:pt x="330" y="52"/>
                    <a:pt x="330" y="52"/>
                  </a:cubicBezTo>
                  <a:cubicBezTo>
                    <a:pt x="338" y="52"/>
                    <a:pt x="344" y="46"/>
                    <a:pt x="344" y="38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22"/>
                    <a:pt x="338" y="16"/>
                    <a:pt x="330" y="16"/>
                  </a:cubicBezTo>
                  <a:lnTo>
                    <a:pt x="3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522">
              <a:extLst>
                <a:ext uri="{FF2B5EF4-FFF2-40B4-BE49-F238E27FC236}">
                  <a16:creationId xmlns="" xmlns:a16="http://schemas.microsoft.com/office/drawing/2014/main" id="{7766DD8A-FDBE-4A00-A8B6-C3811CE9C2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9125" y="4259263"/>
              <a:ext cx="777875" cy="146050"/>
            </a:xfrm>
            <a:custGeom>
              <a:avLst/>
              <a:gdLst>
                <a:gd name="T0" fmla="*/ 330 w 360"/>
                <a:gd name="T1" fmla="*/ 68 h 68"/>
                <a:gd name="T2" fmla="*/ 30 w 360"/>
                <a:gd name="T3" fmla="*/ 68 h 68"/>
                <a:gd name="T4" fmla="*/ 0 w 360"/>
                <a:gd name="T5" fmla="*/ 38 h 68"/>
                <a:gd name="T6" fmla="*/ 0 w 360"/>
                <a:gd name="T7" fmla="*/ 30 h 68"/>
                <a:gd name="T8" fmla="*/ 30 w 360"/>
                <a:gd name="T9" fmla="*/ 0 h 68"/>
                <a:gd name="T10" fmla="*/ 330 w 360"/>
                <a:gd name="T11" fmla="*/ 0 h 68"/>
                <a:gd name="T12" fmla="*/ 360 w 360"/>
                <a:gd name="T13" fmla="*/ 30 h 68"/>
                <a:gd name="T14" fmla="*/ 360 w 360"/>
                <a:gd name="T15" fmla="*/ 38 h 68"/>
                <a:gd name="T16" fmla="*/ 330 w 360"/>
                <a:gd name="T17" fmla="*/ 68 h 68"/>
                <a:gd name="T18" fmla="*/ 30 w 360"/>
                <a:gd name="T19" fmla="*/ 16 h 68"/>
                <a:gd name="T20" fmla="*/ 16 w 360"/>
                <a:gd name="T21" fmla="*/ 30 h 68"/>
                <a:gd name="T22" fmla="*/ 16 w 360"/>
                <a:gd name="T23" fmla="*/ 38 h 68"/>
                <a:gd name="T24" fmla="*/ 30 w 360"/>
                <a:gd name="T25" fmla="*/ 52 h 68"/>
                <a:gd name="T26" fmla="*/ 330 w 360"/>
                <a:gd name="T27" fmla="*/ 52 h 68"/>
                <a:gd name="T28" fmla="*/ 344 w 360"/>
                <a:gd name="T29" fmla="*/ 38 h 68"/>
                <a:gd name="T30" fmla="*/ 344 w 360"/>
                <a:gd name="T31" fmla="*/ 30 h 68"/>
                <a:gd name="T32" fmla="*/ 330 w 360"/>
                <a:gd name="T33" fmla="*/ 16 h 68"/>
                <a:gd name="T34" fmla="*/ 30 w 360"/>
                <a:gd name="T35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0" h="68">
                  <a:moveTo>
                    <a:pt x="330" y="68"/>
                  </a:moveTo>
                  <a:cubicBezTo>
                    <a:pt x="30" y="68"/>
                    <a:pt x="30" y="68"/>
                    <a:pt x="30" y="68"/>
                  </a:cubicBezTo>
                  <a:cubicBezTo>
                    <a:pt x="14" y="68"/>
                    <a:pt x="0" y="54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46" y="0"/>
                    <a:pt x="360" y="14"/>
                    <a:pt x="360" y="30"/>
                  </a:cubicBezTo>
                  <a:cubicBezTo>
                    <a:pt x="360" y="38"/>
                    <a:pt x="360" y="38"/>
                    <a:pt x="360" y="38"/>
                  </a:cubicBezTo>
                  <a:cubicBezTo>
                    <a:pt x="360" y="54"/>
                    <a:pt x="346" y="68"/>
                    <a:pt x="330" y="68"/>
                  </a:cubicBezTo>
                  <a:close/>
                  <a:moveTo>
                    <a:pt x="30" y="16"/>
                  </a:moveTo>
                  <a:cubicBezTo>
                    <a:pt x="22" y="16"/>
                    <a:pt x="16" y="22"/>
                    <a:pt x="16" y="30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46"/>
                    <a:pt x="22" y="52"/>
                    <a:pt x="30" y="52"/>
                  </a:cubicBezTo>
                  <a:cubicBezTo>
                    <a:pt x="330" y="52"/>
                    <a:pt x="330" y="52"/>
                    <a:pt x="330" y="52"/>
                  </a:cubicBezTo>
                  <a:cubicBezTo>
                    <a:pt x="338" y="52"/>
                    <a:pt x="344" y="46"/>
                    <a:pt x="344" y="38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22"/>
                    <a:pt x="338" y="16"/>
                    <a:pt x="330" y="16"/>
                  </a:cubicBezTo>
                  <a:lnTo>
                    <a:pt x="3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23">
              <a:extLst>
                <a:ext uri="{FF2B5EF4-FFF2-40B4-BE49-F238E27FC236}">
                  <a16:creationId xmlns="" xmlns:a16="http://schemas.microsoft.com/office/drawing/2014/main" id="{643F7916-0AF5-49F3-B899-34BE2D9109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4378325"/>
              <a:ext cx="750888" cy="147638"/>
            </a:xfrm>
            <a:custGeom>
              <a:avLst/>
              <a:gdLst>
                <a:gd name="T0" fmla="*/ 318 w 348"/>
                <a:gd name="T1" fmla="*/ 68 h 68"/>
                <a:gd name="T2" fmla="*/ 30 w 348"/>
                <a:gd name="T3" fmla="*/ 68 h 68"/>
                <a:gd name="T4" fmla="*/ 0 w 348"/>
                <a:gd name="T5" fmla="*/ 38 h 68"/>
                <a:gd name="T6" fmla="*/ 0 w 348"/>
                <a:gd name="T7" fmla="*/ 30 h 68"/>
                <a:gd name="T8" fmla="*/ 30 w 348"/>
                <a:gd name="T9" fmla="*/ 0 h 68"/>
                <a:gd name="T10" fmla="*/ 318 w 348"/>
                <a:gd name="T11" fmla="*/ 0 h 68"/>
                <a:gd name="T12" fmla="*/ 348 w 348"/>
                <a:gd name="T13" fmla="*/ 30 h 68"/>
                <a:gd name="T14" fmla="*/ 348 w 348"/>
                <a:gd name="T15" fmla="*/ 38 h 68"/>
                <a:gd name="T16" fmla="*/ 318 w 348"/>
                <a:gd name="T17" fmla="*/ 68 h 68"/>
                <a:gd name="T18" fmla="*/ 30 w 348"/>
                <a:gd name="T19" fmla="*/ 16 h 68"/>
                <a:gd name="T20" fmla="*/ 16 w 348"/>
                <a:gd name="T21" fmla="*/ 30 h 68"/>
                <a:gd name="T22" fmla="*/ 16 w 348"/>
                <a:gd name="T23" fmla="*/ 38 h 68"/>
                <a:gd name="T24" fmla="*/ 30 w 348"/>
                <a:gd name="T25" fmla="*/ 52 h 68"/>
                <a:gd name="T26" fmla="*/ 318 w 348"/>
                <a:gd name="T27" fmla="*/ 52 h 68"/>
                <a:gd name="T28" fmla="*/ 332 w 348"/>
                <a:gd name="T29" fmla="*/ 38 h 68"/>
                <a:gd name="T30" fmla="*/ 332 w 348"/>
                <a:gd name="T31" fmla="*/ 30 h 68"/>
                <a:gd name="T32" fmla="*/ 318 w 348"/>
                <a:gd name="T33" fmla="*/ 16 h 68"/>
                <a:gd name="T34" fmla="*/ 30 w 348"/>
                <a:gd name="T35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8" h="68">
                  <a:moveTo>
                    <a:pt x="318" y="68"/>
                  </a:moveTo>
                  <a:cubicBezTo>
                    <a:pt x="30" y="68"/>
                    <a:pt x="30" y="68"/>
                    <a:pt x="30" y="68"/>
                  </a:cubicBezTo>
                  <a:cubicBezTo>
                    <a:pt x="14" y="68"/>
                    <a:pt x="0" y="54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4" y="0"/>
                    <a:pt x="348" y="14"/>
                    <a:pt x="348" y="30"/>
                  </a:cubicBezTo>
                  <a:cubicBezTo>
                    <a:pt x="348" y="38"/>
                    <a:pt x="348" y="38"/>
                    <a:pt x="348" y="38"/>
                  </a:cubicBezTo>
                  <a:cubicBezTo>
                    <a:pt x="348" y="54"/>
                    <a:pt x="334" y="68"/>
                    <a:pt x="318" y="68"/>
                  </a:cubicBezTo>
                  <a:close/>
                  <a:moveTo>
                    <a:pt x="30" y="16"/>
                  </a:moveTo>
                  <a:cubicBezTo>
                    <a:pt x="22" y="16"/>
                    <a:pt x="16" y="22"/>
                    <a:pt x="16" y="30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46"/>
                    <a:pt x="22" y="52"/>
                    <a:pt x="30" y="52"/>
                  </a:cubicBezTo>
                  <a:cubicBezTo>
                    <a:pt x="318" y="52"/>
                    <a:pt x="318" y="52"/>
                    <a:pt x="318" y="52"/>
                  </a:cubicBezTo>
                  <a:cubicBezTo>
                    <a:pt x="326" y="52"/>
                    <a:pt x="332" y="46"/>
                    <a:pt x="332" y="38"/>
                  </a:cubicBezTo>
                  <a:cubicBezTo>
                    <a:pt x="332" y="30"/>
                    <a:pt x="332" y="30"/>
                    <a:pt x="332" y="30"/>
                  </a:cubicBezTo>
                  <a:cubicBezTo>
                    <a:pt x="332" y="22"/>
                    <a:pt x="326" y="16"/>
                    <a:pt x="318" y="16"/>
                  </a:cubicBezTo>
                  <a:lnTo>
                    <a:pt x="3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24">
              <a:extLst>
                <a:ext uri="{FF2B5EF4-FFF2-40B4-BE49-F238E27FC236}">
                  <a16:creationId xmlns="" xmlns:a16="http://schemas.microsoft.com/office/drawing/2014/main" id="{B2477DB6-5333-4C64-A4DC-5D0CF6DB1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4538663"/>
              <a:ext cx="136525" cy="90488"/>
            </a:xfrm>
            <a:custGeom>
              <a:avLst/>
              <a:gdLst>
                <a:gd name="T0" fmla="*/ 8 w 63"/>
                <a:gd name="T1" fmla="*/ 42 h 42"/>
                <a:gd name="T2" fmla="*/ 0 w 63"/>
                <a:gd name="T3" fmla="*/ 34 h 42"/>
                <a:gd name="T4" fmla="*/ 8 w 63"/>
                <a:gd name="T5" fmla="*/ 26 h 42"/>
                <a:gd name="T6" fmla="*/ 48 w 63"/>
                <a:gd name="T7" fmla="*/ 3 h 42"/>
                <a:gd name="T8" fmla="*/ 59 w 63"/>
                <a:gd name="T9" fmla="*/ 3 h 42"/>
                <a:gd name="T10" fmla="*/ 60 w 63"/>
                <a:gd name="T11" fmla="*/ 14 h 42"/>
                <a:gd name="T12" fmla="*/ 8 w 63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42">
                  <a:moveTo>
                    <a:pt x="8" y="42"/>
                  </a:moveTo>
                  <a:cubicBezTo>
                    <a:pt x="4" y="42"/>
                    <a:pt x="0" y="38"/>
                    <a:pt x="0" y="34"/>
                  </a:cubicBezTo>
                  <a:cubicBezTo>
                    <a:pt x="0" y="29"/>
                    <a:pt x="4" y="26"/>
                    <a:pt x="8" y="26"/>
                  </a:cubicBezTo>
                  <a:cubicBezTo>
                    <a:pt x="24" y="26"/>
                    <a:pt x="42" y="10"/>
                    <a:pt x="48" y="3"/>
                  </a:cubicBezTo>
                  <a:cubicBezTo>
                    <a:pt x="50" y="0"/>
                    <a:pt x="56" y="0"/>
                    <a:pt x="59" y="3"/>
                  </a:cubicBezTo>
                  <a:cubicBezTo>
                    <a:pt x="62" y="6"/>
                    <a:pt x="63" y="11"/>
                    <a:pt x="60" y="14"/>
                  </a:cubicBezTo>
                  <a:cubicBezTo>
                    <a:pt x="59" y="15"/>
                    <a:pt x="35" y="42"/>
                    <a:pt x="8" y="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55" name="图片 554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E4B86779-DB3F-4831-8D3D-3B0CF7A218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6" t="38547" r="42476" b="36817"/>
          <a:stretch/>
        </p:blipFill>
        <p:spPr>
          <a:xfrm>
            <a:off x="1986688" y="1564473"/>
            <a:ext cx="1063302" cy="1093627"/>
          </a:xfrm>
          <a:prstGeom prst="rect">
            <a:avLst/>
          </a:prstGeom>
        </p:spPr>
      </p:pic>
      <p:pic>
        <p:nvPicPr>
          <p:cNvPr id="557" name="图片 55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F20DF818-0ACD-495C-AE4B-B74DF2AAA7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8" t="43347" r="40999" b="42724"/>
          <a:stretch/>
        </p:blipFill>
        <p:spPr>
          <a:xfrm>
            <a:off x="4095584" y="4049416"/>
            <a:ext cx="1491985" cy="690773"/>
          </a:xfrm>
          <a:prstGeom prst="rect">
            <a:avLst/>
          </a:prstGeom>
        </p:spPr>
      </p:pic>
      <p:grpSp>
        <p:nvGrpSpPr>
          <p:cNvPr id="562" name="组合 561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ADC1BA73-8B21-4C36-8FB2-49130F6F9B64}"/>
              </a:ext>
            </a:extLst>
          </p:cNvPr>
          <p:cNvGrpSpPr/>
          <p:nvPr/>
        </p:nvGrpSpPr>
        <p:grpSpPr>
          <a:xfrm>
            <a:off x="6281229" y="2614716"/>
            <a:ext cx="4349025" cy="1954873"/>
            <a:chOff x="1349867" y="2303772"/>
            <a:chExt cx="4349025" cy="1954873"/>
          </a:xfrm>
        </p:grpSpPr>
        <p:sp>
          <p:nvSpPr>
            <p:cNvPr id="558" name="PA_文本框 76">
              <a:extLst>
                <a:ext uri="{FF2B5EF4-FFF2-40B4-BE49-F238E27FC236}">
                  <a16:creationId xmlns="" xmlns:a16="http://schemas.microsoft.com/office/drawing/2014/main" id="{0317422B-AE40-40A7-AF9A-FA9C352FA681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1349867" y="2303772"/>
              <a:ext cx="32624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+mj-ea"/>
                  <a:ea typeface="+mj-ea"/>
                </a:rPr>
                <a:t>谢谢观看！</a:t>
              </a:r>
            </a:p>
          </p:txBody>
        </p:sp>
        <p:sp>
          <p:nvSpPr>
            <p:cNvPr id="559" name="PA_文本框 79">
              <a:extLst>
                <a:ext uri="{FF2B5EF4-FFF2-40B4-BE49-F238E27FC236}">
                  <a16:creationId xmlns="" xmlns:a16="http://schemas.microsoft.com/office/drawing/2014/main" id="{1D55E531-F254-45A8-95FD-733023C1910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349867" y="3393741"/>
              <a:ext cx="4349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视频连线环节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&amp;QA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60" name="直接连接符 559">
              <a:extLst>
                <a:ext uri="{FF2B5EF4-FFF2-40B4-BE49-F238E27FC236}">
                  <a16:creationId xmlns="" xmlns:a16="http://schemas.microsoft.com/office/drawing/2014/main" id="{DAD15CA9-0D73-46A1-9CFD-E0B9BC0A4D9C}"/>
                </a:ext>
              </a:extLst>
            </p:cNvPr>
            <p:cNvCxnSpPr>
              <a:cxnSpLocks/>
            </p:cNvCxnSpPr>
            <p:nvPr/>
          </p:nvCxnSpPr>
          <p:spPr>
            <a:xfrm>
              <a:off x="1349867" y="3221704"/>
              <a:ext cx="418169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矩形: 圆角 560">
              <a:extLst>
                <a:ext uri="{FF2B5EF4-FFF2-40B4-BE49-F238E27FC236}">
                  <a16:creationId xmlns="" xmlns:a16="http://schemas.microsoft.com/office/drawing/2014/main" id="{AD78D4FB-AEB7-4930-9637-BA613C000162}"/>
                </a:ext>
              </a:extLst>
            </p:cNvPr>
            <p:cNvSpPr/>
            <p:nvPr/>
          </p:nvSpPr>
          <p:spPr>
            <a:xfrm>
              <a:off x="1431147" y="3879290"/>
              <a:ext cx="1545733" cy="37935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知乎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Live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e7d195523061f1c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 hidden="1">
            <a:extLst>
              <a:ext uri="{FF2B5EF4-FFF2-40B4-BE49-F238E27FC236}">
                <a16:creationId xmlns="" xmlns:a16="http://schemas.microsoft.com/office/drawing/2014/main" id="{87044202-0947-449F-B55E-8F8660648416}"/>
              </a:ext>
            </a:extLst>
          </p:cNvPr>
          <p:cNvSpPr txBox="1"/>
          <p:nvPr/>
        </p:nvSpPr>
        <p:spPr>
          <a:xfrm>
            <a:off x="-355600" y="1803400"/>
            <a:ext cx="29892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e7d195523061f1c07797a755f80b33936a4bdb71a1e2e9b3B62BFFCC95B79A52B69A880DC502B9E829A24DBA5CC298944ED7C125A3C86A656AA7F644DB8944AD014E04A9878B8132B29416743944FF5DF7B305328D74A606473A2245CF56CC8645AB564CB57661BDFEEB7A97C9C70052F858D888A9303BD944E31C4FEC3188E7FD6EC68044F9A740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2645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019BBB80-8F79-40B3-A435-10F7168C63F3}"/>
              </a:ext>
            </a:extLst>
          </p:cNvPr>
          <p:cNvGrpSpPr/>
          <p:nvPr/>
        </p:nvGrpSpPr>
        <p:grpSpPr>
          <a:xfrm>
            <a:off x="3387284" y="1995905"/>
            <a:ext cx="949184" cy="754063"/>
            <a:chOff x="3294687" y="1852821"/>
            <a:chExt cx="949184" cy="754063"/>
          </a:xfrm>
        </p:grpSpPr>
        <p:sp>
          <p:nvSpPr>
            <p:cNvPr id="54" name="Freeform 47">
              <a:extLst>
                <a:ext uri="{FF2B5EF4-FFF2-40B4-BE49-F238E27FC236}">
                  <a16:creationId xmlns="" xmlns:a16="http://schemas.microsoft.com/office/drawing/2014/main" id="{777E2A0B-D4D8-47DA-A2C1-8B9C160B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687" y="2270334"/>
              <a:ext cx="336550" cy="336550"/>
            </a:xfrm>
            <a:custGeom>
              <a:avLst/>
              <a:gdLst>
                <a:gd name="T0" fmla="*/ 51 w 212"/>
                <a:gd name="T1" fmla="*/ 15 h 212"/>
                <a:gd name="T2" fmla="*/ 56 w 212"/>
                <a:gd name="T3" fmla="*/ 13 h 212"/>
                <a:gd name="T4" fmla="*/ 19 w 212"/>
                <a:gd name="T5" fmla="*/ 47 h 212"/>
                <a:gd name="T6" fmla="*/ 98 w 212"/>
                <a:gd name="T7" fmla="*/ 0 h 212"/>
                <a:gd name="T8" fmla="*/ 15 w 212"/>
                <a:gd name="T9" fmla="*/ 54 h 212"/>
                <a:gd name="T10" fmla="*/ 107 w 212"/>
                <a:gd name="T11" fmla="*/ 0 h 212"/>
                <a:gd name="T12" fmla="*/ 8 w 212"/>
                <a:gd name="T13" fmla="*/ 67 h 212"/>
                <a:gd name="T14" fmla="*/ 123 w 212"/>
                <a:gd name="T15" fmla="*/ 2 h 212"/>
                <a:gd name="T16" fmla="*/ 6 w 212"/>
                <a:gd name="T17" fmla="*/ 74 h 212"/>
                <a:gd name="T18" fmla="*/ 130 w 212"/>
                <a:gd name="T19" fmla="*/ 3 h 212"/>
                <a:gd name="T20" fmla="*/ 4 w 212"/>
                <a:gd name="T21" fmla="*/ 81 h 212"/>
                <a:gd name="T22" fmla="*/ 137 w 212"/>
                <a:gd name="T23" fmla="*/ 5 h 212"/>
                <a:gd name="T24" fmla="*/ 3 w 212"/>
                <a:gd name="T25" fmla="*/ 86 h 212"/>
                <a:gd name="T26" fmla="*/ 142 w 212"/>
                <a:gd name="T27" fmla="*/ 6 h 212"/>
                <a:gd name="T28" fmla="*/ 2 w 212"/>
                <a:gd name="T29" fmla="*/ 92 h 212"/>
                <a:gd name="T30" fmla="*/ 146 w 212"/>
                <a:gd name="T31" fmla="*/ 9 h 212"/>
                <a:gd name="T32" fmla="*/ 0 w 212"/>
                <a:gd name="T33" fmla="*/ 107 h 212"/>
                <a:gd name="T34" fmla="*/ 160 w 212"/>
                <a:gd name="T35" fmla="*/ 14 h 212"/>
                <a:gd name="T36" fmla="*/ 2 w 212"/>
                <a:gd name="T37" fmla="*/ 119 h 212"/>
                <a:gd name="T38" fmla="*/ 171 w 212"/>
                <a:gd name="T39" fmla="*/ 22 h 212"/>
                <a:gd name="T40" fmla="*/ 3 w 212"/>
                <a:gd name="T41" fmla="*/ 124 h 212"/>
                <a:gd name="T42" fmla="*/ 175 w 212"/>
                <a:gd name="T43" fmla="*/ 25 h 212"/>
                <a:gd name="T44" fmla="*/ 6 w 212"/>
                <a:gd name="T45" fmla="*/ 134 h 212"/>
                <a:gd name="T46" fmla="*/ 182 w 212"/>
                <a:gd name="T47" fmla="*/ 32 h 212"/>
                <a:gd name="T48" fmla="*/ 6 w 212"/>
                <a:gd name="T49" fmla="*/ 135 h 212"/>
                <a:gd name="T50" fmla="*/ 183 w 212"/>
                <a:gd name="T51" fmla="*/ 33 h 212"/>
                <a:gd name="T52" fmla="*/ 7 w 212"/>
                <a:gd name="T53" fmla="*/ 142 h 212"/>
                <a:gd name="T54" fmla="*/ 188 w 212"/>
                <a:gd name="T55" fmla="*/ 39 h 212"/>
                <a:gd name="T56" fmla="*/ 10 w 212"/>
                <a:gd name="T57" fmla="*/ 149 h 212"/>
                <a:gd name="T58" fmla="*/ 193 w 212"/>
                <a:gd name="T59" fmla="*/ 44 h 212"/>
                <a:gd name="T60" fmla="*/ 13 w 212"/>
                <a:gd name="T61" fmla="*/ 153 h 212"/>
                <a:gd name="T62" fmla="*/ 195 w 212"/>
                <a:gd name="T63" fmla="*/ 48 h 212"/>
                <a:gd name="T64" fmla="*/ 18 w 212"/>
                <a:gd name="T65" fmla="*/ 164 h 212"/>
                <a:gd name="T66" fmla="*/ 201 w 212"/>
                <a:gd name="T67" fmla="*/ 58 h 212"/>
                <a:gd name="T68" fmla="*/ 25 w 212"/>
                <a:gd name="T69" fmla="*/ 172 h 212"/>
                <a:gd name="T70" fmla="*/ 205 w 212"/>
                <a:gd name="T71" fmla="*/ 67 h 212"/>
                <a:gd name="T72" fmla="*/ 29 w 212"/>
                <a:gd name="T73" fmla="*/ 176 h 212"/>
                <a:gd name="T74" fmla="*/ 208 w 212"/>
                <a:gd name="T75" fmla="*/ 74 h 212"/>
                <a:gd name="T76" fmla="*/ 38 w 212"/>
                <a:gd name="T77" fmla="*/ 187 h 212"/>
                <a:gd name="T78" fmla="*/ 210 w 212"/>
                <a:gd name="T79" fmla="*/ 88 h 212"/>
                <a:gd name="T80" fmla="*/ 43 w 212"/>
                <a:gd name="T81" fmla="*/ 190 h 212"/>
                <a:gd name="T82" fmla="*/ 212 w 212"/>
                <a:gd name="T83" fmla="*/ 92 h 212"/>
                <a:gd name="T84" fmla="*/ 53 w 212"/>
                <a:gd name="T85" fmla="*/ 197 h 212"/>
                <a:gd name="T86" fmla="*/ 212 w 212"/>
                <a:gd name="T87" fmla="*/ 105 h 212"/>
                <a:gd name="T88" fmla="*/ 63 w 212"/>
                <a:gd name="T89" fmla="*/ 202 h 212"/>
                <a:gd name="T90" fmla="*/ 212 w 212"/>
                <a:gd name="T91" fmla="*/ 116 h 212"/>
                <a:gd name="T92" fmla="*/ 79 w 212"/>
                <a:gd name="T93" fmla="*/ 208 h 212"/>
                <a:gd name="T94" fmla="*/ 209 w 212"/>
                <a:gd name="T95" fmla="*/ 133 h 212"/>
                <a:gd name="T96" fmla="*/ 93 w 212"/>
                <a:gd name="T97" fmla="*/ 210 h 212"/>
                <a:gd name="T98" fmla="*/ 203 w 212"/>
                <a:gd name="T99" fmla="*/ 146 h 212"/>
                <a:gd name="T100" fmla="*/ 109 w 212"/>
                <a:gd name="T101" fmla="*/ 212 h 212"/>
                <a:gd name="T102" fmla="*/ 197 w 212"/>
                <a:gd name="T103" fmla="*/ 161 h 212"/>
                <a:gd name="T104" fmla="*/ 120 w 212"/>
                <a:gd name="T105" fmla="*/ 210 h 212"/>
                <a:gd name="T106" fmla="*/ 190 w 212"/>
                <a:gd name="T107" fmla="*/ 169 h 212"/>
                <a:gd name="T108" fmla="*/ 150 w 212"/>
                <a:gd name="T109" fmla="*/ 202 h 212"/>
                <a:gd name="T110" fmla="*/ 168 w 212"/>
                <a:gd name="T111" fmla="*/ 191 h 212"/>
                <a:gd name="T112" fmla="*/ 157 w 212"/>
                <a:gd name="T113" fmla="*/ 198 h 212"/>
                <a:gd name="T114" fmla="*/ 163 w 212"/>
                <a:gd name="T115" fmla="*/ 1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" h="212">
                  <a:moveTo>
                    <a:pt x="51" y="15"/>
                  </a:moveTo>
                  <a:lnTo>
                    <a:pt x="56" y="13"/>
                  </a:lnTo>
                  <a:lnTo>
                    <a:pt x="19" y="47"/>
                  </a:lnTo>
                  <a:lnTo>
                    <a:pt x="98" y="0"/>
                  </a:lnTo>
                  <a:lnTo>
                    <a:pt x="15" y="54"/>
                  </a:lnTo>
                  <a:lnTo>
                    <a:pt x="107" y="0"/>
                  </a:lnTo>
                  <a:lnTo>
                    <a:pt x="8" y="67"/>
                  </a:lnTo>
                  <a:lnTo>
                    <a:pt x="123" y="2"/>
                  </a:lnTo>
                  <a:lnTo>
                    <a:pt x="6" y="74"/>
                  </a:lnTo>
                  <a:lnTo>
                    <a:pt x="130" y="3"/>
                  </a:lnTo>
                  <a:lnTo>
                    <a:pt x="4" y="81"/>
                  </a:lnTo>
                  <a:lnTo>
                    <a:pt x="137" y="5"/>
                  </a:lnTo>
                  <a:lnTo>
                    <a:pt x="3" y="86"/>
                  </a:lnTo>
                  <a:lnTo>
                    <a:pt x="142" y="6"/>
                  </a:lnTo>
                  <a:lnTo>
                    <a:pt x="2" y="92"/>
                  </a:lnTo>
                  <a:lnTo>
                    <a:pt x="146" y="9"/>
                  </a:lnTo>
                  <a:lnTo>
                    <a:pt x="0" y="107"/>
                  </a:lnTo>
                  <a:lnTo>
                    <a:pt x="160" y="14"/>
                  </a:lnTo>
                  <a:lnTo>
                    <a:pt x="2" y="119"/>
                  </a:lnTo>
                  <a:lnTo>
                    <a:pt x="171" y="22"/>
                  </a:lnTo>
                  <a:lnTo>
                    <a:pt x="3" y="124"/>
                  </a:lnTo>
                  <a:lnTo>
                    <a:pt x="175" y="25"/>
                  </a:lnTo>
                  <a:lnTo>
                    <a:pt x="6" y="134"/>
                  </a:lnTo>
                  <a:lnTo>
                    <a:pt x="182" y="32"/>
                  </a:lnTo>
                  <a:lnTo>
                    <a:pt x="6" y="135"/>
                  </a:lnTo>
                  <a:lnTo>
                    <a:pt x="183" y="33"/>
                  </a:lnTo>
                  <a:lnTo>
                    <a:pt x="7" y="142"/>
                  </a:lnTo>
                  <a:lnTo>
                    <a:pt x="188" y="39"/>
                  </a:lnTo>
                  <a:lnTo>
                    <a:pt x="10" y="149"/>
                  </a:lnTo>
                  <a:lnTo>
                    <a:pt x="193" y="44"/>
                  </a:lnTo>
                  <a:lnTo>
                    <a:pt x="13" y="153"/>
                  </a:lnTo>
                  <a:lnTo>
                    <a:pt x="195" y="48"/>
                  </a:lnTo>
                  <a:lnTo>
                    <a:pt x="18" y="164"/>
                  </a:lnTo>
                  <a:lnTo>
                    <a:pt x="201" y="58"/>
                  </a:lnTo>
                  <a:lnTo>
                    <a:pt x="25" y="172"/>
                  </a:lnTo>
                  <a:lnTo>
                    <a:pt x="205" y="67"/>
                  </a:lnTo>
                  <a:lnTo>
                    <a:pt x="29" y="176"/>
                  </a:lnTo>
                  <a:lnTo>
                    <a:pt x="208" y="74"/>
                  </a:lnTo>
                  <a:lnTo>
                    <a:pt x="38" y="187"/>
                  </a:lnTo>
                  <a:lnTo>
                    <a:pt x="210" y="88"/>
                  </a:lnTo>
                  <a:lnTo>
                    <a:pt x="43" y="190"/>
                  </a:lnTo>
                  <a:lnTo>
                    <a:pt x="212" y="92"/>
                  </a:lnTo>
                  <a:lnTo>
                    <a:pt x="53" y="197"/>
                  </a:lnTo>
                  <a:lnTo>
                    <a:pt x="212" y="105"/>
                  </a:lnTo>
                  <a:lnTo>
                    <a:pt x="63" y="202"/>
                  </a:lnTo>
                  <a:lnTo>
                    <a:pt x="212" y="116"/>
                  </a:lnTo>
                  <a:lnTo>
                    <a:pt x="79" y="208"/>
                  </a:lnTo>
                  <a:lnTo>
                    <a:pt x="209" y="133"/>
                  </a:lnTo>
                  <a:lnTo>
                    <a:pt x="93" y="210"/>
                  </a:lnTo>
                  <a:lnTo>
                    <a:pt x="203" y="146"/>
                  </a:lnTo>
                  <a:lnTo>
                    <a:pt x="109" y="212"/>
                  </a:lnTo>
                  <a:lnTo>
                    <a:pt x="197" y="161"/>
                  </a:lnTo>
                  <a:lnTo>
                    <a:pt x="120" y="210"/>
                  </a:lnTo>
                  <a:lnTo>
                    <a:pt x="190" y="169"/>
                  </a:lnTo>
                  <a:lnTo>
                    <a:pt x="150" y="202"/>
                  </a:lnTo>
                  <a:lnTo>
                    <a:pt x="168" y="191"/>
                  </a:lnTo>
                  <a:lnTo>
                    <a:pt x="157" y="198"/>
                  </a:lnTo>
                  <a:lnTo>
                    <a:pt x="163" y="195"/>
                  </a:lnTo>
                </a:path>
              </a:pathLst>
            </a:custGeom>
            <a:noFill/>
            <a:ln w="1588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="" xmlns:a16="http://schemas.microsoft.com/office/drawing/2014/main" id="{03B58CA0-CE79-444C-886D-4105A0655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033" y="2302084"/>
              <a:ext cx="268288" cy="266700"/>
            </a:xfrm>
            <a:custGeom>
              <a:avLst/>
              <a:gdLst>
                <a:gd name="T0" fmla="*/ 39 w 169"/>
                <a:gd name="T1" fmla="*/ 12 h 168"/>
                <a:gd name="T2" fmla="*/ 45 w 169"/>
                <a:gd name="T3" fmla="*/ 10 h 168"/>
                <a:gd name="T4" fmla="*/ 22 w 169"/>
                <a:gd name="T5" fmla="*/ 27 h 168"/>
                <a:gd name="T6" fmla="*/ 67 w 169"/>
                <a:gd name="T7" fmla="*/ 2 h 168"/>
                <a:gd name="T8" fmla="*/ 8 w 169"/>
                <a:gd name="T9" fmla="*/ 49 h 168"/>
                <a:gd name="T10" fmla="*/ 93 w 169"/>
                <a:gd name="T11" fmla="*/ 0 h 168"/>
                <a:gd name="T12" fmla="*/ 4 w 169"/>
                <a:gd name="T13" fmla="*/ 57 h 168"/>
                <a:gd name="T14" fmla="*/ 101 w 169"/>
                <a:gd name="T15" fmla="*/ 2 h 168"/>
                <a:gd name="T16" fmla="*/ 1 w 169"/>
                <a:gd name="T17" fmla="*/ 72 h 168"/>
                <a:gd name="T18" fmla="*/ 117 w 169"/>
                <a:gd name="T19" fmla="*/ 6 h 168"/>
                <a:gd name="T20" fmla="*/ 0 w 169"/>
                <a:gd name="T21" fmla="*/ 81 h 168"/>
                <a:gd name="T22" fmla="*/ 123 w 169"/>
                <a:gd name="T23" fmla="*/ 10 h 168"/>
                <a:gd name="T24" fmla="*/ 0 w 169"/>
                <a:gd name="T25" fmla="*/ 81 h 168"/>
                <a:gd name="T26" fmla="*/ 124 w 169"/>
                <a:gd name="T27" fmla="*/ 10 h 168"/>
                <a:gd name="T28" fmla="*/ 0 w 169"/>
                <a:gd name="T29" fmla="*/ 87 h 168"/>
                <a:gd name="T30" fmla="*/ 129 w 169"/>
                <a:gd name="T31" fmla="*/ 12 h 168"/>
                <a:gd name="T32" fmla="*/ 0 w 169"/>
                <a:gd name="T33" fmla="*/ 90 h 168"/>
                <a:gd name="T34" fmla="*/ 132 w 169"/>
                <a:gd name="T35" fmla="*/ 14 h 168"/>
                <a:gd name="T36" fmla="*/ 0 w 169"/>
                <a:gd name="T37" fmla="*/ 90 h 168"/>
                <a:gd name="T38" fmla="*/ 132 w 169"/>
                <a:gd name="T39" fmla="*/ 14 h 168"/>
                <a:gd name="T40" fmla="*/ 0 w 169"/>
                <a:gd name="T41" fmla="*/ 90 h 168"/>
                <a:gd name="T42" fmla="*/ 132 w 169"/>
                <a:gd name="T43" fmla="*/ 15 h 168"/>
                <a:gd name="T44" fmla="*/ 3 w 169"/>
                <a:gd name="T45" fmla="*/ 102 h 168"/>
                <a:gd name="T46" fmla="*/ 142 w 169"/>
                <a:gd name="T47" fmla="*/ 22 h 168"/>
                <a:gd name="T48" fmla="*/ 4 w 169"/>
                <a:gd name="T49" fmla="*/ 109 h 168"/>
                <a:gd name="T50" fmla="*/ 146 w 169"/>
                <a:gd name="T51" fmla="*/ 27 h 168"/>
                <a:gd name="T52" fmla="*/ 7 w 169"/>
                <a:gd name="T53" fmla="*/ 117 h 168"/>
                <a:gd name="T54" fmla="*/ 153 w 169"/>
                <a:gd name="T55" fmla="*/ 34 h 168"/>
                <a:gd name="T56" fmla="*/ 12 w 169"/>
                <a:gd name="T57" fmla="*/ 128 h 168"/>
                <a:gd name="T58" fmla="*/ 158 w 169"/>
                <a:gd name="T59" fmla="*/ 44 h 168"/>
                <a:gd name="T60" fmla="*/ 18 w 169"/>
                <a:gd name="T61" fmla="*/ 135 h 168"/>
                <a:gd name="T62" fmla="*/ 162 w 169"/>
                <a:gd name="T63" fmla="*/ 52 h 168"/>
                <a:gd name="T64" fmla="*/ 23 w 169"/>
                <a:gd name="T65" fmla="*/ 142 h 168"/>
                <a:gd name="T66" fmla="*/ 165 w 169"/>
                <a:gd name="T67" fmla="*/ 60 h 168"/>
                <a:gd name="T68" fmla="*/ 26 w 169"/>
                <a:gd name="T69" fmla="*/ 145 h 168"/>
                <a:gd name="T70" fmla="*/ 166 w 169"/>
                <a:gd name="T71" fmla="*/ 63 h 168"/>
                <a:gd name="T72" fmla="*/ 29 w 169"/>
                <a:gd name="T73" fmla="*/ 146 h 168"/>
                <a:gd name="T74" fmla="*/ 166 w 169"/>
                <a:gd name="T75" fmla="*/ 67 h 168"/>
                <a:gd name="T76" fmla="*/ 33 w 169"/>
                <a:gd name="T77" fmla="*/ 150 h 168"/>
                <a:gd name="T78" fmla="*/ 168 w 169"/>
                <a:gd name="T79" fmla="*/ 72 h 168"/>
                <a:gd name="T80" fmla="*/ 35 w 169"/>
                <a:gd name="T81" fmla="*/ 153 h 168"/>
                <a:gd name="T82" fmla="*/ 168 w 169"/>
                <a:gd name="T83" fmla="*/ 76 h 168"/>
                <a:gd name="T84" fmla="*/ 37 w 169"/>
                <a:gd name="T85" fmla="*/ 153 h 168"/>
                <a:gd name="T86" fmla="*/ 168 w 169"/>
                <a:gd name="T87" fmla="*/ 78 h 168"/>
                <a:gd name="T88" fmla="*/ 45 w 169"/>
                <a:gd name="T89" fmla="*/ 158 h 168"/>
                <a:gd name="T90" fmla="*/ 169 w 169"/>
                <a:gd name="T91" fmla="*/ 86 h 168"/>
                <a:gd name="T92" fmla="*/ 48 w 169"/>
                <a:gd name="T93" fmla="*/ 160 h 168"/>
                <a:gd name="T94" fmla="*/ 168 w 169"/>
                <a:gd name="T95" fmla="*/ 90 h 168"/>
                <a:gd name="T96" fmla="*/ 49 w 169"/>
                <a:gd name="T97" fmla="*/ 160 h 168"/>
                <a:gd name="T98" fmla="*/ 168 w 169"/>
                <a:gd name="T99" fmla="*/ 91 h 168"/>
                <a:gd name="T100" fmla="*/ 64 w 169"/>
                <a:gd name="T101" fmla="*/ 165 h 168"/>
                <a:gd name="T102" fmla="*/ 165 w 169"/>
                <a:gd name="T103" fmla="*/ 108 h 168"/>
                <a:gd name="T104" fmla="*/ 76 w 169"/>
                <a:gd name="T105" fmla="*/ 168 h 168"/>
                <a:gd name="T106" fmla="*/ 161 w 169"/>
                <a:gd name="T107" fmla="*/ 119 h 168"/>
                <a:gd name="T108" fmla="*/ 102 w 169"/>
                <a:gd name="T109" fmla="*/ 166 h 168"/>
                <a:gd name="T110" fmla="*/ 147 w 169"/>
                <a:gd name="T111" fmla="*/ 140 h 168"/>
                <a:gd name="T112" fmla="*/ 124 w 169"/>
                <a:gd name="T113" fmla="*/ 158 h 168"/>
                <a:gd name="T114" fmla="*/ 129 w 169"/>
                <a:gd name="T115" fmla="*/ 15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9" h="168">
                  <a:moveTo>
                    <a:pt x="39" y="12"/>
                  </a:moveTo>
                  <a:lnTo>
                    <a:pt x="45" y="10"/>
                  </a:lnTo>
                  <a:lnTo>
                    <a:pt x="22" y="27"/>
                  </a:lnTo>
                  <a:lnTo>
                    <a:pt x="67" y="2"/>
                  </a:lnTo>
                  <a:lnTo>
                    <a:pt x="8" y="49"/>
                  </a:lnTo>
                  <a:lnTo>
                    <a:pt x="93" y="0"/>
                  </a:lnTo>
                  <a:lnTo>
                    <a:pt x="4" y="57"/>
                  </a:lnTo>
                  <a:lnTo>
                    <a:pt x="101" y="2"/>
                  </a:lnTo>
                  <a:lnTo>
                    <a:pt x="1" y="72"/>
                  </a:lnTo>
                  <a:lnTo>
                    <a:pt x="117" y="6"/>
                  </a:lnTo>
                  <a:lnTo>
                    <a:pt x="0" y="81"/>
                  </a:lnTo>
                  <a:lnTo>
                    <a:pt x="123" y="10"/>
                  </a:lnTo>
                  <a:lnTo>
                    <a:pt x="0" y="81"/>
                  </a:lnTo>
                  <a:lnTo>
                    <a:pt x="124" y="10"/>
                  </a:lnTo>
                  <a:lnTo>
                    <a:pt x="0" y="87"/>
                  </a:lnTo>
                  <a:lnTo>
                    <a:pt x="129" y="12"/>
                  </a:lnTo>
                  <a:lnTo>
                    <a:pt x="0" y="90"/>
                  </a:lnTo>
                  <a:lnTo>
                    <a:pt x="132" y="14"/>
                  </a:lnTo>
                  <a:lnTo>
                    <a:pt x="0" y="90"/>
                  </a:lnTo>
                  <a:lnTo>
                    <a:pt x="132" y="14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3" y="102"/>
                  </a:lnTo>
                  <a:lnTo>
                    <a:pt x="142" y="22"/>
                  </a:lnTo>
                  <a:lnTo>
                    <a:pt x="4" y="109"/>
                  </a:lnTo>
                  <a:lnTo>
                    <a:pt x="146" y="27"/>
                  </a:lnTo>
                  <a:lnTo>
                    <a:pt x="7" y="117"/>
                  </a:lnTo>
                  <a:lnTo>
                    <a:pt x="153" y="34"/>
                  </a:lnTo>
                  <a:lnTo>
                    <a:pt x="12" y="128"/>
                  </a:lnTo>
                  <a:lnTo>
                    <a:pt x="158" y="44"/>
                  </a:lnTo>
                  <a:lnTo>
                    <a:pt x="18" y="135"/>
                  </a:lnTo>
                  <a:lnTo>
                    <a:pt x="162" y="52"/>
                  </a:lnTo>
                  <a:lnTo>
                    <a:pt x="23" y="142"/>
                  </a:lnTo>
                  <a:lnTo>
                    <a:pt x="165" y="60"/>
                  </a:lnTo>
                  <a:lnTo>
                    <a:pt x="26" y="145"/>
                  </a:lnTo>
                  <a:lnTo>
                    <a:pt x="166" y="63"/>
                  </a:lnTo>
                  <a:lnTo>
                    <a:pt x="29" y="146"/>
                  </a:lnTo>
                  <a:lnTo>
                    <a:pt x="166" y="67"/>
                  </a:lnTo>
                  <a:lnTo>
                    <a:pt x="33" y="150"/>
                  </a:lnTo>
                  <a:lnTo>
                    <a:pt x="168" y="72"/>
                  </a:lnTo>
                  <a:lnTo>
                    <a:pt x="35" y="153"/>
                  </a:lnTo>
                  <a:lnTo>
                    <a:pt x="168" y="76"/>
                  </a:lnTo>
                  <a:lnTo>
                    <a:pt x="37" y="153"/>
                  </a:lnTo>
                  <a:lnTo>
                    <a:pt x="168" y="78"/>
                  </a:lnTo>
                  <a:lnTo>
                    <a:pt x="45" y="158"/>
                  </a:lnTo>
                  <a:lnTo>
                    <a:pt x="169" y="86"/>
                  </a:lnTo>
                  <a:lnTo>
                    <a:pt x="48" y="160"/>
                  </a:lnTo>
                  <a:lnTo>
                    <a:pt x="168" y="90"/>
                  </a:lnTo>
                  <a:lnTo>
                    <a:pt x="49" y="160"/>
                  </a:lnTo>
                  <a:lnTo>
                    <a:pt x="168" y="91"/>
                  </a:lnTo>
                  <a:lnTo>
                    <a:pt x="64" y="165"/>
                  </a:lnTo>
                  <a:lnTo>
                    <a:pt x="165" y="108"/>
                  </a:lnTo>
                  <a:lnTo>
                    <a:pt x="76" y="168"/>
                  </a:lnTo>
                  <a:lnTo>
                    <a:pt x="161" y="119"/>
                  </a:lnTo>
                  <a:lnTo>
                    <a:pt x="102" y="166"/>
                  </a:lnTo>
                  <a:lnTo>
                    <a:pt x="147" y="140"/>
                  </a:lnTo>
                  <a:lnTo>
                    <a:pt x="124" y="158"/>
                  </a:lnTo>
                  <a:lnTo>
                    <a:pt x="129" y="155"/>
                  </a:lnTo>
                </a:path>
              </a:pathLst>
            </a:custGeom>
            <a:noFill/>
            <a:ln w="1588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="" xmlns:a16="http://schemas.microsoft.com/office/drawing/2014/main" id="{2F18B171-31AB-4874-B0CF-D8AA056BD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833" y="2437021"/>
              <a:ext cx="173038" cy="169863"/>
            </a:xfrm>
            <a:custGeom>
              <a:avLst/>
              <a:gdLst>
                <a:gd name="T0" fmla="*/ 26 w 109"/>
                <a:gd name="T1" fmla="*/ 8 h 107"/>
                <a:gd name="T2" fmla="*/ 32 w 109"/>
                <a:gd name="T3" fmla="*/ 4 h 107"/>
                <a:gd name="T4" fmla="*/ 15 w 109"/>
                <a:gd name="T5" fmla="*/ 16 h 107"/>
                <a:gd name="T6" fmla="*/ 42 w 109"/>
                <a:gd name="T7" fmla="*/ 1 h 107"/>
                <a:gd name="T8" fmla="*/ 4 w 109"/>
                <a:gd name="T9" fmla="*/ 31 h 107"/>
                <a:gd name="T10" fmla="*/ 60 w 109"/>
                <a:gd name="T11" fmla="*/ 0 h 107"/>
                <a:gd name="T12" fmla="*/ 2 w 109"/>
                <a:gd name="T13" fmla="*/ 40 h 107"/>
                <a:gd name="T14" fmla="*/ 70 w 109"/>
                <a:gd name="T15" fmla="*/ 1 h 107"/>
                <a:gd name="T16" fmla="*/ 0 w 109"/>
                <a:gd name="T17" fmla="*/ 57 h 107"/>
                <a:gd name="T18" fmla="*/ 83 w 109"/>
                <a:gd name="T19" fmla="*/ 8 h 107"/>
                <a:gd name="T20" fmla="*/ 0 w 109"/>
                <a:gd name="T21" fmla="*/ 60 h 107"/>
                <a:gd name="T22" fmla="*/ 86 w 109"/>
                <a:gd name="T23" fmla="*/ 9 h 107"/>
                <a:gd name="T24" fmla="*/ 3 w 109"/>
                <a:gd name="T25" fmla="*/ 70 h 107"/>
                <a:gd name="T26" fmla="*/ 94 w 109"/>
                <a:gd name="T27" fmla="*/ 17 h 107"/>
                <a:gd name="T28" fmla="*/ 3 w 109"/>
                <a:gd name="T29" fmla="*/ 73 h 107"/>
                <a:gd name="T30" fmla="*/ 97 w 109"/>
                <a:gd name="T31" fmla="*/ 19 h 107"/>
                <a:gd name="T32" fmla="*/ 10 w 109"/>
                <a:gd name="T33" fmla="*/ 84 h 107"/>
                <a:gd name="T34" fmla="*/ 104 w 109"/>
                <a:gd name="T35" fmla="*/ 30 h 107"/>
                <a:gd name="T36" fmla="*/ 15 w 109"/>
                <a:gd name="T37" fmla="*/ 91 h 107"/>
                <a:gd name="T38" fmla="*/ 107 w 109"/>
                <a:gd name="T39" fmla="*/ 38 h 107"/>
                <a:gd name="T40" fmla="*/ 17 w 109"/>
                <a:gd name="T41" fmla="*/ 92 h 107"/>
                <a:gd name="T42" fmla="*/ 108 w 109"/>
                <a:gd name="T43" fmla="*/ 40 h 107"/>
                <a:gd name="T44" fmla="*/ 26 w 109"/>
                <a:gd name="T45" fmla="*/ 100 h 107"/>
                <a:gd name="T46" fmla="*/ 109 w 109"/>
                <a:gd name="T47" fmla="*/ 53 h 107"/>
                <a:gd name="T48" fmla="*/ 29 w 109"/>
                <a:gd name="T49" fmla="*/ 102 h 107"/>
                <a:gd name="T50" fmla="*/ 108 w 109"/>
                <a:gd name="T51" fmla="*/ 55 h 107"/>
                <a:gd name="T52" fmla="*/ 33 w 109"/>
                <a:gd name="T53" fmla="*/ 103 h 107"/>
                <a:gd name="T54" fmla="*/ 108 w 109"/>
                <a:gd name="T55" fmla="*/ 61 h 107"/>
                <a:gd name="T56" fmla="*/ 36 w 109"/>
                <a:gd name="T57" fmla="*/ 105 h 107"/>
                <a:gd name="T58" fmla="*/ 108 w 109"/>
                <a:gd name="T59" fmla="*/ 62 h 107"/>
                <a:gd name="T60" fmla="*/ 45 w 109"/>
                <a:gd name="T61" fmla="*/ 107 h 107"/>
                <a:gd name="T62" fmla="*/ 105 w 109"/>
                <a:gd name="T63" fmla="*/ 72 h 107"/>
                <a:gd name="T64" fmla="*/ 57 w 109"/>
                <a:gd name="T65" fmla="*/ 107 h 107"/>
                <a:gd name="T66" fmla="*/ 100 w 109"/>
                <a:gd name="T67" fmla="*/ 83 h 107"/>
                <a:gd name="T68" fmla="*/ 77 w 109"/>
                <a:gd name="T69" fmla="*/ 103 h 107"/>
                <a:gd name="T70" fmla="*/ 83 w 109"/>
                <a:gd name="T71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107">
                  <a:moveTo>
                    <a:pt x="26" y="8"/>
                  </a:moveTo>
                  <a:lnTo>
                    <a:pt x="32" y="4"/>
                  </a:lnTo>
                  <a:lnTo>
                    <a:pt x="15" y="16"/>
                  </a:lnTo>
                  <a:lnTo>
                    <a:pt x="42" y="1"/>
                  </a:lnTo>
                  <a:lnTo>
                    <a:pt x="4" y="31"/>
                  </a:lnTo>
                  <a:lnTo>
                    <a:pt x="60" y="0"/>
                  </a:lnTo>
                  <a:lnTo>
                    <a:pt x="2" y="40"/>
                  </a:lnTo>
                  <a:lnTo>
                    <a:pt x="70" y="1"/>
                  </a:lnTo>
                  <a:lnTo>
                    <a:pt x="0" y="57"/>
                  </a:lnTo>
                  <a:lnTo>
                    <a:pt x="83" y="8"/>
                  </a:lnTo>
                  <a:lnTo>
                    <a:pt x="0" y="60"/>
                  </a:lnTo>
                  <a:lnTo>
                    <a:pt x="86" y="9"/>
                  </a:lnTo>
                  <a:lnTo>
                    <a:pt x="3" y="70"/>
                  </a:lnTo>
                  <a:lnTo>
                    <a:pt x="94" y="17"/>
                  </a:lnTo>
                  <a:lnTo>
                    <a:pt x="3" y="73"/>
                  </a:lnTo>
                  <a:lnTo>
                    <a:pt x="97" y="19"/>
                  </a:lnTo>
                  <a:lnTo>
                    <a:pt x="10" y="84"/>
                  </a:lnTo>
                  <a:lnTo>
                    <a:pt x="104" y="30"/>
                  </a:lnTo>
                  <a:lnTo>
                    <a:pt x="15" y="91"/>
                  </a:lnTo>
                  <a:lnTo>
                    <a:pt x="107" y="38"/>
                  </a:lnTo>
                  <a:lnTo>
                    <a:pt x="17" y="92"/>
                  </a:lnTo>
                  <a:lnTo>
                    <a:pt x="108" y="40"/>
                  </a:lnTo>
                  <a:lnTo>
                    <a:pt x="26" y="100"/>
                  </a:lnTo>
                  <a:lnTo>
                    <a:pt x="109" y="53"/>
                  </a:lnTo>
                  <a:lnTo>
                    <a:pt x="29" y="102"/>
                  </a:lnTo>
                  <a:lnTo>
                    <a:pt x="108" y="55"/>
                  </a:lnTo>
                  <a:lnTo>
                    <a:pt x="33" y="103"/>
                  </a:lnTo>
                  <a:lnTo>
                    <a:pt x="108" y="61"/>
                  </a:lnTo>
                  <a:lnTo>
                    <a:pt x="36" y="105"/>
                  </a:lnTo>
                  <a:lnTo>
                    <a:pt x="108" y="62"/>
                  </a:lnTo>
                  <a:lnTo>
                    <a:pt x="45" y="107"/>
                  </a:lnTo>
                  <a:lnTo>
                    <a:pt x="105" y="72"/>
                  </a:lnTo>
                  <a:lnTo>
                    <a:pt x="57" y="107"/>
                  </a:lnTo>
                  <a:lnTo>
                    <a:pt x="100" y="83"/>
                  </a:lnTo>
                  <a:lnTo>
                    <a:pt x="77" y="103"/>
                  </a:lnTo>
                  <a:lnTo>
                    <a:pt x="83" y="99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="" xmlns:a16="http://schemas.microsoft.com/office/drawing/2014/main" id="{F8A2A2AB-2FD6-41ED-B237-12BFDA92A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2033" y="1852821"/>
              <a:ext cx="419100" cy="417513"/>
            </a:xfrm>
            <a:custGeom>
              <a:avLst/>
              <a:gdLst>
                <a:gd name="T0" fmla="*/ 73 w 264"/>
                <a:gd name="T1" fmla="*/ 14 h 263"/>
                <a:gd name="T2" fmla="*/ 116 w 264"/>
                <a:gd name="T3" fmla="*/ 1 h 263"/>
                <a:gd name="T4" fmla="*/ 119 w 264"/>
                <a:gd name="T5" fmla="*/ 1 h 263"/>
                <a:gd name="T6" fmla="*/ 138 w 264"/>
                <a:gd name="T7" fmla="*/ 0 h 263"/>
                <a:gd name="T8" fmla="*/ 156 w 264"/>
                <a:gd name="T9" fmla="*/ 3 h 263"/>
                <a:gd name="T10" fmla="*/ 165 w 264"/>
                <a:gd name="T11" fmla="*/ 4 h 263"/>
                <a:gd name="T12" fmla="*/ 183 w 264"/>
                <a:gd name="T13" fmla="*/ 9 h 263"/>
                <a:gd name="T14" fmla="*/ 191 w 264"/>
                <a:gd name="T15" fmla="*/ 14 h 263"/>
                <a:gd name="T16" fmla="*/ 191 w 264"/>
                <a:gd name="T17" fmla="*/ 14 h 263"/>
                <a:gd name="T18" fmla="*/ 201 w 264"/>
                <a:gd name="T19" fmla="*/ 19 h 263"/>
                <a:gd name="T20" fmla="*/ 206 w 264"/>
                <a:gd name="T21" fmla="*/ 22 h 263"/>
                <a:gd name="T22" fmla="*/ 209 w 264"/>
                <a:gd name="T23" fmla="*/ 24 h 263"/>
                <a:gd name="T24" fmla="*/ 210 w 264"/>
                <a:gd name="T25" fmla="*/ 26 h 263"/>
                <a:gd name="T26" fmla="*/ 214 w 264"/>
                <a:gd name="T27" fmla="*/ 29 h 263"/>
                <a:gd name="T28" fmla="*/ 217 w 264"/>
                <a:gd name="T29" fmla="*/ 31 h 263"/>
                <a:gd name="T30" fmla="*/ 227 w 264"/>
                <a:gd name="T31" fmla="*/ 39 h 263"/>
                <a:gd name="T32" fmla="*/ 231 w 264"/>
                <a:gd name="T33" fmla="*/ 45 h 263"/>
                <a:gd name="T34" fmla="*/ 239 w 264"/>
                <a:gd name="T35" fmla="*/ 54 h 263"/>
                <a:gd name="T36" fmla="*/ 242 w 264"/>
                <a:gd name="T37" fmla="*/ 58 h 263"/>
                <a:gd name="T38" fmla="*/ 247 w 264"/>
                <a:gd name="T39" fmla="*/ 68 h 263"/>
                <a:gd name="T40" fmla="*/ 250 w 264"/>
                <a:gd name="T41" fmla="*/ 71 h 263"/>
                <a:gd name="T42" fmla="*/ 253 w 264"/>
                <a:gd name="T43" fmla="*/ 79 h 263"/>
                <a:gd name="T44" fmla="*/ 253 w 264"/>
                <a:gd name="T45" fmla="*/ 80 h 263"/>
                <a:gd name="T46" fmla="*/ 258 w 264"/>
                <a:gd name="T47" fmla="*/ 93 h 263"/>
                <a:gd name="T48" fmla="*/ 261 w 264"/>
                <a:gd name="T49" fmla="*/ 102 h 263"/>
                <a:gd name="T50" fmla="*/ 262 w 264"/>
                <a:gd name="T51" fmla="*/ 110 h 263"/>
                <a:gd name="T52" fmla="*/ 264 w 264"/>
                <a:gd name="T53" fmla="*/ 121 h 263"/>
                <a:gd name="T54" fmla="*/ 264 w 264"/>
                <a:gd name="T55" fmla="*/ 121 h 263"/>
                <a:gd name="T56" fmla="*/ 264 w 264"/>
                <a:gd name="T57" fmla="*/ 124 h 263"/>
                <a:gd name="T58" fmla="*/ 264 w 264"/>
                <a:gd name="T59" fmla="*/ 137 h 263"/>
                <a:gd name="T60" fmla="*/ 264 w 264"/>
                <a:gd name="T61" fmla="*/ 143 h 263"/>
                <a:gd name="T62" fmla="*/ 262 w 264"/>
                <a:gd name="T63" fmla="*/ 150 h 263"/>
                <a:gd name="T64" fmla="*/ 259 w 264"/>
                <a:gd name="T65" fmla="*/ 167 h 263"/>
                <a:gd name="T66" fmla="*/ 253 w 264"/>
                <a:gd name="T67" fmla="*/ 185 h 263"/>
                <a:gd name="T68" fmla="*/ 243 w 264"/>
                <a:gd name="T69" fmla="*/ 201 h 263"/>
                <a:gd name="T70" fmla="*/ 240 w 264"/>
                <a:gd name="T71" fmla="*/ 207 h 263"/>
                <a:gd name="T72" fmla="*/ 235 w 264"/>
                <a:gd name="T73" fmla="*/ 212 h 263"/>
                <a:gd name="T74" fmla="*/ 232 w 264"/>
                <a:gd name="T75" fmla="*/ 216 h 263"/>
                <a:gd name="T76" fmla="*/ 231 w 264"/>
                <a:gd name="T77" fmla="*/ 218 h 263"/>
                <a:gd name="T78" fmla="*/ 229 w 264"/>
                <a:gd name="T79" fmla="*/ 221 h 263"/>
                <a:gd name="T80" fmla="*/ 225 w 264"/>
                <a:gd name="T81" fmla="*/ 225 h 263"/>
                <a:gd name="T82" fmla="*/ 220 w 264"/>
                <a:gd name="T83" fmla="*/ 230 h 263"/>
                <a:gd name="T84" fmla="*/ 199 w 264"/>
                <a:gd name="T85" fmla="*/ 24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4" h="263">
                  <a:moveTo>
                    <a:pt x="66" y="18"/>
                  </a:moveTo>
                  <a:lnTo>
                    <a:pt x="73" y="14"/>
                  </a:lnTo>
                  <a:lnTo>
                    <a:pt x="26" y="53"/>
                  </a:lnTo>
                  <a:lnTo>
                    <a:pt x="116" y="1"/>
                  </a:lnTo>
                  <a:lnTo>
                    <a:pt x="25" y="54"/>
                  </a:lnTo>
                  <a:lnTo>
                    <a:pt x="119" y="1"/>
                  </a:lnTo>
                  <a:lnTo>
                    <a:pt x="15" y="71"/>
                  </a:lnTo>
                  <a:lnTo>
                    <a:pt x="138" y="0"/>
                  </a:lnTo>
                  <a:lnTo>
                    <a:pt x="7" y="87"/>
                  </a:lnTo>
                  <a:lnTo>
                    <a:pt x="156" y="3"/>
                  </a:lnTo>
                  <a:lnTo>
                    <a:pt x="6" y="97"/>
                  </a:lnTo>
                  <a:lnTo>
                    <a:pt x="165" y="4"/>
                  </a:lnTo>
                  <a:lnTo>
                    <a:pt x="2" y="114"/>
                  </a:lnTo>
                  <a:lnTo>
                    <a:pt x="183" y="9"/>
                  </a:lnTo>
                  <a:lnTo>
                    <a:pt x="0" y="122"/>
                  </a:lnTo>
                  <a:lnTo>
                    <a:pt x="191" y="14"/>
                  </a:lnTo>
                  <a:lnTo>
                    <a:pt x="0" y="122"/>
                  </a:lnTo>
                  <a:lnTo>
                    <a:pt x="191" y="14"/>
                  </a:lnTo>
                  <a:lnTo>
                    <a:pt x="0" y="135"/>
                  </a:lnTo>
                  <a:lnTo>
                    <a:pt x="201" y="19"/>
                  </a:lnTo>
                  <a:lnTo>
                    <a:pt x="0" y="140"/>
                  </a:lnTo>
                  <a:lnTo>
                    <a:pt x="206" y="22"/>
                  </a:lnTo>
                  <a:lnTo>
                    <a:pt x="2" y="144"/>
                  </a:lnTo>
                  <a:lnTo>
                    <a:pt x="209" y="24"/>
                  </a:lnTo>
                  <a:lnTo>
                    <a:pt x="2" y="146"/>
                  </a:lnTo>
                  <a:lnTo>
                    <a:pt x="210" y="26"/>
                  </a:lnTo>
                  <a:lnTo>
                    <a:pt x="2" y="151"/>
                  </a:lnTo>
                  <a:lnTo>
                    <a:pt x="214" y="29"/>
                  </a:lnTo>
                  <a:lnTo>
                    <a:pt x="3" y="155"/>
                  </a:lnTo>
                  <a:lnTo>
                    <a:pt x="217" y="31"/>
                  </a:lnTo>
                  <a:lnTo>
                    <a:pt x="6" y="167"/>
                  </a:lnTo>
                  <a:lnTo>
                    <a:pt x="227" y="39"/>
                  </a:lnTo>
                  <a:lnTo>
                    <a:pt x="7" y="173"/>
                  </a:lnTo>
                  <a:lnTo>
                    <a:pt x="231" y="45"/>
                  </a:lnTo>
                  <a:lnTo>
                    <a:pt x="11" y="185"/>
                  </a:lnTo>
                  <a:lnTo>
                    <a:pt x="239" y="54"/>
                  </a:lnTo>
                  <a:lnTo>
                    <a:pt x="14" y="191"/>
                  </a:lnTo>
                  <a:lnTo>
                    <a:pt x="242" y="58"/>
                  </a:lnTo>
                  <a:lnTo>
                    <a:pt x="19" y="200"/>
                  </a:lnTo>
                  <a:lnTo>
                    <a:pt x="247" y="68"/>
                  </a:lnTo>
                  <a:lnTo>
                    <a:pt x="21" y="203"/>
                  </a:lnTo>
                  <a:lnTo>
                    <a:pt x="250" y="71"/>
                  </a:lnTo>
                  <a:lnTo>
                    <a:pt x="26" y="210"/>
                  </a:lnTo>
                  <a:lnTo>
                    <a:pt x="253" y="79"/>
                  </a:lnTo>
                  <a:lnTo>
                    <a:pt x="26" y="211"/>
                  </a:lnTo>
                  <a:lnTo>
                    <a:pt x="253" y="80"/>
                  </a:lnTo>
                  <a:lnTo>
                    <a:pt x="36" y="221"/>
                  </a:lnTo>
                  <a:lnTo>
                    <a:pt x="258" y="93"/>
                  </a:lnTo>
                  <a:lnTo>
                    <a:pt x="43" y="227"/>
                  </a:lnTo>
                  <a:lnTo>
                    <a:pt x="261" y="102"/>
                  </a:lnTo>
                  <a:lnTo>
                    <a:pt x="49" y="234"/>
                  </a:lnTo>
                  <a:lnTo>
                    <a:pt x="262" y="110"/>
                  </a:lnTo>
                  <a:lnTo>
                    <a:pt x="56" y="240"/>
                  </a:lnTo>
                  <a:lnTo>
                    <a:pt x="264" y="121"/>
                  </a:lnTo>
                  <a:lnTo>
                    <a:pt x="58" y="240"/>
                  </a:lnTo>
                  <a:lnTo>
                    <a:pt x="264" y="121"/>
                  </a:lnTo>
                  <a:lnTo>
                    <a:pt x="59" y="241"/>
                  </a:lnTo>
                  <a:lnTo>
                    <a:pt x="264" y="124"/>
                  </a:lnTo>
                  <a:lnTo>
                    <a:pt x="71" y="248"/>
                  </a:lnTo>
                  <a:lnTo>
                    <a:pt x="264" y="137"/>
                  </a:lnTo>
                  <a:lnTo>
                    <a:pt x="77" y="251"/>
                  </a:lnTo>
                  <a:lnTo>
                    <a:pt x="264" y="143"/>
                  </a:lnTo>
                  <a:lnTo>
                    <a:pt x="84" y="253"/>
                  </a:lnTo>
                  <a:lnTo>
                    <a:pt x="262" y="150"/>
                  </a:lnTo>
                  <a:lnTo>
                    <a:pt x="100" y="259"/>
                  </a:lnTo>
                  <a:lnTo>
                    <a:pt x="259" y="167"/>
                  </a:lnTo>
                  <a:lnTo>
                    <a:pt x="119" y="263"/>
                  </a:lnTo>
                  <a:lnTo>
                    <a:pt x="253" y="185"/>
                  </a:lnTo>
                  <a:lnTo>
                    <a:pt x="137" y="263"/>
                  </a:lnTo>
                  <a:lnTo>
                    <a:pt x="243" y="201"/>
                  </a:lnTo>
                  <a:lnTo>
                    <a:pt x="144" y="263"/>
                  </a:lnTo>
                  <a:lnTo>
                    <a:pt x="240" y="207"/>
                  </a:lnTo>
                  <a:lnTo>
                    <a:pt x="150" y="261"/>
                  </a:lnTo>
                  <a:lnTo>
                    <a:pt x="235" y="212"/>
                  </a:lnTo>
                  <a:lnTo>
                    <a:pt x="156" y="261"/>
                  </a:lnTo>
                  <a:lnTo>
                    <a:pt x="232" y="216"/>
                  </a:lnTo>
                  <a:lnTo>
                    <a:pt x="157" y="260"/>
                  </a:lnTo>
                  <a:lnTo>
                    <a:pt x="231" y="218"/>
                  </a:lnTo>
                  <a:lnTo>
                    <a:pt x="161" y="260"/>
                  </a:lnTo>
                  <a:lnTo>
                    <a:pt x="229" y="221"/>
                  </a:lnTo>
                  <a:lnTo>
                    <a:pt x="168" y="259"/>
                  </a:lnTo>
                  <a:lnTo>
                    <a:pt x="225" y="225"/>
                  </a:lnTo>
                  <a:lnTo>
                    <a:pt x="172" y="257"/>
                  </a:lnTo>
                  <a:lnTo>
                    <a:pt x="220" y="230"/>
                  </a:lnTo>
                  <a:lnTo>
                    <a:pt x="191" y="249"/>
                  </a:lnTo>
                  <a:lnTo>
                    <a:pt x="199" y="245"/>
                  </a:lnTo>
                </a:path>
              </a:pathLst>
            </a:custGeom>
            <a:noFill/>
            <a:ln w="1588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35DE60F0-B628-454D-B4E1-677362EF9EFA}"/>
              </a:ext>
            </a:extLst>
          </p:cNvPr>
          <p:cNvSpPr txBox="1"/>
          <p:nvPr/>
        </p:nvSpPr>
        <p:spPr>
          <a:xfrm>
            <a:off x="4923864" y="2130595"/>
            <a:ext cx="5697725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* 前端工程师的职业现状和前景是什么？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 * </a:t>
            </a:r>
            <a:r>
              <a:rPr lang="zh-CN" altLang="en-US" sz="1600" dirty="0">
                <a:solidFill>
                  <a:schemeClr val="bg1"/>
                </a:solidFill>
              </a:rPr>
              <a:t>前端工程师的专业能力差距究竟在哪？</a:t>
            </a:r>
            <a:r>
              <a:rPr lang="en-US" altLang="zh-CN" sz="1600" dirty="0">
                <a:solidFill>
                  <a:schemeClr val="bg1"/>
                </a:solidFill>
              </a:rPr>
              <a:t> 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* 不同背景的前端工程师应该如何自我定位？</a:t>
            </a:r>
            <a:r>
              <a:rPr lang="en-US" altLang="zh-CN" sz="1600" dirty="0">
                <a:solidFill>
                  <a:schemeClr val="bg1"/>
                </a:solidFill>
              </a:rPr>
              <a:t> 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* 前端如何少走弯路，找到最适合自己的学习路径？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 * </a:t>
            </a:r>
            <a:r>
              <a:rPr lang="zh-CN" altLang="en-US" sz="1600" dirty="0">
                <a:solidFill>
                  <a:schemeClr val="bg1"/>
                </a:solidFill>
              </a:rPr>
              <a:t>我会为职场晋升做些什么？晋升评审最看重什么能力？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 * </a:t>
            </a:r>
            <a:r>
              <a:rPr lang="zh-CN" altLang="en-US" sz="1600" dirty="0">
                <a:solidFill>
                  <a:schemeClr val="bg1"/>
                </a:solidFill>
              </a:rPr>
              <a:t>前端大牛们都是如何做自己的职业规划的？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" name="文本框 2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74E65C57-A631-4A78-902A-B84117B8833D}"/>
              </a:ext>
            </a:extLst>
          </p:cNvPr>
          <p:cNvSpPr txBox="1"/>
          <p:nvPr/>
        </p:nvSpPr>
        <p:spPr>
          <a:xfrm>
            <a:off x="2420649" y="152355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50" name="任意多边形: 形状 49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70FA4756-5B5D-4A65-A9EF-595FD53812A7}"/>
              </a:ext>
            </a:extLst>
          </p:cNvPr>
          <p:cNvSpPr>
            <a:spLocks/>
          </p:cNvSpPr>
          <p:nvPr/>
        </p:nvSpPr>
        <p:spPr bwMode="auto">
          <a:xfrm>
            <a:off x="1527858" y="1382058"/>
            <a:ext cx="777044" cy="990879"/>
          </a:xfrm>
          <a:custGeom>
            <a:avLst/>
            <a:gdLst>
              <a:gd name="connsiteX0" fmla="*/ 41531 w 245902"/>
              <a:gd name="connsiteY0" fmla="*/ 300222 h 313572"/>
              <a:gd name="connsiteX1" fmla="*/ 66563 w 245902"/>
              <a:gd name="connsiteY1" fmla="*/ 302575 h 313572"/>
              <a:gd name="connsiteX2" fmla="*/ 110711 w 245902"/>
              <a:gd name="connsiteY2" fmla="*/ 302575 h 313572"/>
              <a:gd name="connsiteX3" fmla="*/ 57734 w 245902"/>
              <a:gd name="connsiteY3" fmla="*/ 303395 h 313572"/>
              <a:gd name="connsiteX4" fmla="*/ 196323 w 245902"/>
              <a:gd name="connsiteY4" fmla="*/ 271629 h 313572"/>
              <a:gd name="connsiteX5" fmla="*/ 196323 w 245902"/>
              <a:gd name="connsiteY5" fmla="*/ 277979 h 313572"/>
              <a:gd name="connsiteX6" fmla="*/ 55534 w 245902"/>
              <a:gd name="connsiteY6" fmla="*/ 282212 h 313572"/>
              <a:gd name="connsiteX7" fmla="*/ 55534 w 245902"/>
              <a:gd name="connsiteY7" fmla="*/ 277979 h 313572"/>
              <a:gd name="connsiteX8" fmla="*/ 196323 w 245902"/>
              <a:gd name="connsiteY8" fmla="*/ 271629 h 313572"/>
              <a:gd name="connsiteX9" fmla="*/ 29531 w 245902"/>
              <a:gd name="connsiteY9" fmla="*/ 260833 h 313572"/>
              <a:gd name="connsiteX10" fmla="*/ 31824 w 245902"/>
              <a:gd name="connsiteY10" fmla="*/ 260833 h 313572"/>
              <a:gd name="connsiteX11" fmla="*/ 31824 w 245902"/>
              <a:gd name="connsiteY11" fmla="*/ 263056 h 313572"/>
              <a:gd name="connsiteX12" fmla="*/ 29531 w 245902"/>
              <a:gd name="connsiteY12" fmla="*/ 265278 h 313572"/>
              <a:gd name="connsiteX13" fmla="*/ 29531 w 245902"/>
              <a:gd name="connsiteY13" fmla="*/ 266513 h 313572"/>
              <a:gd name="connsiteX14" fmla="*/ 27965 w 245902"/>
              <a:gd name="connsiteY14" fmla="*/ 266092 h 313572"/>
              <a:gd name="connsiteX15" fmla="*/ 29531 w 245902"/>
              <a:gd name="connsiteY15" fmla="*/ 263056 h 313572"/>
              <a:gd name="connsiteX16" fmla="*/ 29531 w 245902"/>
              <a:gd name="connsiteY16" fmla="*/ 260833 h 313572"/>
              <a:gd name="connsiteX17" fmla="*/ 36028 w 245902"/>
              <a:gd name="connsiteY17" fmla="*/ 258981 h 313572"/>
              <a:gd name="connsiteX18" fmla="*/ 38417 w 245902"/>
              <a:gd name="connsiteY18" fmla="*/ 262222 h 313572"/>
              <a:gd name="connsiteX19" fmla="*/ 34117 w 245902"/>
              <a:gd name="connsiteY19" fmla="*/ 269723 h 313572"/>
              <a:gd name="connsiteX20" fmla="*/ 24945 w 245902"/>
              <a:gd name="connsiteY20" fmla="*/ 274169 h 313572"/>
              <a:gd name="connsiteX21" fmla="*/ 20359 w 245902"/>
              <a:gd name="connsiteY21" fmla="*/ 267501 h 313572"/>
              <a:gd name="connsiteX22" fmla="*/ 23225 w 245902"/>
              <a:gd name="connsiteY22" fmla="*/ 261945 h 313572"/>
              <a:gd name="connsiteX23" fmla="*/ 24945 w 245902"/>
              <a:gd name="connsiteY23" fmla="*/ 265278 h 313572"/>
              <a:gd name="connsiteX24" fmla="*/ 27965 w 245902"/>
              <a:gd name="connsiteY24" fmla="*/ 266092 h 313572"/>
              <a:gd name="connsiteX25" fmla="*/ 27238 w 245902"/>
              <a:gd name="connsiteY25" fmla="*/ 267501 h 313572"/>
              <a:gd name="connsiteX26" fmla="*/ 29531 w 245902"/>
              <a:gd name="connsiteY26" fmla="*/ 267501 h 313572"/>
              <a:gd name="connsiteX27" fmla="*/ 29531 w 245902"/>
              <a:gd name="connsiteY27" fmla="*/ 266513 h 313572"/>
              <a:gd name="connsiteX28" fmla="*/ 30104 w 245902"/>
              <a:gd name="connsiteY28" fmla="*/ 266667 h 313572"/>
              <a:gd name="connsiteX29" fmla="*/ 31824 w 245902"/>
              <a:gd name="connsiteY29" fmla="*/ 263056 h 313572"/>
              <a:gd name="connsiteX30" fmla="*/ 26356 w 245902"/>
              <a:gd name="connsiteY30" fmla="*/ 258269 h 313572"/>
              <a:gd name="connsiteX31" fmla="*/ 24658 w 245902"/>
              <a:gd name="connsiteY31" fmla="*/ 259167 h 313572"/>
              <a:gd name="connsiteX32" fmla="*/ 23225 w 245902"/>
              <a:gd name="connsiteY32" fmla="*/ 261945 h 313572"/>
              <a:gd name="connsiteX33" fmla="*/ 22652 w 245902"/>
              <a:gd name="connsiteY33" fmla="*/ 260833 h 313572"/>
              <a:gd name="connsiteX34" fmla="*/ 24945 w 245902"/>
              <a:gd name="connsiteY34" fmla="*/ 258611 h 313572"/>
              <a:gd name="connsiteX35" fmla="*/ 34117 w 245902"/>
              <a:gd name="connsiteY35" fmla="*/ 254166 h 313572"/>
              <a:gd name="connsiteX36" fmla="*/ 36411 w 245902"/>
              <a:gd name="connsiteY36" fmla="*/ 258611 h 313572"/>
              <a:gd name="connsiteX37" fmla="*/ 36028 w 245902"/>
              <a:gd name="connsiteY37" fmla="*/ 258981 h 313572"/>
              <a:gd name="connsiteX38" fmla="*/ 34117 w 245902"/>
              <a:gd name="connsiteY38" fmla="*/ 256388 h 313572"/>
              <a:gd name="connsiteX39" fmla="*/ 26356 w 245902"/>
              <a:gd name="connsiteY39" fmla="*/ 258269 h 313572"/>
              <a:gd name="connsiteX40" fmla="*/ 57734 w 245902"/>
              <a:gd name="connsiteY40" fmla="*/ 241466 h 313572"/>
              <a:gd name="connsiteX41" fmla="*/ 198523 w 245902"/>
              <a:gd name="connsiteY41" fmla="*/ 245911 h 313572"/>
              <a:gd name="connsiteX42" fmla="*/ 194123 w 245902"/>
              <a:gd name="connsiteY42" fmla="*/ 250356 h 313572"/>
              <a:gd name="connsiteX43" fmla="*/ 53334 w 245902"/>
              <a:gd name="connsiteY43" fmla="*/ 248134 h 313572"/>
              <a:gd name="connsiteX44" fmla="*/ 57734 w 245902"/>
              <a:gd name="connsiteY44" fmla="*/ 241466 h 313572"/>
              <a:gd name="connsiteX45" fmla="*/ 29090 w 245902"/>
              <a:gd name="connsiteY45" fmla="*/ 230354 h 313572"/>
              <a:gd name="connsiteX46" fmla="*/ 31273 w 245902"/>
              <a:gd name="connsiteY46" fmla="*/ 230354 h 313572"/>
              <a:gd name="connsiteX47" fmla="*/ 28817 w 245902"/>
              <a:gd name="connsiteY47" fmla="*/ 234852 h 313572"/>
              <a:gd name="connsiteX48" fmla="*/ 27572 w 245902"/>
              <a:gd name="connsiteY48" fmla="*/ 234771 h 313572"/>
              <a:gd name="connsiteX49" fmla="*/ 35639 w 245902"/>
              <a:gd name="connsiteY49" fmla="*/ 228237 h 313572"/>
              <a:gd name="connsiteX50" fmla="*/ 37822 w 245902"/>
              <a:gd name="connsiteY50" fmla="*/ 230354 h 313572"/>
              <a:gd name="connsiteX51" fmla="*/ 33456 w 245902"/>
              <a:gd name="connsiteY51" fmla="*/ 238821 h 313572"/>
              <a:gd name="connsiteX52" fmla="*/ 24725 w 245902"/>
              <a:gd name="connsiteY52" fmla="*/ 243054 h 313572"/>
              <a:gd name="connsiteX53" fmla="*/ 20359 w 245902"/>
              <a:gd name="connsiteY53" fmla="*/ 236704 h 313572"/>
              <a:gd name="connsiteX54" fmla="*/ 23134 w 245902"/>
              <a:gd name="connsiteY54" fmla="*/ 231502 h 313572"/>
              <a:gd name="connsiteX55" fmla="*/ 24725 w 245902"/>
              <a:gd name="connsiteY55" fmla="*/ 234587 h 313572"/>
              <a:gd name="connsiteX56" fmla="*/ 27572 w 245902"/>
              <a:gd name="connsiteY56" fmla="*/ 234771 h 313572"/>
              <a:gd name="connsiteX57" fmla="*/ 26907 w 245902"/>
              <a:gd name="connsiteY57" fmla="*/ 236704 h 313572"/>
              <a:gd name="connsiteX58" fmla="*/ 26907 w 245902"/>
              <a:gd name="connsiteY58" fmla="*/ 238821 h 313572"/>
              <a:gd name="connsiteX59" fmla="*/ 29090 w 245902"/>
              <a:gd name="connsiteY59" fmla="*/ 236704 h 313572"/>
              <a:gd name="connsiteX60" fmla="*/ 29090 w 245902"/>
              <a:gd name="connsiteY60" fmla="*/ 234587 h 313572"/>
              <a:gd name="connsiteX61" fmla="*/ 31273 w 245902"/>
              <a:gd name="connsiteY61" fmla="*/ 230354 h 313572"/>
              <a:gd name="connsiteX62" fmla="*/ 33456 w 245902"/>
              <a:gd name="connsiteY62" fmla="*/ 226121 h 313572"/>
              <a:gd name="connsiteX63" fmla="*/ 24452 w 245902"/>
              <a:gd name="connsiteY63" fmla="*/ 229031 h 313572"/>
              <a:gd name="connsiteX64" fmla="*/ 23134 w 245902"/>
              <a:gd name="connsiteY64" fmla="*/ 231502 h 313572"/>
              <a:gd name="connsiteX65" fmla="*/ 22542 w 245902"/>
              <a:gd name="connsiteY65" fmla="*/ 230354 h 313572"/>
              <a:gd name="connsiteX66" fmla="*/ 24725 w 245902"/>
              <a:gd name="connsiteY66" fmla="*/ 228237 h 313572"/>
              <a:gd name="connsiteX67" fmla="*/ 33456 w 245902"/>
              <a:gd name="connsiteY67" fmla="*/ 226121 h 313572"/>
              <a:gd name="connsiteX68" fmla="*/ 196323 w 245902"/>
              <a:gd name="connsiteY68" fmla="*/ 208129 h 313572"/>
              <a:gd name="connsiteX69" fmla="*/ 196323 w 245902"/>
              <a:gd name="connsiteY69" fmla="*/ 212574 h 313572"/>
              <a:gd name="connsiteX70" fmla="*/ 55534 w 245902"/>
              <a:gd name="connsiteY70" fmla="*/ 219242 h 313572"/>
              <a:gd name="connsiteX71" fmla="*/ 55534 w 245902"/>
              <a:gd name="connsiteY71" fmla="*/ 212574 h 313572"/>
              <a:gd name="connsiteX72" fmla="*/ 196323 w 245902"/>
              <a:gd name="connsiteY72" fmla="*/ 208129 h 313572"/>
              <a:gd name="connsiteX73" fmla="*/ 29531 w 245902"/>
              <a:gd name="connsiteY73" fmla="*/ 202308 h 313572"/>
              <a:gd name="connsiteX74" fmla="*/ 29531 w 245902"/>
              <a:gd name="connsiteY74" fmla="*/ 204189 h 313572"/>
              <a:gd name="connsiteX75" fmla="*/ 29244 w 245902"/>
              <a:gd name="connsiteY75" fmla="*/ 204689 h 313572"/>
              <a:gd name="connsiteX76" fmla="*/ 28274 w 245902"/>
              <a:gd name="connsiteY76" fmla="*/ 204629 h 313572"/>
              <a:gd name="connsiteX77" fmla="*/ 29531 w 245902"/>
              <a:gd name="connsiteY77" fmla="*/ 200191 h 313572"/>
              <a:gd name="connsiteX78" fmla="*/ 31824 w 245902"/>
              <a:gd name="connsiteY78" fmla="*/ 200191 h 313572"/>
              <a:gd name="connsiteX79" fmla="*/ 29531 w 245902"/>
              <a:gd name="connsiteY79" fmla="*/ 202308 h 313572"/>
              <a:gd name="connsiteX80" fmla="*/ 29531 w 245902"/>
              <a:gd name="connsiteY80" fmla="*/ 200191 h 313572"/>
              <a:gd name="connsiteX81" fmla="*/ 35837 w 245902"/>
              <a:gd name="connsiteY81" fmla="*/ 196487 h 313572"/>
              <a:gd name="connsiteX82" fmla="*/ 38417 w 245902"/>
              <a:gd name="connsiteY82" fmla="*/ 200455 h 313572"/>
              <a:gd name="connsiteX83" fmla="*/ 34117 w 245902"/>
              <a:gd name="connsiteY83" fmla="*/ 208658 h 313572"/>
              <a:gd name="connsiteX84" fmla="*/ 24945 w 245902"/>
              <a:gd name="connsiteY84" fmla="*/ 212891 h 313572"/>
              <a:gd name="connsiteX85" fmla="*/ 20359 w 245902"/>
              <a:gd name="connsiteY85" fmla="*/ 206541 h 313572"/>
              <a:gd name="connsiteX86" fmla="*/ 23225 w 245902"/>
              <a:gd name="connsiteY86" fmla="*/ 201249 h 313572"/>
              <a:gd name="connsiteX87" fmla="*/ 24945 w 245902"/>
              <a:gd name="connsiteY87" fmla="*/ 204424 h 313572"/>
              <a:gd name="connsiteX88" fmla="*/ 28274 w 245902"/>
              <a:gd name="connsiteY88" fmla="*/ 204629 h 313572"/>
              <a:gd name="connsiteX89" fmla="*/ 27238 w 245902"/>
              <a:gd name="connsiteY89" fmla="*/ 206541 h 313572"/>
              <a:gd name="connsiteX90" fmla="*/ 29531 w 245902"/>
              <a:gd name="connsiteY90" fmla="*/ 206541 h 313572"/>
              <a:gd name="connsiteX91" fmla="*/ 29531 w 245902"/>
              <a:gd name="connsiteY91" fmla="*/ 204189 h 313572"/>
              <a:gd name="connsiteX92" fmla="*/ 31824 w 245902"/>
              <a:gd name="connsiteY92" fmla="*/ 200191 h 313572"/>
              <a:gd name="connsiteX93" fmla="*/ 34117 w 245902"/>
              <a:gd name="connsiteY93" fmla="*/ 193841 h 313572"/>
              <a:gd name="connsiteX94" fmla="*/ 24658 w 245902"/>
              <a:gd name="connsiteY94" fmla="*/ 198603 h 313572"/>
              <a:gd name="connsiteX95" fmla="*/ 23225 w 245902"/>
              <a:gd name="connsiteY95" fmla="*/ 201249 h 313572"/>
              <a:gd name="connsiteX96" fmla="*/ 22652 w 245902"/>
              <a:gd name="connsiteY96" fmla="*/ 200191 h 313572"/>
              <a:gd name="connsiteX97" fmla="*/ 24945 w 245902"/>
              <a:gd name="connsiteY97" fmla="*/ 195958 h 313572"/>
              <a:gd name="connsiteX98" fmla="*/ 34117 w 245902"/>
              <a:gd name="connsiteY98" fmla="*/ 193841 h 313572"/>
              <a:gd name="connsiteX99" fmla="*/ 34117 w 245902"/>
              <a:gd name="connsiteY99" fmla="*/ 193841 h 313572"/>
              <a:gd name="connsiteX100" fmla="*/ 36411 w 245902"/>
              <a:gd name="connsiteY100" fmla="*/ 195958 h 313572"/>
              <a:gd name="connsiteX101" fmla="*/ 35837 w 245902"/>
              <a:gd name="connsiteY101" fmla="*/ 196487 h 313572"/>
              <a:gd name="connsiteX102" fmla="*/ 196323 w 245902"/>
              <a:gd name="connsiteY102" fmla="*/ 171616 h 313572"/>
              <a:gd name="connsiteX103" fmla="*/ 194123 w 245902"/>
              <a:gd name="connsiteY103" fmla="*/ 176152 h 313572"/>
              <a:gd name="connsiteX104" fmla="*/ 53334 w 245902"/>
              <a:gd name="connsiteY104" fmla="*/ 187491 h 313572"/>
              <a:gd name="connsiteX105" fmla="*/ 57734 w 245902"/>
              <a:gd name="connsiteY105" fmla="*/ 182955 h 313572"/>
              <a:gd name="connsiteX106" fmla="*/ 196323 w 245902"/>
              <a:gd name="connsiteY106" fmla="*/ 171616 h 313572"/>
              <a:gd name="connsiteX107" fmla="*/ 29090 w 245902"/>
              <a:gd name="connsiteY107" fmla="*/ 166677 h 313572"/>
              <a:gd name="connsiteX108" fmla="*/ 31273 w 245902"/>
              <a:gd name="connsiteY108" fmla="*/ 166677 h 313572"/>
              <a:gd name="connsiteX109" fmla="*/ 31273 w 245902"/>
              <a:gd name="connsiteY109" fmla="*/ 168970 h 313572"/>
              <a:gd name="connsiteX110" fmla="*/ 29090 w 245902"/>
              <a:gd name="connsiteY110" fmla="*/ 171263 h 313572"/>
              <a:gd name="connsiteX111" fmla="*/ 29090 w 245902"/>
              <a:gd name="connsiteY111" fmla="*/ 172537 h 313572"/>
              <a:gd name="connsiteX112" fmla="*/ 28817 w 245902"/>
              <a:gd name="connsiteY112" fmla="*/ 172983 h 313572"/>
              <a:gd name="connsiteX113" fmla="*/ 27770 w 245902"/>
              <a:gd name="connsiteY113" fmla="*/ 173130 h 313572"/>
              <a:gd name="connsiteX114" fmla="*/ 29090 w 245902"/>
              <a:gd name="connsiteY114" fmla="*/ 168970 h 313572"/>
              <a:gd name="connsiteX115" fmla="*/ 29090 w 245902"/>
              <a:gd name="connsiteY115" fmla="*/ 166677 h 313572"/>
              <a:gd name="connsiteX116" fmla="*/ 35202 w 245902"/>
              <a:gd name="connsiteY116" fmla="*/ 164843 h 313572"/>
              <a:gd name="connsiteX117" fmla="*/ 37822 w 245902"/>
              <a:gd name="connsiteY117" fmla="*/ 168970 h 313572"/>
              <a:gd name="connsiteX118" fmla="*/ 33456 w 245902"/>
              <a:gd name="connsiteY118" fmla="*/ 175850 h 313572"/>
              <a:gd name="connsiteX119" fmla="*/ 24725 w 245902"/>
              <a:gd name="connsiteY119" fmla="*/ 180436 h 313572"/>
              <a:gd name="connsiteX120" fmla="*/ 20359 w 245902"/>
              <a:gd name="connsiteY120" fmla="*/ 175850 h 313572"/>
              <a:gd name="connsiteX121" fmla="*/ 23087 w 245902"/>
              <a:gd name="connsiteY121" fmla="*/ 170117 h 313572"/>
              <a:gd name="connsiteX122" fmla="*/ 24725 w 245902"/>
              <a:gd name="connsiteY122" fmla="*/ 173556 h 313572"/>
              <a:gd name="connsiteX123" fmla="*/ 27770 w 245902"/>
              <a:gd name="connsiteY123" fmla="*/ 173130 h 313572"/>
              <a:gd name="connsiteX124" fmla="*/ 26907 w 245902"/>
              <a:gd name="connsiteY124" fmla="*/ 175850 h 313572"/>
              <a:gd name="connsiteX125" fmla="*/ 29090 w 245902"/>
              <a:gd name="connsiteY125" fmla="*/ 175850 h 313572"/>
              <a:gd name="connsiteX126" fmla="*/ 29090 w 245902"/>
              <a:gd name="connsiteY126" fmla="*/ 172537 h 313572"/>
              <a:gd name="connsiteX127" fmla="*/ 31273 w 245902"/>
              <a:gd name="connsiteY127" fmla="*/ 168970 h 313572"/>
              <a:gd name="connsiteX128" fmla="*/ 33456 w 245902"/>
              <a:gd name="connsiteY128" fmla="*/ 162091 h 313572"/>
              <a:gd name="connsiteX129" fmla="*/ 24452 w 245902"/>
              <a:gd name="connsiteY129" fmla="*/ 167250 h 313572"/>
              <a:gd name="connsiteX130" fmla="*/ 23087 w 245902"/>
              <a:gd name="connsiteY130" fmla="*/ 170117 h 313572"/>
              <a:gd name="connsiteX131" fmla="*/ 22542 w 245902"/>
              <a:gd name="connsiteY131" fmla="*/ 168970 h 313572"/>
              <a:gd name="connsiteX132" fmla="*/ 24725 w 245902"/>
              <a:gd name="connsiteY132" fmla="*/ 164384 h 313572"/>
              <a:gd name="connsiteX133" fmla="*/ 33456 w 245902"/>
              <a:gd name="connsiteY133" fmla="*/ 162091 h 313572"/>
              <a:gd name="connsiteX134" fmla="*/ 33456 w 245902"/>
              <a:gd name="connsiteY134" fmla="*/ 162091 h 313572"/>
              <a:gd name="connsiteX135" fmla="*/ 35639 w 245902"/>
              <a:gd name="connsiteY135" fmla="*/ 164384 h 313572"/>
              <a:gd name="connsiteX136" fmla="*/ 35202 w 245902"/>
              <a:gd name="connsiteY136" fmla="*/ 164843 h 313572"/>
              <a:gd name="connsiteX137" fmla="*/ 196323 w 245902"/>
              <a:gd name="connsiteY137" fmla="*/ 145263 h 313572"/>
              <a:gd name="connsiteX138" fmla="*/ 196323 w 245902"/>
              <a:gd name="connsiteY138" fmla="*/ 149709 h 313572"/>
              <a:gd name="connsiteX139" fmla="*/ 53334 w 245902"/>
              <a:gd name="connsiteY139" fmla="*/ 154154 h 313572"/>
              <a:gd name="connsiteX140" fmla="*/ 57734 w 245902"/>
              <a:gd name="connsiteY140" fmla="*/ 149709 h 313572"/>
              <a:gd name="connsiteX141" fmla="*/ 196323 w 245902"/>
              <a:gd name="connsiteY141" fmla="*/ 145263 h 313572"/>
              <a:gd name="connsiteX142" fmla="*/ 31824 w 245902"/>
              <a:gd name="connsiteY142" fmla="*/ 137008 h 313572"/>
              <a:gd name="connsiteX143" fmla="*/ 31824 w 245902"/>
              <a:gd name="connsiteY143" fmla="*/ 139231 h 313572"/>
              <a:gd name="connsiteX144" fmla="*/ 29531 w 245902"/>
              <a:gd name="connsiteY144" fmla="*/ 141453 h 313572"/>
              <a:gd name="connsiteX145" fmla="*/ 29531 w 245902"/>
              <a:gd name="connsiteY145" fmla="*/ 142688 h 313572"/>
              <a:gd name="connsiteX146" fmla="*/ 27965 w 245902"/>
              <a:gd name="connsiteY146" fmla="*/ 142267 h 313572"/>
              <a:gd name="connsiteX147" fmla="*/ 29531 w 245902"/>
              <a:gd name="connsiteY147" fmla="*/ 139231 h 313572"/>
              <a:gd name="connsiteX148" fmla="*/ 31824 w 245902"/>
              <a:gd name="connsiteY148" fmla="*/ 137008 h 313572"/>
              <a:gd name="connsiteX149" fmla="*/ 35881 w 245902"/>
              <a:gd name="connsiteY149" fmla="*/ 135299 h 313572"/>
              <a:gd name="connsiteX150" fmla="*/ 38417 w 245902"/>
              <a:gd name="connsiteY150" fmla="*/ 139231 h 313572"/>
              <a:gd name="connsiteX151" fmla="*/ 34117 w 245902"/>
              <a:gd name="connsiteY151" fmla="*/ 145898 h 313572"/>
              <a:gd name="connsiteX152" fmla="*/ 24945 w 245902"/>
              <a:gd name="connsiteY152" fmla="*/ 150343 h 313572"/>
              <a:gd name="connsiteX153" fmla="*/ 20359 w 245902"/>
              <a:gd name="connsiteY153" fmla="*/ 143676 h 313572"/>
              <a:gd name="connsiteX154" fmla="*/ 23274 w 245902"/>
              <a:gd name="connsiteY154" fmla="*/ 138214 h 313572"/>
              <a:gd name="connsiteX155" fmla="*/ 24945 w 245902"/>
              <a:gd name="connsiteY155" fmla="*/ 141453 h 313572"/>
              <a:gd name="connsiteX156" fmla="*/ 27965 w 245902"/>
              <a:gd name="connsiteY156" fmla="*/ 142267 h 313572"/>
              <a:gd name="connsiteX157" fmla="*/ 27238 w 245902"/>
              <a:gd name="connsiteY157" fmla="*/ 143676 h 313572"/>
              <a:gd name="connsiteX158" fmla="*/ 29531 w 245902"/>
              <a:gd name="connsiteY158" fmla="*/ 145898 h 313572"/>
              <a:gd name="connsiteX159" fmla="*/ 29531 w 245902"/>
              <a:gd name="connsiteY159" fmla="*/ 143676 h 313572"/>
              <a:gd name="connsiteX160" fmla="*/ 29531 w 245902"/>
              <a:gd name="connsiteY160" fmla="*/ 142688 h 313572"/>
              <a:gd name="connsiteX161" fmla="*/ 30104 w 245902"/>
              <a:gd name="connsiteY161" fmla="*/ 142842 h 313572"/>
              <a:gd name="connsiteX162" fmla="*/ 31824 w 245902"/>
              <a:gd name="connsiteY162" fmla="*/ 139231 h 313572"/>
              <a:gd name="connsiteX163" fmla="*/ 34117 w 245902"/>
              <a:gd name="connsiteY163" fmla="*/ 132563 h 313572"/>
              <a:gd name="connsiteX164" fmla="*/ 24658 w 245902"/>
              <a:gd name="connsiteY164" fmla="*/ 135619 h 313572"/>
              <a:gd name="connsiteX165" fmla="*/ 23274 w 245902"/>
              <a:gd name="connsiteY165" fmla="*/ 138214 h 313572"/>
              <a:gd name="connsiteX166" fmla="*/ 22652 w 245902"/>
              <a:gd name="connsiteY166" fmla="*/ 137008 h 313572"/>
              <a:gd name="connsiteX167" fmla="*/ 24945 w 245902"/>
              <a:gd name="connsiteY167" fmla="*/ 134786 h 313572"/>
              <a:gd name="connsiteX168" fmla="*/ 34117 w 245902"/>
              <a:gd name="connsiteY168" fmla="*/ 132563 h 313572"/>
              <a:gd name="connsiteX169" fmla="*/ 34117 w 245902"/>
              <a:gd name="connsiteY169" fmla="*/ 132563 h 313572"/>
              <a:gd name="connsiteX170" fmla="*/ 36411 w 245902"/>
              <a:gd name="connsiteY170" fmla="*/ 134786 h 313572"/>
              <a:gd name="connsiteX171" fmla="*/ 35881 w 245902"/>
              <a:gd name="connsiteY171" fmla="*/ 135299 h 313572"/>
              <a:gd name="connsiteX172" fmla="*/ 198523 w 245902"/>
              <a:gd name="connsiteY172" fmla="*/ 111972 h 313572"/>
              <a:gd name="connsiteX173" fmla="*/ 194123 w 245902"/>
              <a:gd name="connsiteY173" fmla="*/ 116507 h 313572"/>
              <a:gd name="connsiteX174" fmla="*/ 53334 w 245902"/>
              <a:gd name="connsiteY174" fmla="*/ 123311 h 313572"/>
              <a:gd name="connsiteX175" fmla="*/ 57734 w 245902"/>
              <a:gd name="connsiteY175" fmla="*/ 116507 h 313572"/>
              <a:gd name="connsiteX176" fmla="*/ 198523 w 245902"/>
              <a:gd name="connsiteY176" fmla="*/ 111972 h 313572"/>
              <a:gd name="connsiteX177" fmla="*/ 29531 w 245902"/>
              <a:gd name="connsiteY177" fmla="*/ 106529 h 313572"/>
              <a:gd name="connsiteX178" fmla="*/ 31824 w 245902"/>
              <a:gd name="connsiteY178" fmla="*/ 106529 h 313572"/>
              <a:gd name="connsiteX179" fmla="*/ 29531 w 245902"/>
              <a:gd name="connsiteY179" fmla="*/ 110762 h 313572"/>
              <a:gd name="connsiteX180" fmla="*/ 29531 w 245902"/>
              <a:gd name="connsiteY180" fmla="*/ 110997 h 313572"/>
              <a:gd name="connsiteX181" fmla="*/ 28292 w 245902"/>
              <a:gd name="connsiteY181" fmla="*/ 110934 h 313572"/>
              <a:gd name="connsiteX182" fmla="*/ 29531 w 245902"/>
              <a:gd name="connsiteY182" fmla="*/ 108646 h 313572"/>
              <a:gd name="connsiteX183" fmla="*/ 29531 w 245902"/>
              <a:gd name="connsiteY183" fmla="*/ 106529 h 313572"/>
              <a:gd name="connsiteX184" fmla="*/ 35928 w 245902"/>
              <a:gd name="connsiteY184" fmla="*/ 104635 h 313572"/>
              <a:gd name="connsiteX185" fmla="*/ 38417 w 245902"/>
              <a:gd name="connsiteY185" fmla="*/ 107852 h 313572"/>
              <a:gd name="connsiteX186" fmla="*/ 34117 w 245902"/>
              <a:gd name="connsiteY186" fmla="*/ 114996 h 313572"/>
              <a:gd name="connsiteX187" fmla="*/ 24945 w 245902"/>
              <a:gd name="connsiteY187" fmla="*/ 119229 h 313572"/>
              <a:gd name="connsiteX188" fmla="*/ 20359 w 245902"/>
              <a:gd name="connsiteY188" fmla="*/ 112879 h 313572"/>
              <a:gd name="connsiteX189" fmla="*/ 23274 w 245902"/>
              <a:gd name="connsiteY189" fmla="*/ 107677 h 313572"/>
              <a:gd name="connsiteX190" fmla="*/ 24945 w 245902"/>
              <a:gd name="connsiteY190" fmla="*/ 110762 h 313572"/>
              <a:gd name="connsiteX191" fmla="*/ 28292 w 245902"/>
              <a:gd name="connsiteY191" fmla="*/ 110934 h 313572"/>
              <a:gd name="connsiteX192" fmla="*/ 27238 w 245902"/>
              <a:gd name="connsiteY192" fmla="*/ 112879 h 313572"/>
              <a:gd name="connsiteX193" fmla="*/ 29531 w 245902"/>
              <a:gd name="connsiteY193" fmla="*/ 112879 h 313572"/>
              <a:gd name="connsiteX194" fmla="*/ 29531 w 245902"/>
              <a:gd name="connsiteY194" fmla="*/ 110997 h 313572"/>
              <a:gd name="connsiteX195" fmla="*/ 30104 w 245902"/>
              <a:gd name="connsiteY195" fmla="*/ 111027 h 313572"/>
              <a:gd name="connsiteX196" fmla="*/ 31824 w 245902"/>
              <a:gd name="connsiteY196" fmla="*/ 106529 h 313572"/>
              <a:gd name="connsiteX197" fmla="*/ 34117 w 245902"/>
              <a:gd name="connsiteY197" fmla="*/ 102296 h 313572"/>
              <a:gd name="connsiteX198" fmla="*/ 24658 w 245902"/>
              <a:gd name="connsiteY198" fmla="*/ 105206 h 313572"/>
              <a:gd name="connsiteX199" fmla="*/ 23274 w 245902"/>
              <a:gd name="connsiteY199" fmla="*/ 107677 h 313572"/>
              <a:gd name="connsiteX200" fmla="*/ 22652 w 245902"/>
              <a:gd name="connsiteY200" fmla="*/ 106529 h 313572"/>
              <a:gd name="connsiteX201" fmla="*/ 24945 w 245902"/>
              <a:gd name="connsiteY201" fmla="*/ 104412 h 313572"/>
              <a:gd name="connsiteX202" fmla="*/ 34117 w 245902"/>
              <a:gd name="connsiteY202" fmla="*/ 102296 h 313572"/>
              <a:gd name="connsiteX203" fmla="*/ 34117 w 245902"/>
              <a:gd name="connsiteY203" fmla="*/ 102296 h 313572"/>
              <a:gd name="connsiteX204" fmla="*/ 36411 w 245902"/>
              <a:gd name="connsiteY204" fmla="*/ 104412 h 313572"/>
              <a:gd name="connsiteX205" fmla="*/ 35928 w 245902"/>
              <a:gd name="connsiteY205" fmla="*/ 104635 h 313572"/>
              <a:gd name="connsiteX206" fmla="*/ 57734 w 245902"/>
              <a:gd name="connsiteY206" fmla="*/ 82716 h 313572"/>
              <a:gd name="connsiteX207" fmla="*/ 198523 w 245902"/>
              <a:gd name="connsiteY207" fmla="*/ 84833 h 313572"/>
              <a:gd name="connsiteX208" fmla="*/ 194123 w 245902"/>
              <a:gd name="connsiteY208" fmla="*/ 89066 h 313572"/>
              <a:gd name="connsiteX209" fmla="*/ 53334 w 245902"/>
              <a:gd name="connsiteY209" fmla="*/ 86949 h 313572"/>
              <a:gd name="connsiteX210" fmla="*/ 57734 w 245902"/>
              <a:gd name="connsiteY210" fmla="*/ 82716 h 313572"/>
              <a:gd name="connsiteX211" fmla="*/ 29090 w 245902"/>
              <a:gd name="connsiteY211" fmla="*/ 77601 h 313572"/>
              <a:gd name="connsiteX212" fmla="*/ 29090 w 245902"/>
              <a:gd name="connsiteY212" fmla="*/ 79640 h 313572"/>
              <a:gd name="connsiteX213" fmla="*/ 28817 w 245902"/>
              <a:gd name="connsiteY213" fmla="*/ 80181 h 313572"/>
              <a:gd name="connsiteX214" fmla="*/ 27511 w 245902"/>
              <a:gd name="connsiteY214" fmla="*/ 80090 h 313572"/>
              <a:gd name="connsiteX215" fmla="*/ 29090 w 245902"/>
              <a:gd name="connsiteY215" fmla="*/ 73015 h 313572"/>
              <a:gd name="connsiteX216" fmla="*/ 31273 w 245902"/>
              <a:gd name="connsiteY216" fmla="*/ 75308 h 313572"/>
              <a:gd name="connsiteX217" fmla="*/ 29090 w 245902"/>
              <a:gd name="connsiteY217" fmla="*/ 77601 h 313572"/>
              <a:gd name="connsiteX218" fmla="*/ 29090 w 245902"/>
              <a:gd name="connsiteY218" fmla="*/ 75308 h 313572"/>
              <a:gd name="connsiteX219" fmla="*/ 26907 w 245902"/>
              <a:gd name="connsiteY219" fmla="*/ 75308 h 313572"/>
              <a:gd name="connsiteX220" fmla="*/ 29090 w 245902"/>
              <a:gd name="connsiteY220" fmla="*/ 73015 h 313572"/>
              <a:gd name="connsiteX221" fmla="*/ 34547 w 245902"/>
              <a:gd name="connsiteY221" fmla="*/ 71869 h 313572"/>
              <a:gd name="connsiteX222" fmla="*/ 37822 w 245902"/>
              <a:gd name="connsiteY222" fmla="*/ 75308 h 313572"/>
              <a:gd name="connsiteX223" fmla="*/ 33456 w 245902"/>
              <a:gd name="connsiteY223" fmla="*/ 84481 h 313572"/>
              <a:gd name="connsiteX224" fmla="*/ 24725 w 245902"/>
              <a:gd name="connsiteY224" fmla="*/ 86774 h 313572"/>
              <a:gd name="connsiteX225" fmla="*/ 20359 w 245902"/>
              <a:gd name="connsiteY225" fmla="*/ 82188 h 313572"/>
              <a:gd name="connsiteX226" fmla="*/ 23134 w 245902"/>
              <a:gd name="connsiteY226" fmla="*/ 76552 h 313572"/>
              <a:gd name="connsiteX227" fmla="*/ 24725 w 245902"/>
              <a:gd name="connsiteY227" fmla="*/ 79894 h 313572"/>
              <a:gd name="connsiteX228" fmla="*/ 27511 w 245902"/>
              <a:gd name="connsiteY228" fmla="*/ 80090 h 313572"/>
              <a:gd name="connsiteX229" fmla="*/ 24725 w 245902"/>
              <a:gd name="connsiteY229" fmla="*/ 84481 h 313572"/>
              <a:gd name="connsiteX230" fmla="*/ 26907 w 245902"/>
              <a:gd name="connsiteY230" fmla="*/ 82188 h 313572"/>
              <a:gd name="connsiteX231" fmla="*/ 29090 w 245902"/>
              <a:gd name="connsiteY231" fmla="*/ 82188 h 313572"/>
              <a:gd name="connsiteX232" fmla="*/ 29090 w 245902"/>
              <a:gd name="connsiteY232" fmla="*/ 79640 h 313572"/>
              <a:gd name="connsiteX233" fmla="*/ 31273 w 245902"/>
              <a:gd name="connsiteY233" fmla="*/ 75308 h 313572"/>
              <a:gd name="connsiteX234" fmla="*/ 33456 w 245902"/>
              <a:gd name="connsiteY234" fmla="*/ 70722 h 313572"/>
              <a:gd name="connsiteX235" fmla="*/ 24452 w 245902"/>
              <a:gd name="connsiteY235" fmla="*/ 73875 h 313572"/>
              <a:gd name="connsiteX236" fmla="*/ 23134 w 245902"/>
              <a:gd name="connsiteY236" fmla="*/ 76552 h 313572"/>
              <a:gd name="connsiteX237" fmla="*/ 22542 w 245902"/>
              <a:gd name="connsiteY237" fmla="*/ 75308 h 313572"/>
              <a:gd name="connsiteX238" fmla="*/ 24725 w 245902"/>
              <a:gd name="connsiteY238" fmla="*/ 73015 h 313572"/>
              <a:gd name="connsiteX239" fmla="*/ 33456 w 245902"/>
              <a:gd name="connsiteY239" fmla="*/ 70722 h 313572"/>
              <a:gd name="connsiteX240" fmla="*/ 33456 w 245902"/>
              <a:gd name="connsiteY240" fmla="*/ 70722 h 313572"/>
              <a:gd name="connsiteX241" fmla="*/ 35639 w 245902"/>
              <a:gd name="connsiteY241" fmla="*/ 70722 h 313572"/>
              <a:gd name="connsiteX242" fmla="*/ 34547 w 245902"/>
              <a:gd name="connsiteY242" fmla="*/ 71869 h 313572"/>
              <a:gd name="connsiteX243" fmla="*/ 29354 w 245902"/>
              <a:gd name="connsiteY243" fmla="*/ 49378 h 313572"/>
              <a:gd name="connsiteX244" fmla="*/ 27237 w 245902"/>
              <a:gd name="connsiteY244" fmla="*/ 51601 h 313572"/>
              <a:gd name="connsiteX245" fmla="*/ 29354 w 245902"/>
              <a:gd name="connsiteY245" fmla="*/ 51601 h 313572"/>
              <a:gd name="connsiteX246" fmla="*/ 57734 w 245902"/>
              <a:gd name="connsiteY246" fmla="*/ 44616 h 313572"/>
              <a:gd name="connsiteX247" fmla="*/ 196323 w 245902"/>
              <a:gd name="connsiteY247" fmla="*/ 44616 h 313572"/>
              <a:gd name="connsiteX248" fmla="*/ 196323 w 245902"/>
              <a:gd name="connsiteY248" fmla="*/ 48849 h 313572"/>
              <a:gd name="connsiteX249" fmla="*/ 53334 w 245902"/>
              <a:gd name="connsiteY249" fmla="*/ 48849 h 313572"/>
              <a:gd name="connsiteX250" fmla="*/ 57734 w 245902"/>
              <a:gd name="connsiteY250" fmla="*/ 44616 h 313572"/>
              <a:gd name="connsiteX251" fmla="*/ 27237 w 245902"/>
              <a:gd name="connsiteY251" fmla="*/ 42711 h 313572"/>
              <a:gd name="connsiteX252" fmla="*/ 31471 w 245902"/>
              <a:gd name="connsiteY252" fmla="*/ 42711 h 313572"/>
              <a:gd name="connsiteX253" fmla="*/ 29354 w 245902"/>
              <a:gd name="connsiteY253" fmla="*/ 44933 h 313572"/>
              <a:gd name="connsiteX254" fmla="*/ 35175 w 245902"/>
              <a:gd name="connsiteY254" fmla="*/ 40766 h 313572"/>
              <a:gd name="connsiteX255" fmla="*/ 37821 w 245902"/>
              <a:gd name="connsiteY255" fmla="*/ 44933 h 313572"/>
              <a:gd name="connsiteX256" fmla="*/ 33587 w 245902"/>
              <a:gd name="connsiteY256" fmla="*/ 51601 h 313572"/>
              <a:gd name="connsiteX257" fmla="*/ 20887 w 245902"/>
              <a:gd name="connsiteY257" fmla="*/ 51601 h 313572"/>
              <a:gd name="connsiteX258" fmla="*/ 23074 w 245902"/>
              <a:gd name="connsiteY258" fmla="*/ 47163 h 313572"/>
              <a:gd name="connsiteX259" fmla="*/ 28825 w 245902"/>
              <a:gd name="connsiteY259" fmla="*/ 47712 h 313572"/>
              <a:gd name="connsiteX260" fmla="*/ 29354 w 245902"/>
              <a:gd name="connsiteY260" fmla="*/ 47156 h 313572"/>
              <a:gd name="connsiteX261" fmla="*/ 31471 w 245902"/>
              <a:gd name="connsiteY261" fmla="*/ 44933 h 313572"/>
              <a:gd name="connsiteX262" fmla="*/ 31471 w 245902"/>
              <a:gd name="connsiteY262" fmla="*/ 42711 h 313572"/>
              <a:gd name="connsiteX263" fmla="*/ 34998 w 245902"/>
              <a:gd name="connsiteY263" fmla="*/ 40488 h 313572"/>
              <a:gd name="connsiteX264" fmla="*/ 35704 w 245902"/>
              <a:gd name="connsiteY264" fmla="*/ 40488 h 313572"/>
              <a:gd name="connsiteX265" fmla="*/ 35175 w 245902"/>
              <a:gd name="connsiteY265" fmla="*/ 40766 h 313572"/>
              <a:gd name="connsiteX266" fmla="*/ 33587 w 245902"/>
              <a:gd name="connsiteY266" fmla="*/ 38266 h 313572"/>
              <a:gd name="connsiteX267" fmla="*/ 34998 w 245902"/>
              <a:gd name="connsiteY267" fmla="*/ 40488 h 313572"/>
              <a:gd name="connsiteX268" fmla="*/ 33587 w 245902"/>
              <a:gd name="connsiteY268" fmla="*/ 40488 h 313572"/>
              <a:gd name="connsiteX269" fmla="*/ 27237 w 245902"/>
              <a:gd name="connsiteY269" fmla="*/ 42711 h 313572"/>
              <a:gd name="connsiteX270" fmla="*/ 24856 w 245902"/>
              <a:gd name="connsiteY270" fmla="*/ 43544 h 313572"/>
              <a:gd name="connsiteX271" fmla="*/ 23074 w 245902"/>
              <a:gd name="connsiteY271" fmla="*/ 47163 h 313572"/>
              <a:gd name="connsiteX272" fmla="*/ 23004 w 245902"/>
              <a:gd name="connsiteY272" fmla="*/ 47156 h 313572"/>
              <a:gd name="connsiteX273" fmla="*/ 23004 w 245902"/>
              <a:gd name="connsiteY273" fmla="*/ 44933 h 313572"/>
              <a:gd name="connsiteX274" fmla="*/ 25121 w 245902"/>
              <a:gd name="connsiteY274" fmla="*/ 40488 h 313572"/>
              <a:gd name="connsiteX275" fmla="*/ 33587 w 245902"/>
              <a:gd name="connsiteY275" fmla="*/ 38266 h 313572"/>
              <a:gd name="connsiteX276" fmla="*/ 78704 w 245902"/>
              <a:gd name="connsiteY276" fmla="*/ 3976 h 313572"/>
              <a:gd name="connsiteX277" fmla="*/ 9171 w 245902"/>
              <a:gd name="connsiteY277" fmla="*/ 35940 h 313572"/>
              <a:gd name="connsiteX278" fmla="*/ 6963 w 245902"/>
              <a:gd name="connsiteY278" fmla="*/ 101506 h 313572"/>
              <a:gd name="connsiteX279" fmla="*/ 6963 w 245902"/>
              <a:gd name="connsiteY279" fmla="*/ 215153 h 313572"/>
              <a:gd name="connsiteX280" fmla="*/ 11378 w 245902"/>
              <a:gd name="connsiteY280" fmla="*/ 282905 h 313572"/>
              <a:gd name="connsiteX281" fmla="*/ 21859 w 245902"/>
              <a:gd name="connsiteY281" fmla="*/ 291380 h 313572"/>
              <a:gd name="connsiteX282" fmla="*/ 22806 w 245902"/>
              <a:gd name="connsiteY282" fmla="*/ 291850 h 313572"/>
              <a:gd name="connsiteX283" fmla="*/ 23326 w 245902"/>
              <a:gd name="connsiteY283" fmla="*/ 292566 h 313572"/>
              <a:gd name="connsiteX284" fmla="*/ 30003 w 245902"/>
              <a:gd name="connsiteY284" fmla="*/ 297965 h 313572"/>
              <a:gd name="connsiteX285" fmla="*/ 41531 w 245902"/>
              <a:gd name="connsiteY285" fmla="*/ 300222 h 313572"/>
              <a:gd name="connsiteX286" fmla="*/ 27961 w 245902"/>
              <a:gd name="connsiteY286" fmla="*/ 298947 h 313572"/>
              <a:gd name="connsiteX287" fmla="*/ 29206 w 245902"/>
              <a:gd name="connsiteY287" fmla="*/ 300659 h 313572"/>
              <a:gd name="connsiteX288" fmla="*/ 159157 w 245902"/>
              <a:gd name="connsiteY288" fmla="*/ 307140 h 313572"/>
              <a:gd name="connsiteX289" fmla="*/ 205340 w 245902"/>
              <a:gd name="connsiteY289" fmla="*/ 307140 h 313572"/>
              <a:gd name="connsiteX290" fmla="*/ 236129 w 245902"/>
              <a:gd name="connsiteY290" fmla="*/ 263455 h 313572"/>
              <a:gd name="connsiteX291" fmla="*/ 236129 w 245902"/>
              <a:gd name="connsiteY291" fmla="*/ 130218 h 313572"/>
              <a:gd name="connsiteX292" fmla="*/ 236129 w 245902"/>
              <a:gd name="connsiteY292" fmla="*/ 66875 h 313572"/>
              <a:gd name="connsiteX293" fmla="*/ 227779 w 245902"/>
              <a:gd name="connsiteY293" fmla="*/ 26945 h 313572"/>
              <a:gd name="connsiteX294" fmla="*/ 224121 w 245902"/>
              <a:gd name="connsiteY294" fmla="*/ 25353 h 313572"/>
              <a:gd name="connsiteX295" fmla="*/ 227702 w 245902"/>
              <a:gd name="connsiteY295" fmla="*/ 33754 h 313572"/>
              <a:gd name="connsiteX296" fmla="*/ 227702 w 245902"/>
              <a:gd name="connsiteY296" fmla="*/ 129918 h 313572"/>
              <a:gd name="connsiteX297" fmla="*/ 227702 w 245902"/>
              <a:gd name="connsiteY297" fmla="*/ 252307 h 313572"/>
              <a:gd name="connsiteX298" fmla="*/ 187969 w 245902"/>
              <a:gd name="connsiteY298" fmla="*/ 302575 h 313572"/>
              <a:gd name="connsiteX299" fmla="*/ 192384 w 245902"/>
              <a:gd name="connsiteY299" fmla="*/ 300389 h 313572"/>
              <a:gd name="connsiteX300" fmla="*/ 218872 w 245902"/>
              <a:gd name="connsiteY300" fmla="*/ 202040 h 313572"/>
              <a:gd name="connsiteX301" fmla="*/ 218872 w 245902"/>
              <a:gd name="connsiteY301" fmla="*/ 77465 h 313572"/>
              <a:gd name="connsiteX302" fmla="*/ 199006 w 245902"/>
              <a:gd name="connsiteY302" fmla="*/ 7528 h 313572"/>
              <a:gd name="connsiteX303" fmla="*/ 159273 w 245902"/>
              <a:gd name="connsiteY303" fmla="*/ 5342 h 313572"/>
              <a:gd name="connsiteX304" fmla="*/ 106296 w 245902"/>
              <a:gd name="connsiteY304" fmla="*/ 5342 h 313572"/>
              <a:gd name="connsiteX305" fmla="*/ 78704 w 245902"/>
              <a:gd name="connsiteY305" fmla="*/ 3976 h 313572"/>
              <a:gd name="connsiteX306" fmla="*/ 42281 w 245902"/>
              <a:gd name="connsiteY306" fmla="*/ 971 h 313572"/>
              <a:gd name="connsiteX307" fmla="*/ 157066 w 245902"/>
              <a:gd name="connsiteY307" fmla="*/ 971 h 313572"/>
              <a:gd name="connsiteX308" fmla="*/ 218838 w 245902"/>
              <a:gd name="connsiteY308" fmla="*/ 12957 h 313572"/>
              <a:gd name="connsiteX309" fmla="*/ 219744 w 245902"/>
              <a:gd name="connsiteY309" fmla="*/ 15082 h 313572"/>
              <a:gd name="connsiteX310" fmla="*/ 237503 w 245902"/>
              <a:gd name="connsiteY310" fmla="*/ 24317 h 313572"/>
              <a:gd name="connsiteX311" fmla="*/ 244925 w 245902"/>
              <a:gd name="connsiteY311" fmla="*/ 95270 h 313572"/>
              <a:gd name="connsiteX312" fmla="*/ 244925 w 245902"/>
              <a:gd name="connsiteY312" fmla="*/ 241613 h 313572"/>
              <a:gd name="connsiteX313" fmla="*/ 214137 w 245902"/>
              <a:gd name="connsiteY313" fmla="*/ 311508 h 313572"/>
              <a:gd name="connsiteX314" fmla="*/ 174551 w 245902"/>
              <a:gd name="connsiteY314" fmla="*/ 311508 h 313572"/>
              <a:gd name="connsiteX315" fmla="*/ 99778 w 245902"/>
              <a:gd name="connsiteY315" fmla="*/ 311508 h 313572"/>
              <a:gd name="connsiteX316" fmla="*/ 14009 w 245902"/>
              <a:gd name="connsiteY316" fmla="*/ 294034 h 313572"/>
              <a:gd name="connsiteX317" fmla="*/ 15462 w 245902"/>
              <a:gd name="connsiteY317" fmla="*/ 292591 h 313572"/>
              <a:gd name="connsiteX318" fmla="*/ 8205 w 245902"/>
              <a:gd name="connsiteY318" fmla="*/ 286901 h 313572"/>
              <a:gd name="connsiteX319" fmla="*/ 2549 w 245902"/>
              <a:gd name="connsiteY319" fmla="*/ 263235 h 313572"/>
              <a:gd name="connsiteX320" fmla="*/ 2549 w 245902"/>
              <a:gd name="connsiteY320" fmla="*/ 40311 h 313572"/>
              <a:gd name="connsiteX321" fmla="*/ 42281 w 245902"/>
              <a:gd name="connsiteY321" fmla="*/ 971 h 31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</a:cxnLst>
            <a:rect l="l" t="t" r="r" b="b"/>
            <a:pathLst>
              <a:path w="245902" h="313572">
                <a:moveTo>
                  <a:pt x="41531" y="300222"/>
                </a:moveTo>
                <a:lnTo>
                  <a:pt x="66563" y="302575"/>
                </a:lnTo>
                <a:lnTo>
                  <a:pt x="110711" y="302575"/>
                </a:lnTo>
                <a:cubicBezTo>
                  <a:pt x="98570" y="302575"/>
                  <a:pt x="77600" y="304761"/>
                  <a:pt x="57734" y="303395"/>
                </a:cubicBezTo>
                <a:close/>
                <a:moveTo>
                  <a:pt x="196323" y="271629"/>
                </a:moveTo>
                <a:cubicBezTo>
                  <a:pt x="202922" y="271629"/>
                  <a:pt x="200722" y="277979"/>
                  <a:pt x="196323" y="277979"/>
                </a:cubicBezTo>
                <a:cubicBezTo>
                  <a:pt x="147927" y="277979"/>
                  <a:pt x="101730" y="280096"/>
                  <a:pt x="55534" y="282212"/>
                </a:cubicBezTo>
                <a:cubicBezTo>
                  <a:pt x="48934" y="284329"/>
                  <a:pt x="51134" y="277979"/>
                  <a:pt x="55534" y="277979"/>
                </a:cubicBezTo>
                <a:cubicBezTo>
                  <a:pt x="103930" y="273746"/>
                  <a:pt x="150126" y="271629"/>
                  <a:pt x="196323" y="271629"/>
                </a:cubicBezTo>
                <a:close/>
                <a:moveTo>
                  <a:pt x="29531" y="260833"/>
                </a:moveTo>
                <a:cubicBezTo>
                  <a:pt x="27238" y="260833"/>
                  <a:pt x="29531" y="260833"/>
                  <a:pt x="31824" y="260833"/>
                </a:cubicBezTo>
                <a:cubicBezTo>
                  <a:pt x="31824" y="260833"/>
                  <a:pt x="31824" y="260833"/>
                  <a:pt x="31824" y="263056"/>
                </a:cubicBezTo>
                <a:cubicBezTo>
                  <a:pt x="31824" y="263056"/>
                  <a:pt x="29531" y="263056"/>
                  <a:pt x="29531" y="265278"/>
                </a:cubicBezTo>
                <a:lnTo>
                  <a:pt x="29531" y="266513"/>
                </a:lnTo>
                <a:lnTo>
                  <a:pt x="27965" y="266092"/>
                </a:lnTo>
                <a:lnTo>
                  <a:pt x="29531" y="263056"/>
                </a:lnTo>
                <a:cubicBezTo>
                  <a:pt x="29531" y="263056"/>
                  <a:pt x="29531" y="263056"/>
                  <a:pt x="29531" y="260833"/>
                </a:cubicBezTo>
                <a:close/>
                <a:moveTo>
                  <a:pt x="36028" y="258981"/>
                </a:moveTo>
                <a:lnTo>
                  <a:pt x="38417" y="262222"/>
                </a:lnTo>
                <a:cubicBezTo>
                  <a:pt x="38130" y="264723"/>
                  <a:pt x="36411" y="267501"/>
                  <a:pt x="34117" y="269723"/>
                </a:cubicBezTo>
                <a:cubicBezTo>
                  <a:pt x="31824" y="271946"/>
                  <a:pt x="29531" y="276391"/>
                  <a:pt x="24945" y="274169"/>
                </a:cubicBezTo>
                <a:cubicBezTo>
                  <a:pt x="20359" y="274169"/>
                  <a:pt x="20359" y="271946"/>
                  <a:pt x="20359" y="267501"/>
                </a:cubicBezTo>
                <a:lnTo>
                  <a:pt x="23225" y="261945"/>
                </a:lnTo>
                <a:lnTo>
                  <a:pt x="24945" y="265278"/>
                </a:lnTo>
                <a:lnTo>
                  <a:pt x="27965" y="266092"/>
                </a:lnTo>
                <a:lnTo>
                  <a:pt x="27238" y="267501"/>
                </a:lnTo>
                <a:cubicBezTo>
                  <a:pt x="24945" y="269723"/>
                  <a:pt x="24945" y="269723"/>
                  <a:pt x="29531" y="267501"/>
                </a:cubicBezTo>
                <a:lnTo>
                  <a:pt x="29531" y="266513"/>
                </a:lnTo>
                <a:lnTo>
                  <a:pt x="30104" y="266667"/>
                </a:lnTo>
                <a:cubicBezTo>
                  <a:pt x="31824" y="265834"/>
                  <a:pt x="32971" y="264167"/>
                  <a:pt x="31824" y="263056"/>
                </a:cubicBezTo>
                <a:close/>
                <a:moveTo>
                  <a:pt x="26356" y="258269"/>
                </a:moveTo>
                <a:lnTo>
                  <a:pt x="24658" y="259167"/>
                </a:lnTo>
                <a:lnTo>
                  <a:pt x="23225" y="261945"/>
                </a:lnTo>
                <a:lnTo>
                  <a:pt x="22652" y="260833"/>
                </a:lnTo>
                <a:cubicBezTo>
                  <a:pt x="22652" y="260833"/>
                  <a:pt x="22652" y="258611"/>
                  <a:pt x="24945" y="258611"/>
                </a:cubicBezTo>
                <a:close/>
                <a:moveTo>
                  <a:pt x="34117" y="254166"/>
                </a:moveTo>
                <a:cubicBezTo>
                  <a:pt x="34117" y="254166"/>
                  <a:pt x="36411" y="256388"/>
                  <a:pt x="36411" y="258611"/>
                </a:cubicBezTo>
                <a:lnTo>
                  <a:pt x="36028" y="258981"/>
                </a:lnTo>
                <a:lnTo>
                  <a:pt x="34117" y="256388"/>
                </a:lnTo>
                <a:lnTo>
                  <a:pt x="26356" y="258269"/>
                </a:lnTo>
                <a:close/>
                <a:moveTo>
                  <a:pt x="57734" y="241466"/>
                </a:moveTo>
                <a:cubicBezTo>
                  <a:pt x="103930" y="243688"/>
                  <a:pt x="150126" y="245911"/>
                  <a:pt x="198523" y="245911"/>
                </a:cubicBezTo>
                <a:cubicBezTo>
                  <a:pt x="202922" y="243688"/>
                  <a:pt x="198523" y="250356"/>
                  <a:pt x="194123" y="250356"/>
                </a:cubicBezTo>
                <a:cubicBezTo>
                  <a:pt x="147927" y="252579"/>
                  <a:pt x="101730" y="250356"/>
                  <a:pt x="53334" y="248134"/>
                </a:cubicBezTo>
                <a:cubicBezTo>
                  <a:pt x="48934" y="248134"/>
                  <a:pt x="53334" y="241466"/>
                  <a:pt x="57734" y="241466"/>
                </a:cubicBezTo>
                <a:close/>
                <a:moveTo>
                  <a:pt x="29090" y="230354"/>
                </a:moveTo>
                <a:lnTo>
                  <a:pt x="31273" y="230354"/>
                </a:lnTo>
                <a:cubicBezTo>
                  <a:pt x="32365" y="232470"/>
                  <a:pt x="30727" y="234058"/>
                  <a:pt x="28817" y="234852"/>
                </a:cubicBezTo>
                <a:lnTo>
                  <a:pt x="27572" y="234771"/>
                </a:lnTo>
                <a:close/>
                <a:moveTo>
                  <a:pt x="35639" y="228237"/>
                </a:moveTo>
                <a:lnTo>
                  <a:pt x="37822" y="230354"/>
                </a:lnTo>
                <a:cubicBezTo>
                  <a:pt x="37822" y="234587"/>
                  <a:pt x="35639" y="236704"/>
                  <a:pt x="33456" y="238821"/>
                </a:cubicBezTo>
                <a:cubicBezTo>
                  <a:pt x="31273" y="240937"/>
                  <a:pt x="26907" y="243054"/>
                  <a:pt x="24725" y="243054"/>
                </a:cubicBezTo>
                <a:cubicBezTo>
                  <a:pt x="20359" y="240937"/>
                  <a:pt x="20359" y="238821"/>
                  <a:pt x="20359" y="236704"/>
                </a:cubicBezTo>
                <a:lnTo>
                  <a:pt x="23134" y="231502"/>
                </a:lnTo>
                <a:lnTo>
                  <a:pt x="24725" y="234587"/>
                </a:lnTo>
                <a:lnTo>
                  <a:pt x="27572" y="234771"/>
                </a:lnTo>
                <a:lnTo>
                  <a:pt x="26907" y="236704"/>
                </a:lnTo>
                <a:cubicBezTo>
                  <a:pt x="26907" y="236704"/>
                  <a:pt x="26907" y="236704"/>
                  <a:pt x="26907" y="238821"/>
                </a:cubicBezTo>
                <a:cubicBezTo>
                  <a:pt x="29090" y="238821"/>
                  <a:pt x="29090" y="238821"/>
                  <a:pt x="29090" y="236704"/>
                </a:cubicBezTo>
                <a:cubicBezTo>
                  <a:pt x="29090" y="236704"/>
                  <a:pt x="29090" y="234587"/>
                  <a:pt x="29090" y="234587"/>
                </a:cubicBezTo>
                <a:cubicBezTo>
                  <a:pt x="29090" y="232471"/>
                  <a:pt x="29090" y="230354"/>
                  <a:pt x="31273" y="230354"/>
                </a:cubicBezTo>
                <a:close/>
                <a:moveTo>
                  <a:pt x="33456" y="226121"/>
                </a:moveTo>
                <a:cubicBezTo>
                  <a:pt x="30182" y="226121"/>
                  <a:pt x="26907" y="227179"/>
                  <a:pt x="24452" y="229031"/>
                </a:cubicBezTo>
                <a:lnTo>
                  <a:pt x="23134" y="231502"/>
                </a:lnTo>
                <a:lnTo>
                  <a:pt x="22542" y="230354"/>
                </a:lnTo>
                <a:cubicBezTo>
                  <a:pt x="22542" y="230354"/>
                  <a:pt x="22542" y="228237"/>
                  <a:pt x="24725" y="228237"/>
                </a:cubicBezTo>
                <a:cubicBezTo>
                  <a:pt x="26907" y="226121"/>
                  <a:pt x="31273" y="224004"/>
                  <a:pt x="33456" y="226121"/>
                </a:cubicBezTo>
                <a:close/>
                <a:moveTo>
                  <a:pt x="196323" y="208129"/>
                </a:moveTo>
                <a:cubicBezTo>
                  <a:pt x="202922" y="208129"/>
                  <a:pt x="200722" y="212574"/>
                  <a:pt x="196323" y="212574"/>
                </a:cubicBezTo>
                <a:cubicBezTo>
                  <a:pt x="147927" y="214797"/>
                  <a:pt x="101730" y="217019"/>
                  <a:pt x="55534" y="219242"/>
                </a:cubicBezTo>
                <a:cubicBezTo>
                  <a:pt x="48934" y="219242"/>
                  <a:pt x="51134" y="212574"/>
                  <a:pt x="55534" y="212574"/>
                </a:cubicBezTo>
                <a:cubicBezTo>
                  <a:pt x="101730" y="210351"/>
                  <a:pt x="150126" y="208129"/>
                  <a:pt x="196323" y="208129"/>
                </a:cubicBezTo>
                <a:close/>
                <a:moveTo>
                  <a:pt x="29531" y="202308"/>
                </a:moveTo>
                <a:lnTo>
                  <a:pt x="29531" y="204189"/>
                </a:lnTo>
                <a:lnTo>
                  <a:pt x="29244" y="204689"/>
                </a:lnTo>
                <a:lnTo>
                  <a:pt x="28274" y="204629"/>
                </a:lnTo>
                <a:close/>
                <a:moveTo>
                  <a:pt x="29531" y="200191"/>
                </a:moveTo>
                <a:cubicBezTo>
                  <a:pt x="29531" y="198074"/>
                  <a:pt x="31824" y="198074"/>
                  <a:pt x="31824" y="200191"/>
                </a:cubicBezTo>
                <a:cubicBezTo>
                  <a:pt x="29531" y="200191"/>
                  <a:pt x="29531" y="202308"/>
                  <a:pt x="29531" y="202308"/>
                </a:cubicBezTo>
                <a:cubicBezTo>
                  <a:pt x="29531" y="200191"/>
                  <a:pt x="29531" y="200191"/>
                  <a:pt x="29531" y="200191"/>
                </a:cubicBezTo>
                <a:close/>
                <a:moveTo>
                  <a:pt x="35837" y="196487"/>
                </a:moveTo>
                <a:lnTo>
                  <a:pt x="38417" y="200455"/>
                </a:lnTo>
                <a:cubicBezTo>
                  <a:pt x="38130" y="203366"/>
                  <a:pt x="36411" y="206541"/>
                  <a:pt x="34117" y="208658"/>
                </a:cubicBezTo>
                <a:cubicBezTo>
                  <a:pt x="31824" y="210774"/>
                  <a:pt x="27238" y="212891"/>
                  <a:pt x="24945" y="212891"/>
                </a:cubicBezTo>
                <a:cubicBezTo>
                  <a:pt x="20359" y="210774"/>
                  <a:pt x="20359" y="208658"/>
                  <a:pt x="20359" y="206541"/>
                </a:cubicBezTo>
                <a:lnTo>
                  <a:pt x="23225" y="201249"/>
                </a:lnTo>
                <a:lnTo>
                  <a:pt x="24945" y="204424"/>
                </a:lnTo>
                <a:lnTo>
                  <a:pt x="28274" y="204629"/>
                </a:lnTo>
                <a:lnTo>
                  <a:pt x="27238" y="206541"/>
                </a:lnTo>
                <a:cubicBezTo>
                  <a:pt x="24945" y="206541"/>
                  <a:pt x="24945" y="206541"/>
                  <a:pt x="29531" y="206541"/>
                </a:cubicBezTo>
                <a:lnTo>
                  <a:pt x="29531" y="204189"/>
                </a:lnTo>
                <a:lnTo>
                  <a:pt x="31824" y="200191"/>
                </a:lnTo>
                <a:close/>
                <a:moveTo>
                  <a:pt x="34117" y="193841"/>
                </a:moveTo>
                <a:cubicBezTo>
                  <a:pt x="30678" y="194899"/>
                  <a:pt x="27238" y="196487"/>
                  <a:pt x="24658" y="198603"/>
                </a:cubicBezTo>
                <a:lnTo>
                  <a:pt x="23225" y="201249"/>
                </a:lnTo>
                <a:lnTo>
                  <a:pt x="22652" y="200191"/>
                </a:lnTo>
                <a:cubicBezTo>
                  <a:pt x="22652" y="198074"/>
                  <a:pt x="22652" y="198074"/>
                  <a:pt x="24945" y="195958"/>
                </a:cubicBezTo>
                <a:cubicBezTo>
                  <a:pt x="27238" y="193841"/>
                  <a:pt x="31824" y="193841"/>
                  <a:pt x="34117" y="193841"/>
                </a:cubicBezTo>
                <a:close/>
                <a:moveTo>
                  <a:pt x="34117" y="193841"/>
                </a:moveTo>
                <a:cubicBezTo>
                  <a:pt x="34117" y="193841"/>
                  <a:pt x="36411" y="193841"/>
                  <a:pt x="36411" y="195958"/>
                </a:cubicBezTo>
                <a:lnTo>
                  <a:pt x="35837" y="196487"/>
                </a:lnTo>
                <a:close/>
                <a:moveTo>
                  <a:pt x="196323" y="171616"/>
                </a:moveTo>
                <a:cubicBezTo>
                  <a:pt x="202922" y="171616"/>
                  <a:pt x="198523" y="176152"/>
                  <a:pt x="194123" y="176152"/>
                </a:cubicBezTo>
                <a:cubicBezTo>
                  <a:pt x="147927" y="180687"/>
                  <a:pt x="101730" y="185223"/>
                  <a:pt x="53334" y="187491"/>
                </a:cubicBezTo>
                <a:cubicBezTo>
                  <a:pt x="48934" y="187491"/>
                  <a:pt x="55534" y="182955"/>
                  <a:pt x="57734" y="182955"/>
                </a:cubicBezTo>
                <a:cubicBezTo>
                  <a:pt x="103930" y="180687"/>
                  <a:pt x="150126" y="176152"/>
                  <a:pt x="196323" y="171616"/>
                </a:cubicBezTo>
                <a:close/>
                <a:moveTo>
                  <a:pt x="29090" y="166677"/>
                </a:moveTo>
                <a:cubicBezTo>
                  <a:pt x="29090" y="166677"/>
                  <a:pt x="31273" y="166677"/>
                  <a:pt x="31273" y="166677"/>
                </a:cubicBezTo>
                <a:cubicBezTo>
                  <a:pt x="31273" y="168970"/>
                  <a:pt x="31273" y="168970"/>
                  <a:pt x="31273" y="168970"/>
                </a:cubicBezTo>
                <a:cubicBezTo>
                  <a:pt x="29090" y="168970"/>
                  <a:pt x="29090" y="171263"/>
                  <a:pt x="29090" y="171263"/>
                </a:cubicBezTo>
                <a:lnTo>
                  <a:pt x="29090" y="172537"/>
                </a:lnTo>
                <a:lnTo>
                  <a:pt x="28817" y="172983"/>
                </a:lnTo>
                <a:lnTo>
                  <a:pt x="27770" y="173130"/>
                </a:lnTo>
                <a:lnTo>
                  <a:pt x="29090" y="168970"/>
                </a:lnTo>
                <a:cubicBezTo>
                  <a:pt x="29090" y="168970"/>
                  <a:pt x="29090" y="168970"/>
                  <a:pt x="29090" y="166677"/>
                </a:cubicBezTo>
                <a:close/>
                <a:moveTo>
                  <a:pt x="35202" y="164843"/>
                </a:moveTo>
                <a:lnTo>
                  <a:pt x="37822" y="168970"/>
                </a:lnTo>
                <a:cubicBezTo>
                  <a:pt x="37822" y="171263"/>
                  <a:pt x="35639" y="173556"/>
                  <a:pt x="33456" y="175850"/>
                </a:cubicBezTo>
                <a:cubicBezTo>
                  <a:pt x="31273" y="180436"/>
                  <a:pt x="26907" y="182729"/>
                  <a:pt x="24725" y="180436"/>
                </a:cubicBezTo>
                <a:cubicBezTo>
                  <a:pt x="20359" y="180436"/>
                  <a:pt x="20359" y="178143"/>
                  <a:pt x="20359" y="175850"/>
                </a:cubicBezTo>
                <a:lnTo>
                  <a:pt x="23087" y="170117"/>
                </a:lnTo>
                <a:lnTo>
                  <a:pt x="24725" y="173556"/>
                </a:lnTo>
                <a:lnTo>
                  <a:pt x="27770" y="173130"/>
                </a:lnTo>
                <a:lnTo>
                  <a:pt x="26907" y="175850"/>
                </a:lnTo>
                <a:cubicBezTo>
                  <a:pt x="24725" y="175850"/>
                  <a:pt x="24725" y="175850"/>
                  <a:pt x="29090" y="175850"/>
                </a:cubicBezTo>
                <a:lnTo>
                  <a:pt x="29090" y="172537"/>
                </a:lnTo>
                <a:lnTo>
                  <a:pt x="31273" y="168970"/>
                </a:lnTo>
                <a:close/>
                <a:moveTo>
                  <a:pt x="33456" y="162091"/>
                </a:moveTo>
                <a:cubicBezTo>
                  <a:pt x="30182" y="163237"/>
                  <a:pt x="26907" y="164957"/>
                  <a:pt x="24452" y="167250"/>
                </a:cubicBezTo>
                <a:lnTo>
                  <a:pt x="23087" y="170117"/>
                </a:lnTo>
                <a:lnTo>
                  <a:pt x="22542" y="168970"/>
                </a:lnTo>
                <a:cubicBezTo>
                  <a:pt x="22542" y="166677"/>
                  <a:pt x="22542" y="166677"/>
                  <a:pt x="24725" y="164384"/>
                </a:cubicBezTo>
                <a:cubicBezTo>
                  <a:pt x="26907" y="162091"/>
                  <a:pt x="31273" y="162091"/>
                  <a:pt x="33456" y="162091"/>
                </a:cubicBezTo>
                <a:close/>
                <a:moveTo>
                  <a:pt x="33456" y="162091"/>
                </a:moveTo>
                <a:cubicBezTo>
                  <a:pt x="33456" y="162091"/>
                  <a:pt x="35639" y="162091"/>
                  <a:pt x="35639" y="164384"/>
                </a:cubicBezTo>
                <a:lnTo>
                  <a:pt x="35202" y="164843"/>
                </a:lnTo>
                <a:close/>
                <a:moveTo>
                  <a:pt x="196323" y="145263"/>
                </a:moveTo>
                <a:cubicBezTo>
                  <a:pt x="202922" y="143041"/>
                  <a:pt x="200722" y="149709"/>
                  <a:pt x="196323" y="149709"/>
                </a:cubicBezTo>
                <a:cubicBezTo>
                  <a:pt x="147927" y="151931"/>
                  <a:pt x="101730" y="154154"/>
                  <a:pt x="53334" y="154154"/>
                </a:cubicBezTo>
                <a:cubicBezTo>
                  <a:pt x="48934" y="154154"/>
                  <a:pt x="53334" y="149709"/>
                  <a:pt x="57734" y="149709"/>
                </a:cubicBezTo>
                <a:cubicBezTo>
                  <a:pt x="103930" y="149709"/>
                  <a:pt x="150126" y="147486"/>
                  <a:pt x="196323" y="145263"/>
                </a:cubicBezTo>
                <a:close/>
                <a:moveTo>
                  <a:pt x="31824" y="137008"/>
                </a:moveTo>
                <a:cubicBezTo>
                  <a:pt x="31824" y="137008"/>
                  <a:pt x="31824" y="137008"/>
                  <a:pt x="31824" y="139231"/>
                </a:cubicBezTo>
                <a:cubicBezTo>
                  <a:pt x="31824" y="139231"/>
                  <a:pt x="29531" y="139231"/>
                  <a:pt x="29531" y="141453"/>
                </a:cubicBezTo>
                <a:lnTo>
                  <a:pt x="29531" y="142688"/>
                </a:lnTo>
                <a:lnTo>
                  <a:pt x="27965" y="142267"/>
                </a:lnTo>
                <a:lnTo>
                  <a:pt x="29531" y="139231"/>
                </a:lnTo>
                <a:cubicBezTo>
                  <a:pt x="27238" y="137008"/>
                  <a:pt x="29531" y="137008"/>
                  <a:pt x="31824" y="137008"/>
                </a:cubicBezTo>
                <a:close/>
                <a:moveTo>
                  <a:pt x="35881" y="135299"/>
                </a:moveTo>
                <a:lnTo>
                  <a:pt x="38417" y="139231"/>
                </a:lnTo>
                <a:cubicBezTo>
                  <a:pt x="38130" y="142009"/>
                  <a:pt x="36411" y="144787"/>
                  <a:pt x="34117" y="145898"/>
                </a:cubicBezTo>
                <a:cubicBezTo>
                  <a:pt x="31824" y="148121"/>
                  <a:pt x="29531" y="152566"/>
                  <a:pt x="24945" y="150343"/>
                </a:cubicBezTo>
                <a:cubicBezTo>
                  <a:pt x="20359" y="150343"/>
                  <a:pt x="20359" y="148121"/>
                  <a:pt x="20359" y="143676"/>
                </a:cubicBezTo>
                <a:lnTo>
                  <a:pt x="23274" y="138214"/>
                </a:lnTo>
                <a:lnTo>
                  <a:pt x="24945" y="141453"/>
                </a:lnTo>
                <a:lnTo>
                  <a:pt x="27965" y="142267"/>
                </a:lnTo>
                <a:lnTo>
                  <a:pt x="27238" y="143676"/>
                </a:lnTo>
                <a:cubicBezTo>
                  <a:pt x="24945" y="145898"/>
                  <a:pt x="27238" y="145898"/>
                  <a:pt x="29531" y="145898"/>
                </a:cubicBezTo>
                <a:cubicBezTo>
                  <a:pt x="29531" y="143676"/>
                  <a:pt x="29531" y="143676"/>
                  <a:pt x="29531" y="143676"/>
                </a:cubicBezTo>
                <a:lnTo>
                  <a:pt x="29531" y="142688"/>
                </a:lnTo>
                <a:lnTo>
                  <a:pt x="30104" y="142842"/>
                </a:lnTo>
                <a:cubicBezTo>
                  <a:pt x="31824" y="142009"/>
                  <a:pt x="32971" y="140342"/>
                  <a:pt x="31824" y="139231"/>
                </a:cubicBezTo>
                <a:close/>
                <a:moveTo>
                  <a:pt x="34117" y="132563"/>
                </a:moveTo>
                <a:cubicBezTo>
                  <a:pt x="30678" y="132563"/>
                  <a:pt x="27238" y="133675"/>
                  <a:pt x="24658" y="135619"/>
                </a:cubicBezTo>
                <a:lnTo>
                  <a:pt x="23274" y="138214"/>
                </a:lnTo>
                <a:lnTo>
                  <a:pt x="22652" y="137008"/>
                </a:lnTo>
                <a:cubicBezTo>
                  <a:pt x="22652" y="137008"/>
                  <a:pt x="22652" y="134786"/>
                  <a:pt x="24945" y="134786"/>
                </a:cubicBezTo>
                <a:cubicBezTo>
                  <a:pt x="27238" y="132563"/>
                  <a:pt x="29531" y="130341"/>
                  <a:pt x="34117" y="132563"/>
                </a:cubicBezTo>
                <a:close/>
                <a:moveTo>
                  <a:pt x="34117" y="132563"/>
                </a:moveTo>
                <a:cubicBezTo>
                  <a:pt x="34117" y="132563"/>
                  <a:pt x="36411" y="132563"/>
                  <a:pt x="36411" y="134786"/>
                </a:cubicBezTo>
                <a:lnTo>
                  <a:pt x="35881" y="135299"/>
                </a:lnTo>
                <a:close/>
                <a:moveTo>
                  <a:pt x="198523" y="111972"/>
                </a:moveTo>
                <a:cubicBezTo>
                  <a:pt x="202922" y="111972"/>
                  <a:pt x="198523" y="116507"/>
                  <a:pt x="194123" y="116507"/>
                </a:cubicBezTo>
                <a:cubicBezTo>
                  <a:pt x="147927" y="114240"/>
                  <a:pt x="101730" y="125579"/>
                  <a:pt x="53334" y="123311"/>
                </a:cubicBezTo>
                <a:cubicBezTo>
                  <a:pt x="48934" y="123311"/>
                  <a:pt x="53334" y="116507"/>
                  <a:pt x="57734" y="116507"/>
                </a:cubicBezTo>
                <a:cubicBezTo>
                  <a:pt x="103930" y="118775"/>
                  <a:pt x="150126" y="109704"/>
                  <a:pt x="198523" y="111972"/>
                </a:cubicBezTo>
                <a:close/>
                <a:moveTo>
                  <a:pt x="29531" y="106529"/>
                </a:moveTo>
                <a:cubicBezTo>
                  <a:pt x="27238" y="106529"/>
                  <a:pt x="29531" y="106529"/>
                  <a:pt x="31824" y="106529"/>
                </a:cubicBezTo>
                <a:cubicBezTo>
                  <a:pt x="31824" y="106529"/>
                  <a:pt x="29531" y="108646"/>
                  <a:pt x="29531" y="110762"/>
                </a:cubicBezTo>
                <a:lnTo>
                  <a:pt x="29531" y="110997"/>
                </a:lnTo>
                <a:lnTo>
                  <a:pt x="28292" y="110934"/>
                </a:lnTo>
                <a:lnTo>
                  <a:pt x="29531" y="108646"/>
                </a:lnTo>
                <a:cubicBezTo>
                  <a:pt x="29531" y="108646"/>
                  <a:pt x="29531" y="108646"/>
                  <a:pt x="29531" y="106529"/>
                </a:cubicBezTo>
                <a:close/>
                <a:moveTo>
                  <a:pt x="35928" y="104635"/>
                </a:moveTo>
                <a:lnTo>
                  <a:pt x="38417" y="107852"/>
                </a:lnTo>
                <a:cubicBezTo>
                  <a:pt x="38130" y="110233"/>
                  <a:pt x="36411" y="112879"/>
                  <a:pt x="34117" y="114996"/>
                </a:cubicBezTo>
                <a:cubicBezTo>
                  <a:pt x="31824" y="117112"/>
                  <a:pt x="27238" y="119229"/>
                  <a:pt x="24945" y="119229"/>
                </a:cubicBezTo>
                <a:cubicBezTo>
                  <a:pt x="20359" y="119229"/>
                  <a:pt x="20359" y="117112"/>
                  <a:pt x="20359" y="112879"/>
                </a:cubicBezTo>
                <a:lnTo>
                  <a:pt x="23274" y="107677"/>
                </a:lnTo>
                <a:lnTo>
                  <a:pt x="24945" y="110762"/>
                </a:lnTo>
                <a:lnTo>
                  <a:pt x="28292" y="110934"/>
                </a:lnTo>
                <a:lnTo>
                  <a:pt x="27238" y="112879"/>
                </a:lnTo>
                <a:cubicBezTo>
                  <a:pt x="24945" y="114996"/>
                  <a:pt x="27238" y="114996"/>
                  <a:pt x="29531" y="112879"/>
                </a:cubicBezTo>
                <a:lnTo>
                  <a:pt x="29531" y="110997"/>
                </a:lnTo>
                <a:lnTo>
                  <a:pt x="30104" y="111027"/>
                </a:lnTo>
                <a:cubicBezTo>
                  <a:pt x="31824" y="110233"/>
                  <a:pt x="32971" y="108646"/>
                  <a:pt x="31824" y="106529"/>
                </a:cubicBezTo>
                <a:close/>
                <a:moveTo>
                  <a:pt x="34117" y="102296"/>
                </a:moveTo>
                <a:cubicBezTo>
                  <a:pt x="30678" y="102296"/>
                  <a:pt x="27238" y="103354"/>
                  <a:pt x="24658" y="105206"/>
                </a:cubicBezTo>
                <a:lnTo>
                  <a:pt x="23274" y="107677"/>
                </a:lnTo>
                <a:lnTo>
                  <a:pt x="22652" y="106529"/>
                </a:lnTo>
                <a:cubicBezTo>
                  <a:pt x="22652" y="106529"/>
                  <a:pt x="22652" y="104412"/>
                  <a:pt x="24945" y="104412"/>
                </a:cubicBezTo>
                <a:cubicBezTo>
                  <a:pt x="27238" y="102296"/>
                  <a:pt x="31824" y="100179"/>
                  <a:pt x="34117" y="102296"/>
                </a:cubicBezTo>
                <a:close/>
                <a:moveTo>
                  <a:pt x="34117" y="102296"/>
                </a:moveTo>
                <a:cubicBezTo>
                  <a:pt x="34117" y="102296"/>
                  <a:pt x="36411" y="102296"/>
                  <a:pt x="36411" y="104412"/>
                </a:cubicBezTo>
                <a:lnTo>
                  <a:pt x="35928" y="104635"/>
                </a:lnTo>
                <a:close/>
                <a:moveTo>
                  <a:pt x="57734" y="82716"/>
                </a:moveTo>
                <a:cubicBezTo>
                  <a:pt x="103930" y="82716"/>
                  <a:pt x="150126" y="84833"/>
                  <a:pt x="198523" y="84833"/>
                </a:cubicBezTo>
                <a:cubicBezTo>
                  <a:pt x="202922" y="84833"/>
                  <a:pt x="196323" y="89066"/>
                  <a:pt x="194123" y="89066"/>
                </a:cubicBezTo>
                <a:cubicBezTo>
                  <a:pt x="147927" y="89066"/>
                  <a:pt x="101730" y="86949"/>
                  <a:pt x="53334" y="86949"/>
                </a:cubicBezTo>
                <a:cubicBezTo>
                  <a:pt x="48934" y="86949"/>
                  <a:pt x="53334" y="82716"/>
                  <a:pt x="57734" y="82716"/>
                </a:cubicBezTo>
                <a:close/>
                <a:moveTo>
                  <a:pt x="29090" y="77601"/>
                </a:moveTo>
                <a:lnTo>
                  <a:pt x="29090" y="79640"/>
                </a:lnTo>
                <a:lnTo>
                  <a:pt x="28817" y="80181"/>
                </a:lnTo>
                <a:lnTo>
                  <a:pt x="27511" y="80090"/>
                </a:lnTo>
                <a:close/>
                <a:moveTo>
                  <a:pt x="29090" y="73015"/>
                </a:moveTo>
                <a:cubicBezTo>
                  <a:pt x="31273" y="73015"/>
                  <a:pt x="31273" y="73015"/>
                  <a:pt x="31273" y="75308"/>
                </a:cubicBezTo>
                <a:cubicBezTo>
                  <a:pt x="31273" y="75308"/>
                  <a:pt x="29090" y="77601"/>
                  <a:pt x="29090" y="77601"/>
                </a:cubicBezTo>
                <a:cubicBezTo>
                  <a:pt x="29090" y="77601"/>
                  <a:pt x="29090" y="75308"/>
                  <a:pt x="29090" y="75308"/>
                </a:cubicBezTo>
                <a:cubicBezTo>
                  <a:pt x="29090" y="75308"/>
                  <a:pt x="26907" y="75308"/>
                  <a:pt x="26907" y="75308"/>
                </a:cubicBezTo>
                <a:cubicBezTo>
                  <a:pt x="26907" y="73015"/>
                  <a:pt x="26907" y="73015"/>
                  <a:pt x="29090" y="73015"/>
                </a:cubicBezTo>
                <a:close/>
                <a:moveTo>
                  <a:pt x="34547" y="71869"/>
                </a:moveTo>
                <a:lnTo>
                  <a:pt x="37822" y="75308"/>
                </a:lnTo>
                <a:cubicBezTo>
                  <a:pt x="37822" y="79894"/>
                  <a:pt x="35639" y="82188"/>
                  <a:pt x="33456" y="84481"/>
                </a:cubicBezTo>
                <a:cubicBezTo>
                  <a:pt x="31273" y="86774"/>
                  <a:pt x="26907" y="89067"/>
                  <a:pt x="24725" y="86774"/>
                </a:cubicBezTo>
                <a:cubicBezTo>
                  <a:pt x="20359" y="86774"/>
                  <a:pt x="20359" y="84481"/>
                  <a:pt x="20359" y="82188"/>
                </a:cubicBezTo>
                <a:lnTo>
                  <a:pt x="23134" y="76552"/>
                </a:lnTo>
                <a:lnTo>
                  <a:pt x="24725" y="79894"/>
                </a:lnTo>
                <a:lnTo>
                  <a:pt x="27511" y="80090"/>
                </a:lnTo>
                <a:lnTo>
                  <a:pt x="24725" y="84481"/>
                </a:lnTo>
                <a:cubicBezTo>
                  <a:pt x="24725" y="84481"/>
                  <a:pt x="26907" y="84481"/>
                  <a:pt x="26907" y="82188"/>
                </a:cubicBezTo>
                <a:cubicBezTo>
                  <a:pt x="29090" y="82188"/>
                  <a:pt x="29090" y="82188"/>
                  <a:pt x="29090" y="82188"/>
                </a:cubicBezTo>
                <a:lnTo>
                  <a:pt x="29090" y="79640"/>
                </a:lnTo>
                <a:lnTo>
                  <a:pt x="31273" y="75308"/>
                </a:lnTo>
                <a:close/>
                <a:moveTo>
                  <a:pt x="33456" y="70722"/>
                </a:moveTo>
                <a:cubicBezTo>
                  <a:pt x="30182" y="70722"/>
                  <a:pt x="26907" y="71868"/>
                  <a:pt x="24452" y="73875"/>
                </a:cubicBezTo>
                <a:lnTo>
                  <a:pt x="23134" y="76552"/>
                </a:lnTo>
                <a:lnTo>
                  <a:pt x="22542" y="75308"/>
                </a:lnTo>
                <a:cubicBezTo>
                  <a:pt x="22542" y="73015"/>
                  <a:pt x="22542" y="73015"/>
                  <a:pt x="24725" y="73015"/>
                </a:cubicBezTo>
                <a:cubicBezTo>
                  <a:pt x="26907" y="70722"/>
                  <a:pt x="31273" y="68429"/>
                  <a:pt x="33456" y="70722"/>
                </a:cubicBezTo>
                <a:close/>
                <a:moveTo>
                  <a:pt x="33456" y="70722"/>
                </a:moveTo>
                <a:cubicBezTo>
                  <a:pt x="33456" y="70722"/>
                  <a:pt x="35639" y="70722"/>
                  <a:pt x="35639" y="70722"/>
                </a:cubicBezTo>
                <a:lnTo>
                  <a:pt x="34547" y="71869"/>
                </a:lnTo>
                <a:close/>
                <a:moveTo>
                  <a:pt x="29354" y="49378"/>
                </a:moveTo>
                <a:cubicBezTo>
                  <a:pt x="27237" y="51601"/>
                  <a:pt x="27237" y="51601"/>
                  <a:pt x="27237" y="51601"/>
                </a:cubicBezTo>
                <a:cubicBezTo>
                  <a:pt x="29354" y="51601"/>
                  <a:pt x="29354" y="51601"/>
                  <a:pt x="29354" y="51601"/>
                </a:cubicBezTo>
                <a:close/>
                <a:moveTo>
                  <a:pt x="57734" y="44616"/>
                </a:moveTo>
                <a:cubicBezTo>
                  <a:pt x="103930" y="44616"/>
                  <a:pt x="150126" y="44616"/>
                  <a:pt x="196323" y="44616"/>
                </a:cubicBezTo>
                <a:cubicBezTo>
                  <a:pt x="202922" y="44616"/>
                  <a:pt x="200722" y="48849"/>
                  <a:pt x="196323" y="48849"/>
                </a:cubicBezTo>
                <a:cubicBezTo>
                  <a:pt x="147927" y="50966"/>
                  <a:pt x="101730" y="50966"/>
                  <a:pt x="53334" y="48849"/>
                </a:cubicBezTo>
                <a:cubicBezTo>
                  <a:pt x="48934" y="48849"/>
                  <a:pt x="53334" y="44616"/>
                  <a:pt x="57734" y="44616"/>
                </a:cubicBezTo>
                <a:close/>
                <a:moveTo>
                  <a:pt x="27237" y="42711"/>
                </a:moveTo>
                <a:lnTo>
                  <a:pt x="31471" y="42711"/>
                </a:lnTo>
                <a:cubicBezTo>
                  <a:pt x="31471" y="44933"/>
                  <a:pt x="29354" y="44933"/>
                  <a:pt x="29354" y="44933"/>
                </a:cubicBezTo>
                <a:close/>
                <a:moveTo>
                  <a:pt x="35175" y="40766"/>
                </a:moveTo>
                <a:lnTo>
                  <a:pt x="37821" y="44933"/>
                </a:lnTo>
                <a:cubicBezTo>
                  <a:pt x="37821" y="47156"/>
                  <a:pt x="35704" y="51601"/>
                  <a:pt x="33587" y="51601"/>
                </a:cubicBezTo>
                <a:cubicBezTo>
                  <a:pt x="29354" y="56046"/>
                  <a:pt x="18771" y="60491"/>
                  <a:pt x="20887" y="51601"/>
                </a:cubicBezTo>
                <a:lnTo>
                  <a:pt x="23074" y="47163"/>
                </a:lnTo>
                <a:lnTo>
                  <a:pt x="28825" y="47712"/>
                </a:lnTo>
                <a:lnTo>
                  <a:pt x="29354" y="47156"/>
                </a:lnTo>
                <a:lnTo>
                  <a:pt x="31471" y="44933"/>
                </a:lnTo>
                <a:cubicBezTo>
                  <a:pt x="31471" y="42711"/>
                  <a:pt x="31471" y="42711"/>
                  <a:pt x="31471" y="42711"/>
                </a:cubicBezTo>
                <a:close/>
                <a:moveTo>
                  <a:pt x="34998" y="40488"/>
                </a:moveTo>
                <a:lnTo>
                  <a:pt x="35704" y="40488"/>
                </a:lnTo>
                <a:lnTo>
                  <a:pt x="35175" y="40766"/>
                </a:lnTo>
                <a:close/>
                <a:moveTo>
                  <a:pt x="33587" y="38266"/>
                </a:moveTo>
                <a:lnTo>
                  <a:pt x="34998" y="40488"/>
                </a:lnTo>
                <a:lnTo>
                  <a:pt x="33587" y="40488"/>
                </a:lnTo>
                <a:lnTo>
                  <a:pt x="27237" y="42711"/>
                </a:lnTo>
                <a:lnTo>
                  <a:pt x="24856" y="43544"/>
                </a:lnTo>
                <a:lnTo>
                  <a:pt x="23074" y="47163"/>
                </a:lnTo>
                <a:lnTo>
                  <a:pt x="23004" y="47156"/>
                </a:lnTo>
                <a:cubicBezTo>
                  <a:pt x="23004" y="47156"/>
                  <a:pt x="23004" y="44933"/>
                  <a:pt x="23004" y="44933"/>
                </a:cubicBezTo>
                <a:cubicBezTo>
                  <a:pt x="23004" y="42711"/>
                  <a:pt x="25121" y="42711"/>
                  <a:pt x="25121" y="40488"/>
                </a:cubicBezTo>
                <a:cubicBezTo>
                  <a:pt x="27237" y="40488"/>
                  <a:pt x="31471" y="38266"/>
                  <a:pt x="33587" y="38266"/>
                </a:cubicBezTo>
                <a:close/>
                <a:moveTo>
                  <a:pt x="78704" y="3976"/>
                </a:moveTo>
                <a:cubicBezTo>
                  <a:pt x="48076" y="2337"/>
                  <a:pt x="12482" y="3157"/>
                  <a:pt x="9171" y="35940"/>
                </a:cubicBezTo>
                <a:cubicBezTo>
                  <a:pt x="6963" y="57795"/>
                  <a:pt x="6963" y="79650"/>
                  <a:pt x="6963" y="101506"/>
                </a:cubicBezTo>
                <a:cubicBezTo>
                  <a:pt x="6963" y="138660"/>
                  <a:pt x="6963" y="177999"/>
                  <a:pt x="6963" y="215153"/>
                </a:cubicBezTo>
                <a:cubicBezTo>
                  <a:pt x="6963" y="234823"/>
                  <a:pt x="2549" y="265421"/>
                  <a:pt x="11378" y="282905"/>
                </a:cubicBezTo>
                <a:lnTo>
                  <a:pt x="21859" y="291380"/>
                </a:lnTo>
                <a:lnTo>
                  <a:pt x="22806" y="291850"/>
                </a:lnTo>
                <a:lnTo>
                  <a:pt x="23326" y="292566"/>
                </a:lnTo>
                <a:lnTo>
                  <a:pt x="30003" y="297965"/>
                </a:lnTo>
                <a:lnTo>
                  <a:pt x="41531" y="300222"/>
                </a:lnTo>
                <a:lnTo>
                  <a:pt x="27961" y="298947"/>
                </a:lnTo>
                <a:lnTo>
                  <a:pt x="29206" y="300659"/>
                </a:lnTo>
                <a:cubicBezTo>
                  <a:pt x="54282" y="317173"/>
                  <a:pt x="143762" y="307140"/>
                  <a:pt x="159157" y="307140"/>
                </a:cubicBezTo>
                <a:cubicBezTo>
                  <a:pt x="172352" y="307140"/>
                  <a:pt x="192145" y="311508"/>
                  <a:pt x="205340" y="307140"/>
                </a:cubicBezTo>
                <a:cubicBezTo>
                  <a:pt x="231730" y="300587"/>
                  <a:pt x="236129" y="283113"/>
                  <a:pt x="236129" y="263455"/>
                </a:cubicBezTo>
                <a:cubicBezTo>
                  <a:pt x="236129" y="219771"/>
                  <a:pt x="236129" y="173902"/>
                  <a:pt x="236129" y="130218"/>
                </a:cubicBezTo>
                <a:cubicBezTo>
                  <a:pt x="236129" y="108375"/>
                  <a:pt x="236129" y="88717"/>
                  <a:pt x="236129" y="66875"/>
                </a:cubicBezTo>
                <a:cubicBezTo>
                  <a:pt x="236129" y="55408"/>
                  <a:pt x="237366" y="36569"/>
                  <a:pt x="227779" y="26945"/>
                </a:cubicBezTo>
                <a:lnTo>
                  <a:pt x="224121" y="25353"/>
                </a:lnTo>
                <a:lnTo>
                  <a:pt x="227702" y="33754"/>
                </a:lnTo>
                <a:cubicBezTo>
                  <a:pt x="229909" y="66537"/>
                  <a:pt x="227702" y="99320"/>
                  <a:pt x="227702" y="129918"/>
                </a:cubicBezTo>
                <a:cubicBezTo>
                  <a:pt x="227702" y="171443"/>
                  <a:pt x="227702" y="210782"/>
                  <a:pt x="227702" y="252307"/>
                </a:cubicBezTo>
                <a:cubicBezTo>
                  <a:pt x="227702" y="280720"/>
                  <a:pt x="218872" y="300389"/>
                  <a:pt x="187969" y="302575"/>
                </a:cubicBezTo>
                <a:cubicBezTo>
                  <a:pt x="181347" y="302575"/>
                  <a:pt x="190176" y="300389"/>
                  <a:pt x="192384" y="300389"/>
                </a:cubicBezTo>
                <a:cubicBezTo>
                  <a:pt x="229909" y="296018"/>
                  <a:pt x="218872" y="226081"/>
                  <a:pt x="218872" y="202040"/>
                </a:cubicBezTo>
                <a:cubicBezTo>
                  <a:pt x="218872" y="160515"/>
                  <a:pt x="218872" y="118990"/>
                  <a:pt x="218872" y="77465"/>
                </a:cubicBezTo>
                <a:cubicBezTo>
                  <a:pt x="218872" y="55609"/>
                  <a:pt x="225494" y="20641"/>
                  <a:pt x="199006" y="7528"/>
                </a:cubicBezTo>
                <a:cubicBezTo>
                  <a:pt x="187969" y="3157"/>
                  <a:pt x="170310" y="5342"/>
                  <a:pt x="159273" y="5342"/>
                </a:cubicBezTo>
                <a:cubicBezTo>
                  <a:pt x="141614" y="5342"/>
                  <a:pt x="123955" y="5342"/>
                  <a:pt x="106296" y="5342"/>
                </a:cubicBezTo>
                <a:cubicBezTo>
                  <a:pt x="98570" y="5342"/>
                  <a:pt x="88913" y="4523"/>
                  <a:pt x="78704" y="3976"/>
                </a:cubicBezTo>
                <a:close/>
                <a:moveTo>
                  <a:pt x="42281" y="971"/>
                </a:moveTo>
                <a:cubicBezTo>
                  <a:pt x="79807" y="-1215"/>
                  <a:pt x="119540" y="971"/>
                  <a:pt x="157066" y="971"/>
                </a:cubicBezTo>
                <a:cubicBezTo>
                  <a:pt x="178588" y="971"/>
                  <a:pt x="205076" y="-1488"/>
                  <a:pt x="218838" y="12957"/>
                </a:cubicBezTo>
                <a:lnTo>
                  <a:pt x="219744" y="15082"/>
                </a:lnTo>
                <a:lnTo>
                  <a:pt x="237503" y="24317"/>
                </a:lnTo>
                <a:cubicBezTo>
                  <a:pt x="249874" y="41211"/>
                  <a:pt x="244925" y="75612"/>
                  <a:pt x="244925" y="95270"/>
                </a:cubicBezTo>
                <a:cubicBezTo>
                  <a:pt x="244925" y="143323"/>
                  <a:pt x="244925" y="191376"/>
                  <a:pt x="244925" y="241613"/>
                </a:cubicBezTo>
                <a:cubicBezTo>
                  <a:pt x="244925" y="267823"/>
                  <a:pt x="249324" y="302771"/>
                  <a:pt x="214137" y="311508"/>
                </a:cubicBezTo>
                <a:cubicBezTo>
                  <a:pt x="200941" y="315876"/>
                  <a:pt x="185547" y="311508"/>
                  <a:pt x="174551" y="311508"/>
                </a:cubicBezTo>
                <a:cubicBezTo>
                  <a:pt x="148161" y="311508"/>
                  <a:pt x="123969" y="311508"/>
                  <a:pt x="99778" y="311508"/>
                </a:cubicBezTo>
                <a:cubicBezTo>
                  <a:pt x="77786" y="311508"/>
                  <a:pt x="18407" y="322429"/>
                  <a:pt x="14009" y="294034"/>
                </a:cubicBezTo>
                <a:lnTo>
                  <a:pt x="15462" y="292591"/>
                </a:lnTo>
                <a:lnTo>
                  <a:pt x="8205" y="286901"/>
                </a:lnTo>
                <a:cubicBezTo>
                  <a:pt x="4618" y="281266"/>
                  <a:pt x="2549" y="273617"/>
                  <a:pt x="2549" y="263235"/>
                </a:cubicBezTo>
                <a:cubicBezTo>
                  <a:pt x="341" y="188927"/>
                  <a:pt x="-1866" y="114619"/>
                  <a:pt x="2549" y="40311"/>
                </a:cubicBezTo>
                <a:cubicBezTo>
                  <a:pt x="2549" y="16270"/>
                  <a:pt x="18000" y="3157"/>
                  <a:pt x="42281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e7d195523061f1c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 hidden="1">
            <a:extLst>
              <a:ext uri="{FF2B5EF4-FFF2-40B4-BE49-F238E27FC236}">
                <a16:creationId xmlns="" xmlns:a16="http://schemas.microsoft.com/office/drawing/2014/main" id="{BA0AE132-CE56-4604-B958-F7176B84878E}"/>
              </a:ext>
            </a:extLst>
          </p:cNvPr>
          <p:cNvSpPr txBox="1"/>
          <p:nvPr/>
        </p:nvSpPr>
        <p:spPr>
          <a:xfrm>
            <a:off x="-355600" y="1803400"/>
            <a:ext cx="29892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e7d195523061f1c07797a755f80b33936a4bdb71a1e2e9b3B62BFFCC95B79A52B69A880DC502B9E829A24DBA5CC298944ED7C125A3C86A656AA7F644DB8944AD014E04A9878B8132B29416743944FF5DF7B305328D74A606473A2245CF56CC8645AB564CB57661BDFEEB7A97C9C70052F858D888A9303BD944E31C4FEC3188E7FD6EC68044F9A740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32771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/>
          <p:cNvGrpSpPr/>
          <p:nvPr/>
        </p:nvGrpSpPr>
        <p:grpSpPr>
          <a:xfrm>
            <a:off x="5872198" y="2587535"/>
            <a:ext cx="4454490" cy="1574440"/>
            <a:chOff x="5616726" y="2406020"/>
            <a:chExt cx="4454490" cy="1574440"/>
          </a:xfrm>
        </p:grpSpPr>
        <p:sp>
          <p:nvSpPr>
            <p:cNvPr id="209" name="文本框 208"/>
            <p:cNvSpPr txBox="1"/>
            <p:nvPr/>
          </p:nvSpPr>
          <p:spPr>
            <a:xfrm>
              <a:off x="5616726" y="2406020"/>
              <a:ext cx="26699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+mj-ea"/>
                  <a:ea typeface="+mj-ea"/>
                </a:rPr>
                <a:t>PART 01</a:t>
              </a: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5616726" y="3036355"/>
              <a:ext cx="4454490" cy="9441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sz="1600" dirty="0">
                  <a:solidFill>
                    <a:schemeClr val="bg1"/>
                  </a:solidFill>
                </a:rPr>
                <a:t>前端工程师的职业现状和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前景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endParaRPr lang="en-US" altLang="zh-CN" sz="1600" dirty="0">
                <a:solidFill>
                  <a:schemeClr val="bg1"/>
                </a:solidFill>
              </a:endParaRPr>
            </a:p>
            <a:p>
              <a:r>
                <a:rPr lang="zh-CN" altLang="en-US" sz="1100" dirty="0" smtClean="0">
                  <a:solidFill>
                    <a:schemeClr val="bg1"/>
                  </a:solidFill>
                </a:rPr>
                <a:t>团队阶梯，发展瓶颈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直接连接符 2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77867C4A-33B7-4DEA-9DE3-6C1F6DAD0B7F}"/>
              </a:ext>
            </a:extLst>
          </p:cNvPr>
          <p:cNvCxnSpPr/>
          <p:nvPr/>
        </p:nvCxnSpPr>
        <p:spPr>
          <a:xfrm>
            <a:off x="5544273" y="2149997"/>
            <a:ext cx="0" cy="25580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任意多边形: 形状 215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D394920F-3FC6-403E-8413-3651F6ED21F1}"/>
              </a:ext>
            </a:extLst>
          </p:cNvPr>
          <p:cNvSpPr>
            <a:spLocks/>
          </p:cNvSpPr>
          <p:nvPr/>
        </p:nvSpPr>
        <p:spPr bwMode="auto">
          <a:xfrm>
            <a:off x="3413539" y="2890040"/>
            <a:ext cx="1290277" cy="1077921"/>
          </a:xfrm>
          <a:custGeom>
            <a:avLst/>
            <a:gdLst>
              <a:gd name="connsiteX0" fmla="*/ 1510414 w 1515908"/>
              <a:gd name="connsiteY0" fmla="*/ 1253006 h 1266417"/>
              <a:gd name="connsiteX1" fmla="*/ 1507817 w 1515908"/>
              <a:gd name="connsiteY1" fmla="*/ 1259874 h 1266417"/>
              <a:gd name="connsiteX2" fmla="*/ 1495949 w 1515908"/>
              <a:gd name="connsiteY2" fmla="*/ 1266064 h 1266417"/>
              <a:gd name="connsiteX3" fmla="*/ 1484995 w 1515908"/>
              <a:gd name="connsiteY3" fmla="*/ 1262835 h 1266417"/>
              <a:gd name="connsiteX4" fmla="*/ 1489476 w 1515908"/>
              <a:gd name="connsiteY4" fmla="*/ 1262835 h 1266417"/>
              <a:gd name="connsiteX5" fmla="*/ 1507749 w 1515908"/>
              <a:gd name="connsiteY5" fmla="*/ 1257116 h 1266417"/>
              <a:gd name="connsiteX6" fmla="*/ 1513211 w 1515908"/>
              <a:gd name="connsiteY6" fmla="*/ 1236004 h 1266417"/>
              <a:gd name="connsiteX7" fmla="*/ 1515908 w 1515908"/>
              <a:gd name="connsiteY7" fmla="*/ 1244534 h 1266417"/>
              <a:gd name="connsiteX8" fmla="*/ 1510414 w 1515908"/>
              <a:gd name="connsiteY8" fmla="*/ 1253006 h 1266417"/>
              <a:gd name="connsiteX9" fmla="*/ 1513211 w 1515908"/>
              <a:gd name="connsiteY9" fmla="*/ 1245610 h 1266417"/>
              <a:gd name="connsiteX10" fmla="*/ 453173 w 1515908"/>
              <a:gd name="connsiteY10" fmla="*/ 1223577 h 1266417"/>
              <a:gd name="connsiteX11" fmla="*/ 449320 w 1515908"/>
              <a:gd name="connsiteY11" fmla="*/ 1226233 h 1266417"/>
              <a:gd name="connsiteX12" fmla="*/ 449485 w 1515908"/>
              <a:gd name="connsiteY12" fmla="*/ 1226233 h 1266417"/>
              <a:gd name="connsiteX13" fmla="*/ 451193 w 1515908"/>
              <a:gd name="connsiteY13" fmla="*/ 1226233 h 1266417"/>
              <a:gd name="connsiteX14" fmla="*/ 738019 w 1515908"/>
              <a:gd name="connsiteY14" fmla="*/ 1175740 h 1266417"/>
              <a:gd name="connsiteX15" fmla="*/ 753381 w 1515908"/>
              <a:gd name="connsiteY15" fmla="*/ 1188273 h 1266417"/>
              <a:gd name="connsiteX16" fmla="*/ 740214 w 1515908"/>
              <a:gd name="connsiteY16" fmla="*/ 1202895 h 1266417"/>
              <a:gd name="connsiteX17" fmla="*/ 705102 w 1515908"/>
              <a:gd name="connsiteY17" fmla="*/ 1215428 h 1266417"/>
              <a:gd name="connsiteX18" fmla="*/ 691935 w 1515908"/>
              <a:gd name="connsiteY18" fmla="*/ 1202895 h 1266417"/>
              <a:gd name="connsiteX19" fmla="*/ 705102 w 1515908"/>
              <a:gd name="connsiteY19" fmla="*/ 1188273 h 1266417"/>
              <a:gd name="connsiteX20" fmla="*/ 738019 w 1515908"/>
              <a:gd name="connsiteY20" fmla="*/ 1175740 h 1266417"/>
              <a:gd name="connsiteX21" fmla="*/ 820289 w 1515908"/>
              <a:gd name="connsiteY21" fmla="*/ 911138 h 1266417"/>
              <a:gd name="connsiteX22" fmla="*/ 828226 w 1515908"/>
              <a:gd name="connsiteY22" fmla="*/ 914574 h 1266417"/>
              <a:gd name="connsiteX23" fmla="*/ 828226 w 1515908"/>
              <a:gd name="connsiteY23" fmla="*/ 960294 h 1266417"/>
              <a:gd name="connsiteX24" fmla="*/ 777426 w 1515908"/>
              <a:gd name="connsiteY24" fmla="*/ 973357 h 1266417"/>
              <a:gd name="connsiteX25" fmla="*/ 777426 w 1515908"/>
              <a:gd name="connsiteY25" fmla="*/ 929814 h 1266417"/>
              <a:gd name="connsiteX26" fmla="*/ 820289 w 1515908"/>
              <a:gd name="connsiteY26" fmla="*/ 911138 h 1266417"/>
              <a:gd name="connsiteX27" fmla="*/ 714237 w 1515908"/>
              <a:gd name="connsiteY27" fmla="*/ 879603 h 1266417"/>
              <a:gd name="connsiteX28" fmla="*/ 714611 w 1515908"/>
              <a:gd name="connsiteY28" fmla="*/ 888550 h 1266417"/>
              <a:gd name="connsiteX29" fmla="*/ 713689 w 1515908"/>
              <a:gd name="connsiteY29" fmla="*/ 889679 h 1266417"/>
              <a:gd name="connsiteX30" fmla="*/ 712992 w 1515908"/>
              <a:gd name="connsiteY30" fmla="*/ 905564 h 1266417"/>
              <a:gd name="connsiteX31" fmla="*/ 714611 w 1515908"/>
              <a:gd name="connsiteY31" fmla="*/ 942459 h 1266417"/>
              <a:gd name="connsiteX32" fmla="*/ 798794 w 1515908"/>
              <a:gd name="connsiteY32" fmla="*/ 988034 h 1266417"/>
              <a:gd name="connsiteX33" fmla="*/ 891612 w 1515908"/>
              <a:gd name="connsiteY33" fmla="*/ 959821 h 1266417"/>
              <a:gd name="connsiteX34" fmla="*/ 893231 w 1515908"/>
              <a:gd name="connsiteY34" fmla="*/ 920756 h 1266417"/>
              <a:gd name="connsiteX35" fmla="*/ 892361 w 1515908"/>
              <a:gd name="connsiteY35" fmla="*/ 899768 h 1266417"/>
              <a:gd name="connsiteX36" fmla="*/ 891612 w 1515908"/>
              <a:gd name="connsiteY36" fmla="*/ 899307 h 1266417"/>
              <a:gd name="connsiteX37" fmla="*/ 891612 w 1515908"/>
              <a:gd name="connsiteY37" fmla="*/ 882996 h 1266417"/>
              <a:gd name="connsiteX38" fmla="*/ 889844 w 1515908"/>
              <a:gd name="connsiteY38" fmla="*/ 883367 h 1266417"/>
              <a:gd name="connsiteX39" fmla="*/ 811928 w 1515908"/>
              <a:gd name="connsiteY39" fmla="*/ 888403 h 1266417"/>
              <a:gd name="connsiteX40" fmla="*/ 303834 w 1515908"/>
              <a:gd name="connsiteY40" fmla="*/ 847858 h 1266417"/>
              <a:gd name="connsiteX41" fmla="*/ 310701 w 1515908"/>
              <a:gd name="connsiteY41" fmla="*/ 849840 h 1266417"/>
              <a:gd name="connsiteX42" fmla="*/ 155579 w 1515908"/>
              <a:gd name="connsiteY42" fmla="*/ 1036867 h 1266417"/>
              <a:gd name="connsiteX43" fmla="*/ 125417 w 1515908"/>
              <a:gd name="connsiteY43" fmla="*/ 1049765 h 1266417"/>
              <a:gd name="connsiteX44" fmla="*/ 106027 w 1515908"/>
              <a:gd name="connsiteY44" fmla="*/ 1045466 h 1266417"/>
              <a:gd name="connsiteX45" fmla="*/ 258994 w 1515908"/>
              <a:gd name="connsiteY45" fmla="*/ 858439 h 1266417"/>
              <a:gd name="connsiteX46" fmla="*/ 303834 w 1515908"/>
              <a:gd name="connsiteY46" fmla="*/ 847858 h 1266417"/>
              <a:gd name="connsiteX47" fmla="*/ 744831 w 1515908"/>
              <a:gd name="connsiteY47" fmla="*/ 770218 h 1266417"/>
              <a:gd name="connsiteX48" fmla="*/ 714611 w 1515908"/>
              <a:gd name="connsiteY48" fmla="*/ 811096 h 1266417"/>
              <a:gd name="connsiteX49" fmla="*/ 712992 w 1515908"/>
              <a:gd name="connsiteY49" fmla="*/ 849823 h 1266417"/>
              <a:gd name="connsiteX50" fmla="*/ 713315 w 1515908"/>
              <a:gd name="connsiteY50" fmla="*/ 857546 h 1266417"/>
              <a:gd name="connsiteX51" fmla="*/ 779561 w 1515908"/>
              <a:gd name="connsiteY51" fmla="*/ 862620 h 1266417"/>
              <a:gd name="connsiteX52" fmla="*/ 867626 w 1515908"/>
              <a:gd name="connsiteY52" fmla="*/ 860035 h 1266417"/>
              <a:gd name="connsiteX53" fmla="*/ 891612 w 1515908"/>
              <a:gd name="connsiteY53" fmla="*/ 856485 h 1266417"/>
              <a:gd name="connsiteX54" fmla="*/ 891612 w 1515908"/>
              <a:gd name="connsiteY54" fmla="*/ 824005 h 1266417"/>
              <a:gd name="connsiteX55" fmla="*/ 798794 w 1515908"/>
              <a:gd name="connsiteY55" fmla="*/ 770218 h 1266417"/>
              <a:gd name="connsiteX56" fmla="*/ 744831 w 1515908"/>
              <a:gd name="connsiteY56" fmla="*/ 770218 h 1266417"/>
              <a:gd name="connsiteX57" fmla="*/ 1353005 w 1515908"/>
              <a:gd name="connsiteY57" fmla="*/ 266176 h 1266417"/>
              <a:gd name="connsiteX58" fmla="*/ 1167766 w 1515908"/>
              <a:gd name="connsiteY58" fmla="*/ 270944 h 1266417"/>
              <a:gd name="connsiteX59" fmla="*/ 1033207 w 1515908"/>
              <a:gd name="connsiteY59" fmla="*/ 276923 h 1266417"/>
              <a:gd name="connsiteX60" fmla="*/ 1029838 w 1515908"/>
              <a:gd name="connsiteY60" fmla="*/ 278803 h 1266417"/>
              <a:gd name="connsiteX61" fmla="*/ 990896 w 1515908"/>
              <a:gd name="connsiteY61" fmla="*/ 278803 h 1266417"/>
              <a:gd name="connsiteX62" fmla="*/ 988899 w 1515908"/>
              <a:gd name="connsiteY62" fmla="*/ 278892 h 1266417"/>
              <a:gd name="connsiteX63" fmla="*/ 309237 w 1515908"/>
              <a:gd name="connsiteY63" fmla="*/ 278892 h 1266417"/>
              <a:gd name="connsiteX64" fmla="*/ 190565 w 1515908"/>
              <a:gd name="connsiteY64" fmla="*/ 280507 h 1266417"/>
              <a:gd name="connsiteX65" fmla="*/ 105913 w 1515908"/>
              <a:gd name="connsiteY65" fmla="*/ 279355 h 1266417"/>
              <a:gd name="connsiteX66" fmla="*/ 105913 w 1515908"/>
              <a:gd name="connsiteY66" fmla="*/ 645417 h 1266417"/>
              <a:gd name="connsiteX67" fmla="*/ 117119 w 1515908"/>
              <a:gd name="connsiteY67" fmla="*/ 645611 h 1266417"/>
              <a:gd name="connsiteX68" fmla="*/ 614456 w 1515908"/>
              <a:gd name="connsiteY68" fmla="*/ 839287 h 1266417"/>
              <a:gd name="connsiteX69" fmla="*/ 661118 w 1515908"/>
              <a:gd name="connsiteY69" fmla="*/ 848825 h 1266417"/>
              <a:gd name="connsiteX70" fmla="*/ 660917 w 1515908"/>
              <a:gd name="connsiteY70" fmla="*/ 842293 h 1266417"/>
              <a:gd name="connsiteX71" fmla="*/ 680074 w 1515908"/>
              <a:gd name="connsiteY71" fmla="*/ 787430 h 1266417"/>
              <a:gd name="connsiteX72" fmla="*/ 792319 w 1515908"/>
              <a:gd name="connsiteY72" fmla="*/ 759461 h 1266417"/>
              <a:gd name="connsiteX73" fmla="*/ 921831 w 1515908"/>
              <a:gd name="connsiteY73" fmla="*/ 772369 h 1266417"/>
              <a:gd name="connsiteX74" fmla="*/ 943957 w 1515908"/>
              <a:gd name="connsiteY74" fmla="*/ 827232 h 1266417"/>
              <a:gd name="connsiteX75" fmla="*/ 944167 w 1515908"/>
              <a:gd name="connsiteY75" fmla="*/ 847344 h 1266417"/>
              <a:gd name="connsiteX76" fmla="*/ 1004106 w 1515908"/>
              <a:gd name="connsiteY76" fmla="*/ 829082 h 1266417"/>
              <a:gd name="connsiteX77" fmla="*/ 1094598 w 1515908"/>
              <a:gd name="connsiteY77" fmla="*/ 793865 h 1266417"/>
              <a:gd name="connsiteX78" fmla="*/ 1467896 w 1515908"/>
              <a:gd name="connsiteY78" fmla="*/ 647760 h 1266417"/>
              <a:gd name="connsiteX79" fmla="*/ 1478688 w 1515908"/>
              <a:gd name="connsiteY79" fmla="*/ 644689 h 1266417"/>
              <a:gd name="connsiteX80" fmla="*/ 1478688 w 1515908"/>
              <a:gd name="connsiteY80" fmla="*/ 352096 h 1266417"/>
              <a:gd name="connsiteX81" fmla="*/ 1476868 w 1515908"/>
              <a:gd name="connsiteY81" fmla="*/ 286394 h 1266417"/>
              <a:gd name="connsiteX82" fmla="*/ 1475033 w 1515908"/>
              <a:gd name="connsiteY82" fmla="*/ 279191 h 1266417"/>
              <a:gd name="connsiteX83" fmla="*/ 1485566 w 1515908"/>
              <a:gd name="connsiteY83" fmla="*/ 279632 h 1266417"/>
              <a:gd name="connsiteX84" fmla="*/ 1472215 w 1515908"/>
              <a:gd name="connsiteY84" fmla="*/ 268127 h 1266417"/>
              <a:gd name="connsiteX85" fmla="*/ 1475033 w 1515908"/>
              <a:gd name="connsiteY85" fmla="*/ 279191 h 1266417"/>
              <a:gd name="connsiteX86" fmla="*/ 1467900 w 1515908"/>
              <a:gd name="connsiteY86" fmla="*/ 278892 h 1266417"/>
              <a:gd name="connsiteX87" fmla="*/ 1353005 w 1515908"/>
              <a:gd name="connsiteY87" fmla="*/ 266176 h 1266417"/>
              <a:gd name="connsiteX88" fmla="*/ 31607 w 1515908"/>
              <a:gd name="connsiteY88" fmla="*/ 261634 h 1266417"/>
              <a:gd name="connsiteX89" fmla="*/ 17953 w 1515908"/>
              <a:gd name="connsiteY89" fmla="*/ 278892 h 1266417"/>
              <a:gd name="connsiteX90" fmla="*/ 34958 w 1515908"/>
              <a:gd name="connsiteY90" fmla="*/ 277874 h 1266417"/>
              <a:gd name="connsiteX91" fmla="*/ 28842 w 1515908"/>
              <a:gd name="connsiteY91" fmla="*/ 408142 h 1266417"/>
              <a:gd name="connsiteX92" fmla="*/ 35214 w 1515908"/>
              <a:gd name="connsiteY92" fmla="*/ 819307 h 1266417"/>
              <a:gd name="connsiteX93" fmla="*/ 35214 w 1515908"/>
              <a:gd name="connsiteY93" fmla="*/ 1133652 h 1266417"/>
              <a:gd name="connsiteX94" fmla="*/ 34304 w 1515908"/>
              <a:gd name="connsiteY94" fmla="*/ 1226906 h 1266417"/>
              <a:gd name="connsiteX95" fmla="*/ 28932 w 1515908"/>
              <a:gd name="connsiteY95" fmla="*/ 1229119 h 1266417"/>
              <a:gd name="connsiteX96" fmla="*/ 15795 w 1515908"/>
              <a:gd name="connsiteY96" fmla="*/ 1226233 h 1266417"/>
              <a:gd name="connsiteX97" fmla="*/ 27161 w 1515908"/>
              <a:gd name="connsiteY97" fmla="*/ 1229850 h 1266417"/>
              <a:gd name="connsiteX98" fmla="*/ 28932 w 1515908"/>
              <a:gd name="connsiteY98" fmla="*/ 1229119 h 1266417"/>
              <a:gd name="connsiteX99" fmla="*/ 48868 w 1515908"/>
              <a:gd name="connsiteY99" fmla="*/ 1233500 h 1266417"/>
              <a:gd name="connsiteX100" fmla="*/ 70988 w 1515908"/>
              <a:gd name="connsiteY100" fmla="*/ 1233092 h 1266417"/>
              <a:gd name="connsiteX101" fmla="*/ 70988 w 1515908"/>
              <a:gd name="connsiteY101" fmla="*/ 282986 h 1266417"/>
              <a:gd name="connsiteX102" fmla="*/ 72817 w 1515908"/>
              <a:gd name="connsiteY102" fmla="*/ 278904 h 1266417"/>
              <a:gd name="connsiteX103" fmla="*/ 71894 w 1515908"/>
              <a:gd name="connsiteY103" fmla="*/ 278892 h 1266417"/>
              <a:gd name="connsiteX104" fmla="*/ 44923 w 1515908"/>
              <a:gd name="connsiteY104" fmla="*/ 277277 h 1266417"/>
              <a:gd name="connsiteX105" fmla="*/ 34958 w 1515908"/>
              <a:gd name="connsiteY105" fmla="*/ 277874 h 1266417"/>
              <a:gd name="connsiteX106" fmla="*/ 35214 w 1515908"/>
              <a:gd name="connsiteY106" fmla="*/ 272433 h 1266417"/>
              <a:gd name="connsiteX107" fmla="*/ 31607 w 1515908"/>
              <a:gd name="connsiteY107" fmla="*/ 261634 h 1266417"/>
              <a:gd name="connsiteX108" fmla="*/ 678899 w 1515908"/>
              <a:gd name="connsiteY108" fmla="*/ 73957 h 1266417"/>
              <a:gd name="connsiteX109" fmla="*/ 645536 w 1515908"/>
              <a:gd name="connsiteY109" fmla="*/ 81206 h 1266417"/>
              <a:gd name="connsiteX110" fmla="*/ 613354 w 1515908"/>
              <a:gd name="connsiteY110" fmla="*/ 211986 h 1266417"/>
              <a:gd name="connsiteX111" fmla="*/ 614798 w 1515908"/>
              <a:gd name="connsiteY111" fmla="*/ 242290 h 1266417"/>
              <a:gd name="connsiteX112" fmla="*/ 949234 w 1515908"/>
              <a:gd name="connsiteY112" fmla="*/ 242290 h 1266417"/>
              <a:gd name="connsiteX113" fmla="*/ 949618 w 1515908"/>
              <a:gd name="connsiteY113" fmla="*/ 235411 h 1266417"/>
              <a:gd name="connsiteX114" fmla="*/ 947796 w 1515908"/>
              <a:gd name="connsiteY114" fmla="*/ 130605 h 1266417"/>
              <a:gd name="connsiteX115" fmla="*/ 798825 w 1515908"/>
              <a:gd name="connsiteY115" fmla="*/ 81206 h 1266417"/>
              <a:gd name="connsiteX116" fmla="*/ 678899 w 1515908"/>
              <a:gd name="connsiteY116" fmla="*/ 73957 h 1266417"/>
              <a:gd name="connsiteX117" fmla="*/ 679001 w 1515908"/>
              <a:gd name="connsiteY117" fmla="*/ 14356 h 1266417"/>
              <a:gd name="connsiteX118" fmla="*/ 535427 w 1515908"/>
              <a:gd name="connsiteY118" fmla="*/ 79058 h 1266417"/>
              <a:gd name="connsiteX119" fmla="*/ 530873 w 1515908"/>
              <a:gd name="connsiteY119" fmla="*/ 214067 h 1266417"/>
              <a:gd name="connsiteX120" fmla="*/ 532436 w 1515908"/>
              <a:gd name="connsiteY120" fmla="*/ 242290 h 1266417"/>
              <a:gd name="connsiteX121" fmla="*/ 588215 w 1515908"/>
              <a:gd name="connsiteY121" fmla="*/ 242290 h 1266417"/>
              <a:gd name="connsiteX122" fmla="*/ 586703 w 1515908"/>
              <a:gd name="connsiteY122" fmla="*/ 217658 h 1266417"/>
              <a:gd name="connsiteX123" fmla="*/ 610992 w 1515908"/>
              <a:gd name="connsiteY123" fmla="*/ 76910 h 1266417"/>
              <a:gd name="connsiteX124" fmla="*/ 740532 w 1515908"/>
              <a:gd name="connsiteY124" fmla="*/ 66171 h 1266417"/>
              <a:gd name="connsiteX125" fmla="*/ 960750 w 1515908"/>
              <a:gd name="connsiteY125" fmla="*/ 81206 h 1266417"/>
              <a:gd name="connsiteX126" fmla="*/ 964393 w 1515908"/>
              <a:gd name="connsiteY126" fmla="*/ 209268 h 1266417"/>
              <a:gd name="connsiteX127" fmla="*/ 973135 w 1515908"/>
              <a:gd name="connsiteY127" fmla="*/ 242290 h 1266417"/>
              <a:gd name="connsiteX128" fmla="*/ 1024039 w 1515908"/>
              <a:gd name="connsiteY128" fmla="*/ 242290 h 1266417"/>
              <a:gd name="connsiteX129" fmla="*/ 1026667 w 1515908"/>
              <a:gd name="connsiteY129" fmla="*/ 228363 h 1266417"/>
              <a:gd name="connsiteX130" fmla="*/ 1021202 w 1515908"/>
              <a:gd name="connsiteY130" fmla="*/ 124162 h 1266417"/>
              <a:gd name="connsiteX131" fmla="*/ 952114 w 1515908"/>
              <a:gd name="connsiteY131" fmla="*/ 18920 h 1266417"/>
              <a:gd name="connsiteX132" fmla="*/ 854959 w 1515908"/>
              <a:gd name="connsiteY132" fmla="*/ 18920 h 1266417"/>
              <a:gd name="connsiteX133" fmla="*/ 679001 w 1515908"/>
              <a:gd name="connsiteY133" fmla="*/ 14356 h 1266417"/>
              <a:gd name="connsiteX134" fmla="*/ 862246 w 1515908"/>
              <a:gd name="connsiteY134" fmla="*/ 395 h 1266417"/>
              <a:gd name="connsiteX135" fmla="*/ 995294 w 1515908"/>
              <a:gd name="connsiteY135" fmla="*/ 12476 h 1266417"/>
              <a:gd name="connsiteX136" fmla="*/ 1051462 w 1515908"/>
              <a:gd name="connsiteY136" fmla="*/ 195207 h 1266417"/>
              <a:gd name="connsiteX137" fmla="*/ 1048377 w 1515908"/>
              <a:gd name="connsiteY137" fmla="*/ 242290 h 1266417"/>
              <a:gd name="connsiteX138" fmla="*/ 1493792 w 1515908"/>
              <a:gd name="connsiteY138" fmla="*/ 242290 h 1266417"/>
              <a:gd name="connsiteX139" fmla="*/ 1513211 w 1515908"/>
              <a:gd name="connsiteY139" fmla="*/ 257361 h 1266417"/>
              <a:gd name="connsiteX140" fmla="*/ 1513211 w 1515908"/>
              <a:gd name="connsiteY140" fmla="*/ 1236004 h 1266417"/>
              <a:gd name="connsiteX141" fmla="*/ 1511930 w 1515908"/>
              <a:gd name="connsiteY141" fmla="*/ 1231952 h 1266417"/>
              <a:gd name="connsiteX142" fmla="*/ 1493792 w 1515908"/>
              <a:gd name="connsiteY142" fmla="*/ 1226233 h 1266417"/>
              <a:gd name="connsiteX143" fmla="*/ 1478688 w 1515908"/>
              <a:gd name="connsiteY143" fmla="*/ 1226233 h 1266417"/>
              <a:gd name="connsiteX144" fmla="*/ 1478688 w 1515908"/>
              <a:gd name="connsiteY144" fmla="*/ 685818 h 1266417"/>
              <a:gd name="connsiteX145" fmla="*/ 1478688 w 1515908"/>
              <a:gd name="connsiteY145" fmla="*/ 668259 h 1266417"/>
              <a:gd name="connsiteX146" fmla="*/ 1402960 w 1515908"/>
              <a:gd name="connsiteY146" fmla="*/ 706309 h 1266417"/>
              <a:gd name="connsiteX147" fmla="*/ 1098914 w 1515908"/>
              <a:gd name="connsiteY147" fmla="*/ 817499 h 1266417"/>
              <a:gd name="connsiteX148" fmla="*/ 957848 w 1515908"/>
              <a:gd name="connsiteY148" fmla="*/ 869066 h 1266417"/>
              <a:gd name="connsiteX149" fmla="*/ 943917 w 1515908"/>
              <a:gd name="connsiteY149" fmla="*/ 871996 h 1266417"/>
              <a:gd name="connsiteX150" fmla="*/ 943675 w 1515908"/>
              <a:gd name="connsiteY150" fmla="*/ 879992 h 1266417"/>
              <a:gd name="connsiteX151" fmla="*/ 944766 w 1515908"/>
              <a:gd name="connsiteY151" fmla="*/ 927809 h 1266417"/>
              <a:gd name="connsiteX152" fmla="*/ 928307 w 1515908"/>
              <a:gd name="connsiteY152" fmla="*/ 983693 h 1266417"/>
              <a:gd name="connsiteX153" fmla="*/ 809587 w 1515908"/>
              <a:gd name="connsiteY153" fmla="*/ 1014077 h 1266417"/>
              <a:gd name="connsiteX154" fmla="*/ 684391 w 1515908"/>
              <a:gd name="connsiteY154" fmla="*/ 998885 h 1266417"/>
              <a:gd name="connsiteX155" fmla="*/ 661457 w 1515908"/>
              <a:gd name="connsiteY155" fmla="*/ 944357 h 1266417"/>
              <a:gd name="connsiteX156" fmla="*/ 662528 w 1515908"/>
              <a:gd name="connsiteY156" fmla="*/ 894593 h 1266417"/>
              <a:gd name="connsiteX157" fmla="*/ 661888 w 1515908"/>
              <a:gd name="connsiteY157" fmla="*/ 873804 h 1266417"/>
              <a:gd name="connsiteX158" fmla="*/ 528857 w 1515908"/>
              <a:gd name="connsiteY158" fmla="*/ 841608 h 1266417"/>
              <a:gd name="connsiteX159" fmla="*/ 255117 w 1515908"/>
              <a:gd name="connsiteY159" fmla="*/ 738840 h 1266417"/>
              <a:gd name="connsiteX160" fmla="*/ 248773 w 1515908"/>
              <a:gd name="connsiteY160" fmla="*/ 736297 h 1266417"/>
              <a:gd name="connsiteX161" fmla="*/ 157618 w 1515908"/>
              <a:gd name="connsiteY161" fmla="*/ 854336 h 1266417"/>
              <a:gd name="connsiteX162" fmla="*/ 110314 w 1515908"/>
              <a:gd name="connsiteY162" fmla="*/ 856482 h 1266417"/>
              <a:gd name="connsiteX163" fmla="*/ 211372 w 1515908"/>
              <a:gd name="connsiteY163" fmla="*/ 727765 h 1266417"/>
              <a:gd name="connsiteX164" fmla="*/ 218100 w 1515908"/>
              <a:gd name="connsiteY164" fmla="*/ 724004 h 1266417"/>
              <a:gd name="connsiteX165" fmla="*/ 105913 w 1515908"/>
              <a:gd name="connsiteY165" fmla="*/ 679038 h 1266417"/>
              <a:gd name="connsiteX166" fmla="*/ 105913 w 1515908"/>
              <a:gd name="connsiteY166" fmla="*/ 945465 h 1266417"/>
              <a:gd name="connsiteX167" fmla="*/ 246326 w 1515908"/>
              <a:gd name="connsiteY167" fmla="*/ 792305 h 1266417"/>
              <a:gd name="connsiteX168" fmla="*/ 278886 w 1515908"/>
              <a:gd name="connsiteY168" fmla="*/ 779425 h 1266417"/>
              <a:gd name="connsiteX169" fmla="*/ 294080 w 1515908"/>
              <a:gd name="connsiteY169" fmla="*/ 792305 h 1266417"/>
              <a:gd name="connsiteX170" fmla="*/ 146475 w 1515908"/>
              <a:gd name="connsiteY170" fmla="*/ 953311 h 1266417"/>
              <a:gd name="connsiteX171" fmla="*/ 111745 w 1515908"/>
              <a:gd name="connsiteY171" fmla="*/ 966191 h 1266417"/>
              <a:gd name="connsiteX172" fmla="*/ 105913 w 1515908"/>
              <a:gd name="connsiteY172" fmla="*/ 964653 h 1266417"/>
              <a:gd name="connsiteX173" fmla="*/ 105913 w 1515908"/>
              <a:gd name="connsiteY173" fmla="*/ 1161335 h 1266417"/>
              <a:gd name="connsiteX174" fmla="*/ 132568 w 1515908"/>
              <a:gd name="connsiteY174" fmla="*/ 1133211 h 1266417"/>
              <a:gd name="connsiteX175" fmla="*/ 127274 w 1515908"/>
              <a:gd name="connsiteY175" fmla="*/ 1133519 h 1266417"/>
              <a:gd name="connsiteX176" fmla="*/ 118934 w 1515908"/>
              <a:gd name="connsiteY176" fmla="*/ 1112710 h 1266417"/>
              <a:gd name="connsiteX177" fmla="*/ 260985 w 1515908"/>
              <a:gd name="connsiteY177" fmla="*/ 928937 h 1266417"/>
              <a:gd name="connsiteX178" fmla="*/ 294614 w 1515908"/>
              <a:gd name="connsiteY178" fmla="*/ 920019 h 1266417"/>
              <a:gd name="connsiteX179" fmla="*/ 304031 w 1515908"/>
              <a:gd name="connsiteY179" fmla="*/ 941909 h 1266417"/>
              <a:gd name="connsiteX180" fmla="*/ 265357 w 1515908"/>
              <a:gd name="connsiteY180" fmla="*/ 990616 h 1266417"/>
              <a:gd name="connsiteX181" fmla="*/ 279669 w 1515908"/>
              <a:gd name="connsiteY181" fmla="*/ 983159 h 1266417"/>
              <a:gd name="connsiteX182" fmla="*/ 307082 w 1515908"/>
              <a:gd name="connsiteY182" fmla="*/ 1006600 h 1266417"/>
              <a:gd name="connsiteX183" fmla="*/ 133802 w 1515908"/>
              <a:gd name="connsiteY183" fmla="*/ 1192770 h 1266417"/>
              <a:gd name="connsiteX184" fmla="*/ 117896 w 1515908"/>
              <a:gd name="connsiteY184" fmla="*/ 1202275 h 1266417"/>
              <a:gd name="connsiteX185" fmla="*/ 105913 w 1515908"/>
              <a:gd name="connsiteY185" fmla="*/ 1202253 h 1266417"/>
              <a:gd name="connsiteX186" fmla="*/ 105913 w 1515908"/>
              <a:gd name="connsiteY186" fmla="*/ 1231482 h 1266417"/>
              <a:gd name="connsiteX187" fmla="*/ 112455 w 1515908"/>
              <a:gd name="connsiteY187" fmla="*/ 1230884 h 1266417"/>
              <a:gd name="connsiteX188" fmla="*/ 114174 w 1515908"/>
              <a:gd name="connsiteY188" fmla="*/ 1223241 h 1266417"/>
              <a:gd name="connsiteX189" fmla="*/ 286377 w 1515908"/>
              <a:gd name="connsiteY189" fmla="*/ 1048009 h 1266417"/>
              <a:gd name="connsiteX190" fmla="*/ 327276 w 1515908"/>
              <a:gd name="connsiteY190" fmla="*/ 1060989 h 1266417"/>
              <a:gd name="connsiteX191" fmla="*/ 241443 w 1515908"/>
              <a:gd name="connsiteY191" fmla="*/ 1147794 h 1266417"/>
              <a:gd name="connsiteX192" fmla="*/ 166419 w 1515908"/>
              <a:gd name="connsiteY192" fmla="*/ 1226567 h 1266417"/>
              <a:gd name="connsiteX193" fmla="*/ 171147 w 1515908"/>
              <a:gd name="connsiteY193" fmla="*/ 1226233 h 1266417"/>
              <a:gd name="connsiteX194" fmla="*/ 181480 w 1515908"/>
              <a:gd name="connsiteY194" fmla="*/ 1226233 h 1266417"/>
              <a:gd name="connsiteX195" fmla="*/ 249022 w 1515908"/>
              <a:gd name="connsiteY195" fmla="*/ 1154184 h 1266417"/>
              <a:gd name="connsiteX196" fmla="*/ 318825 w 1515908"/>
              <a:gd name="connsiteY196" fmla="*/ 1079723 h 1266417"/>
              <a:gd name="connsiteX197" fmla="*/ 359633 w 1515908"/>
              <a:gd name="connsiteY197" fmla="*/ 1090515 h 1266417"/>
              <a:gd name="connsiteX198" fmla="*/ 290904 w 1515908"/>
              <a:gd name="connsiteY198" fmla="*/ 1166055 h 1266417"/>
              <a:gd name="connsiteX199" fmla="*/ 236151 w 1515908"/>
              <a:gd name="connsiteY199" fmla="*/ 1226233 h 1266417"/>
              <a:gd name="connsiteX200" fmla="*/ 266683 w 1515908"/>
              <a:gd name="connsiteY200" fmla="*/ 1226233 h 1266417"/>
              <a:gd name="connsiteX201" fmla="*/ 349867 w 1515908"/>
              <a:gd name="connsiteY201" fmla="*/ 1107911 h 1266417"/>
              <a:gd name="connsiteX202" fmla="*/ 392925 w 1515908"/>
              <a:gd name="connsiteY202" fmla="*/ 1123065 h 1266417"/>
              <a:gd name="connsiteX203" fmla="*/ 319360 w 1515908"/>
              <a:gd name="connsiteY203" fmla="*/ 1226233 h 1266417"/>
              <a:gd name="connsiteX204" fmla="*/ 340927 w 1515908"/>
              <a:gd name="connsiteY204" fmla="*/ 1226233 h 1266417"/>
              <a:gd name="connsiteX205" fmla="*/ 342941 w 1515908"/>
              <a:gd name="connsiteY205" fmla="*/ 1217607 h 1266417"/>
              <a:gd name="connsiteX206" fmla="*/ 408076 w 1515908"/>
              <a:gd name="connsiteY206" fmla="*/ 1135810 h 1266417"/>
              <a:gd name="connsiteX207" fmla="*/ 451499 w 1515908"/>
              <a:gd name="connsiteY207" fmla="*/ 1146573 h 1266417"/>
              <a:gd name="connsiteX208" fmla="*/ 388066 w 1515908"/>
              <a:gd name="connsiteY208" fmla="*/ 1226233 h 1266417"/>
              <a:gd name="connsiteX209" fmla="*/ 409068 w 1515908"/>
              <a:gd name="connsiteY209" fmla="*/ 1226233 h 1266417"/>
              <a:gd name="connsiteX210" fmla="*/ 451114 w 1515908"/>
              <a:gd name="connsiteY210" fmla="*/ 1166930 h 1266417"/>
              <a:gd name="connsiteX211" fmla="*/ 481503 w 1515908"/>
              <a:gd name="connsiteY211" fmla="*/ 1154071 h 1266417"/>
              <a:gd name="connsiteX212" fmla="*/ 501039 w 1515908"/>
              <a:gd name="connsiteY212" fmla="*/ 1158358 h 1266417"/>
              <a:gd name="connsiteX213" fmla="*/ 489959 w 1515908"/>
              <a:gd name="connsiteY213" fmla="*/ 1174220 h 1266417"/>
              <a:gd name="connsiteX214" fmla="*/ 494559 w 1515908"/>
              <a:gd name="connsiteY214" fmla="*/ 1168047 h 1266417"/>
              <a:gd name="connsiteX215" fmla="*/ 529290 w 1515908"/>
              <a:gd name="connsiteY215" fmla="*/ 1155103 h 1266417"/>
              <a:gd name="connsiteX216" fmla="*/ 542314 w 1515908"/>
              <a:gd name="connsiteY216" fmla="*/ 1168047 h 1266417"/>
              <a:gd name="connsiteX217" fmla="*/ 498948 w 1515908"/>
              <a:gd name="connsiteY217" fmla="*/ 1226233 h 1266417"/>
              <a:gd name="connsiteX218" fmla="*/ 515568 w 1515908"/>
              <a:gd name="connsiteY218" fmla="*/ 1226233 h 1266417"/>
              <a:gd name="connsiteX219" fmla="*/ 561016 w 1515908"/>
              <a:gd name="connsiteY219" fmla="*/ 1170351 h 1266417"/>
              <a:gd name="connsiteX220" fmla="*/ 595522 w 1515908"/>
              <a:gd name="connsiteY220" fmla="*/ 1155103 h 1266417"/>
              <a:gd name="connsiteX221" fmla="*/ 608462 w 1515908"/>
              <a:gd name="connsiteY221" fmla="*/ 1170351 h 1266417"/>
              <a:gd name="connsiteX222" fmla="*/ 564581 w 1515908"/>
              <a:gd name="connsiteY222" fmla="*/ 1226233 h 1266417"/>
              <a:gd name="connsiteX223" fmla="*/ 589199 w 1515908"/>
              <a:gd name="connsiteY223" fmla="*/ 1226233 h 1266417"/>
              <a:gd name="connsiteX224" fmla="*/ 590559 w 1515908"/>
              <a:gd name="connsiteY224" fmla="*/ 1220539 h 1266417"/>
              <a:gd name="connsiteX225" fmla="*/ 620905 w 1515908"/>
              <a:gd name="connsiteY225" fmla="*/ 1180077 h 1266417"/>
              <a:gd name="connsiteX226" fmla="*/ 664256 w 1515908"/>
              <a:gd name="connsiteY226" fmla="*/ 1192854 h 1266417"/>
              <a:gd name="connsiteX227" fmla="*/ 637434 w 1515908"/>
              <a:gd name="connsiteY227" fmla="*/ 1226233 h 1266417"/>
              <a:gd name="connsiteX228" fmla="*/ 1478688 w 1515908"/>
              <a:gd name="connsiteY228" fmla="*/ 1226233 h 1266417"/>
              <a:gd name="connsiteX229" fmla="*/ 1478688 w 1515908"/>
              <a:gd name="connsiteY229" fmla="*/ 1247764 h 1266417"/>
              <a:gd name="connsiteX230" fmla="*/ 1484082 w 1515908"/>
              <a:gd name="connsiteY230" fmla="*/ 1262566 h 1266417"/>
              <a:gd name="connsiteX231" fmla="*/ 1484995 w 1515908"/>
              <a:gd name="connsiteY231" fmla="*/ 1262835 h 1266417"/>
              <a:gd name="connsiteX232" fmla="*/ 94778 w 1515908"/>
              <a:gd name="connsiteY232" fmla="*/ 1262835 h 1266417"/>
              <a:gd name="connsiteX233" fmla="*/ 88451 w 1515908"/>
              <a:gd name="connsiteY233" fmla="*/ 1266062 h 1266417"/>
              <a:gd name="connsiteX234" fmla="*/ 76445 w 1515908"/>
              <a:gd name="connsiteY234" fmla="*/ 1264111 h 1266417"/>
              <a:gd name="connsiteX235" fmla="*/ 75867 w 1515908"/>
              <a:gd name="connsiteY235" fmla="*/ 1262835 h 1266417"/>
              <a:gd name="connsiteX236" fmla="*/ 9322 w 1515908"/>
              <a:gd name="connsiteY236" fmla="*/ 1262835 h 1266417"/>
              <a:gd name="connsiteX237" fmla="*/ 691 w 1515908"/>
              <a:gd name="connsiteY237" fmla="*/ 1247764 h 1266417"/>
              <a:gd name="connsiteX238" fmla="*/ 691 w 1515908"/>
              <a:gd name="connsiteY238" fmla="*/ 261668 h 1266417"/>
              <a:gd name="connsiteX239" fmla="*/ 13637 w 1515908"/>
              <a:gd name="connsiteY239" fmla="*/ 242290 h 1266417"/>
              <a:gd name="connsiteX240" fmla="*/ 506410 w 1515908"/>
              <a:gd name="connsiteY240" fmla="*/ 242290 h 1266417"/>
              <a:gd name="connsiteX241" fmla="*/ 505134 w 1515908"/>
              <a:gd name="connsiteY241" fmla="*/ 213463 h 1266417"/>
              <a:gd name="connsiteX242" fmla="*/ 520314 w 1515908"/>
              <a:gd name="connsiteY242" fmla="*/ 59728 h 1266417"/>
              <a:gd name="connsiteX243" fmla="*/ 727578 w 1515908"/>
              <a:gd name="connsiteY243" fmla="*/ 6033 h 1266417"/>
              <a:gd name="connsiteX244" fmla="*/ 862246 w 1515908"/>
              <a:gd name="connsiteY244" fmla="*/ 395 h 126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515908" h="1266417">
                <a:moveTo>
                  <a:pt x="1510414" y="1253006"/>
                </a:moveTo>
                <a:lnTo>
                  <a:pt x="1507817" y="1259874"/>
                </a:lnTo>
                <a:cubicBezTo>
                  <a:pt x="1504580" y="1263373"/>
                  <a:pt x="1500265" y="1265526"/>
                  <a:pt x="1495949" y="1266064"/>
                </a:cubicBezTo>
                <a:lnTo>
                  <a:pt x="1484995" y="1262835"/>
                </a:lnTo>
                <a:lnTo>
                  <a:pt x="1489476" y="1262835"/>
                </a:lnTo>
                <a:cubicBezTo>
                  <a:pt x="1497028" y="1262835"/>
                  <a:pt x="1503231" y="1260547"/>
                  <a:pt x="1507749" y="1257116"/>
                </a:cubicBezTo>
                <a:close/>
                <a:moveTo>
                  <a:pt x="1513211" y="1236004"/>
                </a:moveTo>
                <a:lnTo>
                  <a:pt x="1515908" y="1244534"/>
                </a:lnTo>
                <a:lnTo>
                  <a:pt x="1510414" y="1253006"/>
                </a:lnTo>
                <a:lnTo>
                  <a:pt x="1513211" y="1245610"/>
                </a:lnTo>
                <a:close/>
                <a:moveTo>
                  <a:pt x="453173" y="1223577"/>
                </a:moveTo>
                <a:lnTo>
                  <a:pt x="449320" y="1226233"/>
                </a:lnTo>
                <a:lnTo>
                  <a:pt x="449485" y="1226233"/>
                </a:lnTo>
                <a:lnTo>
                  <a:pt x="451193" y="1226233"/>
                </a:lnTo>
                <a:close/>
                <a:moveTo>
                  <a:pt x="738019" y="1175740"/>
                </a:moveTo>
                <a:cubicBezTo>
                  <a:pt x="744603" y="1175740"/>
                  <a:pt x="759964" y="1179918"/>
                  <a:pt x="753381" y="1188273"/>
                </a:cubicBezTo>
                <a:cubicBezTo>
                  <a:pt x="748992" y="1192451"/>
                  <a:pt x="744603" y="1198717"/>
                  <a:pt x="740214" y="1202895"/>
                </a:cubicBezTo>
                <a:cubicBezTo>
                  <a:pt x="733630" y="1211250"/>
                  <a:pt x="718269" y="1215428"/>
                  <a:pt x="705102" y="1215428"/>
                </a:cubicBezTo>
                <a:cubicBezTo>
                  <a:pt x="698518" y="1215428"/>
                  <a:pt x="685351" y="1211250"/>
                  <a:pt x="691935" y="1202895"/>
                </a:cubicBezTo>
                <a:cubicBezTo>
                  <a:pt x="696324" y="1198717"/>
                  <a:pt x="700713" y="1192451"/>
                  <a:pt x="705102" y="1188273"/>
                </a:cubicBezTo>
                <a:cubicBezTo>
                  <a:pt x="711685" y="1179918"/>
                  <a:pt x="727047" y="1175740"/>
                  <a:pt x="738019" y="1175740"/>
                </a:cubicBezTo>
                <a:close/>
                <a:moveTo>
                  <a:pt x="820289" y="911138"/>
                </a:moveTo>
                <a:cubicBezTo>
                  <a:pt x="825051" y="911308"/>
                  <a:pt x="828226" y="912396"/>
                  <a:pt x="828226" y="914574"/>
                </a:cubicBezTo>
                <a:cubicBezTo>
                  <a:pt x="828226" y="929814"/>
                  <a:pt x="828226" y="945054"/>
                  <a:pt x="828226" y="960294"/>
                </a:cubicBezTo>
                <a:cubicBezTo>
                  <a:pt x="828226" y="975534"/>
                  <a:pt x="777426" y="982065"/>
                  <a:pt x="777426" y="973357"/>
                </a:cubicBezTo>
                <a:cubicBezTo>
                  <a:pt x="777426" y="958117"/>
                  <a:pt x="777426" y="942877"/>
                  <a:pt x="777426" y="929814"/>
                </a:cubicBezTo>
                <a:cubicBezTo>
                  <a:pt x="777426" y="918384"/>
                  <a:pt x="806001" y="910628"/>
                  <a:pt x="820289" y="911138"/>
                </a:cubicBezTo>
                <a:close/>
                <a:moveTo>
                  <a:pt x="714237" y="879603"/>
                </a:moveTo>
                <a:lnTo>
                  <a:pt x="714611" y="888550"/>
                </a:lnTo>
                <a:lnTo>
                  <a:pt x="713689" y="889679"/>
                </a:lnTo>
                <a:lnTo>
                  <a:pt x="712992" y="905564"/>
                </a:lnTo>
                <a:cubicBezTo>
                  <a:pt x="712452" y="918043"/>
                  <a:pt x="712452" y="930522"/>
                  <a:pt x="714611" y="942459"/>
                </a:cubicBezTo>
                <a:cubicBezTo>
                  <a:pt x="721087" y="994545"/>
                  <a:pt x="759940" y="988034"/>
                  <a:pt x="798794" y="988034"/>
                </a:cubicBezTo>
                <a:cubicBezTo>
                  <a:pt x="833331" y="988034"/>
                  <a:pt x="880819" y="1001055"/>
                  <a:pt x="891612" y="959821"/>
                </a:cubicBezTo>
                <a:cubicBezTo>
                  <a:pt x="893770" y="947884"/>
                  <a:pt x="893770" y="934320"/>
                  <a:pt x="893231" y="920756"/>
                </a:cubicBezTo>
                <a:lnTo>
                  <a:pt x="892361" y="899768"/>
                </a:lnTo>
                <a:lnTo>
                  <a:pt x="891612" y="899307"/>
                </a:lnTo>
                <a:lnTo>
                  <a:pt x="891612" y="882996"/>
                </a:lnTo>
                <a:lnTo>
                  <a:pt x="889844" y="883367"/>
                </a:lnTo>
                <a:cubicBezTo>
                  <a:pt x="866007" y="886657"/>
                  <a:pt x="840518" y="888403"/>
                  <a:pt x="811928" y="888403"/>
                </a:cubicBezTo>
                <a:close/>
                <a:moveTo>
                  <a:pt x="303834" y="847858"/>
                </a:moveTo>
                <a:cubicBezTo>
                  <a:pt x="308008" y="848093"/>
                  <a:pt x="310701" y="848765"/>
                  <a:pt x="310701" y="849840"/>
                </a:cubicBezTo>
                <a:cubicBezTo>
                  <a:pt x="261148" y="914332"/>
                  <a:pt x="209441" y="976674"/>
                  <a:pt x="155579" y="1036867"/>
                </a:cubicBezTo>
                <a:cubicBezTo>
                  <a:pt x="146961" y="1045466"/>
                  <a:pt x="136189" y="1047616"/>
                  <a:pt x="125417" y="1049765"/>
                </a:cubicBezTo>
                <a:cubicBezTo>
                  <a:pt x="123262" y="1049765"/>
                  <a:pt x="99563" y="1051915"/>
                  <a:pt x="106027" y="1045466"/>
                </a:cubicBezTo>
                <a:cubicBezTo>
                  <a:pt x="159888" y="985273"/>
                  <a:pt x="211596" y="922931"/>
                  <a:pt x="258994" y="858439"/>
                </a:cubicBezTo>
                <a:cubicBezTo>
                  <a:pt x="265457" y="850377"/>
                  <a:pt x="291311" y="847152"/>
                  <a:pt x="303834" y="847858"/>
                </a:cubicBezTo>
                <a:close/>
                <a:moveTo>
                  <a:pt x="744831" y="770218"/>
                </a:moveTo>
                <a:cubicBezTo>
                  <a:pt x="721087" y="770218"/>
                  <a:pt x="716770" y="778824"/>
                  <a:pt x="714611" y="811096"/>
                </a:cubicBezTo>
                <a:cubicBezTo>
                  <a:pt x="712452" y="822929"/>
                  <a:pt x="712452" y="836376"/>
                  <a:pt x="712992" y="849823"/>
                </a:cubicBezTo>
                <a:lnTo>
                  <a:pt x="713315" y="857546"/>
                </a:lnTo>
                <a:lnTo>
                  <a:pt x="779561" y="862620"/>
                </a:lnTo>
                <a:cubicBezTo>
                  <a:pt x="814625" y="862620"/>
                  <a:pt x="842811" y="861948"/>
                  <a:pt x="867626" y="860035"/>
                </a:cubicBezTo>
                <a:lnTo>
                  <a:pt x="891612" y="856485"/>
                </a:lnTo>
                <a:lnTo>
                  <a:pt x="891612" y="824005"/>
                </a:lnTo>
                <a:cubicBezTo>
                  <a:pt x="885136" y="770218"/>
                  <a:pt x="839807" y="770218"/>
                  <a:pt x="798794" y="770218"/>
                </a:cubicBezTo>
                <a:cubicBezTo>
                  <a:pt x="781526" y="770218"/>
                  <a:pt x="764258" y="770218"/>
                  <a:pt x="744831" y="770218"/>
                </a:cubicBezTo>
                <a:close/>
                <a:moveTo>
                  <a:pt x="1353005" y="266176"/>
                </a:moveTo>
                <a:cubicBezTo>
                  <a:pt x="1292927" y="264056"/>
                  <a:pt x="1229816" y="267235"/>
                  <a:pt x="1167766" y="270944"/>
                </a:cubicBezTo>
                <a:lnTo>
                  <a:pt x="1033207" y="276923"/>
                </a:lnTo>
                <a:lnTo>
                  <a:pt x="1029838" y="278803"/>
                </a:lnTo>
                <a:lnTo>
                  <a:pt x="990896" y="278803"/>
                </a:lnTo>
                <a:lnTo>
                  <a:pt x="988899" y="278892"/>
                </a:lnTo>
                <a:cubicBezTo>
                  <a:pt x="762345" y="278892"/>
                  <a:pt x="535791" y="278892"/>
                  <a:pt x="309237" y="278892"/>
                </a:cubicBezTo>
                <a:cubicBezTo>
                  <a:pt x="270399" y="278892"/>
                  <a:pt x="230482" y="279968"/>
                  <a:pt x="190565" y="280507"/>
                </a:cubicBezTo>
                <a:lnTo>
                  <a:pt x="105913" y="279355"/>
                </a:lnTo>
                <a:lnTo>
                  <a:pt x="105913" y="645417"/>
                </a:lnTo>
                <a:lnTo>
                  <a:pt x="117119" y="645611"/>
                </a:lnTo>
                <a:cubicBezTo>
                  <a:pt x="269244" y="702012"/>
                  <a:pt x="445643" y="795879"/>
                  <a:pt x="614456" y="839287"/>
                </a:cubicBezTo>
                <a:lnTo>
                  <a:pt x="661118" y="848825"/>
                </a:lnTo>
                <a:lnTo>
                  <a:pt x="660917" y="842293"/>
                </a:lnTo>
                <a:cubicBezTo>
                  <a:pt x="661727" y="821316"/>
                  <a:pt x="666044" y="801414"/>
                  <a:pt x="680074" y="787430"/>
                </a:cubicBezTo>
                <a:cubicBezTo>
                  <a:pt x="710294" y="757309"/>
                  <a:pt x="753465" y="759461"/>
                  <a:pt x="792319" y="759461"/>
                </a:cubicBezTo>
                <a:cubicBezTo>
                  <a:pt x="829014" y="759461"/>
                  <a:pt x="889453" y="748703"/>
                  <a:pt x="921831" y="772369"/>
                </a:cubicBezTo>
                <a:cubicBezTo>
                  <a:pt x="936941" y="785278"/>
                  <a:pt x="942338" y="805718"/>
                  <a:pt x="943957" y="827232"/>
                </a:cubicBezTo>
                <a:lnTo>
                  <a:pt x="944167" y="847344"/>
                </a:lnTo>
                <a:lnTo>
                  <a:pt x="1004106" y="829082"/>
                </a:lnTo>
                <a:cubicBezTo>
                  <a:pt x="1029460" y="819916"/>
                  <a:pt x="1058455" y="808368"/>
                  <a:pt x="1094598" y="793865"/>
                </a:cubicBezTo>
                <a:cubicBezTo>
                  <a:pt x="1215435" y="748744"/>
                  <a:pt x="1355691" y="712218"/>
                  <a:pt x="1467896" y="647760"/>
                </a:cubicBezTo>
                <a:lnTo>
                  <a:pt x="1478688" y="644689"/>
                </a:lnTo>
                <a:lnTo>
                  <a:pt x="1478688" y="352096"/>
                </a:lnTo>
                <a:cubicBezTo>
                  <a:pt x="1478688" y="335948"/>
                  <a:pt x="1479902" y="307689"/>
                  <a:pt x="1476868" y="286394"/>
                </a:cubicBezTo>
                <a:lnTo>
                  <a:pt x="1475033" y="279191"/>
                </a:lnTo>
                <a:lnTo>
                  <a:pt x="1485566" y="279632"/>
                </a:lnTo>
                <a:cubicBezTo>
                  <a:pt x="1492038" y="275797"/>
                  <a:pt x="1470597" y="261668"/>
                  <a:pt x="1472215" y="268127"/>
                </a:cubicBezTo>
                <a:lnTo>
                  <a:pt x="1475033" y="279191"/>
                </a:lnTo>
                <a:lnTo>
                  <a:pt x="1467900" y="278892"/>
                </a:lnTo>
                <a:cubicBezTo>
                  <a:pt x="1431759" y="271356"/>
                  <a:pt x="1393056" y="267588"/>
                  <a:pt x="1353005" y="266176"/>
                </a:cubicBezTo>
                <a:close/>
                <a:moveTo>
                  <a:pt x="31607" y="261634"/>
                </a:moveTo>
                <a:cubicBezTo>
                  <a:pt x="22808" y="260726"/>
                  <a:pt x="3389" y="283736"/>
                  <a:pt x="17953" y="278892"/>
                </a:cubicBezTo>
                <a:lnTo>
                  <a:pt x="34958" y="277874"/>
                </a:lnTo>
                <a:lnTo>
                  <a:pt x="28842" y="408142"/>
                </a:lnTo>
                <a:cubicBezTo>
                  <a:pt x="26718" y="545197"/>
                  <a:pt x="35214" y="685280"/>
                  <a:pt x="35214" y="819307"/>
                </a:cubicBezTo>
                <a:cubicBezTo>
                  <a:pt x="35214" y="924806"/>
                  <a:pt x="35214" y="1028153"/>
                  <a:pt x="35214" y="1133652"/>
                </a:cubicBezTo>
                <a:cubicBezTo>
                  <a:pt x="35214" y="1170792"/>
                  <a:pt x="44923" y="1215199"/>
                  <a:pt x="34304" y="1226906"/>
                </a:cubicBezTo>
                <a:lnTo>
                  <a:pt x="28932" y="1229119"/>
                </a:lnTo>
                <a:lnTo>
                  <a:pt x="15795" y="1226233"/>
                </a:lnTo>
                <a:cubicBezTo>
                  <a:pt x="20380" y="1228655"/>
                  <a:pt x="24122" y="1229799"/>
                  <a:pt x="27161" y="1229850"/>
                </a:cubicBezTo>
                <a:lnTo>
                  <a:pt x="28932" y="1229119"/>
                </a:lnTo>
                <a:lnTo>
                  <a:pt x="48868" y="1233500"/>
                </a:lnTo>
                <a:lnTo>
                  <a:pt x="70988" y="1233092"/>
                </a:lnTo>
                <a:lnTo>
                  <a:pt x="70988" y="282986"/>
                </a:lnTo>
                <a:lnTo>
                  <a:pt x="72817" y="278904"/>
                </a:lnTo>
                <a:lnTo>
                  <a:pt x="71894" y="278892"/>
                </a:lnTo>
                <a:cubicBezTo>
                  <a:pt x="64342" y="278892"/>
                  <a:pt x="54633" y="277815"/>
                  <a:pt x="44923" y="277277"/>
                </a:cubicBezTo>
                <a:lnTo>
                  <a:pt x="34958" y="277874"/>
                </a:lnTo>
                <a:lnTo>
                  <a:pt x="35214" y="272433"/>
                </a:lnTo>
                <a:cubicBezTo>
                  <a:pt x="36293" y="264897"/>
                  <a:pt x="34540" y="261937"/>
                  <a:pt x="31607" y="261634"/>
                </a:cubicBezTo>
                <a:close/>
                <a:moveTo>
                  <a:pt x="678899" y="73957"/>
                </a:moveTo>
                <a:cubicBezTo>
                  <a:pt x="665777" y="74762"/>
                  <a:pt x="654172" y="76910"/>
                  <a:pt x="645536" y="81206"/>
                </a:cubicBezTo>
                <a:cubicBezTo>
                  <a:pt x="609913" y="97314"/>
                  <a:pt x="610722" y="162956"/>
                  <a:pt x="613354" y="211986"/>
                </a:cubicBezTo>
                <a:lnTo>
                  <a:pt x="614798" y="242290"/>
                </a:lnTo>
                <a:lnTo>
                  <a:pt x="949234" y="242290"/>
                </a:lnTo>
                <a:lnTo>
                  <a:pt x="949618" y="235411"/>
                </a:lnTo>
                <a:cubicBezTo>
                  <a:pt x="952654" y="199871"/>
                  <a:pt x="957512" y="157990"/>
                  <a:pt x="947796" y="130605"/>
                </a:cubicBezTo>
                <a:cubicBezTo>
                  <a:pt x="928365" y="70467"/>
                  <a:pt x="852800" y="81206"/>
                  <a:pt x="798825" y="81206"/>
                </a:cubicBezTo>
                <a:cubicBezTo>
                  <a:pt x="771298" y="81206"/>
                  <a:pt x="718267" y="71541"/>
                  <a:pt x="678899" y="73957"/>
                </a:cubicBezTo>
                <a:close/>
                <a:moveTo>
                  <a:pt x="679001" y="14356"/>
                </a:moveTo>
                <a:cubicBezTo>
                  <a:pt x="614770" y="17846"/>
                  <a:pt x="555938" y="32881"/>
                  <a:pt x="535427" y="79058"/>
                </a:cubicBezTo>
                <a:cubicBezTo>
                  <a:pt x="520854" y="112886"/>
                  <a:pt x="526926" y="167252"/>
                  <a:pt x="530873" y="214067"/>
                </a:cubicBezTo>
                <a:lnTo>
                  <a:pt x="532436" y="242290"/>
                </a:lnTo>
                <a:lnTo>
                  <a:pt x="588215" y="242290"/>
                </a:lnTo>
                <a:lnTo>
                  <a:pt x="586703" y="217658"/>
                </a:lnTo>
                <a:cubicBezTo>
                  <a:pt x="582655" y="167118"/>
                  <a:pt x="578607" y="102684"/>
                  <a:pt x="610992" y="76910"/>
                </a:cubicBezTo>
                <a:cubicBezTo>
                  <a:pt x="641218" y="55432"/>
                  <a:pt x="708147" y="66171"/>
                  <a:pt x="740532" y="66171"/>
                </a:cubicBezTo>
                <a:cubicBezTo>
                  <a:pt x="785871" y="66171"/>
                  <a:pt x="921888" y="42546"/>
                  <a:pt x="960750" y="81206"/>
                </a:cubicBezTo>
                <a:cubicBezTo>
                  <a:pt x="989897" y="111812"/>
                  <a:pt x="965608" y="167789"/>
                  <a:pt x="964393" y="209268"/>
                </a:cubicBezTo>
                <a:lnTo>
                  <a:pt x="973135" y="242290"/>
                </a:lnTo>
                <a:lnTo>
                  <a:pt x="1024039" y="242290"/>
                </a:lnTo>
                <a:lnTo>
                  <a:pt x="1026667" y="228363"/>
                </a:lnTo>
                <a:cubicBezTo>
                  <a:pt x="1028489" y="194234"/>
                  <a:pt x="1021202" y="148324"/>
                  <a:pt x="1021202" y="124162"/>
                </a:cubicBezTo>
                <a:cubicBezTo>
                  <a:pt x="1021202" y="66171"/>
                  <a:pt x="1019043" y="25363"/>
                  <a:pt x="952114" y="18920"/>
                </a:cubicBezTo>
                <a:cubicBezTo>
                  <a:pt x="919729" y="16772"/>
                  <a:pt x="885185" y="18920"/>
                  <a:pt x="854959" y="18920"/>
                </a:cubicBezTo>
                <a:cubicBezTo>
                  <a:pt x="812859" y="18920"/>
                  <a:pt x="743231" y="10866"/>
                  <a:pt x="679001" y="14356"/>
                </a:cubicBezTo>
                <a:close/>
                <a:moveTo>
                  <a:pt x="862246" y="395"/>
                </a:moveTo>
                <a:cubicBezTo>
                  <a:pt x="908934" y="-947"/>
                  <a:pt x="955353" y="664"/>
                  <a:pt x="995294" y="12476"/>
                </a:cubicBezTo>
                <a:cubicBezTo>
                  <a:pt x="1061684" y="30196"/>
                  <a:pt x="1057635" y="120403"/>
                  <a:pt x="1051462" y="195207"/>
                </a:cubicBezTo>
                <a:lnTo>
                  <a:pt x="1048377" y="242290"/>
                </a:lnTo>
                <a:lnTo>
                  <a:pt x="1493792" y="242290"/>
                </a:lnTo>
                <a:cubicBezTo>
                  <a:pt x="1506738" y="242290"/>
                  <a:pt x="1513211" y="244443"/>
                  <a:pt x="1513211" y="257361"/>
                </a:cubicBezTo>
                <a:lnTo>
                  <a:pt x="1513211" y="1236004"/>
                </a:lnTo>
                <a:lnTo>
                  <a:pt x="1511930" y="1231952"/>
                </a:lnTo>
                <a:cubicBezTo>
                  <a:pt x="1508356" y="1228521"/>
                  <a:pt x="1502422" y="1226233"/>
                  <a:pt x="1493792" y="1226233"/>
                </a:cubicBezTo>
                <a:lnTo>
                  <a:pt x="1478688" y="1226233"/>
                </a:lnTo>
                <a:lnTo>
                  <a:pt x="1478688" y="685818"/>
                </a:lnTo>
                <a:lnTo>
                  <a:pt x="1478688" y="668259"/>
                </a:lnTo>
                <a:lnTo>
                  <a:pt x="1402960" y="706309"/>
                </a:lnTo>
                <a:cubicBezTo>
                  <a:pt x="1304039" y="749415"/>
                  <a:pt x="1196015" y="780436"/>
                  <a:pt x="1098914" y="817499"/>
                </a:cubicBezTo>
                <a:cubicBezTo>
                  <a:pt x="1044969" y="838985"/>
                  <a:pt x="1001813" y="856711"/>
                  <a:pt x="957848" y="869066"/>
                </a:cubicBezTo>
                <a:lnTo>
                  <a:pt x="943917" y="871996"/>
                </a:lnTo>
                <a:lnTo>
                  <a:pt x="943675" y="879992"/>
                </a:lnTo>
                <a:lnTo>
                  <a:pt x="944766" y="927809"/>
                </a:lnTo>
                <a:cubicBezTo>
                  <a:pt x="943957" y="948427"/>
                  <a:pt x="940179" y="968502"/>
                  <a:pt x="928307" y="983693"/>
                </a:cubicBezTo>
                <a:cubicBezTo>
                  <a:pt x="898087" y="1018417"/>
                  <a:pt x="850599" y="1014077"/>
                  <a:pt x="809587" y="1014077"/>
                </a:cubicBezTo>
                <a:cubicBezTo>
                  <a:pt x="772892" y="1014077"/>
                  <a:pt x="714611" y="1024928"/>
                  <a:pt x="684391" y="998885"/>
                </a:cubicBezTo>
                <a:cubicBezTo>
                  <a:pt x="668202" y="985864"/>
                  <a:pt x="662806" y="965789"/>
                  <a:pt x="661457" y="944357"/>
                </a:cubicBezTo>
                <a:lnTo>
                  <a:pt x="662528" y="894593"/>
                </a:lnTo>
                <a:lnTo>
                  <a:pt x="661888" y="873804"/>
                </a:lnTo>
                <a:lnTo>
                  <a:pt x="528857" y="841608"/>
                </a:lnTo>
                <a:cubicBezTo>
                  <a:pt x="436245" y="813546"/>
                  <a:pt x="345188" y="776155"/>
                  <a:pt x="255117" y="738840"/>
                </a:cubicBezTo>
                <a:lnTo>
                  <a:pt x="248773" y="736297"/>
                </a:lnTo>
                <a:lnTo>
                  <a:pt x="157618" y="854336"/>
                </a:lnTo>
                <a:cubicBezTo>
                  <a:pt x="149017" y="862917"/>
                  <a:pt x="99563" y="869353"/>
                  <a:pt x="110314" y="856482"/>
                </a:cubicBezTo>
                <a:cubicBezTo>
                  <a:pt x="144717" y="813576"/>
                  <a:pt x="179119" y="770671"/>
                  <a:pt x="211372" y="727765"/>
                </a:cubicBezTo>
                <a:lnTo>
                  <a:pt x="218100" y="724004"/>
                </a:lnTo>
                <a:lnTo>
                  <a:pt x="105913" y="679038"/>
                </a:lnTo>
                <a:lnTo>
                  <a:pt x="105913" y="945465"/>
                </a:lnTo>
                <a:lnTo>
                  <a:pt x="246326" y="792305"/>
                </a:lnTo>
                <a:cubicBezTo>
                  <a:pt x="252838" y="783718"/>
                  <a:pt x="268033" y="777278"/>
                  <a:pt x="278886" y="779425"/>
                </a:cubicBezTo>
                <a:cubicBezTo>
                  <a:pt x="285398" y="779425"/>
                  <a:pt x="302763" y="781572"/>
                  <a:pt x="294080" y="792305"/>
                </a:cubicBezTo>
                <a:cubicBezTo>
                  <a:pt x="241985" y="843827"/>
                  <a:pt x="194230" y="897495"/>
                  <a:pt x="146475" y="953311"/>
                </a:cubicBezTo>
                <a:cubicBezTo>
                  <a:pt x="137793" y="961898"/>
                  <a:pt x="122598" y="966191"/>
                  <a:pt x="111745" y="966191"/>
                </a:cubicBezTo>
                <a:lnTo>
                  <a:pt x="105913" y="964653"/>
                </a:lnTo>
                <a:lnTo>
                  <a:pt x="105913" y="1161335"/>
                </a:lnTo>
                <a:lnTo>
                  <a:pt x="132568" y="1133211"/>
                </a:lnTo>
                <a:lnTo>
                  <a:pt x="127274" y="1133519"/>
                </a:lnTo>
                <a:cubicBezTo>
                  <a:pt x="116243" y="1131628"/>
                  <a:pt x="109248" y="1124601"/>
                  <a:pt x="118934" y="1112710"/>
                </a:cubicBezTo>
                <a:cubicBezTo>
                  <a:pt x="166284" y="1052173"/>
                  <a:pt x="213634" y="989474"/>
                  <a:pt x="260985" y="928937"/>
                </a:cubicBezTo>
                <a:cubicBezTo>
                  <a:pt x="267442" y="921370"/>
                  <a:pt x="283046" y="918127"/>
                  <a:pt x="294614" y="920019"/>
                </a:cubicBezTo>
                <a:cubicBezTo>
                  <a:pt x="306183" y="921911"/>
                  <a:pt x="313716" y="928937"/>
                  <a:pt x="304031" y="941909"/>
                </a:cubicBezTo>
                <a:lnTo>
                  <a:pt x="265357" y="990616"/>
                </a:lnTo>
                <a:lnTo>
                  <a:pt x="279669" y="983159"/>
                </a:lnTo>
                <a:cubicBezTo>
                  <a:pt x="298554" y="979405"/>
                  <a:pt x="321703" y="988740"/>
                  <a:pt x="307082" y="1006600"/>
                </a:cubicBezTo>
                <a:cubicBezTo>
                  <a:pt x="252932" y="1073708"/>
                  <a:pt x="187952" y="1127827"/>
                  <a:pt x="133802" y="1192770"/>
                </a:cubicBezTo>
                <a:cubicBezTo>
                  <a:pt x="130012" y="1197641"/>
                  <a:pt x="124191" y="1200753"/>
                  <a:pt x="117896" y="1202275"/>
                </a:cubicBezTo>
                <a:lnTo>
                  <a:pt x="105913" y="1202253"/>
                </a:lnTo>
                <a:lnTo>
                  <a:pt x="105913" y="1231482"/>
                </a:lnTo>
                <a:lnTo>
                  <a:pt x="112455" y="1230884"/>
                </a:lnTo>
                <a:lnTo>
                  <a:pt x="114174" y="1223241"/>
                </a:lnTo>
                <a:cubicBezTo>
                  <a:pt x="167988" y="1162667"/>
                  <a:pt x="230411" y="1108583"/>
                  <a:pt x="286377" y="1048009"/>
                </a:cubicBezTo>
                <a:cubicBezTo>
                  <a:pt x="299293" y="1032865"/>
                  <a:pt x="348801" y="1037192"/>
                  <a:pt x="327276" y="1060989"/>
                </a:cubicBezTo>
                <a:cubicBezTo>
                  <a:pt x="300369" y="1091276"/>
                  <a:pt x="270771" y="1119400"/>
                  <a:pt x="241443" y="1147794"/>
                </a:cubicBezTo>
                <a:lnTo>
                  <a:pt x="166419" y="1226567"/>
                </a:lnTo>
                <a:lnTo>
                  <a:pt x="171147" y="1226233"/>
                </a:lnTo>
                <a:lnTo>
                  <a:pt x="181480" y="1226233"/>
                </a:lnTo>
                <a:lnTo>
                  <a:pt x="249022" y="1154184"/>
                </a:lnTo>
                <a:cubicBezTo>
                  <a:pt x="273184" y="1129903"/>
                  <a:pt x="297347" y="1105623"/>
                  <a:pt x="318825" y="1079723"/>
                </a:cubicBezTo>
                <a:cubicBezTo>
                  <a:pt x="329564" y="1064615"/>
                  <a:pt x="378963" y="1066773"/>
                  <a:pt x="359633" y="1090515"/>
                </a:cubicBezTo>
                <a:cubicBezTo>
                  <a:pt x="338155" y="1117493"/>
                  <a:pt x="314529" y="1141774"/>
                  <a:pt x="290904" y="1166055"/>
                </a:cubicBezTo>
                <a:lnTo>
                  <a:pt x="236151" y="1226233"/>
                </a:lnTo>
                <a:lnTo>
                  <a:pt x="266683" y="1226233"/>
                </a:lnTo>
                <a:lnTo>
                  <a:pt x="349867" y="1107911"/>
                </a:lnTo>
                <a:cubicBezTo>
                  <a:pt x="362784" y="1088428"/>
                  <a:pt x="412301" y="1097087"/>
                  <a:pt x="392925" y="1123065"/>
                </a:cubicBezTo>
                <a:lnTo>
                  <a:pt x="319360" y="1226233"/>
                </a:lnTo>
                <a:lnTo>
                  <a:pt x="340927" y="1226233"/>
                </a:lnTo>
                <a:lnTo>
                  <a:pt x="342941" y="1217607"/>
                </a:lnTo>
                <a:cubicBezTo>
                  <a:pt x="364653" y="1189624"/>
                  <a:pt x="386364" y="1161641"/>
                  <a:pt x="408076" y="1135810"/>
                </a:cubicBezTo>
                <a:cubicBezTo>
                  <a:pt x="421103" y="1118590"/>
                  <a:pt x="471039" y="1122895"/>
                  <a:pt x="451499" y="1146573"/>
                </a:cubicBezTo>
                <a:lnTo>
                  <a:pt x="388066" y="1226233"/>
                </a:lnTo>
                <a:lnTo>
                  <a:pt x="409068" y="1226233"/>
                </a:lnTo>
                <a:lnTo>
                  <a:pt x="451114" y="1166930"/>
                </a:lnTo>
                <a:cubicBezTo>
                  <a:pt x="457626" y="1158358"/>
                  <a:pt x="472820" y="1156214"/>
                  <a:pt x="481503" y="1154071"/>
                </a:cubicBezTo>
                <a:cubicBezTo>
                  <a:pt x="483674" y="1154071"/>
                  <a:pt x="507551" y="1151928"/>
                  <a:pt x="501039" y="1158358"/>
                </a:cubicBezTo>
                <a:lnTo>
                  <a:pt x="489959" y="1174220"/>
                </a:lnTo>
                <a:lnTo>
                  <a:pt x="494559" y="1168047"/>
                </a:lnTo>
                <a:cubicBezTo>
                  <a:pt x="501071" y="1159418"/>
                  <a:pt x="518437" y="1155103"/>
                  <a:pt x="529290" y="1155103"/>
                </a:cubicBezTo>
                <a:cubicBezTo>
                  <a:pt x="535802" y="1155103"/>
                  <a:pt x="548826" y="1157261"/>
                  <a:pt x="542314" y="1168047"/>
                </a:cubicBezTo>
                <a:lnTo>
                  <a:pt x="498948" y="1226233"/>
                </a:lnTo>
                <a:lnTo>
                  <a:pt x="515568" y="1226233"/>
                </a:lnTo>
                <a:lnTo>
                  <a:pt x="561016" y="1170351"/>
                </a:lnTo>
                <a:cubicBezTo>
                  <a:pt x="569643" y="1159460"/>
                  <a:pt x="582582" y="1155103"/>
                  <a:pt x="595522" y="1155103"/>
                </a:cubicBezTo>
                <a:cubicBezTo>
                  <a:pt x="601992" y="1155103"/>
                  <a:pt x="617088" y="1161638"/>
                  <a:pt x="608462" y="1170351"/>
                </a:cubicBezTo>
                <a:lnTo>
                  <a:pt x="564581" y="1226233"/>
                </a:lnTo>
                <a:lnTo>
                  <a:pt x="589199" y="1226233"/>
                </a:lnTo>
                <a:lnTo>
                  <a:pt x="590559" y="1220539"/>
                </a:lnTo>
                <a:cubicBezTo>
                  <a:pt x="601397" y="1207761"/>
                  <a:pt x="612235" y="1192854"/>
                  <a:pt x="620905" y="1180077"/>
                </a:cubicBezTo>
                <a:cubicBezTo>
                  <a:pt x="633910" y="1163040"/>
                  <a:pt x="683764" y="1167299"/>
                  <a:pt x="664256" y="1192854"/>
                </a:cubicBezTo>
                <a:lnTo>
                  <a:pt x="637434" y="1226233"/>
                </a:lnTo>
                <a:lnTo>
                  <a:pt x="1478688" y="1226233"/>
                </a:lnTo>
                <a:lnTo>
                  <a:pt x="1478688" y="1247764"/>
                </a:lnTo>
                <a:cubicBezTo>
                  <a:pt x="1478688" y="1254761"/>
                  <a:pt x="1480846" y="1259605"/>
                  <a:pt x="1484082" y="1262566"/>
                </a:cubicBezTo>
                <a:lnTo>
                  <a:pt x="1484995" y="1262835"/>
                </a:lnTo>
                <a:lnTo>
                  <a:pt x="94778" y="1262835"/>
                </a:lnTo>
                <a:lnTo>
                  <a:pt x="88451" y="1266062"/>
                </a:lnTo>
                <a:cubicBezTo>
                  <a:pt x="84085" y="1266870"/>
                  <a:pt x="79719" y="1266332"/>
                  <a:pt x="76445" y="1264111"/>
                </a:cubicBezTo>
                <a:lnTo>
                  <a:pt x="75867" y="1262835"/>
                </a:lnTo>
                <a:lnTo>
                  <a:pt x="9322" y="1262835"/>
                </a:lnTo>
                <a:cubicBezTo>
                  <a:pt x="-3624" y="1262835"/>
                  <a:pt x="691" y="1260682"/>
                  <a:pt x="691" y="1247764"/>
                </a:cubicBezTo>
                <a:cubicBezTo>
                  <a:pt x="691" y="920500"/>
                  <a:pt x="691" y="591084"/>
                  <a:pt x="691" y="261668"/>
                </a:cubicBezTo>
                <a:cubicBezTo>
                  <a:pt x="691" y="250902"/>
                  <a:pt x="2849" y="242290"/>
                  <a:pt x="13637" y="242290"/>
                </a:cubicBezTo>
                <a:lnTo>
                  <a:pt x="506410" y="242290"/>
                </a:lnTo>
                <a:lnTo>
                  <a:pt x="505134" y="213463"/>
                </a:lnTo>
                <a:cubicBezTo>
                  <a:pt x="501693" y="160406"/>
                  <a:pt x="497645" y="101610"/>
                  <a:pt x="520314" y="59728"/>
                </a:cubicBezTo>
                <a:cubicBezTo>
                  <a:pt x="561335" y="-13297"/>
                  <a:pt x="658490" y="6033"/>
                  <a:pt x="727578" y="6033"/>
                </a:cubicBezTo>
                <a:cubicBezTo>
                  <a:pt x="768599" y="6033"/>
                  <a:pt x="815557" y="1738"/>
                  <a:pt x="862246" y="395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20" name="Freeform 53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94487E95-AF85-4100-ADF1-70DB5572C66D}"/>
              </a:ext>
            </a:extLst>
          </p:cNvPr>
          <p:cNvSpPr>
            <a:spLocks/>
          </p:cNvSpPr>
          <p:nvPr/>
        </p:nvSpPr>
        <p:spPr bwMode="auto">
          <a:xfrm>
            <a:off x="2237661" y="3179763"/>
            <a:ext cx="336550" cy="334963"/>
          </a:xfrm>
          <a:custGeom>
            <a:avLst/>
            <a:gdLst>
              <a:gd name="T0" fmla="*/ 51 w 212"/>
              <a:gd name="T1" fmla="*/ 16 h 211"/>
              <a:gd name="T2" fmla="*/ 55 w 212"/>
              <a:gd name="T3" fmla="*/ 14 h 211"/>
              <a:gd name="T4" fmla="*/ 19 w 212"/>
              <a:gd name="T5" fmla="*/ 46 h 211"/>
              <a:gd name="T6" fmla="*/ 99 w 212"/>
              <a:gd name="T7" fmla="*/ 0 h 211"/>
              <a:gd name="T8" fmla="*/ 14 w 212"/>
              <a:gd name="T9" fmla="*/ 53 h 211"/>
              <a:gd name="T10" fmla="*/ 107 w 212"/>
              <a:gd name="T11" fmla="*/ 0 h 211"/>
              <a:gd name="T12" fmla="*/ 7 w 212"/>
              <a:gd name="T13" fmla="*/ 68 h 211"/>
              <a:gd name="T14" fmla="*/ 122 w 212"/>
              <a:gd name="T15" fmla="*/ 1 h 211"/>
              <a:gd name="T16" fmla="*/ 6 w 212"/>
              <a:gd name="T17" fmla="*/ 75 h 211"/>
              <a:gd name="T18" fmla="*/ 129 w 212"/>
              <a:gd name="T19" fmla="*/ 3 h 211"/>
              <a:gd name="T20" fmla="*/ 3 w 212"/>
              <a:gd name="T21" fmla="*/ 82 h 211"/>
              <a:gd name="T22" fmla="*/ 136 w 212"/>
              <a:gd name="T23" fmla="*/ 4 h 211"/>
              <a:gd name="T24" fmla="*/ 2 w 212"/>
              <a:gd name="T25" fmla="*/ 87 h 211"/>
              <a:gd name="T26" fmla="*/ 143 w 212"/>
              <a:gd name="T27" fmla="*/ 7 h 211"/>
              <a:gd name="T28" fmla="*/ 2 w 212"/>
              <a:gd name="T29" fmla="*/ 91 h 211"/>
              <a:gd name="T30" fmla="*/ 147 w 212"/>
              <a:gd name="T31" fmla="*/ 8 h 211"/>
              <a:gd name="T32" fmla="*/ 0 w 212"/>
              <a:gd name="T33" fmla="*/ 106 h 211"/>
              <a:gd name="T34" fmla="*/ 160 w 212"/>
              <a:gd name="T35" fmla="*/ 15 h 211"/>
              <a:gd name="T36" fmla="*/ 2 w 212"/>
              <a:gd name="T37" fmla="*/ 120 h 211"/>
              <a:gd name="T38" fmla="*/ 171 w 212"/>
              <a:gd name="T39" fmla="*/ 22 h 211"/>
              <a:gd name="T40" fmla="*/ 2 w 212"/>
              <a:gd name="T41" fmla="*/ 124 h 211"/>
              <a:gd name="T42" fmla="*/ 174 w 212"/>
              <a:gd name="T43" fmla="*/ 25 h 211"/>
              <a:gd name="T44" fmla="*/ 4 w 212"/>
              <a:gd name="T45" fmla="*/ 135 h 211"/>
              <a:gd name="T46" fmla="*/ 182 w 212"/>
              <a:gd name="T47" fmla="*/ 33 h 211"/>
              <a:gd name="T48" fmla="*/ 4 w 212"/>
              <a:gd name="T49" fmla="*/ 135 h 211"/>
              <a:gd name="T50" fmla="*/ 182 w 212"/>
              <a:gd name="T51" fmla="*/ 33 h 211"/>
              <a:gd name="T52" fmla="*/ 7 w 212"/>
              <a:gd name="T53" fmla="*/ 143 h 211"/>
              <a:gd name="T54" fmla="*/ 188 w 212"/>
              <a:gd name="T55" fmla="*/ 38 h 211"/>
              <a:gd name="T56" fmla="*/ 10 w 212"/>
              <a:gd name="T57" fmla="*/ 148 h 211"/>
              <a:gd name="T58" fmla="*/ 192 w 212"/>
              <a:gd name="T59" fmla="*/ 44 h 211"/>
              <a:gd name="T60" fmla="*/ 11 w 212"/>
              <a:gd name="T61" fmla="*/ 152 h 211"/>
              <a:gd name="T62" fmla="*/ 194 w 212"/>
              <a:gd name="T63" fmla="*/ 48 h 211"/>
              <a:gd name="T64" fmla="*/ 18 w 212"/>
              <a:gd name="T65" fmla="*/ 163 h 211"/>
              <a:gd name="T66" fmla="*/ 200 w 212"/>
              <a:gd name="T67" fmla="*/ 59 h 211"/>
              <a:gd name="T68" fmla="*/ 24 w 212"/>
              <a:gd name="T69" fmla="*/ 171 h 211"/>
              <a:gd name="T70" fmla="*/ 205 w 212"/>
              <a:gd name="T71" fmla="*/ 68 h 211"/>
              <a:gd name="T72" fmla="*/ 28 w 212"/>
              <a:gd name="T73" fmla="*/ 177 h 211"/>
              <a:gd name="T74" fmla="*/ 207 w 212"/>
              <a:gd name="T75" fmla="*/ 73 h 211"/>
              <a:gd name="T76" fmla="*/ 39 w 212"/>
              <a:gd name="T77" fmla="*/ 186 h 211"/>
              <a:gd name="T78" fmla="*/ 211 w 212"/>
              <a:gd name="T79" fmla="*/ 87 h 211"/>
              <a:gd name="T80" fmla="*/ 41 w 212"/>
              <a:gd name="T81" fmla="*/ 189 h 211"/>
              <a:gd name="T82" fmla="*/ 211 w 212"/>
              <a:gd name="T83" fmla="*/ 91 h 211"/>
              <a:gd name="T84" fmla="*/ 54 w 212"/>
              <a:gd name="T85" fmla="*/ 197 h 211"/>
              <a:gd name="T86" fmla="*/ 212 w 212"/>
              <a:gd name="T87" fmla="*/ 105 h 211"/>
              <a:gd name="T88" fmla="*/ 63 w 212"/>
              <a:gd name="T89" fmla="*/ 201 h 211"/>
              <a:gd name="T90" fmla="*/ 211 w 212"/>
              <a:gd name="T91" fmla="*/ 116 h 211"/>
              <a:gd name="T92" fmla="*/ 78 w 212"/>
              <a:gd name="T93" fmla="*/ 207 h 211"/>
              <a:gd name="T94" fmla="*/ 208 w 212"/>
              <a:gd name="T95" fmla="*/ 132 h 211"/>
              <a:gd name="T96" fmla="*/ 93 w 212"/>
              <a:gd name="T97" fmla="*/ 209 h 211"/>
              <a:gd name="T98" fmla="*/ 204 w 212"/>
              <a:gd name="T99" fmla="*/ 145 h 211"/>
              <a:gd name="T100" fmla="*/ 110 w 212"/>
              <a:gd name="T101" fmla="*/ 211 h 211"/>
              <a:gd name="T102" fmla="*/ 196 w 212"/>
              <a:gd name="T103" fmla="*/ 160 h 211"/>
              <a:gd name="T104" fmla="*/ 119 w 212"/>
              <a:gd name="T105" fmla="*/ 209 h 211"/>
              <a:gd name="T106" fmla="*/ 190 w 212"/>
              <a:gd name="T107" fmla="*/ 169 h 211"/>
              <a:gd name="T108" fmla="*/ 149 w 212"/>
              <a:gd name="T109" fmla="*/ 201 h 211"/>
              <a:gd name="T110" fmla="*/ 167 w 212"/>
              <a:gd name="T111" fmla="*/ 190 h 211"/>
              <a:gd name="T112" fmla="*/ 158 w 212"/>
              <a:gd name="T113" fmla="*/ 197 h 211"/>
              <a:gd name="T114" fmla="*/ 162 w 212"/>
              <a:gd name="T115" fmla="*/ 194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2" h="211">
                <a:moveTo>
                  <a:pt x="51" y="16"/>
                </a:moveTo>
                <a:lnTo>
                  <a:pt x="55" y="14"/>
                </a:lnTo>
                <a:lnTo>
                  <a:pt x="19" y="46"/>
                </a:lnTo>
                <a:lnTo>
                  <a:pt x="99" y="0"/>
                </a:lnTo>
                <a:lnTo>
                  <a:pt x="14" y="53"/>
                </a:lnTo>
                <a:lnTo>
                  <a:pt x="107" y="0"/>
                </a:lnTo>
                <a:lnTo>
                  <a:pt x="7" y="68"/>
                </a:lnTo>
                <a:lnTo>
                  <a:pt x="122" y="1"/>
                </a:lnTo>
                <a:lnTo>
                  <a:pt x="6" y="75"/>
                </a:lnTo>
                <a:lnTo>
                  <a:pt x="129" y="3"/>
                </a:lnTo>
                <a:lnTo>
                  <a:pt x="3" y="82"/>
                </a:lnTo>
                <a:lnTo>
                  <a:pt x="136" y="4"/>
                </a:lnTo>
                <a:lnTo>
                  <a:pt x="2" y="87"/>
                </a:lnTo>
                <a:lnTo>
                  <a:pt x="143" y="7"/>
                </a:lnTo>
                <a:lnTo>
                  <a:pt x="2" y="91"/>
                </a:lnTo>
                <a:lnTo>
                  <a:pt x="147" y="8"/>
                </a:lnTo>
                <a:lnTo>
                  <a:pt x="0" y="106"/>
                </a:lnTo>
                <a:lnTo>
                  <a:pt x="160" y="15"/>
                </a:lnTo>
                <a:lnTo>
                  <a:pt x="2" y="120"/>
                </a:lnTo>
                <a:lnTo>
                  <a:pt x="171" y="22"/>
                </a:lnTo>
                <a:lnTo>
                  <a:pt x="2" y="124"/>
                </a:lnTo>
                <a:lnTo>
                  <a:pt x="174" y="25"/>
                </a:lnTo>
                <a:lnTo>
                  <a:pt x="4" y="135"/>
                </a:lnTo>
                <a:lnTo>
                  <a:pt x="182" y="33"/>
                </a:lnTo>
                <a:lnTo>
                  <a:pt x="4" y="135"/>
                </a:lnTo>
                <a:lnTo>
                  <a:pt x="182" y="33"/>
                </a:lnTo>
                <a:lnTo>
                  <a:pt x="7" y="143"/>
                </a:lnTo>
                <a:lnTo>
                  <a:pt x="188" y="38"/>
                </a:lnTo>
                <a:lnTo>
                  <a:pt x="10" y="148"/>
                </a:lnTo>
                <a:lnTo>
                  <a:pt x="192" y="44"/>
                </a:lnTo>
                <a:lnTo>
                  <a:pt x="11" y="152"/>
                </a:lnTo>
                <a:lnTo>
                  <a:pt x="194" y="48"/>
                </a:lnTo>
                <a:lnTo>
                  <a:pt x="18" y="163"/>
                </a:lnTo>
                <a:lnTo>
                  <a:pt x="200" y="59"/>
                </a:lnTo>
                <a:lnTo>
                  <a:pt x="24" y="171"/>
                </a:lnTo>
                <a:lnTo>
                  <a:pt x="205" y="68"/>
                </a:lnTo>
                <a:lnTo>
                  <a:pt x="28" y="177"/>
                </a:lnTo>
                <a:lnTo>
                  <a:pt x="207" y="73"/>
                </a:lnTo>
                <a:lnTo>
                  <a:pt x="39" y="186"/>
                </a:lnTo>
                <a:lnTo>
                  <a:pt x="211" y="87"/>
                </a:lnTo>
                <a:lnTo>
                  <a:pt x="41" y="189"/>
                </a:lnTo>
                <a:lnTo>
                  <a:pt x="211" y="91"/>
                </a:lnTo>
                <a:lnTo>
                  <a:pt x="54" y="197"/>
                </a:lnTo>
                <a:lnTo>
                  <a:pt x="212" y="105"/>
                </a:lnTo>
                <a:lnTo>
                  <a:pt x="63" y="201"/>
                </a:lnTo>
                <a:lnTo>
                  <a:pt x="211" y="116"/>
                </a:lnTo>
                <a:lnTo>
                  <a:pt x="78" y="207"/>
                </a:lnTo>
                <a:lnTo>
                  <a:pt x="208" y="132"/>
                </a:lnTo>
                <a:lnTo>
                  <a:pt x="93" y="209"/>
                </a:lnTo>
                <a:lnTo>
                  <a:pt x="204" y="145"/>
                </a:lnTo>
                <a:lnTo>
                  <a:pt x="110" y="211"/>
                </a:lnTo>
                <a:lnTo>
                  <a:pt x="196" y="160"/>
                </a:lnTo>
                <a:lnTo>
                  <a:pt x="119" y="209"/>
                </a:lnTo>
                <a:lnTo>
                  <a:pt x="190" y="169"/>
                </a:lnTo>
                <a:lnTo>
                  <a:pt x="149" y="201"/>
                </a:lnTo>
                <a:lnTo>
                  <a:pt x="167" y="190"/>
                </a:lnTo>
                <a:lnTo>
                  <a:pt x="158" y="197"/>
                </a:lnTo>
                <a:lnTo>
                  <a:pt x="162" y="194"/>
                </a:lnTo>
              </a:path>
            </a:pathLst>
          </a:custGeom>
          <a:noFill/>
          <a:ln w="3175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" name="Freeform 54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350CF618-76DC-4F2A-BC2D-742C08A48E8D}"/>
              </a:ext>
            </a:extLst>
          </p:cNvPr>
          <p:cNvSpPr>
            <a:spLocks/>
          </p:cNvSpPr>
          <p:nvPr/>
        </p:nvSpPr>
        <p:spPr bwMode="auto">
          <a:xfrm>
            <a:off x="2686923" y="3046413"/>
            <a:ext cx="268288" cy="265113"/>
          </a:xfrm>
          <a:custGeom>
            <a:avLst/>
            <a:gdLst>
              <a:gd name="T0" fmla="*/ 40 w 169"/>
              <a:gd name="T1" fmla="*/ 12 h 167"/>
              <a:gd name="T2" fmla="*/ 44 w 169"/>
              <a:gd name="T3" fmla="*/ 9 h 167"/>
              <a:gd name="T4" fmla="*/ 22 w 169"/>
              <a:gd name="T5" fmla="*/ 27 h 167"/>
              <a:gd name="T6" fmla="*/ 67 w 169"/>
              <a:gd name="T7" fmla="*/ 1 h 167"/>
              <a:gd name="T8" fmla="*/ 7 w 169"/>
              <a:gd name="T9" fmla="*/ 50 h 167"/>
              <a:gd name="T10" fmla="*/ 93 w 169"/>
              <a:gd name="T11" fmla="*/ 0 h 167"/>
              <a:gd name="T12" fmla="*/ 4 w 169"/>
              <a:gd name="T13" fmla="*/ 57 h 167"/>
              <a:gd name="T14" fmla="*/ 102 w 169"/>
              <a:gd name="T15" fmla="*/ 1 h 167"/>
              <a:gd name="T16" fmla="*/ 0 w 169"/>
              <a:gd name="T17" fmla="*/ 73 h 167"/>
              <a:gd name="T18" fmla="*/ 117 w 169"/>
              <a:gd name="T19" fmla="*/ 7 h 167"/>
              <a:gd name="T20" fmla="*/ 0 w 169"/>
              <a:gd name="T21" fmla="*/ 80 h 167"/>
              <a:gd name="T22" fmla="*/ 123 w 169"/>
              <a:gd name="T23" fmla="*/ 9 h 167"/>
              <a:gd name="T24" fmla="*/ 0 w 169"/>
              <a:gd name="T25" fmla="*/ 81 h 167"/>
              <a:gd name="T26" fmla="*/ 125 w 169"/>
              <a:gd name="T27" fmla="*/ 9 h 167"/>
              <a:gd name="T28" fmla="*/ 0 w 169"/>
              <a:gd name="T29" fmla="*/ 87 h 167"/>
              <a:gd name="T30" fmla="*/ 129 w 169"/>
              <a:gd name="T31" fmla="*/ 12 h 167"/>
              <a:gd name="T32" fmla="*/ 0 w 169"/>
              <a:gd name="T33" fmla="*/ 90 h 167"/>
              <a:gd name="T34" fmla="*/ 132 w 169"/>
              <a:gd name="T35" fmla="*/ 15 h 167"/>
              <a:gd name="T36" fmla="*/ 0 w 169"/>
              <a:gd name="T37" fmla="*/ 90 h 167"/>
              <a:gd name="T38" fmla="*/ 132 w 169"/>
              <a:gd name="T39" fmla="*/ 15 h 167"/>
              <a:gd name="T40" fmla="*/ 0 w 169"/>
              <a:gd name="T41" fmla="*/ 90 h 167"/>
              <a:gd name="T42" fmla="*/ 132 w 169"/>
              <a:gd name="T43" fmla="*/ 15 h 167"/>
              <a:gd name="T44" fmla="*/ 2 w 169"/>
              <a:gd name="T45" fmla="*/ 103 h 167"/>
              <a:gd name="T46" fmla="*/ 141 w 169"/>
              <a:gd name="T47" fmla="*/ 23 h 167"/>
              <a:gd name="T48" fmla="*/ 4 w 169"/>
              <a:gd name="T49" fmla="*/ 109 h 167"/>
              <a:gd name="T50" fmla="*/ 147 w 169"/>
              <a:gd name="T51" fmla="*/ 27 h 167"/>
              <a:gd name="T52" fmla="*/ 7 w 169"/>
              <a:gd name="T53" fmla="*/ 118 h 167"/>
              <a:gd name="T54" fmla="*/ 152 w 169"/>
              <a:gd name="T55" fmla="*/ 34 h 167"/>
              <a:gd name="T56" fmla="*/ 13 w 169"/>
              <a:gd name="T57" fmla="*/ 128 h 167"/>
              <a:gd name="T58" fmla="*/ 159 w 169"/>
              <a:gd name="T59" fmla="*/ 43 h 167"/>
              <a:gd name="T60" fmla="*/ 18 w 169"/>
              <a:gd name="T61" fmla="*/ 136 h 167"/>
              <a:gd name="T62" fmla="*/ 163 w 169"/>
              <a:gd name="T63" fmla="*/ 53 h 167"/>
              <a:gd name="T64" fmla="*/ 24 w 169"/>
              <a:gd name="T65" fmla="*/ 141 h 167"/>
              <a:gd name="T66" fmla="*/ 166 w 169"/>
              <a:gd name="T67" fmla="*/ 60 h 167"/>
              <a:gd name="T68" fmla="*/ 25 w 169"/>
              <a:gd name="T69" fmla="*/ 144 h 167"/>
              <a:gd name="T70" fmla="*/ 166 w 169"/>
              <a:gd name="T71" fmla="*/ 64 h 167"/>
              <a:gd name="T72" fmla="*/ 28 w 169"/>
              <a:gd name="T73" fmla="*/ 147 h 167"/>
              <a:gd name="T74" fmla="*/ 167 w 169"/>
              <a:gd name="T75" fmla="*/ 66 h 167"/>
              <a:gd name="T76" fmla="*/ 32 w 169"/>
              <a:gd name="T77" fmla="*/ 149 h 167"/>
              <a:gd name="T78" fmla="*/ 169 w 169"/>
              <a:gd name="T79" fmla="*/ 72 h 167"/>
              <a:gd name="T80" fmla="*/ 36 w 169"/>
              <a:gd name="T81" fmla="*/ 152 h 167"/>
              <a:gd name="T82" fmla="*/ 169 w 169"/>
              <a:gd name="T83" fmla="*/ 76 h 167"/>
              <a:gd name="T84" fmla="*/ 37 w 169"/>
              <a:gd name="T85" fmla="*/ 153 h 167"/>
              <a:gd name="T86" fmla="*/ 169 w 169"/>
              <a:gd name="T87" fmla="*/ 77 h 167"/>
              <a:gd name="T88" fmla="*/ 44 w 169"/>
              <a:gd name="T89" fmla="*/ 157 h 167"/>
              <a:gd name="T90" fmla="*/ 169 w 169"/>
              <a:gd name="T91" fmla="*/ 87 h 167"/>
              <a:gd name="T92" fmla="*/ 48 w 169"/>
              <a:gd name="T93" fmla="*/ 159 h 167"/>
              <a:gd name="T94" fmla="*/ 169 w 169"/>
              <a:gd name="T95" fmla="*/ 90 h 167"/>
              <a:gd name="T96" fmla="*/ 48 w 169"/>
              <a:gd name="T97" fmla="*/ 160 h 167"/>
              <a:gd name="T98" fmla="*/ 169 w 169"/>
              <a:gd name="T99" fmla="*/ 91 h 167"/>
              <a:gd name="T100" fmla="*/ 65 w 169"/>
              <a:gd name="T101" fmla="*/ 166 h 167"/>
              <a:gd name="T102" fmla="*/ 166 w 169"/>
              <a:gd name="T103" fmla="*/ 107 h 167"/>
              <a:gd name="T104" fmla="*/ 77 w 169"/>
              <a:gd name="T105" fmla="*/ 167 h 167"/>
              <a:gd name="T106" fmla="*/ 162 w 169"/>
              <a:gd name="T107" fmla="*/ 118 h 167"/>
              <a:gd name="T108" fmla="*/ 102 w 169"/>
              <a:gd name="T109" fmla="*/ 166 h 167"/>
              <a:gd name="T110" fmla="*/ 147 w 169"/>
              <a:gd name="T111" fmla="*/ 140 h 167"/>
              <a:gd name="T112" fmla="*/ 125 w 169"/>
              <a:gd name="T113" fmla="*/ 157 h 167"/>
              <a:gd name="T114" fmla="*/ 129 w 169"/>
              <a:gd name="T115" fmla="*/ 15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9" h="167">
                <a:moveTo>
                  <a:pt x="40" y="12"/>
                </a:moveTo>
                <a:lnTo>
                  <a:pt x="44" y="9"/>
                </a:lnTo>
                <a:lnTo>
                  <a:pt x="22" y="27"/>
                </a:lnTo>
                <a:lnTo>
                  <a:pt x="67" y="1"/>
                </a:lnTo>
                <a:lnTo>
                  <a:pt x="7" y="50"/>
                </a:lnTo>
                <a:lnTo>
                  <a:pt x="93" y="0"/>
                </a:lnTo>
                <a:lnTo>
                  <a:pt x="4" y="57"/>
                </a:lnTo>
                <a:lnTo>
                  <a:pt x="102" y="1"/>
                </a:lnTo>
                <a:lnTo>
                  <a:pt x="0" y="73"/>
                </a:lnTo>
                <a:lnTo>
                  <a:pt x="117" y="7"/>
                </a:lnTo>
                <a:lnTo>
                  <a:pt x="0" y="80"/>
                </a:lnTo>
                <a:lnTo>
                  <a:pt x="123" y="9"/>
                </a:lnTo>
                <a:lnTo>
                  <a:pt x="0" y="81"/>
                </a:lnTo>
                <a:lnTo>
                  <a:pt x="125" y="9"/>
                </a:lnTo>
                <a:lnTo>
                  <a:pt x="0" y="87"/>
                </a:lnTo>
                <a:lnTo>
                  <a:pt x="129" y="12"/>
                </a:lnTo>
                <a:lnTo>
                  <a:pt x="0" y="90"/>
                </a:lnTo>
                <a:lnTo>
                  <a:pt x="132" y="15"/>
                </a:lnTo>
                <a:lnTo>
                  <a:pt x="0" y="90"/>
                </a:lnTo>
                <a:lnTo>
                  <a:pt x="132" y="15"/>
                </a:lnTo>
                <a:lnTo>
                  <a:pt x="0" y="90"/>
                </a:lnTo>
                <a:lnTo>
                  <a:pt x="132" y="15"/>
                </a:lnTo>
                <a:lnTo>
                  <a:pt x="2" y="103"/>
                </a:lnTo>
                <a:lnTo>
                  <a:pt x="141" y="23"/>
                </a:lnTo>
                <a:lnTo>
                  <a:pt x="4" y="109"/>
                </a:lnTo>
                <a:lnTo>
                  <a:pt x="147" y="27"/>
                </a:lnTo>
                <a:lnTo>
                  <a:pt x="7" y="118"/>
                </a:lnTo>
                <a:lnTo>
                  <a:pt x="152" y="34"/>
                </a:lnTo>
                <a:lnTo>
                  <a:pt x="13" y="128"/>
                </a:lnTo>
                <a:lnTo>
                  <a:pt x="159" y="43"/>
                </a:lnTo>
                <a:lnTo>
                  <a:pt x="18" y="136"/>
                </a:lnTo>
                <a:lnTo>
                  <a:pt x="163" y="53"/>
                </a:lnTo>
                <a:lnTo>
                  <a:pt x="24" y="141"/>
                </a:lnTo>
                <a:lnTo>
                  <a:pt x="166" y="60"/>
                </a:lnTo>
                <a:lnTo>
                  <a:pt x="25" y="144"/>
                </a:lnTo>
                <a:lnTo>
                  <a:pt x="166" y="64"/>
                </a:lnTo>
                <a:lnTo>
                  <a:pt x="28" y="147"/>
                </a:lnTo>
                <a:lnTo>
                  <a:pt x="167" y="66"/>
                </a:lnTo>
                <a:lnTo>
                  <a:pt x="32" y="149"/>
                </a:lnTo>
                <a:lnTo>
                  <a:pt x="169" y="72"/>
                </a:lnTo>
                <a:lnTo>
                  <a:pt x="36" y="152"/>
                </a:lnTo>
                <a:lnTo>
                  <a:pt x="169" y="76"/>
                </a:lnTo>
                <a:lnTo>
                  <a:pt x="37" y="153"/>
                </a:lnTo>
                <a:lnTo>
                  <a:pt x="169" y="77"/>
                </a:lnTo>
                <a:lnTo>
                  <a:pt x="44" y="157"/>
                </a:lnTo>
                <a:lnTo>
                  <a:pt x="169" y="87"/>
                </a:lnTo>
                <a:lnTo>
                  <a:pt x="48" y="159"/>
                </a:lnTo>
                <a:lnTo>
                  <a:pt x="169" y="90"/>
                </a:lnTo>
                <a:lnTo>
                  <a:pt x="48" y="160"/>
                </a:lnTo>
                <a:lnTo>
                  <a:pt x="169" y="91"/>
                </a:lnTo>
                <a:lnTo>
                  <a:pt x="65" y="166"/>
                </a:lnTo>
                <a:lnTo>
                  <a:pt x="166" y="107"/>
                </a:lnTo>
                <a:lnTo>
                  <a:pt x="77" y="167"/>
                </a:lnTo>
                <a:lnTo>
                  <a:pt x="162" y="118"/>
                </a:lnTo>
                <a:lnTo>
                  <a:pt x="102" y="166"/>
                </a:lnTo>
                <a:lnTo>
                  <a:pt x="147" y="140"/>
                </a:lnTo>
                <a:lnTo>
                  <a:pt x="125" y="157"/>
                </a:lnTo>
                <a:lnTo>
                  <a:pt x="129" y="155"/>
                </a:lnTo>
              </a:path>
            </a:pathLst>
          </a:custGeom>
          <a:noFill/>
          <a:ln w="3175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Freeform 55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FF99A911-7E8B-4B19-866B-6526C48864EF}"/>
              </a:ext>
            </a:extLst>
          </p:cNvPr>
          <p:cNvSpPr>
            <a:spLocks/>
          </p:cNvSpPr>
          <p:nvPr/>
        </p:nvSpPr>
        <p:spPr bwMode="auto">
          <a:xfrm>
            <a:off x="2320211" y="2909888"/>
            <a:ext cx="171450" cy="171450"/>
          </a:xfrm>
          <a:custGeom>
            <a:avLst/>
            <a:gdLst>
              <a:gd name="T0" fmla="*/ 25 w 108"/>
              <a:gd name="T1" fmla="*/ 8 h 108"/>
              <a:gd name="T2" fmla="*/ 32 w 108"/>
              <a:gd name="T3" fmla="*/ 4 h 108"/>
              <a:gd name="T4" fmla="*/ 15 w 108"/>
              <a:gd name="T5" fmla="*/ 17 h 108"/>
              <a:gd name="T6" fmla="*/ 43 w 108"/>
              <a:gd name="T7" fmla="*/ 2 h 108"/>
              <a:gd name="T8" fmla="*/ 4 w 108"/>
              <a:gd name="T9" fmla="*/ 32 h 108"/>
              <a:gd name="T10" fmla="*/ 59 w 108"/>
              <a:gd name="T11" fmla="*/ 0 h 108"/>
              <a:gd name="T12" fmla="*/ 2 w 108"/>
              <a:gd name="T13" fmla="*/ 41 h 108"/>
              <a:gd name="T14" fmla="*/ 70 w 108"/>
              <a:gd name="T15" fmla="*/ 2 h 108"/>
              <a:gd name="T16" fmla="*/ 0 w 108"/>
              <a:gd name="T17" fmla="*/ 57 h 108"/>
              <a:gd name="T18" fmla="*/ 84 w 108"/>
              <a:gd name="T19" fmla="*/ 8 h 108"/>
              <a:gd name="T20" fmla="*/ 0 w 108"/>
              <a:gd name="T21" fmla="*/ 60 h 108"/>
              <a:gd name="T22" fmla="*/ 86 w 108"/>
              <a:gd name="T23" fmla="*/ 10 h 108"/>
              <a:gd name="T24" fmla="*/ 3 w 108"/>
              <a:gd name="T25" fmla="*/ 71 h 108"/>
              <a:gd name="T26" fmla="*/ 95 w 108"/>
              <a:gd name="T27" fmla="*/ 18 h 108"/>
              <a:gd name="T28" fmla="*/ 3 w 108"/>
              <a:gd name="T29" fmla="*/ 72 h 108"/>
              <a:gd name="T30" fmla="*/ 96 w 108"/>
              <a:gd name="T31" fmla="*/ 19 h 108"/>
              <a:gd name="T32" fmla="*/ 10 w 108"/>
              <a:gd name="T33" fmla="*/ 85 h 108"/>
              <a:gd name="T34" fmla="*/ 103 w 108"/>
              <a:gd name="T35" fmla="*/ 30 h 108"/>
              <a:gd name="T36" fmla="*/ 14 w 108"/>
              <a:gd name="T37" fmla="*/ 91 h 108"/>
              <a:gd name="T38" fmla="*/ 106 w 108"/>
              <a:gd name="T39" fmla="*/ 38 h 108"/>
              <a:gd name="T40" fmla="*/ 17 w 108"/>
              <a:gd name="T41" fmla="*/ 93 h 108"/>
              <a:gd name="T42" fmla="*/ 107 w 108"/>
              <a:gd name="T43" fmla="*/ 41 h 108"/>
              <a:gd name="T44" fmla="*/ 26 w 108"/>
              <a:gd name="T45" fmla="*/ 99 h 108"/>
              <a:gd name="T46" fmla="*/ 108 w 108"/>
              <a:gd name="T47" fmla="*/ 53 h 108"/>
              <a:gd name="T48" fmla="*/ 29 w 108"/>
              <a:gd name="T49" fmla="*/ 102 h 108"/>
              <a:gd name="T50" fmla="*/ 108 w 108"/>
              <a:gd name="T51" fmla="*/ 56 h 108"/>
              <a:gd name="T52" fmla="*/ 33 w 108"/>
              <a:gd name="T53" fmla="*/ 104 h 108"/>
              <a:gd name="T54" fmla="*/ 108 w 108"/>
              <a:gd name="T55" fmla="*/ 61 h 108"/>
              <a:gd name="T56" fmla="*/ 34 w 108"/>
              <a:gd name="T57" fmla="*/ 105 h 108"/>
              <a:gd name="T58" fmla="*/ 108 w 108"/>
              <a:gd name="T59" fmla="*/ 63 h 108"/>
              <a:gd name="T60" fmla="*/ 45 w 108"/>
              <a:gd name="T61" fmla="*/ 108 h 108"/>
              <a:gd name="T62" fmla="*/ 106 w 108"/>
              <a:gd name="T63" fmla="*/ 72 h 108"/>
              <a:gd name="T64" fmla="*/ 56 w 108"/>
              <a:gd name="T65" fmla="*/ 108 h 108"/>
              <a:gd name="T66" fmla="*/ 100 w 108"/>
              <a:gd name="T67" fmla="*/ 83 h 108"/>
              <a:gd name="T68" fmla="*/ 77 w 108"/>
              <a:gd name="T69" fmla="*/ 104 h 108"/>
              <a:gd name="T70" fmla="*/ 82 w 108"/>
              <a:gd name="T71" fmla="*/ 9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108">
                <a:moveTo>
                  <a:pt x="25" y="8"/>
                </a:moveTo>
                <a:lnTo>
                  <a:pt x="32" y="4"/>
                </a:lnTo>
                <a:lnTo>
                  <a:pt x="15" y="17"/>
                </a:lnTo>
                <a:lnTo>
                  <a:pt x="43" y="2"/>
                </a:lnTo>
                <a:lnTo>
                  <a:pt x="4" y="32"/>
                </a:lnTo>
                <a:lnTo>
                  <a:pt x="59" y="0"/>
                </a:lnTo>
                <a:lnTo>
                  <a:pt x="2" y="41"/>
                </a:lnTo>
                <a:lnTo>
                  <a:pt x="70" y="2"/>
                </a:lnTo>
                <a:lnTo>
                  <a:pt x="0" y="57"/>
                </a:lnTo>
                <a:lnTo>
                  <a:pt x="84" y="8"/>
                </a:lnTo>
                <a:lnTo>
                  <a:pt x="0" y="60"/>
                </a:lnTo>
                <a:lnTo>
                  <a:pt x="86" y="10"/>
                </a:lnTo>
                <a:lnTo>
                  <a:pt x="3" y="71"/>
                </a:lnTo>
                <a:lnTo>
                  <a:pt x="95" y="18"/>
                </a:lnTo>
                <a:lnTo>
                  <a:pt x="3" y="72"/>
                </a:lnTo>
                <a:lnTo>
                  <a:pt x="96" y="19"/>
                </a:lnTo>
                <a:lnTo>
                  <a:pt x="10" y="85"/>
                </a:lnTo>
                <a:lnTo>
                  <a:pt x="103" y="30"/>
                </a:lnTo>
                <a:lnTo>
                  <a:pt x="14" y="91"/>
                </a:lnTo>
                <a:lnTo>
                  <a:pt x="106" y="38"/>
                </a:lnTo>
                <a:lnTo>
                  <a:pt x="17" y="93"/>
                </a:lnTo>
                <a:lnTo>
                  <a:pt x="107" y="41"/>
                </a:lnTo>
                <a:lnTo>
                  <a:pt x="26" y="99"/>
                </a:lnTo>
                <a:lnTo>
                  <a:pt x="108" y="53"/>
                </a:lnTo>
                <a:lnTo>
                  <a:pt x="29" y="102"/>
                </a:lnTo>
                <a:lnTo>
                  <a:pt x="108" y="56"/>
                </a:lnTo>
                <a:lnTo>
                  <a:pt x="33" y="104"/>
                </a:lnTo>
                <a:lnTo>
                  <a:pt x="108" y="61"/>
                </a:lnTo>
                <a:lnTo>
                  <a:pt x="34" y="105"/>
                </a:lnTo>
                <a:lnTo>
                  <a:pt x="108" y="63"/>
                </a:lnTo>
                <a:lnTo>
                  <a:pt x="45" y="108"/>
                </a:lnTo>
                <a:lnTo>
                  <a:pt x="106" y="72"/>
                </a:lnTo>
                <a:lnTo>
                  <a:pt x="56" y="108"/>
                </a:lnTo>
                <a:lnTo>
                  <a:pt x="100" y="83"/>
                </a:lnTo>
                <a:lnTo>
                  <a:pt x="77" y="104"/>
                </a:lnTo>
                <a:lnTo>
                  <a:pt x="82" y="99"/>
                </a:lnTo>
              </a:path>
            </a:pathLst>
          </a:custGeom>
          <a:noFill/>
          <a:ln w="317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Freeform 5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F969F15D-8415-4B99-94E5-DF453D9FC059}"/>
              </a:ext>
            </a:extLst>
          </p:cNvPr>
          <p:cNvSpPr>
            <a:spLocks/>
          </p:cNvSpPr>
          <p:nvPr/>
        </p:nvSpPr>
        <p:spPr bwMode="auto">
          <a:xfrm>
            <a:off x="2574211" y="3529013"/>
            <a:ext cx="419100" cy="415925"/>
          </a:xfrm>
          <a:custGeom>
            <a:avLst/>
            <a:gdLst>
              <a:gd name="T0" fmla="*/ 74 w 264"/>
              <a:gd name="T1" fmla="*/ 14 h 262"/>
              <a:gd name="T2" fmla="*/ 118 w 264"/>
              <a:gd name="T3" fmla="*/ 2 h 262"/>
              <a:gd name="T4" fmla="*/ 119 w 264"/>
              <a:gd name="T5" fmla="*/ 2 h 262"/>
              <a:gd name="T6" fmla="*/ 138 w 264"/>
              <a:gd name="T7" fmla="*/ 0 h 262"/>
              <a:gd name="T8" fmla="*/ 158 w 264"/>
              <a:gd name="T9" fmla="*/ 3 h 262"/>
              <a:gd name="T10" fmla="*/ 166 w 264"/>
              <a:gd name="T11" fmla="*/ 4 h 262"/>
              <a:gd name="T12" fmla="*/ 184 w 264"/>
              <a:gd name="T13" fmla="*/ 11 h 262"/>
              <a:gd name="T14" fmla="*/ 192 w 264"/>
              <a:gd name="T15" fmla="*/ 14 h 262"/>
              <a:gd name="T16" fmla="*/ 192 w 264"/>
              <a:gd name="T17" fmla="*/ 14 h 262"/>
              <a:gd name="T18" fmla="*/ 201 w 264"/>
              <a:gd name="T19" fmla="*/ 19 h 262"/>
              <a:gd name="T20" fmla="*/ 207 w 264"/>
              <a:gd name="T21" fmla="*/ 23 h 262"/>
              <a:gd name="T22" fmla="*/ 211 w 264"/>
              <a:gd name="T23" fmla="*/ 25 h 262"/>
              <a:gd name="T24" fmla="*/ 212 w 264"/>
              <a:gd name="T25" fmla="*/ 26 h 262"/>
              <a:gd name="T26" fmla="*/ 215 w 264"/>
              <a:gd name="T27" fmla="*/ 29 h 262"/>
              <a:gd name="T28" fmla="*/ 219 w 264"/>
              <a:gd name="T29" fmla="*/ 31 h 262"/>
              <a:gd name="T30" fmla="*/ 227 w 264"/>
              <a:gd name="T31" fmla="*/ 40 h 262"/>
              <a:gd name="T32" fmla="*/ 231 w 264"/>
              <a:gd name="T33" fmla="*/ 45 h 262"/>
              <a:gd name="T34" fmla="*/ 240 w 264"/>
              <a:gd name="T35" fmla="*/ 54 h 262"/>
              <a:gd name="T36" fmla="*/ 244 w 264"/>
              <a:gd name="T37" fmla="*/ 59 h 262"/>
              <a:gd name="T38" fmla="*/ 249 w 264"/>
              <a:gd name="T39" fmla="*/ 68 h 262"/>
              <a:gd name="T40" fmla="*/ 251 w 264"/>
              <a:gd name="T41" fmla="*/ 71 h 262"/>
              <a:gd name="T42" fmla="*/ 253 w 264"/>
              <a:gd name="T43" fmla="*/ 79 h 262"/>
              <a:gd name="T44" fmla="*/ 255 w 264"/>
              <a:gd name="T45" fmla="*/ 80 h 262"/>
              <a:gd name="T46" fmla="*/ 259 w 264"/>
              <a:gd name="T47" fmla="*/ 93 h 262"/>
              <a:gd name="T48" fmla="*/ 261 w 264"/>
              <a:gd name="T49" fmla="*/ 102 h 262"/>
              <a:gd name="T50" fmla="*/ 264 w 264"/>
              <a:gd name="T51" fmla="*/ 110 h 262"/>
              <a:gd name="T52" fmla="*/ 264 w 264"/>
              <a:gd name="T53" fmla="*/ 121 h 262"/>
              <a:gd name="T54" fmla="*/ 264 w 264"/>
              <a:gd name="T55" fmla="*/ 121 h 262"/>
              <a:gd name="T56" fmla="*/ 264 w 264"/>
              <a:gd name="T57" fmla="*/ 124 h 262"/>
              <a:gd name="T58" fmla="*/ 264 w 264"/>
              <a:gd name="T59" fmla="*/ 137 h 262"/>
              <a:gd name="T60" fmla="*/ 264 w 264"/>
              <a:gd name="T61" fmla="*/ 143 h 262"/>
              <a:gd name="T62" fmla="*/ 264 w 264"/>
              <a:gd name="T63" fmla="*/ 150 h 262"/>
              <a:gd name="T64" fmla="*/ 260 w 264"/>
              <a:gd name="T65" fmla="*/ 167 h 262"/>
              <a:gd name="T66" fmla="*/ 253 w 264"/>
              <a:gd name="T67" fmla="*/ 185 h 262"/>
              <a:gd name="T68" fmla="*/ 245 w 264"/>
              <a:gd name="T69" fmla="*/ 201 h 262"/>
              <a:gd name="T70" fmla="*/ 241 w 264"/>
              <a:gd name="T71" fmla="*/ 207 h 262"/>
              <a:gd name="T72" fmla="*/ 237 w 264"/>
              <a:gd name="T73" fmla="*/ 212 h 262"/>
              <a:gd name="T74" fmla="*/ 233 w 264"/>
              <a:gd name="T75" fmla="*/ 216 h 262"/>
              <a:gd name="T76" fmla="*/ 233 w 264"/>
              <a:gd name="T77" fmla="*/ 217 h 262"/>
              <a:gd name="T78" fmla="*/ 230 w 264"/>
              <a:gd name="T79" fmla="*/ 220 h 262"/>
              <a:gd name="T80" fmla="*/ 226 w 264"/>
              <a:gd name="T81" fmla="*/ 224 h 262"/>
              <a:gd name="T82" fmla="*/ 220 w 264"/>
              <a:gd name="T83" fmla="*/ 230 h 262"/>
              <a:gd name="T84" fmla="*/ 200 w 264"/>
              <a:gd name="T85" fmla="*/ 245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4" h="262">
                <a:moveTo>
                  <a:pt x="66" y="19"/>
                </a:moveTo>
                <a:lnTo>
                  <a:pt x="74" y="14"/>
                </a:lnTo>
                <a:lnTo>
                  <a:pt x="26" y="53"/>
                </a:lnTo>
                <a:lnTo>
                  <a:pt x="118" y="2"/>
                </a:lnTo>
                <a:lnTo>
                  <a:pt x="25" y="54"/>
                </a:lnTo>
                <a:lnTo>
                  <a:pt x="119" y="2"/>
                </a:lnTo>
                <a:lnTo>
                  <a:pt x="15" y="71"/>
                </a:lnTo>
                <a:lnTo>
                  <a:pt x="138" y="0"/>
                </a:lnTo>
                <a:lnTo>
                  <a:pt x="8" y="87"/>
                </a:lnTo>
                <a:lnTo>
                  <a:pt x="158" y="3"/>
                </a:lnTo>
                <a:lnTo>
                  <a:pt x="6" y="97"/>
                </a:lnTo>
                <a:lnTo>
                  <a:pt x="166" y="4"/>
                </a:lnTo>
                <a:lnTo>
                  <a:pt x="2" y="114"/>
                </a:lnTo>
                <a:lnTo>
                  <a:pt x="184" y="11"/>
                </a:lnTo>
                <a:lnTo>
                  <a:pt x="2" y="122"/>
                </a:lnTo>
                <a:lnTo>
                  <a:pt x="192" y="14"/>
                </a:lnTo>
                <a:lnTo>
                  <a:pt x="2" y="124"/>
                </a:lnTo>
                <a:lnTo>
                  <a:pt x="192" y="14"/>
                </a:lnTo>
                <a:lnTo>
                  <a:pt x="0" y="135"/>
                </a:lnTo>
                <a:lnTo>
                  <a:pt x="201" y="19"/>
                </a:lnTo>
                <a:lnTo>
                  <a:pt x="2" y="140"/>
                </a:lnTo>
                <a:lnTo>
                  <a:pt x="207" y="23"/>
                </a:lnTo>
                <a:lnTo>
                  <a:pt x="2" y="144"/>
                </a:lnTo>
                <a:lnTo>
                  <a:pt x="211" y="25"/>
                </a:lnTo>
                <a:lnTo>
                  <a:pt x="2" y="145"/>
                </a:lnTo>
                <a:lnTo>
                  <a:pt x="212" y="26"/>
                </a:lnTo>
                <a:lnTo>
                  <a:pt x="2" y="151"/>
                </a:lnTo>
                <a:lnTo>
                  <a:pt x="215" y="29"/>
                </a:lnTo>
                <a:lnTo>
                  <a:pt x="3" y="155"/>
                </a:lnTo>
                <a:lnTo>
                  <a:pt x="219" y="31"/>
                </a:lnTo>
                <a:lnTo>
                  <a:pt x="6" y="167"/>
                </a:lnTo>
                <a:lnTo>
                  <a:pt x="227" y="40"/>
                </a:lnTo>
                <a:lnTo>
                  <a:pt x="7" y="173"/>
                </a:lnTo>
                <a:lnTo>
                  <a:pt x="231" y="45"/>
                </a:lnTo>
                <a:lnTo>
                  <a:pt x="13" y="185"/>
                </a:lnTo>
                <a:lnTo>
                  <a:pt x="240" y="54"/>
                </a:lnTo>
                <a:lnTo>
                  <a:pt x="14" y="190"/>
                </a:lnTo>
                <a:lnTo>
                  <a:pt x="244" y="59"/>
                </a:lnTo>
                <a:lnTo>
                  <a:pt x="21" y="200"/>
                </a:lnTo>
                <a:lnTo>
                  <a:pt x="249" y="68"/>
                </a:lnTo>
                <a:lnTo>
                  <a:pt x="22" y="203"/>
                </a:lnTo>
                <a:lnTo>
                  <a:pt x="251" y="71"/>
                </a:lnTo>
                <a:lnTo>
                  <a:pt x="26" y="209"/>
                </a:lnTo>
                <a:lnTo>
                  <a:pt x="253" y="79"/>
                </a:lnTo>
                <a:lnTo>
                  <a:pt x="28" y="211"/>
                </a:lnTo>
                <a:lnTo>
                  <a:pt x="255" y="80"/>
                </a:lnTo>
                <a:lnTo>
                  <a:pt x="36" y="220"/>
                </a:lnTo>
                <a:lnTo>
                  <a:pt x="259" y="93"/>
                </a:lnTo>
                <a:lnTo>
                  <a:pt x="43" y="228"/>
                </a:lnTo>
                <a:lnTo>
                  <a:pt x="261" y="102"/>
                </a:lnTo>
                <a:lnTo>
                  <a:pt x="49" y="234"/>
                </a:lnTo>
                <a:lnTo>
                  <a:pt x="264" y="110"/>
                </a:lnTo>
                <a:lnTo>
                  <a:pt x="58" y="239"/>
                </a:lnTo>
                <a:lnTo>
                  <a:pt x="264" y="121"/>
                </a:lnTo>
                <a:lnTo>
                  <a:pt x="58" y="239"/>
                </a:lnTo>
                <a:lnTo>
                  <a:pt x="264" y="121"/>
                </a:lnTo>
                <a:lnTo>
                  <a:pt x="60" y="241"/>
                </a:lnTo>
                <a:lnTo>
                  <a:pt x="264" y="124"/>
                </a:lnTo>
                <a:lnTo>
                  <a:pt x="71" y="247"/>
                </a:lnTo>
                <a:lnTo>
                  <a:pt x="264" y="137"/>
                </a:lnTo>
                <a:lnTo>
                  <a:pt x="77" y="250"/>
                </a:lnTo>
                <a:lnTo>
                  <a:pt x="264" y="143"/>
                </a:lnTo>
                <a:lnTo>
                  <a:pt x="84" y="253"/>
                </a:lnTo>
                <a:lnTo>
                  <a:pt x="264" y="150"/>
                </a:lnTo>
                <a:lnTo>
                  <a:pt x="100" y="258"/>
                </a:lnTo>
                <a:lnTo>
                  <a:pt x="260" y="167"/>
                </a:lnTo>
                <a:lnTo>
                  <a:pt x="121" y="262"/>
                </a:lnTo>
                <a:lnTo>
                  <a:pt x="253" y="185"/>
                </a:lnTo>
                <a:lnTo>
                  <a:pt x="137" y="262"/>
                </a:lnTo>
                <a:lnTo>
                  <a:pt x="245" y="201"/>
                </a:lnTo>
                <a:lnTo>
                  <a:pt x="144" y="262"/>
                </a:lnTo>
                <a:lnTo>
                  <a:pt x="241" y="207"/>
                </a:lnTo>
                <a:lnTo>
                  <a:pt x="152" y="261"/>
                </a:lnTo>
                <a:lnTo>
                  <a:pt x="237" y="212"/>
                </a:lnTo>
                <a:lnTo>
                  <a:pt x="156" y="261"/>
                </a:lnTo>
                <a:lnTo>
                  <a:pt x="233" y="216"/>
                </a:lnTo>
                <a:lnTo>
                  <a:pt x="159" y="260"/>
                </a:lnTo>
                <a:lnTo>
                  <a:pt x="233" y="217"/>
                </a:lnTo>
                <a:lnTo>
                  <a:pt x="162" y="260"/>
                </a:lnTo>
                <a:lnTo>
                  <a:pt x="230" y="220"/>
                </a:lnTo>
                <a:lnTo>
                  <a:pt x="168" y="258"/>
                </a:lnTo>
                <a:lnTo>
                  <a:pt x="226" y="224"/>
                </a:lnTo>
                <a:lnTo>
                  <a:pt x="173" y="257"/>
                </a:lnTo>
                <a:lnTo>
                  <a:pt x="220" y="230"/>
                </a:lnTo>
                <a:lnTo>
                  <a:pt x="192" y="249"/>
                </a:lnTo>
                <a:lnTo>
                  <a:pt x="200" y="245"/>
                </a:lnTo>
              </a:path>
            </a:pathLst>
          </a:custGeom>
          <a:noFill/>
          <a:ln w="3175" cap="rnd">
            <a:solidFill>
              <a:schemeClr val="accent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e7d195523061f1c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 hidden="1">
            <a:extLst>
              <a:ext uri="{FF2B5EF4-FFF2-40B4-BE49-F238E27FC236}">
                <a16:creationId xmlns="" xmlns:a16="http://schemas.microsoft.com/office/drawing/2014/main" id="{46DE8A62-0786-4B9B-AAE4-8CD0A253E61E}"/>
              </a:ext>
            </a:extLst>
          </p:cNvPr>
          <p:cNvSpPr txBox="1"/>
          <p:nvPr/>
        </p:nvSpPr>
        <p:spPr>
          <a:xfrm>
            <a:off x="-355600" y="1803400"/>
            <a:ext cx="29892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e7d195523061f1c07797a755f80b33936a4bdb71a1e2e9b3B62BFFCC95B79A52B69A880DC502B9E829A24DBA5CC298944ED7C125A3C86A656AA7F644DB8944AD014E04A9878B8132B29416743944FF5DF7B305328D74A606473A2245CF56CC8645AB564CB57661BDFEEB7A97C9C70052F858D888A9303BD944E31C4FEC3188E7FD6EC68044F9A740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61236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9575FE38-421F-4EEE-9E04-63F6CC7F2B82}"/>
              </a:ext>
            </a:extLst>
          </p:cNvPr>
          <p:cNvGrpSpPr/>
          <p:nvPr/>
        </p:nvGrpSpPr>
        <p:grpSpPr>
          <a:xfrm>
            <a:off x="2620971" y="189836"/>
            <a:ext cx="755650" cy="1035050"/>
            <a:chOff x="2237661" y="2909888"/>
            <a:chExt cx="755650" cy="1035050"/>
          </a:xfrm>
        </p:grpSpPr>
        <p:sp>
          <p:nvSpPr>
            <p:cNvPr id="3" name="Freeform 53">
              <a:extLst>
                <a:ext uri="{FF2B5EF4-FFF2-40B4-BE49-F238E27FC236}">
                  <a16:creationId xmlns="" xmlns:a16="http://schemas.microsoft.com/office/drawing/2014/main" id="{32F61CB6-7DA5-40C8-99D6-F13B77BAF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661" y="3179763"/>
              <a:ext cx="336550" cy="334963"/>
            </a:xfrm>
            <a:custGeom>
              <a:avLst/>
              <a:gdLst>
                <a:gd name="T0" fmla="*/ 51 w 212"/>
                <a:gd name="T1" fmla="*/ 16 h 211"/>
                <a:gd name="T2" fmla="*/ 55 w 212"/>
                <a:gd name="T3" fmla="*/ 14 h 211"/>
                <a:gd name="T4" fmla="*/ 19 w 212"/>
                <a:gd name="T5" fmla="*/ 46 h 211"/>
                <a:gd name="T6" fmla="*/ 99 w 212"/>
                <a:gd name="T7" fmla="*/ 0 h 211"/>
                <a:gd name="T8" fmla="*/ 14 w 212"/>
                <a:gd name="T9" fmla="*/ 53 h 211"/>
                <a:gd name="T10" fmla="*/ 107 w 212"/>
                <a:gd name="T11" fmla="*/ 0 h 211"/>
                <a:gd name="T12" fmla="*/ 7 w 212"/>
                <a:gd name="T13" fmla="*/ 68 h 211"/>
                <a:gd name="T14" fmla="*/ 122 w 212"/>
                <a:gd name="T15" fmla="*/ 1 h 211"/>
                <a:gd name="T16" fmla="*/ 6 w 212"/>
                <a:gd name="T17" fmla="*/ 75 h 211"/>
                <a:gd name="T18" fmla="*/ 129 w 212"/>
                <a:gd name="T19" fmla="*/ 3 h 211"/>
                <a:gd name="T20" fmla="*/ 3 w 212"/>
                <a:gd name="T21" fmla="*/ 82 h 211"/>
                <a:gd name="T22" fmla="*/ 136 w 212"/>
                <a:gd name="T23" fmla="*/ 4 h 211"/>
                <a:gd name="T24" fmla="*/ 2 w 212"/>
                <a:gd name="T25" fmla="*/ 87 h 211"/>
                <a:gd name="T26" fmla="*/ 143 w 212"/>
                <a:gd name="T27" fmla="*/ 7 h 211"/>
                <a:gd name="T28" fmla="*/ 2 w 212"/>
                <a:gd name="T29" fmla="*/ 91 h 211"/>
                <a:gd name="T30" fmla="*/ 147 w 212"/>
                <a:gd name="T31" fmla="*/ 8 h 211"/>
                <a:gd name="T32" fmla="*/ 0 w 212"/>
                <a:gd name="T33" fmla="*/ 106 h 211"/>
                <a:gd name="T34" fmla="*/ 160 w 212"/>
                <a:gd name="T35" fmla="*/ 15 h 211"/>
                <a:gd name="T36" fmla="*/ 2 w 212"/>
                <a:gd name="T37" fmla="*/ 120 h 211"/>
                <a:gd name="T38" fmla="*/ 171 w 212"/>
                <a:gd name="T39" fmla="*/ 22 h 211"/>
                <a:gd name="T40" fmla="*/ 2 w 212"/>
                <a:gd name="T41" fmla="*/ 124 h 211"/>
                <a:gd name="T42" fmla="*/ 174 w 212"/>
                <a:gd name="T43" fmla="*/ 25 h 211"/>
                <a:gd name="T44" fmla="*/ 4 w 212"/>
                <a:gd name="T45" fmla="*/ 135 h 211"/>
                <a:gd name="T46" fmla="*/ 182 w 212"/>
                <a:gd name="T47" fmla="*/ 33 h 211"/>
                <a:gd name="T48" fmla="*/ 4 w 212"/>
                <a:gd name="T49" fmla="*/ 135 h 211"/>
                <a:gd name="T50" fmla="*/ 182 w 212"/>
                <a:gd name="T51" fmla="*/ 33 h 211"/>
                <a:gd name="T52" fmla="*/ 7 w 212"/>
                <a:gd name="T53" fmla="*/ 143 h 211"/>
                <a:gd name="T54" fmla="*/ 188 w 212"/>
                <a:gd name="T55" fmla="*/ 38 h 211"/>
                <a:gd name="T56" fmla="*/ 10 w 212"/>
                <a:gd name="T57" fmla="*/ 148 h 211"/>
                <a:gd name="T58" fmla="*/ 192 w 212"/>
                <a:gd name="T59" fmla="*/ 44 h 211"/>
                <a:gd name="T60" fmla="*/ 11 w 212"/>
                <a:gd name="T61" fmla="*/ 152 h 211"/>
                <a:gd name="T62" fmla="*/ 194 w 212"/>
                <a:gd name="T63" fmla="*/ 48 h 211"/>
                <a:gd name="T64" fmla="*/ 18 w 212"/>
                <a:gd name="T65" fmla="*/ 163 h 211"/>
                <a:gd name="T66" fmla="*/ 200 w 212"/>
                <a:gd name="T67" fmla="*/ 59 h 211"/>
                <a:gd name="T68" fmla="*/ 24 w 212"/>
                <a:gd name="T69" fmla="*/ 171 h 211"/>
                <a:gd name="T70" fmla="*/ 205 w 212"/>
                <a:gd name="T71" fmla="*/ 68 h 211"/>
                <a:gd name="T72" fmla="*/ 28 w 212"/>
                <a:gd name="T73" fmla="*/ 177 h 211"/>
                <a:gd name="T74" fmla="*/ 207 w 212"/>
                <a:gd name="T75" fmla="*/ 73 h 211"/>
                <a:gd name="T76" fmla="*/ 39 w 212"/>
                <a:gd name="T77" fmla="*/ 186 h 211"/>
                <a:gd name="T78" fmla="*/ 211 w 212"/>
                <a:gd name="T79" fmla="*/ 87 h 211"/>
                <a:gd name="T80" fmla="*/ 41 w 212"/>
                <a:gd name="T81" fmla="*/ 189 h 211"/>
                <a:gd name="T82" fmla="*/ 211 w 212"/>
                <a:gd name="T83" fmla="*/ 91 h 211"/>
                <a:gd name="T84" fmla="*/ 54 w 212"/>
                <a:gd name="T85" fmla="*/ 197 h 211"/>
                <a:gd name="T86" fmla="*/ 212 w 212"/>
                <a:gd name="T87" fmla="*/ 105 h 211"/>
                <a:gd name="T88" fmla="*/ 63 w 212"/>
                <a:gd name="T89" fmla="*/ 201 h 211"/>
                <a:gd name="T90" fmla="*/ 211 w 212"/>
                <a:gd name="T91" fmla="*/ 116 h 211"/>
                <a:gd name="T92" fmla="*/ 78 w 212"/>
                <a:gd name="T93" fmla="*/ 207 h 211"/>
                <a:gd name="T94" fmla="*/ 208 w 212"/>
                <a:gd name="T95" fmla="*/ 132 h 211"/>
                <a:gd name="T96" fmla="*/ 93 w 212"/>
                <a:gd name="T97" fmla="*/ 209 h 211"/>
                <a:gd name="T98" fmla="*/ 204 w 212"/>
                <a:gd name="T99" fmla="*/ 145 h 211"/>
                <a:gd name="T100" fmla="*/ 110 w 212"/>
                <a:gd name="T101" fmla="*/ 211 h 211"/>
                <a:gd name="T102" fmla="*/ 196 w 212"/>
                <a:gd name="T103" fmla="*/ 160 h 211"/>
                <a:gd name="T104" fmla="*/ 119 w 212"/>
                <a:gd name="T105" fmla="*/ 209 h 211"/>
                <a:gd name="T106" fmla="*/ 190 w 212"/>
                <a:gd name="T107" fmla="*/ 169 h 211"/>
                <a:gd name="T108" fmla="*/ 149 w 212"/>
                <a:gd name="T109" fmla="*/ 201 h 211"/>
                <a:gd name="T110" fmla="*/ 167 w 212"/>
                <a:gd name="T111" fmla="*/ 190 h 211"/>
                <a:gd name="T112" fmla="*/ 158 w 212"/>
                <a:gd name="T113" fmla="*/ 197 h 211"/>
                <a:gd name="T114" fmla="*/ 162 w 212"/>
                <a:gd name="T115" fmla="*/ 19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" h="211">
                  <a:moveTo>
                    <a:pt x="51" y="16"/>
                  </a:moveTo>
                  <a:lnTo>
                    <a:pt x="55" y="14"/>
                  </a:lnTo>
                  <a:lnTo>
                    <a:pt x="19" y="46"/>
                  </a:lnTo>
                  <a:lnTo>
                    <a:pt x="99" y="0"/>
                  </a:lnTo>
                  <a:lnTo>
                    <a:pt x="14" y="53"/>
                  </a:lnTo>
                  <a:lnTo>
                    <a:pt x="107" y="0"/>
                  </a:lnTo>
                  <a:lnTo>
                    <a:pt x="7" y="68"/>
                  </a:lnTo>
                  <a:lnTo>
                    <a:pt x="122" y="1"/>
                  </a:lnTo>
                  <a:lnTo>
                    <a:pt x="6" y="75"/>
                  </a:lnTo>
                  <a:lnTo>
                    <a:pt x="129" y="3"/>
                  </a:lnTo>
                  <a:lnTo>
                    <a:pt x="3" y="82"/>
                  </a:lnTo>
                  <a:lnTo>
                    <a:pt x="136" y="4"/>
                  </a:lnTo>
                  <a:lnTo>
                    <a:pt x="2" y="87"/>
                  </a:lnTo>
                  <a:lnTo>
                    <a:pt x="143" y="7"/>
                  </a:lnTo>
                  <a:lnTo>
                    <a:pt x="2" y="91"/>
                  </a:lnTo>
                  <a:lnTo>
                    <a:pt x="147" y="8"/>
                  </a:lnTo>
                  <a:lnTo>
                    <a:pt x="0" y="106"/>
                  </a:lnTo>
                  <a:lnTo>
                    <a:pt x="160" y="15"/>
                  </a:lnTo>
                  <a:lnTo>
                    <a:pt x="2" y="120"/>
                  </a:lnTo>
                  <a:lnTo>
                    <a:pt x="171" y="22"/>
                  </a:lnTo>
                  <a:lnTo>
                    <a:pt x="2" y="124"/>
                  </a:lnTo>
                  <a:lnTo>
                    <a:pt x="174" y="25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7" y="143"/>
                  </a:lnTo>
                  <a:lnTo>
                    <a:pt x="188" y="38"/>
                  </a:lnTo>
                  <a:lnTo>
                    <a:pt x="10" y="148"/>
                  </a:lnTo>
                  <a:lnTo>
                    <a:pt x="192" y="44"/>
                  </a:lnTo>
                  <a:lnTo>
                    <a:pt x="11" y="152"/>
                  </a:lnTo>
                  <a:lnTo>
                    <a:pt x="194" y="48"/>
                  </a:lnTo>
                  <a:lnTo>
                    <a:pt x="18" y="163"/>
                  </a:lnTo>
                  <a:lnTo>
                    <a:pt x="200" y="59"/>
                  </a:lnTo>
                  <a:lnTo>
                    <a:pt x="24" y="171"/>
                  </a:lnTo>
                  <a:lnTo>
                    <a:pt x="205" y="68"/>
                  </a:lnTo>
                  <a:lnTo>
                    <a:pt x="28" y="177"/>
                  </a:lnTo>
                  <a:lnTo>
                    <a:pt x="207" y="73"/>
                  </a:lnTo>
                  <a:lnTo>
                    <a:pt x="39" y="186"/>
                  </a:lnTo>
                  <a:lnTo>
                    <a:pt x="211" y="87"/>
                  </a:lnTo>
                  <a:lnTo>
                    <a:pt x="41" y="189"/>
                  </a:lnTo>
                  <a:lnTo>
                    <a:pt x="211" y="91"/>
                  </a:lnTo>
                  <a:lnTo>
                    <a:pt x="54" y="197"/>
                  </a:lnTo>
                  <a:lnTo>
                    <a:pt x="212" y="105"/>
                  </a:lnTo>
                  <a:lnTo>
                    <a:pt x="63" y="201"/>
                  </a:lnTo>
                  <a:lnTo>
                    <a:pt x="211" y="116"/>
                  </a:lnTo>
                  <a:lnTo>
                    <a:pt x="78" y="207"/>
                  </a:lnTo>
                  <a:lnTo>
                    <a:pt x="208" y="132"/>
                  </a:lnTo>
                  <a:lnTo>
                    <a:pt x="93" y="209"/>
                  </a:lnTo>
                  <a:lnTo>
                    <a:pt x="204" y="145"/>
                  </a:lnTo>
                  <a:lnTo>
                    <a:pt x="110" y="211"/>
                  </a:lnTo>
                  <a:lnTo>
                    <a:pt x="196" y="160"/>
                  </a:lnTo>
                  <a:lnTo>
                    <a:pt x="119" y="209"/>
                  </a:lnTo>
                  <a:lnTo>
                    <a:pt x="190" y="169"/>
                  </a:lnTo>
                  <a:lnTo>
                    <a:pt x="149" y="201"/>
                  </a:lnTo>
                  <a:lnTo>
                    <a:pt x="167" y="190"/>
                  </a:lnTo>
                  <a:lnTo>
                    <a:pt x="158" y="197"/>
                  </a:lnTo>
                  <a:lnTo>
                    <a:pt x="162" y="194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4">
              <a:extLst>
                <a:ext uri="{FF2B5EF4-FFF2-40B4-BE49-F238E27FC236}">
                  <a16:creationId xmlns="" xmlns:a16="http://schemas.microsoft.com/office/drawing/2014/main" id="{7EF44E8F-4CBB-4B29-94E0-BD9C888E8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923" y="3046413"/>
              <a:ext cx="268288" cy="265113"/>
            </a:xfrm>
            <a:custGeom>
              <a:avLst/>
              <a:gdLst>
                <a:gd name="T0" fmla="*/ 40 w 169"/>
                <a:gd name="T1" fmla="*/ 12 h 167"/>
                <a:gd name="T2" fmla="*/ 44 w 169"/>
                <a:gd name="T3" fmla="*/ 9 h 167"/>
                <a:gd name="T4" fmla="*/ 22 w 169"/>
                <a:gd name="T5" fmla="*/ 27 h 167"/>
                <a:gd name="T6" fmla="*/ 67 w 169"/>
                <a:gd name="T7" fmla="*/ 1 h 167"/>
                <a:gd name="T8" fmla="*/ 7 w 169"/>
                <a:gd name="T9" fmla="*/ 50 h 167"/>
                <a:gd name="T10" fmla="*/ 93 w 169"/>
                <a:gd name="T11" fmla="*/ 0 h 167"/>
                <a:gd name="T12" fmla="*/ 4 w 169"/>
                <a:gd name="T13" fmla="*/ 57 h 167"/>
                <a:gd name="T14" fmla="*/ 102 w 169"/>
                <a:gd name="T15" fmla="*/ 1 h 167"/>
                <a:gd name="T16" fmla="*/ 0 w 169"/>
                <a:gd name="T17" fmla="*/ 73 h 167"/>
                <a:gd name="T18" fmla="*/ 117 w 169"/>
                <a:gd name="T19" fmla="*/ 7 h 167"/>
                <a:gd name="T20" fmla="*/ 0 w 169"/>
                <a:gd name="T21" fmla="*/ 80 h 167"/>
                <a:gd name="T22" fmla="*/ 123 w 169"/>
                <a:gd name="T23" fmla="*/ 9 h 167"/>
                <a:gd name="T24" fmla="*/ 0 w 169"/>
                <a:gd name="T25" fmla="*/ 81 h 167"/>
                <a:gd name="T26" fmla="*/ 125 w 169"/>
                <a:gd name="T27" fmla="*/ 9 h 167"/>
                <a:gd name="T28" fmla="*/ 0 w 169"/>
                <a:gd name="T29" fmla="*/ 87 h 167"/>
                <a:gd name="T30" fmla="*/ 129 w 169"/>
                <a:gd name="T31" fmla="*/ 12 h 167"/>
                <a:gd name="T32" fmla="*/ 0 w 169"/>
                <a:gd name="T33" fmla="*/ 90 h 167"/>
                <a:gd name="T34" fmla="*/ 132 w 169"/>
                <a:gd name="T35" fmla="*/ 15 h 167"/>
                <a:gd name="T36" fmla="*/ 0 w 169"/>
                <a:gd name="T37" fmla="*/ 90 h 167"/>
                <a:gd name="T38" fmla="*/ 132 w 169"/>
                <a:gd name="T39" fmla="*/ 15 h 167"/>
                <a:gd name="T40" fmla="*/ 0 w 169"/>
                <a:gd name="T41" fmla="*/ 90 h 167"/>
                <a:gd name="T42" fmla="*/ 132 w 169"/>
                <a:gd name="T43" fmla="*/ 15 h 167"/>
                <a:gd name="T44" fmla="*/ 2 w 169"/>
                <a:gd name="T45" fmla="*/ 103 h 167"/>
                <a:gd name="T46" fmla="*/ 141 w 169"/>
                <a:gd name="T47" fmla="*/ 23 h 167"/>
                <a:gd name="T48" fmla="*/ 4 w 169"/>
                <a:gd name="T49" fmla="*/ 109 h 167"/>
                <a:gd name="T50" fmla="*/ 147 w 169"/>
                <a:gd name="T51" fmla="*/ 27 h 167"/>
                <a:gd name="T52" fmla="*/ 7 w 169"/>
                <a:gd name="T53" fmla="*/ 118 h 167"/>
                <a:gd name="T54" fmla="*/ 152 w 169"/>
                <a:gd name="T55" fmla="*/ 34 h 167"/>
                <a:gd name="T56" fmla="*/ 13 w 169"/>
                <a:gd name="T57" fmla="*/ 128 h 167"/>
                <a:gd name="T58" fmla="*/ 159 w 169"/>
                <a:gd name="T59" fmla="*/ 43 h 167"/>
                <a:gd name="T60" fmla="*/ 18 w 169"/>
                <a:gd name="T61" fmla="*/ 136 h 167"/>
                <a:gd name="T62" fmla="*/ 163 w 169"/>
                <a:gd name="T63" fmla="*/ 53 h 167"/>
                <a:gd name="T64" fmla="*/ 24 w 169"/>
                <a:gd name="T65" fmla="*/ 141 h 167"/>
                <a:gd name="T66" fmla="*/ 166 w 169"/>
                <a:gd name="T67" fmla="*/ 60 h 167"/>
                <a:gd name="T68" fmla="*/ 25 w 169"/>
                <a:gd name="T69" fmla="*/ 144 h 167"/>
                <a:gd name="T70" fmla="*/ 166 w 169"/>
                <a:gd name="T71" fmla="*/ 64 h 167"/>
                <a:gd name="T72" fmla="*/ 28 w 169"/>
                <a:gd name="T73" fmla="*/ 147 h 167"/>
                <a:gd name="T74" fmla="*/ 167 w 169"/>
                <a:gd name="T75" fmla="*/ 66 h 167"/>
                <a:gd name="T76" fmla="*/ 32 w 169"/>
                <a:gd name="T77" fmla="*/ 149 h 167"/>
                <a:gd name="T78" fmla="*/ 169 w 169"/>
                <a:gd name="T79" fmla="*/ 72 h 167"/>
                <a:gd name="T80" fmla="*/ 36 w 169"/>
                <a:gd name="T81" fmla="*/ 152 h 167"/>
                <a:gd name="T82" fmla="*/ 169 w 169"/>
                <a:gd name="T83" fmla="*/ 76 h 167"/>
                <a:gd name="T84" fmla="*/ 37 w 169"/>
                <a:gd name="T85" fmla="*/ 153 h 167"/>
                <a:gd name="T86" fmla="*/ 169 w 169"/>
                <a:gd name="T87" fmla="*/ 77 h 167"/>
                <a:gd name="T88" fmla="*/ 44 w 169"/>
                <a:gd name="T89" fmla="*/ 157 h 167"/>
                <a:gd name="T90" fmla="*/ 169 w 169"/>
                <a:gd name="T91" fmla="*/ 87 h 167"/>
                <a:gd name="T92" fmla="*/ 48 w 169"/>
                <a:gd name="T93" fmla="*/ 159 h 167"/>
                <a:gd name="T94" fmla="*/ 169 w 169"/>
                <a:gd name="T95" fmla="*/ 90 h 167"/>
                <a:gd name="T96" fmla="*/ 48 w 169"/>
                <a:gd name="T97" fmla="*/ 160 h 167"/>
                <a:gd name="T98" fmla="*/ 169 w 169"/>
                <a:gd name="T99" fmla="*/ 91 h 167"/>
                <a:gd name="T100" fmla="*/ 65 w 169"/>
                <a:gd name="T101" fmla="*/ 166 h 167"/>
                <a:gd name="T102" fmla="*/ 166 w 169"/>
                <a:gd name="T103" fmla="*/ 107 h 167"/>
                <a:gd name="T104" fmla="*/ 77 w 169"/>
                <a:gd name="T105" fmla="*/ 167 h 167"/>
                <a:gd name="T106" fmla="*/ 162 w 169"/>
                <a:gd name="T107" fmla="*/ 118 h 167"/>
                <a:gd name="T108" fmla="*/ 102 w 169"/>
                <a:gd name="T109" fmla="*/ 166 h 167"/>
                <a:gd name="T110" fmla="*/ 147 w 169"/>
                <a:gd name="T111" fmla="*/ 140 h 167"/>
                <a:gd name="T112" fmla="*/ 125 w 169"/>
                <a:gd name="T113" fmla="*/ 157 h 167"/>
                <a:gd name="T114" fmla="*/ 129 w 169"/>
                <a:gd name="T115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9" h="167">
                  <a:moveTo>
                    <a:pt x="40" y="12"/>
                  </a:moveTo>
                  <a:lnTo>
                    <a:pt x="44" y="9"/>
                  </a:lnTo>
                  <a:lnTo>
                    <a:pt x="22" y="27"/>
                  </a:lnTo>
                  <a:lnTo>
                    <a:pt x="67" y="1"/>
                  </a:lnTo>
                  <a:lnTo>
                    <a:pt x="7" y="50"/>
                  </a:lnTo>
                  <a:lnTo>
                    <a:pt x="93" y="0"/>
                  </a:lnTo>
                  <a:lnTo>
                    <a:pt x="4" y="57"/>
                  </a:lnTo>
                  <a:lnTo>
                    <a:pt x="102" y="1"/>
                  </a:lnTo>
                  <a:lnTo>
                    <a:pt x="0" y="73"/>
                  </a:lnTo>
                  <a:lnTo>
                    <a:pt x="117" y="7"/>
                  </a:lnTo>
                  <a:lnTo>
                    <a:pt x="0" y="80"/>
                  </a:lnTo>
                  <a:lnTo>
                    <a:pt x="123" y="9"/>
                  </a:lnTo>
                  <a:lnTo>
                    <a:pt x="0" y="81"/>
                  </a:lnTo>
                  <a:lnTo>
                    <a:pt x="125" y="9"/>
                  </a:lnTo>
                  <a:lnTo>
                    <a:pt x="0" y="87"/>
                  </a:lnTo>
                  <a:lnTo>
                    <a:pt x="129" y="12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2" y="103"/>
                  </a:lnTo>
                  <a:lnTo>
                    <a:pt x="141" y="23"/>
                  </a:lnTo>
                  <a:lnTo>
                    <a:pt x="4" y="109"/>
                  </a:lnTo>
                  <a:lnTo>
                    <a:pt x="147" y="27"/>
                  </a:lnTo>
                  <a:lnTo>
                    <a:pt x="7" y="118"/>
                  </a:lnTo>
                  <a:lnTo>
                    <a:pt x="152" y="34"/>
                  </a:lnTo>
                  <a:lnTo>
                    <a:pt x="13" y="128"/>
                  </a:lnTo>
                  <a:lnTo>
                    <a:pt x="159" y="43"/>
                  </a:lnTo>
                  <a:lnTo>
                    <a:pt x="18" y="136"/>
                  </a:lnTo>
                  <a:lnTo>
                    <a:pt x="163" y="53"/>
                  </a:lnTo>
                  <a:lnTo>
                    <a:pt x="24" y="141"/>
                  </a:lnTo>
                  <a:lnTo>
                    <a:pt x="166" y="60"/>
                  </a:lnTo>
                  <a:lnTo>
                    <a:pt x="25" y="144"/>
                  </a:lnTo>
                  <a:lnTo>
                    <a:pt x="166" y="64"/>
                  </a:lnTo>
                  <a:lnTo>
                    <a:pt x="28" y="147"/>
                  </a:lnTo>
                  <a:lnTo>
                    <a:pt x="167" y="66"/>
                  </a:lnTo>
                  <a:lnTo>
                    <a:pt x="32" y="149"/>
                  </a:lnTo>
                  <a:lnTo>
                    <a:pt x="169" y="72"/>
                  </a:lnTo>
                  <a:lnTo>
                    <a:pt x="36" y="152"/>
                  </a:lnTo>
                  <a:lnTo>
                    <a:pt x="169" y="76"/>
                  </a:lnTo>
                  <a:lnTo>
                    <a:pt x="37" y="153"/>
                  </a:lnTo>
                  <a:lnTo>
                    <a:pt x="169" y="77"/>
                  </a:lnTo>
                  <a:lnTo>
                    <a:pt x="44" y="157"/>
                  </a:lnTo>
                  <a:lnTo>
                    <a:pt x="169" y="87"/>
                  </a:lnTo>
                  <a:lnTo>
                    <a:pt x="48" y="159"/>
                  </a:lnTo>
                  <a:lnTo>
                    <a:pt x="169" y="90"/>
                  </a:lnTo>
                  <a:lnTo>
                    <a:pt x="48" y="160"/>
                  </a:lnTo>
                  <a:lnTo>
                    <a:pt x="169" y="91"/>
                  </a:lnTo>
                  <a:lnTo>
                    <a:pt x="65" y="166"/>
                  </a:lnTo>
                  <a:lnTo>
                    <a:pt x="166" y="107"/>
                  </a:lnTo>
                  <a:lnTo>
                    <a:pt x="77" y="167"/>
                  </a:lnTo>
                  <a:lnTo>
                    <a:pt x="162" y="118"/>
                  </a:lnTo>
                  <a:lnTo>
                    <a:pt x="102" y="166"/>
                  </a:lnTo>
                  <a:lnTo>
                    <a:pt x="147" y="140"/>
                  </a:lnTo>
                  <a:lnTo>
                    <a:pt x="125" y="157"/>
                  </a:lnTo>
                  <a:lnTo>
                    <a:pt x="129" y="155"/>
                  </a:lnTo>
                </a:path>
              </a:pathLst>
            </a:cu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5">
              <a:extLst>
                <a:ext uri="{FF2B5EF4-FFF2-40B4-BE49-F238E27FC236}">
                  <a16:creationId xmlns="" xmlns:a16="http://schemas.microsoft.com/office/drawing/2014/main" id="{D401AC4F-1021-48CA-8408-F26B3BEAB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211" y="2909888"/>
              <a:ext cx="171450" cy="171450"/>
            </a:xfrm>
            <a:custGeom>
              <a:avLst/>
              <a:gdLst>
                <a:gd name="T0" fmla="*/ 25 w 108"/>
                <a:gd name="T1" fmla="*/ 8 h 108"/>
                <a:gd name="T2" fmla="*/ 32 w 108"/>
                <a:gd name="T3" fmla="*/ 4 h 108"/>
                <a:gd name="T4" fmla="*/ 15 w 108"/>
                <a:gd name="T5" fmla="*/ 17 h 108"/>
                <a:gd name="T6" fmla="*/ 43 w 108"/>
                <a:gd name="T7" fmla="*/ 2 h 108"/>
                <a:gd name="T8" fmla="*/ 4 w 108"/>
                <a:gd name="T9" fmla="*/ 32 h 108"/>
                <a:gd name="T10" fmla="*/ 59 w 108"/>
                <a:gd name="T11" fmla="*/ 0 h 108"/>
                <a:gd name="T12" fmla="*/ 2 w 108"/>
                <a:gd name="T13" fmla="*/ 41 h 108"/>
                <a:gd name="T14" fmla="*/ 70 w 108"/>
                <a:gd name="T15" fmla="*/ 2 h 108"/>
                <a:gd name="T16" fmla="*/ 0 w 108"/>
                <a:gd name="T17" fmla="*/ 57 h 108"/>
                <a:gd name="T18" fmla="*/ 84 w 108"/>
                <a:gd name="T19" fmla="*/ 8 h 108"/>
                <a:gd name="T20" fmla="*/ 0 w 108"/>
                <a:gd name="T21" fmla="*/ 60 h 108"/>
                <a:gd name="T22" fmla="*/ 86 w 108"/>
                <a:gd name="T23" fmla="*/ 10 h 108"/>
                <a:gd name="T24" fmla="*/ 3 w 108"/>
                <a:gd name="T25" fmla="*/ 71 h 108"/>
                <a:gd name="T26" fmla="*/ 95 w 108"/>
                <a:gd name="T27" fmla="*/ 18 h 108"/>
                <a:gd name="T28" fmla="*/ 3 w 108"/>
                <a:gd name="T29" fmla="*/ 72 h 108"/>
                <a:gd name="T30" fmla="*/ 96 w 108"/>
                <a:gd name="T31" fmla="*/ 19 h 108"/>
                <a:gd name="T32" fmla="*/ 10 w 108"/>
                <a:gd name="T33" fmla="*/ 85 h 108"/>
                <a:gd name="T34" fmla="*/ 103 w 108"/>
                <a:gd name="T35" fmla="*/ 30 h 108"/>
                <a:gd name="T36" fmla="*/ 14 w 108"/>
                <a:gd name="T37" fmla="*/ 91 h 108"/>
                <a:gd name="T38" fmla="*/ 106 w 108"/>
                <a:gd name="T39" fmla="*/ 38 h 108"/>
                <a:gd name="T40" fmla="*/ 17 w 108"/>
                <a:gd name="T41" fmla="*/ 93 h 108"/>
                <a:gd name="T42" fmla="*/ 107 w 108"/>
                <a:gd name="T43" fmla="*/ 41 h 108"/>
                <a:gd name="T44" fmla="*/ 26 w 108"/>
                <a:gd name="T45" fmla="*/ 99 h 108"/>
                <a:gd name="T46" fmla="*/ 108 w 108"/>
                <a:gd name="T47" fmla="*/ 53 h 108"/>
                <a:gd name="T48" fmla="*/ 29 w 108"/>
                <a:gd name="T49" fmla="*/ 102 h 108"/>
                <a:gd name="T50" fmla="*/ 108 w 108"/>
                <a:gd name="T51" fmla="*/ 56 h 108"/>
                <a:gd name="T52" fmla="*/ 33 w 108"/>
                <a:gd name="T53" fmla="*/ 104 h 108"/>
                <a:gd name="T54" fmla="*/ 108 w 108"/>
                <a:gd name="T55" fmla="*/ 61 h 108"/>
                <a:gd name="T56" fmla="*/ 34 w 108"/>
                <a:gd name="T57" fmla="*/ 105 h 108"/>
                <a:gd name="T58" fmla="*/ 108 w 108"/>
                <a:gd name="T59" fmla="*/ 63 h 108"/>
                <a:gd name="T60" fmla="*/ 45 w 108"/>
                <a:gd name="T61" fmla="*/ 108 h 108"/>
                <a:gd name="T62" fmla="*/ 106 w 108"/>
                <a:gd name="T63" fmla="*/ 72 h 108"/>
                <a:gd name="T64" fmla="*/ 56 w 108"/>
                <a:gd name="T65" fmla="*/ 108 h 108"/>
                <a:gd name="T66" fmla="*/ 100 w 108"/>
                <a:gd name="T67" fmla="*/ 83 h 108"/>
                <a:gd name="T68" fmla="*/ 77 w 108"/>
                <a:gd name="T69" fmla="*/ 104 h 108"/>
                <a:gd name="T70" fmla="*/ 82 w 108"/>
                <a:gd name="T71" fmla="*/ 9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108">
                  <a:moveTo>
                    <a:pt x="25" y="8"/>
                  </a:moveTo>
                  <a:lnTo>
                    <a:pt x="32" y="4"/>
                  </a:lnTo>
                  <a:lnTo>
                    <a:pt x="15" y="17"/>
                  </a:lnTo>
                  <a:lnTo>
                    <a:pt x="43" y="2"/>
                  </a:lnTo>
                  <a:lnTo>
                    <a:pt x="4" y="32"/>
                  </a:lnTo>
                  <a:lnTo>
                    <a:pt x="59" y="0"/>
                  </a:lnTo>
                  <a:lnTo>
                    <a:pt x="2" y="41"/>
                  </a:lnTo>
                  <a:lnTo>
                    <a:pt x="70" y="2"/>
                  </a:lnTo>
                  <a:lnTo>
                    <a:pt x="0" y="57"/>
                  </a:lnTo>
                  <a:lnTo>
                    <a:pt x="84" y="8"/>
                  </a:lnTo>
                  <a:lnTo>
                    <a:pt x="0" y="60"/>
                  </a:lnTo>
                  <a:lnTo>
                    <a:pt x="86" y="10"/>
                  </a:lnTo>
                  <a:lnTo>
                    <a:pt x="3" y="71"/>
                  </a:lnTo>
                  <a:lnTo>
                    <a:pt x="95" y="18"/>
                  </a:lnTo>
                  <a:lnTo>
                    <a:pt x="3" y="72"/>
                  </a:lnTo>
                  <a:lnTo>
                    <a:pt x="96" y="19"/>
                  </a:lnTo>
                  <a:lnTo>
                    <a:pt x="10" y="85"/>
                  </a:lnTo>
                  <a:lnTo>
                    <a:pt x="103" y="30"/>
                  </a:lnTo>
                  <a:lnTo>
                    <a:pt x="14" y="91"/>
                  </a:lnTo>
                  <a:lnTo>
                    <a:pt x="106" y="38"/>
                  </a:lnTo>
                  <a:lnTo>
                    <a:pt x="17" y="93"/>
                  </a:lnTo>
                  <a:lnTo>
                    <a:pt x="107" y="41"/>
                  </a:lnTo>
                  <a:lnTo>
                    <a:pt x="26" y="99"/>
                  </a:lnTo>
                  <a:lnTo>
                    <a:pt x="108" y="53"/>
                  </a:lnTo>
                  <a:lnTo>
                    <a:pt x="29" y="102"/>
                  </a:lnTo>
                  <a:lnTo>
                    <a:pt x="108" y="56"/>
                  </a:lnTo>
                  <a:lnTo>
                    <a:pt x="33" y="104"/>
                  </a:lnTo>
                  <a:lnTo>
                    <a:pt x="108" y="61"/>
                  </a:lnTo>
                  <a:lnTo>
                    <a:pt x="34" y="105"/>
                  </a:lnTo>
                  <a:lnTo>
                    <a:pt x="108" y="63"/>
                  </a:lnTo>
                  <a:lnTo>
                    <a:pt x="45" y="108"/>
                  </a:lnTo>
                  <a:lnTo>
                    <a:pt x="106" y="72"/>
                  </a:lnTo>
                  <a:lnTo>
                    <a:pt x="56" y="108"/>
                  </a:lnTo>
                  <a:lnTo>
                    <a:pt x="100" y="83"/>
                  </a:lnTo>
                  <a:lnTo>
                    <a:pt x="77" y="104"/>
                  </a:lnTo>
                  <a:lnTo>
                    <a:pt x="82" y="99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6">
              <a:extLst>
                <a:ext uri="{FF2B5EF4-FFF2-40B4-BE49-F238E27FC236}">
                  <a16:creationId xmlns="" xmlns:a16="http://schemas.microsoft.com/office/drawing/2014/main" id="{DDCE3A32-F7EE-4BF4-95C2-53C277501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11" y="3529013"/>
              <a:ext cx="419100" cy="415925"/>
            </a:xfrm>
            <a:custGeom>
              <a:avLst/>
              <a:gdLst>
                <a:gd name="T0" fmla="*/ 74 w 264"/>
                <a:gd name="T1" fmla="*/ 14 h 262"/>
                <a:gd name="T2" fmla="*/ 118 w 264"/>
                <a:gd name="T3" fmla="*/ 2 h 262"/>
                <a:gd name="T4" fmla="*/ 119 w 264"/>
                <a:gd name="T5" fmla="*/ 2 h 262"/>
                <a:gd name="T6" fmla="*/ 138 w 264"/>
                <a:gd name="T7" fmla="*/ 0 h 262"/>
                <a:gd name="T8" fmla="*/ 158 w 264"/>
                <a:gd name="T9" fmla="*/ 3 h 262"/>
                <a:gd name="T10" fmla="*/ 166 w 264"/>
                <a:gd name="T11" fmla="*/ 4 h 262"/>
                <a:gd name="T12" fmla="*/ 184 w 264"/>
                <a:gd name="T13" fmla="*/ 11 h 262"/>
                <a:gd name="T14" fmla="*/ 192 w 264"/>
                <a:gd name="T15" fmla="*/ 14 h 262"/>
                <a:gd name="T16" fmla="*/ 192 w 264"/>
                <a:gd name="T17" fmla="*/ 14 h 262"/>
                <a:gd name="T18" fmla="*/ 201 w 264"/>
                <a:gd name="T19" fmla="*/ 19 h 262"/>
                <a:gd name="T20" fmla="*/ 207 w 264"/>
                <a:gd name="T21" fmla="*/ 23 h 262"/>
                <a:gd name="T22" fmla="*/ 211 w 264"/>
                <a:gd name="T23" fmla="*/ 25 h 262"/>
                <a:gd name="T24" fmla="*/ 212 w 264"/>
                <a:gd name="T25" fmla="*/ 26 h 262"/>
                <a:gd name="T26" fmla="*/ 215 w 264"/>
                <a:gd name="T27" fmla="*/ 29 h 262"/>
                <a:gd name="T28" fmla="*/ 219 w 264"/>
                <a:gd name="T29" fmla="*/ 31 h 262"/>
                <a:gd name="T30" fmla="*/ 227 w 264"/>
                <a:gd name="T31" fmla="*/ 40 h 262"/>
                <a:gd name="T32" fmla="*/ 231 w 264"/>
                <a:gd name="T33" fmla="*/ 45 h 262"/>
                <a:gd name="T34" fmla="*/ 240 w 264"/>
                <a:gd name="T35" fmla="*/ 54 h 262"/>
                <a:gd name="T36" fmla="*/ 244 w 264"/>
                <a:gd name="T37" fmla="*/ 59 h 262"/>
                <a:gd name="T38" fmla="*/ 249 w 264"/>
                <a:gd name="T39" fmla="*/ 68 h 262"/>
                <a:gd name="T40" fmla="*/ 251 w 264"/>
                <a:gd name="T41" fmla="*/ 71 h 262"/>
                <a:gd name="T42" fmla="*/ 253 w 264"/>
                <a:gd name="T43" fmla="*/ 79 h 262"/>
                <a:gd name="T44" fmla="*/ 255 w 264"/>
                <a:gd name="T45" fmla="*/ 80 h 262"/>
                <a:gd name="T46" fmla="*/ 259 w 264"/>
                <a:gd name="T47" fmla="*/ 93 h 262"/>
                <a:gd name="T48" fmla="*/ 261 w 264"/>
                <a:gd name="T49" fmla="*/ 102 h 262"/>
                <a:gd name="T50" fmla="*/ 264 w 264"/>
                <a:gd name="T51" fmla="*/ 110 h 262"/>
                <a:gd name="T52" fmla="*/ 264 w 264"/>
                <a:gd name="T53" fmla="*/ 121 h 262"/>
                <a:gd name="T54" fmla="*/ 264 w 264"/>
                <a:gd name="T55" fmla="*/ 121 h 262"/>
                <a:gd name="T56" fmla="*/ 264 w 264"/>
                <a:gd name="T57" fmla="*/ 124 h 262"/>
                <a:gd name="T58" fmla="*/ 264 w 264"/>
                <a:gd name="T59" fmla="*/ 137 h 262"/>
                <a:gd name="T60" fmla="*/ 264 w 264"/>
                <a:gd name="T61" fmla="*/ 143 h 262"/>
                <a:gd name="T62" fmla="*/ 264 w 264"/>
                <a:gd name="T63" fmla="*/ 150 h 262"/>
                <a:gd name="T64" fmla="*/ 260 w 264"/>
                <a:gd name="T65" fmla="*/ 167 h 262"/>
                <a:gd name="T66" fmla="*/ 253 w 264"/>
                <a:gd name="T67" fmla="*/ 185 h 262"/>
                <a:gd name="T68" fmla="*/ 245 w 264"/>
                <a:gd name="T69" fmla="*/ 201 h 262"/>
                <a:gd name="T70" fmla="*/ 241 w 264"/>
                <a:gd name="T71" fmla="*/ 207 h 262"/>
                <a:gd name="T72" fmla="*/ 237 w 264"/>
                <a:gd name="T73" fmla="*/ 212 h 262"/>
                <a:gd name="T74" fmla="*/ 233 w 264"/>
                <a:gd name="T75" fmla="*/ 216 h 262"/>
                <a:gd name="T76" fmla="*/ 233 w 264"/>
                <a:gd name="T77" fmla="*/ 217 h 262"/>
                <a:gd name="T78" fmla="*/ 230 w 264"/>
                <a:gd name="T79" fmla="*/ 220 h 262"/>
                <a:gd name="T80" fmla="*/ 226 w 264"/>
                <a:gd name="T81" fmla="*/ 224 h 262"/>
                <a:gd name="T82" fmla="*/ 220 w 264"/>
                <a:gd name="T83" fmla="*/ 230 h 262"/>
                <a:gd name="T84" fmla="*/ 200 w 264"/>
                <a:gd name="T85" fmla="*/ 2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4" h="262">
                  <a:moveTo>
                    <a:pt x="66" y="19"/>
                  </a:moveTo>
                  <a:lnTo>
                    <a:pt x="74" y="14"/>
                  </a:lnTo>
                  <a:lnTo>
                    <a:pt x="26" y="53"/>
                  </a:lnTo>
                  <a:lnTo>
                    <a:pt x="118" y="2"/>
                  </a:lnTo>
                  <a:lnTo>
                    <a:pt x="25" y="54"/>
                  </a:lnTo>
                  <a:lnTo>
                    <a:pt x="119" y="2"/>
                  </a:lnTo>
                  <a:lnTo>
                    <a:pt x="15" y="71"/>
                  </a:lnTo>
                  <a:lnTo>
                    <a:pt x="138" y="0"/>
                  </a:lnTo>
                  <a:lnTo>
                    <a:pt x="8" y="87"/>
                  </a:lnTo>
                  <a:lnTo>
                    <a:pt x="158" y="3"/>
                  </a:lnTo>
                  <a:lnTo>
                    <a:pt x="6" y="97"/>
                  </a:lnTo>
                  <a:lnTo>
                    <a:pt x="166" y="4"/>
                  </a:lnTo>
                  <a:lnTo>
                    <a:pt x="2" y="114"/>
                  </a:lnTo>
                  <a:lnTo>
                    <a:pt x="184" y="11"/>
                  </a:lnTo>
                  <a:lnTo>
                    <a:pt x="2" y="122"/>
                  </a:lnTo>
                  <a:lnTo>
                    <a:pt x="192" y="14"/>
                  </a:lnTo>
                  <a:lnTo>
                    <a:pt x="2" y="124"/>
                  </a:lnTo>
                  <a:lnTo>
                    <a:pt x="192" y="14"/>
                  </a:lnTo>
                  <a:lnTo>
                    <a:pt x="0" y="135"/>
                  </a:lnTo>
                  <a:lnTo>
                    <a:pt x="201" y="19"/>
                  </a:lnTo>
                  <a:lnTo>
                    <a:pt x="2" y="140"/>
                  </a:lnTo>
                  <a:lnTo>
                    <a:pt x="207" y="23"/>
                  </a:lnTo>
                  <a:lnTo>
                    <a:pt x="2" y="144"/>
                  </a:lnTo>
                  <a:lnTo>
                    <a:pt x="211" y="25"/>
                  </a:lnTo>
                  <a:lnTo>
                    <a:pt x="2" y="145"/>
                  </a:lnTo>
                  <a:lnTo>
                    <a:pt x="212" y="26"/>
                  </a:lnTo>
                  <a:lnTo>
                    <a:pt x="2" y="151"/>
                  </a:lnTo>
                  <a:lnTo>
                    <a:pt x="215" y="29"/>
                  </a:lnTo>
                  <a:lnTo>
                    <a:pt x="3" y="155"/>
                  </a:lnTo>
                  <a:lnTo>
                    <a:pt x="219" y="31"/>
                  </a:lnTo>
                  <a:lnTo>
                    <a:pt x="6" y="167"/>
                  </a:lnTo>
                  <a:lnTo>
                    <a:pt x="227" y="40"/>
                  </a:lnTo>
                  <a:lnTo>
                    <a:pt x="7" y="173"/>
                  </a:lnTo>
                  <a:lnTo>
                    <a:pt x="231" y="45"/>
                  </a:lnTo>
                  <a:lnTo>
                    <a:pt x="13" y="185"/>
                  </a:lnTo>
                  <a:lnTo>
                    <a:pt x="240" y="54"/>
                  </a:lnTo>
                  <a:lnTo>
                    <a:pt x="14" y="190"/>
                  </a:lnTo>
                  <a:lnTo>
                    <a:pt x="244" y="59"/>
                  </a:lnTo>
                  <a:lnTo>
                    <a:pt x="21" y="200"/>
                  </a:lnTo>
                  <a:lnTo>
                    <a:pt x="249" y="68"/>
                  </a:lnTo>
                  <a:lnTo>
                    <a:pt x="22" y="203"/>
                  </a:lnTo>
                  <a:lnTo>
                    <a:pt x="251" y="71"/>
                  </a:lnTo>
                  <a:lnTo>
                    <a:pt x="26" y="209"/>
                  </a:lnTo>
                  <a:lnTo>
                    <a:pt x="253" y="79"/>
                  </a:lnTo>
                  <a:lnTo>
                    <a:pt x="28" y="211"/>
                  </a:lnTo>
                  <a:lnTo>
                    <a:pt x="255" y="80"/>
                  </a:lnTo>
                  <a:lnTo>
                    <a:pt x="36" y="220"/>
                  </a:lnTo>
                  <a:lnTo>
                    <a:pt x="259" y="93"/>
                  </a:lnTo>
                  <a:lnTo>
                    <a:pt x="43" y="228"/>
                  </a:lnTo>
                  <a:lnTo>
                    <a:pt x="261" y="102"/>
                  </a:lnTo>
                  <a:lnTo>
                    <a:pt x="49" y="234"/>
                  </a:lnTo>
                  <a:lnTo>
                    <a:pt x="264" y="110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60" y="241"/>
                  </a:lnTo>
                  <a:lnTo>
                    <a:pt x="264" y="124"/>
                  </a:lnTo>
                  <a:lnTo>
                    <a:pt x="71" y="247"/>
                  </a:lnTo>
                  <a:lnTo>
                    <a:pt x="264" y="137"/>
                  </a:lnTo>
                  <a:lnTo>
                    <a:pt x="77" y="250"/>
                  </a:lnTo>
                  <a:lnTo>
                    <a:pt x="264" y="143"/>
                  </a:lnTo>
                  <a:lnTo>
                    <a:pt x="84" y="253"/>
                  </a:lnTo>
                  <a:lnTo>
                    <a:pt x="264" y="150"/>
                  </a:lnTo>
                  <a:lnTo>
                    <a:pt x="100" y="258"/>
                  </a:lnTo>
                  <a:lnTo>
                    <a:pt x="260" y="167"/>
                  </a:lnTo>
                  <a:lnTo>
                    <a:pt x="121" y="262"/>
                  </a:lnTo>
                  <a:lnTo>
                    <a:pt x="253" y="185"/>
                  </a:lnTo>
                  <a:lnTo>
                    <a:pt x="137" y="262"/>
                  </a:lnTo>
                  <a:lnTo>
                    <a:pt x="245" y="201"/>
                  </a:lnTo>
                  <a:lnTo>
                    <a:pt x="144" y="262"/>
                  </a:lnTo>
                  <a:lnTo>
                    <a:pt x="241" y="207"/>
                  </a:lnTo>
                  <a:lnTo>
                    <a:pt x="152" y="261"/>
                  </a:lnTo>
                  <a:lnTo>
                    <a:pt x="237" y="212"/>
                  </a:lnTo>
                  <a:lnTo>
                    <a:pt x="156" y="261"/>
                  </a:lnTo>
                  <a:lnTo>
                    <a:pt x="233" y="216"/>
                  </a:lnTo>
                  <a:lnTo>
                    <a:pt x="159" y="260"/>
                  </a:lnTo>
                  <a:lnTo>
                    <a:pt x="233" y="217"/>
                  </a:lnTo>
                  <a:lnTo>
                    <a:pt x="162" y="260"/>
                  </a:lnTo>
                  <a:lnTo>
                    <a:pt x="230" y="220"/>
                  </a:lnTo>
                  <a:lnTo>
                    <a:pt x="168" y="258"/>
                  </a:lnTo>
                  <a:lnTo>
                    <a:pt x="226" y="224"/>
                  </a:lnTo>
                  <a:lnTo>
                    <a:pt x="173" y="257"/>
                  </a:lnTo>
                  <a:lnTo>
                    <a:pt x="220" y="230"/>
                  </a:lnTo>
                  <a:lnTo>
                    <a:pt x="192" y="249"/>
                  </a:lnTo>
                  <a:lnTo>
                    <a:pt x="200" y="245"/>
                  </a:lnTo>
                </a:path>
              </a:pathLst>
            </a:custGeom>
            <a:noFill/>
            <a:ln w="3175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D9598A9C-F94F-4C2F-88A2-C12399058763}"/>
              </a:ext>
            </a:extLst>
          </p:cNvPr>
          <p:cNvGrpSpPr/>
          <p:nvPr/>
        </p:nvGrpSpPr>
        <p:grpSpPr>
          <a:xfrm flipH="1">
            <a:off x="8815379" y="189836"/>
            <a:ext cx="755650" cy="1035050"/>
            <a:chOff x="2237661" y="2909888"/>
            <a:chExt cx="755650" cy="1035050"/>
          </a:xfrm>
        </p:grpSpPr>
        <p:sp>
          <p:nvSpPr>
            <p:cNvPr id="8" name="Freeform 53">
              <a:extLst>
                <a:ext uri="{FF2B5EF4-FFF2-40B4-BE49-F238E27FC236}">
                  <a16:creationId xmlns="" xmlns:a16="http://schemas.microsoft.com/office/drawing/2014/main" id="{CC2DEE74-BF9A-4C3A-BBEA-FD062A34B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661" y="3179763"/>
              <a:ext cx="336550" cy="334963"/>
            </a:xfrm>
            <a:custGeom>
              <a:avLst/>
              <a:gdLst>
                <a:gd name="T0" fmla="*/ 51 w 212"/>
                <a:gd name="T1" fmla="*/ 16 h 211"/>
                <a:gd name="T2" fmla="*/ 55 w 212"/>
                <a:gd name="T3" fmla="*/ 14 h 211"/>
                <a:gd name="T4" fmla="*/ 19 w 212"/>
                <a:gd name="T5" fmla="*/ 46 h 211"/>
                <a:gd name="T6" fmla="*/ 99 w 212"/>
                <a:gd name="T7" fmla="*/ 0 h 211"/>
                <a:gd name="T8" fmla="*/ 14 w 212"/>
                <a:gd name="T9" fmla="*/ 53 h 211"/>
                <a:gd name="T10" fmla="*/ 107 w 212"/>
                <a:gd name="T11" fmla="*/ 0 h 211"/>
                <a:gd name="T12" fmla="*/ 7 w 212"/>
                <a:gd name="T13" fmla="*/ 68 h 211"/>
                <a:gd name="T14" fmla="*/ 122 w 212"/>
                <a:gd name="T15" fmla="*/ 1 h 211"/>
                <a:gd name="T16" fmla="*/ 6 w 212"/>
                <a:gd name="T17" fmla="*/ 75 h 211"/>
                <a:gd name="T18" fmla="*/ 129 w 212"/>
                <a:gd name="T19" fmla="*/ 3 h 211"/>
                <a:gd name="T20" fmla="*/ 3 w 212"/>
                <a:gd name="T21" fmla="*/ 82 h 211"/>
                <a:gd name="T22" fmla="*/ 136 w 212"/>
                <a:gd name="T23" fmla="*/ 4 h 211"/>
                <a:gd name="T24" fmla="*/ 2 w 212"/>
                <a:gd name="T25" fmla="*/ 87 h 211"/>
                <a:gd name="T26" fmla="*/ 143 w 212"/>
                <a:gd name="T27" fmla="*/ 7 h 211"/>
                <a:gd name="T28" fmla="*/ 2 w 212"/>
                <a:gd name="T29" fmla="*/ 91 h 211"/>
                <a:gd name="T30" fmla="*/ 147 w 212"/>
                <a:gd name="T31" fmla="*/ 8 h 211"/>
                <a:gd name="T32" fmla="*/ 0 w 212"/>
                <a:gd name="T33" fmla="*/ 106 h 211"/>
                <a:gd name="T34" fmla="*/ 160 w 212"/>
                <a:gd name="T35" fmla="*/ 15 h 211"/>
                <a:gd name="T36" fmla="*/ 2 w 212"/>
                <a:gd name="T37" fmla="*/ 120 h 211"/>
                <a:gd name="T38" fmla="*/ 171 w 212"/>
                <a:gd name="T39" fmla="*/ 22 h 211"/>
                <a:gd name="T40" fmla="*/ 2 w 212"/>
                <a:gd name="T41" fmla="*/ 124 h 211"/>
                <a:gd name="T42" fmla="*/ 174 w 212"/>
                <a:gd name="T43" fmla="*/ 25 h 211"/>
                <a:gd name="T44" fmla="*/ 4 w 212"/>
                <a:gd name="T45" fmla="*/ 135 h 211"/>
                <a:gd name="T46" fmla="*/ 182 w 212"/>
                <a:gd name="T47" fmla="*/ 33 h 211"/>
                <a:gd name="T48" fmla="*/ 4 w 212"/>
                <a:gd name="T49" fmla="*/ 135 h 211"/>
                <a:gd name="T50" fmla="*/ 182 w 212"/>
                <a:gd name="T51" fmla="*/ 33 h 211"/>
                <a:gd name="T52" fmla="*/ 7 w 212"/>
                <a:gd name="T53" fmla="*/ 143 h 211"/>
                <a:gd name="T54" fmla="*/ 188 w 212"/>
                <a:gd name="T55" fmla="*/ 38 h 211"/>
                <a:gd name="T56" fmla="*/ 10 w 212"/>
                <a:gd name="T57" fmla="*/ 148 h 211"/>
                <a:gd name="T58" fmla="*/ 192 w 212"/>
                <a:gd name="T59" fmla="*/ 44 h 211"/>
                <a:gd name="T60" fmla="*/ 11 w 212"/>
                <a:gd name="T61" fmla="*/ 152 h 211"/>
                <a:gd name="T62" fmla="*/ 194 w 212"/>
                <a:gd name="T63" fmla="*/ 48 h 211"/>
                <a:gd name="T64" fmla="*/ 18 w 212"/>
                <a:gd name="T65" fmla="*/ 163 h 211"/>
                <a:gd name="T66" fmla="*/ 200 w 212"/>
                <a:gd name="T67" fmla="*/ 59 h 211"/>
                <a:gd name="T68" fmla="*/ 24 w 212"/>
                <a:gd name="T69" fmla="*/ 171 h 211"/>
                <a:gd name="T70" fmla="*/ 205 w 212"/>
                <a:gd name="T71" fmla="*/ 68 h 211"/>
                <a:gd name="T72" fmla="*/ 28 w 212"/>
                <a:gd name="T73" fmla="*/ 177 h 211"/>
                <a:gd name="T74" fmla="*/ 207 w 212"/>
                <a:gd name="T75" fmla="*/ 73 h 211"/>
                <a:gd name="T76" fmla="*/ 39 w 212"/>
                <a:gd name="T77" fmla="*/ 186 h 211"/>
                <a:gd name="T78" fmla="*/ 211 w 212"/>
                <a:gd name="T79" fmla="*/ 87 h 211"/>
                <a:gd name="T80" fmla="*/ 41 w 212"/>
                <a:gd name="T81" fmla="*/ 189 h 211"/>
                <a:gd name="T82" fmla="*/ 211 w 212"/>
                <a:gd name="T83" fmla="*/ 91 h 211"/>
                <a:gd name="T84" fmla="*/ 54 w 212"/>
                <a:gd name="T85" fmla="*/ 197 h 211"/>
                <a:gd name="T86" fmla="*/ 212 w 212"/>
                <a:gd name="T87" fmla="*/ 105 h 211"/>
                <a:gd name="T88" fmla="*/ 63 w 212"/>
                <a:gd name="T89" fmla="*/ 201 h 211"/>
                <a:gd name="T90" fmla="*/ 211 w 212"/>
                <a:gd name="T91" fmla="*/ 116 h 211"/>
                <a:gd name="T92" fmla="*/ 78 w 212"/>
                <a:gd name="T93" fmla="*/ 207 h 211"/>
                <a:gd name="T94" fmla="*/ 208 w 212"/>
                <a:gd name="T95" fmla="*/ 132 h 211"/>
                <a:gd name="T96" fmla="*/ 93 w 212"/>
                <a:gd name="T97" fmla="*/ 209 h 211"/>
                <a:gd name="T98" fmla="*/ 204 w 212"/>
                <a:gd name="T99" fmla="*/ 145 h 211"/>
                <a:gd name="T100" fmla="*/ 110 w 212"/>
                <a:gd name="T101" fmla="*/ 211 h 211"/>
                <a:gd name="T102" fmla="*/ 196 w 212"/>
                <a:gd name="T103" fmla="*/ 160 h 211"/>
                <a:gd name="T104" fmla="*/ 119 w 212"/>
                <a:gd name="T105" fmla="*/ 209 h 211"/>
                <a:gd name="T106" fmla="*/ 190 w 212"/>
                <a:gd name="T107" fmla="*/ 169 h 211"/>
                <a:gd name="T108" fmla="*/ 149 w 212"/>
                <a:gd name="T109" fmla="*/ 201 h 211"/>
                <a:gd name="T110" fmla="*/ 167 w 212"/>
                <a:gd name="T111" fmla="*/ 190 h 211"/>
                <a:gd name="T112" fmla="*/ 158 w 212"/>
                <a:gd name="T113" fmla="*/ 197 h 211"/>
                <a:gd name="T114" fmla="*/ 162 w 212"/>
                <a:gd name="T115" fmla="*/ 19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" h="211">
                  <a:moveTo>
                    <a:pt x="51" y="16"/>
                  </a:moveTo>
                  <a:lnTo>
                    <a:pt x="55" y="14"/>
                  </a:lnTo>
                  <a:lnTo>
                    <a:pt x="19" y="46"/>
                  </a:lnTo>
                  <a:lnTo>
                    <a:pt x="99" y="0"/>
                  </a:lnTo>
                  <a:lnTo>
                    <a:pt x="14" y="53"/>
                  </a:lnTo>
                  <a:lnTo>
                    <a:pt x="107" y="0"/>
                  </a:lnTo>
                  <a:lnTo>
                    <a:pt x="7" y="68"/>
                  </a:lnTo>
                  <a:lnTo>
                    <a:pt x="122" y="1"/>
                  </a:lnTo>
                  <a:lnTo>
                    <a:pt x="6" y="75"/>
                  </a:lnTo>
                  <a:lnTo>
                    <a:pt x="129" y="3"/>
                  </a:lnTo>
                  <a:lnTo>
                    <a:pt x="3" y="82"/>
                  </a:lnTo>
                  <a:lnTo>
                    <a:pt x="136" y="4"/>
                  </a:lnTo>
                  <a:lnTo>
                    <a:pt x="2" y="87"/>
                  </a:lnTo>
                  <a:lnTo>
                    <a:pt x="143" y="7"/>
                  </a:lnTo>
                  <a:lnTo>
                    <a:pt x="2" y="91"/>
                  </a:lnTo>
                  <a:lnTo>
                    <a:pt x="147" y="8"/>
                  </a:lnTo>
                  <a:lnTo>
                    <a:pt x="0" y="106"/>
                  </a:lnTo>
                  <a:lnTo>
                    <a:pt x="160" y="15"/>
                  </a:lnTo>
                  <a:lnTo>
                    <a:pt x="2" y="120"/>
                  </a:lnTo>
                  <a:lnTo>
                    <a:pt x="171" y="22"/>
                  </a:lnTo>
                  <a:lnTo>
                    <a:pt x="2" y="124"/>
                  </a:lnTo>
                  <a:lnTo>
                    <a:pt x="174" y="25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7" y="143"/>
                  </a:lnTo>
                  <a:lnTo>
                    <a:pt x="188" y="38"/>
                  </a:lnTo>
                  <a:lnTo>
                    <a:pt x="10" y="148"/>
                  </a:lnTo>
                  <a:lnTo>
                    <a:pt x="192" y="44"/>
                  </a:lnTo>
                  <a:lnTo>
                    <a:pt x="11" y="152"/>
                  </a:lnTo>
                  <a:lnTo>
                    <a:pt x="194" y="48"/>
                  </a:lnTo>
                  <a:lnTo>
                    <a:pt x="18" y="163"/>
                  </a:lnTo>
                  <a:lnTo>
                    <a:pt x="200" y="59"/>
                  </a:lnTo>
                  <a:lnTo>
                    <a:pt x="24" y="171"/>
                  </a:lnTo>
                  <a:lnTo>
                    <a:pt x="205" y="68"/>
                  </a:lnTo>
                  <a:lnTo>
                    <a:pt x="28" y="177"/>
                  </a:lnTo>
                  <a:lnTo>
                    <a:pt x="207" y="73"/>
                  </a:lnTo>
                  <a:lnTo>
                    <a:pt x="39" y="186"/>
                  </a:lnTo>
                  <a:lnTo>
                    <a:pt x="211" y="87"/>
                  </a:lnTo>
                  <a:lnTo>
                    <a:pt x="41" y="189"/>
                  </a:lnTo>
                  <a:lnTo>
                    <a:pt x="211" y="91"/>
                  </a:lnTo>
                  <a:lnTo>
                    <a:pt x="54" y="197"/>
                  </a:lnTo>
                  <a:lnTo>
                    <a:pt x="212" y="105"/>
                  </a:lnTo>
                  <a:lnTo>
                    <a:pt x="63" y="201"/>
                  </a:lnTo>
                  <a:lnTo>
                    <a:pt x="211" y="116"/>
                  </a:lnTo>
                  <a:lnTo>
                    <a:pt x="78" y="207"/>
                  </a:lnTo>
                  <a:lnTo>
                    <a:pt x="208" y="132"/>
                  </a:lnTo>
                  <a:lnTo>
                    <a:pt x="93" y="209"/>
                  </a:lnTo>
                  <a:lnTo>
                    <a:pt x="204" y="145"/>
                  </a:lnTo>
                  <a:lnTo>
                    <a:pt x="110" y="211"/>
                  </a:lnTo>
                  <a:lnTo>
                    <a:pt x="196" y="160"/>
                  </a:lnTo>
                  <a:lnTo>
                    <a:pt x="119" y="209"/>
                  </a:lnTo>
                  <a:lnTo>
                    <a:pt x="190" y="169"/>
                  </a:lnTo>
                  <a:lnTo>
                    <a:pt x="149" y="201"/>
                  </a:lnTo>
                  <a:lnTo>
                    <a:pt x="167" y="190"/>
                  </a:lnTo>
                  <a:lnTo>
                    <a:pt x="158" y="197"/>
                  </a:lnTo>
                  <a:lnTo>
                    <a:pt x="162" y="194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4">
              <a:extLst>
                <a:ext uri="{FF2B5EF4-FFF2-40B4-BE49-F238E27FC236}">
                  <a16:creationId xmlns="" xmlns:a16="http://schemas.microsoft.com/office/drawing/2014/main" id="{202BF9B3-D863-4418-B02C-643050C19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923" y="3046413"/>
              <a:ext cx="268288" cy="265113"/>
            </a:xfrm>
            <a:custGeom>
              <a:avLst/>
              <a:gdLst>
                <a:gd name="T0" fmla="*/ 40 w 169"/>
                <a:gd name="T1" fmla="*/ 12 h 167"/>
                <a:gd name="T2" fmla="*/ 44 w 169"/>
                <a:gd name="T3" fmla="*/ 9 h 167"/>
                <a:gd name="T4" fmla="*/ 22 w 169"/>
                <a:gd name="T5" fmla="*/ 27 h 167"/>
                <a:gd name="T6" fmla="*/ 67 w 169"/>
                <a:gd name="T7" fmla="*/ 1 h 167"/>
                <a:gd name="T8" fmla="*/ 7 w 169"/>
                <a:gd name="T9" fmla="*/ 50 h 167"/>
                <a:gd name="T10" fmla="*/ 93 w 169"/>
                <a:gd name="T11" fmla="*/ 0 h 167"/>
                <a:gd name="T12" fmla="*/ 4 w 169"/>
                <a:gd name="T13" fmla="*/ 57 h 167"/>
                <a:gd name="T14" fmla="*/ 102 w 169"/>
                <a:gd name="T15" fmla="*/ 1 h 167"/>
                <a:gd name="T16" fmla="*/ 0 w 169"/>
                <a:gd name="T17" fmla="*/ 73 h 167"/>
                <a:gd name="T18" fmla="*/ 117 w 169"/>
                <a:gd name="T19" fmla="*/ 7 h 167"/>
                <a:gd name="T20" fmla="*/ 0 w 169"/>
                <a:gd name="T21" fmla="*/ 80 h 167"/>
                <a:gd name="T22" fmla="*/ 123 w 169"/>
                <a:gd name="T23" fmla="*/ 9 h 167"/>
                <a:gd name="T24" fmla="*/ 0 w 169"/>
                <a:gd name="T25" fmla="*/ 81 h 167"/>
                <a:gd name="T26" fmla="*/ 125 w 169"/>
                <a:gd name="T27" fmla="*/ 9 h 167"/>
                <a:gd name="T28" fmla="*/ 0 w 169"/>
                <a:gd name="T29" fmla="*/ 87 h 167"/>
                <a:gd name="T30" fmla="*/ 129 w 169"/>
                <a:gd name="T31" fmla="*/ 12 h 167"/>
                <a:gd name="T32" fmla="*/ 0 w 169"/>
                <a:gd name="T33" fmla="*/ 90 h 167"/>
                <a:gd name="T34" fmla="*/ 132 w 169"/>
                <a:gd name="T35" fmla="*/ 15 h 167"/>
                <a:gd name="T36" fmla="*/ 0 w 169"/>
                <a:gd name="T37" fmla="*/ 90 h 167"/>
                <a:gd name="T38" fmla="*/ 132 w 169"/>
                <a:gd name="T39" fmla="*/ 15 h 167"/>
                <a:gd name="T40" fmla="*/ 0 w 169"/>
                <a:gd name="T41" fmla="*/ 90 h 167"/>
                <a:gd name="T42" fmla="*/ 132 w 169"/>
                <a:gd name="T43" fmla="*/ 15 h 167"/>
                <a:gd name="T44" fmla="*/ 2 w 169"/>
                <a:gd name="T45" fmla="*/ 103 h 167"/>
                <a:gd name="T46" fmla="*/ 141 w 169"/>
                <a:gd name="T47" fmla="*/ 23 h 167"/>
                <a:gd name="T48" fmla="*/ 4 w 169"/>
                <a:gd name="T49" fmla="*/ 109 h 167"/>
                <a:gd name="T50" fmla="*/ 147 w 169"/>
                <a:gd name="T51" fmla="*/ 27 h 167"/>
                <a:gd name="T52" fmla="*/ 7 w 169"/>
                <a:gd name="T53" fmla="*/ 118 h 167"/>
                <a:gd name="T54" fmla="*/ 152 w 169"/>
                <a:gd name="T55" fmla="*/ 34 h 167"/>
                <a:gd name="T56" fmla="*/ 13 w 169"/>
                <a:gd name="T57" fmla="*/ 128 h 167"/>
                <a:gd name="T58" fmla="*/ 159 w 169"/>
                <a:gd name="T59" fmla="*/ 43 h 167"/>
                <a:gd name="T60" fmla="*/ 18 w 169"/>
                <a:gd name="T61" fmla="*/ 136 h 167"/>
                <a:gd name="T62" fmla="*/ 163 w 169"/>
                <a:gd name="T63" fmla="*/ 53 h 167"/>
                <a:gd name="T64" fmla="*/ 24 w 169"/>
                <a:gd name="T65" fmla="*/ 141 h 167"/>
                <a:gd name="T66" fmla="*/ 166 w 169"/>
                <a:gd name="T67" fmla="*/ 60 h 167"/>
                <a:gd name="T68" fmla="*/ 25 w 169"/>
                <a:gd name="T69" fmla="*/ 144 h 167"/>
                <a:gd name="T70" fmla="*/ 166 w 169"/>
                <a:gd name="T71" fmla="*/ 64 h 167"/>
                <a:gd name="T72" fmla="*/ 28 w 169"/>
                <a:gd name="T73" fmla="*/ 147 h 167"/>
                <a:gd name="T74" fmla="*/ 167 w 169"/>
                <a:gd name="T75" fmla="*/ 66 h 167"/>
                <a:gd name="T76" fmla="*/ 32 w 169"/>
                <a:gd name="T77" fmla="*/ 149 h 167"/>
                <a:gd name="T78" fmla="*/ 169 w 169"/>
                <a:gd name="T79" fmla="*/ 72 h 167"/>
                <a:gd name="T80" fmla="*/ 36 w 169"/>
                <a:gd name="T81" fmla="*/ 152 h 167"/>
                <a:gd name="T82" fmla="*/ 169 w 169"/>
                <a:gd name="T83" fmla="*/ 76 h 167"/>
                <a:gd name="T84" fmla="*/ 37 w 169"/>
                <a:gd name="T85" fmla="*/ 153 h 167"/>
                <a:gd name="T86" fmla="*/ 169 w 169"/>
                <a:gd name="T87" fmla="*/ 77 h 167"/>
                <a:gd name="T88" fmla="*/ 44 w 169"/>
                <a:gd name="T89" fmla="*/ 157 h 167"/>
                <a:gd name="T90" fmla="*/ 169 w 169"/>
                <a:gd name="T91" fmla="*/ 87 h 167"/>
                <a:gd name="T92" fmla="*/ 48 w 169"/>
                <a:gd name="T93" fmla="*/ 159 h 167"/>
                <a:gd name="T94" fmla="*/ 169 w 169"/>
                <a:gd name="T95" fmla="*/ 90 h 167"/>
                <a:gd name="T96" fmla="*/ 48 w 169"/>
                <a:gd name="T97" fmla="*/ 160 h 167"/>
                <a:gd name="T98" fmla="*/ 169 w 169"/>
                <a:gd name="T99" fmla="*/ 91 h 167"/>
                <a:gd name="T100" fmla="*/ 65 w 169"/>
                <a:gd name="T101" fmla="*/ 166 h 167"/>
                <a:gd name="T102" fmla="*/ 166 w 169"/>
                <a:gd name="T103" fmla="*/ 107 h 167"/>
                <a:gd name="T104" fmla="*/ 77 w 169"/>
                <a:gd name="T105" fmla="*/ 167 h 167"/>
                <a:gd name="T106" fmla="*/ 162 w 169"/>
                <a:gd name="T107" fmla="*/ 118 h 167"/>
                <a:gd name="T108" fmla="*/ 102 w 169"/>
                <a:gd name="T109" fmla="*/ 166 h 167"/>
                <a:gd name="T110" fmla="*/ 147 w 169"/>
                <a:gd name="T111" fmla="*/ 140 h 167"/>
                <a:gd name="T112" fmla="*/ 125 w 169"/>
                <a:gd name="T113" fmla="*/ 157 h 167"/>
                <a:gd name="T114" fmla="*/ 129 w 169"/>
                <a:gd name="T115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9" h="167">
                  <a:moveTo>
                    <a:pt x="40" y="12"/>
                  </a:moveTo>
                  <a:lnTo>
                    <a:pt x="44" y="9"/>
                  </a:lnTo>
                  <a:lnTo>
                    <a:pt x="22" y="27"/>
                  </a:lnTo>
                  <a:lnTo>
                    <a:pt x="67" y="1"/>
                  </a:lnTo>
                  <a:lnTo>
                    <a:pt x="7" y="50"/>
                  </a:lnTo>
                  <a:lnTo>
                    <a:pt x="93" y="0"/>
                  </a:lnTo>
                  <a:lnTo>
                    <a:pt x="4" y="57"/>
                  </a:lnTo>
                  <a:lnTo>
                    <a:pt x="102" y="1"/>
                  </a:lnTo>
                  <a:lnTo>
                    <a:pt x="0" y="73"/>
                  </a:lnTo>
                  <a:lnTo>
                    <a:pt x="117" y="7"/>
                  </a:lnTo>
                  <a:lnTo>
                    <a:pt x="0" y="80"/>
                  </a:lnTo>
                  <a:lnTo>
                    <a:pt x="123" y="9"/>
                  </a:lnTo>
                  <a:lnTo>
                    <a:pt x="0" y="81"/>
                  </a:lnTo>
                  <a:lnTo>
                    <a:pt x="125" y="9"/>
                  </a:lnTo>
                  <a:lnTo>
                    <a:pt x="0" y="87"/>
                  </a:lnTo>
                  <a:lnTo>
                    <a:pt x="129" y="12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2" y="103"/>
                  </a:lnTo>
                  <a:lnTo>
                    <a:pt x="141" y="23"/>
                  </a:lnTo>
                  <a:lnTo>
                    <a:pt x="4" y="109"/>
                  </a:lnTo>
                  <a:lnTo>
                    <a:pt x="147" y="27"/>
                  </a:lnTo>
                  <a:lnTo>
                    <a:pt x="7" y="118"/>
                  </a:lnTo>
                  <a:lnTo>
                    <a:pt x="152" y="34"/>
                  </a:lnTo>
                  <a:lnTo>
                    <a:pt x="13" y="128"/>
                  </a:lnTo>
                  <a:lnTo>
                    <a:pt x="159" y="43"/>
                  </a:lnTo>
                  <a:lnTo>
                    <a:pt x="18" y="136"/>
                  </a:lnTo>
                  <a:lnTo>
                    <a:pt x="163" y="53"/>
                  </a:lnTo>
                  <a:lnTo>
                    <a:pt x="24" y="141"/>
                  </a:lnTo>
                  <a:lnTo>
                    <a:pt x="166" y="60"/>
                  </a:lnTo>
                  <a:lnTo>
                    <a:pt x="25" y="144"/>
                  </a:lnTo>
                  <a:lnTo>
                    <a:pt x="166" y="64"/>
                  </a:lnTo>
                  <a:lnTo>
                    <a:pt x="28" y="147"/>
                  </a:lnTo>
                  <a:lnTo>
                    <a:pt x="167" y="66"/>
                  </a:lnTo>
                  <a:lnTo>
                    <a:pt x="32" y="149"/>
                  </a:lnTo>
                  <a:lnTo>
                    <a:pt x="169" y="72"/>
                  </a:lnTo>
                  <a:lnTo>
                    <a:pt x="36" y="152"/>
                  </a:lnTo>
                  <a:lnTo>
                    <a:pt x="169" y="76"/>
                  </a:lnTo>
                  <a:lnTo>
                    <a:pt x="37" y="153"/>
                  </a:lnTo>
                  <a:lnTo>
                    <a:pt x="169" y="77"/>
                  </a:lnTo>
                  <a:lnTo>
                    <a:pt x="44" y="157"/>
                  </a:lnTo>
                  <a:lnTo>
                    <a:pt x="169" y="87"/>
                  </a:lnTo>
                  <a:lnTo>
                    <a:pt x="48" y="159"/>
                  </a:lnTo>
                  <a:lnTo>
                    <a:pt x="169" y="90"/>
                  </a:lnTo>
                  <a:lnTo>
                    <a:pt x="48" y="160"/>
                  </a:lnTo>
                  <a:lnTo>
                    <a:pt x="169" y="91"/>
                  </a:lnTo>
                  <a:lnTo>
                    <a:pt x="65" y="166"/>
                  </a:lnTo>
                  <a:lnTo>
                    <a:pt x="166" y="107"/>
                  </a:lnTo>
                  <a:lnTo>
                    <a:pt x="77" y="167"/>
                  </a:lnTo>
                  <a:lnTo>
                    <a:pt x="162" y="118"/>
                  </a:lnTo>
                  <a:lnTo>
                    <a:pt x="102" y="166"/>
                  </a:lnTo>
                  <a:lnTo>
                    <a:pt x="147" y="140"/>
                  </a:lnTo>
                  <a:lnTo>
                    <a:pt x="125" y="157"/>
                  </a:lnTo>
                  <a:lnTo>
                    <a:pt x="129" y="155"/>
                  </a:lnTo>
                </a:path>
              </a:pathLst>
            </a:cu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5">
              <a:extLst>
                <a:ext uri="{FF2B5EF4-FFF2-40B4-BE49-F238E27FC236}">
                  <a16:creationId xmlns="" xmlns:a16="http://schemas.microsoft.com/office/drawing/2014/main" id="{F6B66457-AF5C-4214-B5B1-F37BFB047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211" y="2909888"/>
              <a:ext cx="171450" cy="171450"/>
            </a:xfrm>
            <a:custGeom>
              <a:avLst/>
              <a:gdLst>
                <a:gd name="T0" fmla="*/ 25 w 108"/>
                <a:gd name="T1" fmla="*/ 8 h 108"/>
                <a:gd name="T2" fmla="*/ 32 w 108"/>
                <a:gd name="T3" fmla="*/ 4 h 108"/>
                <a:gd name="T4" fmla="*/ 15 w 108"/>
                <a:gd name="T5" fmla="*/ 17 h 108"/>
                <a:gd name="T6" fmla="*/ 43 w 108"/>
                <a:gd name="T7" fmla="*/ 2 h 108"/>
                <a:gd name="T8" fmla="*/ 4 w 108"/>
                <a:gd name="T9" fmla="*/ 32 h 108"/>
                <a:gd name="T10" fmla="*/ 59 w 108"/>
                <a:gd name="T11" fmla="*/ 0 h 108"/>
                <a:gd name="T12" fmla="*/ 2 w 108"/>
                <a:gd name="T13" fmla="*/ 41 h 108"/>
                <a:gd name="T14" fmla="*/ 70 w 108"/>
                <a:gd name="T15" fmla="*/ 2 h 108"/>
                <a:gd name="T16" fmla="*/ 0 w 108"/>
                <a:gd name="T17" fmla="*/ 57 h 108"/>
                <a:gd name="T18" fmla="*/ 84 w 108"/>
                <a:gd name="T19" fmla="*/ 8 h 108"/>
                <a:gd name="T20" fmla="*/ 0 w 108"/>
                <a:gd name="T21" fmla="*/ 60 h 108"/>
                <a:gd name="T22" fmla="*/ 86 w 108"/>
                <a:gd name="T23" fmla="*/ 10 h 108"/>
                <a:gd name="T24" fmla="*/ 3 w 108"/>
                <a:gd name="T25" fmla="*/ 71 h 108"/>
                <a:gd name="T26" fmla="*/ 95 w 108"/>
                <a:gd name="T27" fmla="*/ 18 h 108"/>
                <a:gd name="T28" fmla="*/ 3 w 108"/>
                <a:gd name="T29" fmla="*/ 72 h 108"/>
                <a:gd name="T30" fmla="*/ 96 w 108"/>
                <a:gd name="T31" fmla="*/ 19 h 108"/>
                <a:gd name="T32" fmla="*/ 10 w 108"/>
                <a:gd name="T33" fmla="*/ 85 h 108"/>
                <a:gd name="T34" fmla="*/ 103 w 108"/>
                <a:gd name="T35" fmla="*/ 30 h 108"/>
                <a:gd name="T36" fmla="*/ 14 w 108"/>
                <a:gd name="T37" fmla="*/ 91 h 108"/>
                <a:gd name="T38" fmla="*/ 106 w 108"/>
                <a:gd name="T39" fmla="*/ 38 h 108"/>
                <a:gd name="T40" fmla="*/ 17 w 108"/>
                <a:gd name="T41" fmla="*/ 93 h 108"/>
                <a:gd name="T42" fmla="*/ 107 w 108"/>
                <a:gd name="T43" fmla="*/ 41 h 108"/>
                <a:gd name="T44" fmla="*/ 26 w 108"/>
                <a:gd name="T45" fmla="*/ 99 h 108"/>
                <a:gd name="T46" fmla="*/ 108 w 108"/>
                <a:gd name="T47" fmla="*/ 53 h 108"/>
                <a:gd name="T48" fmla="*/ 29 w 108"/>
                <a:gd name="T49" fmla="*/ 102 h 108"/>
                <a:gd name="T50" fmla="*/ 108 w 108"/>
                <a:gd name="T51" fmla="*/ 56 h 108"/>
                <a:gd name="T52" fmla="*/ 33 w 108"/>
                <a:gd name="T53" fmla="*/ 104 h 108"/>
                <a:gd name="T54" fmla="*/ 108 w 108"/>
                <a:gd name="T55" fmla="*/ 61 h 108"/>
                <a:gd name="T56" fmla="*/ 34 w 108"/>
                <a:gd name="T57" fmla="*/ 105 h 108"/>
                <a:gd name="T58" fmla="*/ 108 w 108"/>
                <a:gd name="T59" fmla="*/ 63 h 108"/>
                <a:gd name="T60" fmla="*/ 45 w 108"/>
                <a:gd name="T61" fmla="*/ 108 h 108"/>
                <a:gd name="T62" fmla="*/ 106 w 108"/>
                <a:gd name="T63" fmla="*/ 72 h 108"/>
                <a:gd name="T64" fmla="*/ 56 w 108"/>
                <a:gd name="T65" fmla="*/ 108 h 108"/>
                <a:gd name="T66" fmla="*/ 100 w 108"/>
                <a:gd name="T67" fmla="*/ 83 h 108"/>
                <a:gd name="T68" fmla="*/ 77 w 108"/>
                <a:gd name="T69" fmla="*/ 104 h 108"/>
                <a:gd name="T70" fmla="*/ 82 w 108"/>
                <a:gd name="T71" fmla="*/ 9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108">
                  <a:moveTo>
                    <a:pt x="25" y="8"/>
                  </a:moveTo>
                  <a:lnTo>
                    <a:pt x="32" y="4"/>
                  </a:lnTo>
                  <a:lnTo>
                    <a:pt x="15" y="17"/>
                  </a:lnTo>
                  <a:lnTo>
                    <a:pt x="43" y="2"/>
                  </a:lnTo>
                  <a:lnTo>
                    <a:pt x="4" y="32"/>
                  </a:lnTo>
                  <a:lnTo>
                    <a:pt x="59" y="0"/>
                  </a:lnTo>
                  <a:lnTo>
                    <a:pt x="2" y="41"/>
                  </a:lnTo>
                  <a:lnTo>
                    <a:pt x="70" y="2"/>
                  </a:lnTo>
                  <a:lnTo>
                    <a:pt x="0" y="57"/>
                  </a:lnTo>
                  <a:lnTo>
                    <a:pt x="84" y="8"/>
                  </a:lnTo>
                  <a:lnTo>
                    <a:pt x="0" y="60"/>
                  </a:lnTo>
                  <a:lnTo>
                    <a:pt x="86" y="10"/>
                  </a:lnTo>
                  <a:lnTo>
                    <a:pt x="3" y="71"/>
                  </a:lnTo>
                  <a:lnTo>
                    <a:pt x="95" y="18"/>
                  </a:lnTo>
                  <a:lnTo>
                    <a:pt x="3" y="72"/>
                  </a:lnTo>
                  <a:lnTo>
                    <a:pt x="96" y="19"/>
                  </a:lnTo>
                  <a:lnTo>
                    <a:pt x="10" y="85"/>
                  </a:lnTo>
                  <a:lnTo>
                    <a:pt x="103" y="30"/>
                  </a:lnTo>
                  <a:lnTo>
                    <a:pt x="14" y="91"/>
                  </a:lnTo>
                  <a:lnTo>
                    <a:pt x="106" y="38"/>
                  </a:lnTo>
                  <a:lnTo>
                    <a:pt x="17" y="93"/>
                  </a:lnTo>
                  <a:lnTo>
                    <a:pt x="107" y="41"/>
                  </a:lnTo>
                  <a:lnTo>
                    <a:pt x="26" y="99"/>
                  </a:lnTo>
                  <a:lnTo>
                    <a:pt x="108" y="53"/>
                  </a:lnTo>
                  <a:lnTo>
                    <a:pt x="29" y="102"/>
                  </a:lnTo>
                  <a:lnTo>
                    <a:pt x="108" y="56"/>
                  </a:lnTo>
                  <a:lnTo>
                    <a:pt x="33" y="104"/>
                  </a:lnTo>
                  <a:lnTo>
                    <a:pt x="108" y="61"/>
                  </a:lnTo>
                  <a:lnTo>
                    <a:pt x="34" y="105"/>
                  </a:lnTo>
                  <a:lnTo>
                    <a:pt x="108" y="63"/>
                  </a:lnTo>
                  <a:lnTo>
                    <a:pt x="45" y="108"/>
                  </a:lnTo>
                  <a:lnTo>
                    <a:pt x="106" y="72"/>
                  </a:lnTo>
                  <a:lnTo>
                    <a:pt x="56" y="108"/>
                  </a:lnTo>
                  <a:lnTo>
                    <a:pt x="100" y="83"/>
                  </a:lnTo>
                  <a:lnTo>
                    <a:pt x="77" y="104"/>
                  </a:lnTo>
                  <a:lnTo>
                    <a:pt x="82" y="99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56">
              <a:extLst>
                <a:ext uri="{FF2B5EF4-FFF2-40B4-BE49-F238E27FC236}">
                  <a16:creationId xmlns="" xmlns:a16="http://schemas.microsoft.com/office/drawing/2014/main" id="{D1613E53-DDBE-4320-BB6B-0D089E6BB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11" y="3529013"/>
              <a:ext cx="419100" cy="415925"/>
            </a:xfrm>
            <a:custGeom>
              <a:avLst/>
              <a:gdLst>
                <a:gd name="T0" fmla="*/ 74 w 264"/>
                <a:gd name="T1" fmla="*/ 14 h 262"/>
                <a:gd name="T2" fmla="*/ 118 w 264"/>
                <a:gd name="T3" fmla="*/ 2 h 262"/>
                <a:gd name="T4" fmla="*/ 119 w 264"/>
                <a:gd name="T5" fmla="*/ 2 h 262"/>
                <a:gd name="T6" fmla="*/ 138 w 264"/>
                <a:gd name="T7" fmla="*/ 0 h 262"/>
                <a:gd name="T8" fmla="*/ 158 w 264"/>
                <a:gd name="T9" fmla="*/ 3 h 262"/>
                <a:gd name="T10" fmla="*/ 166 w 264"/>
                <a:gd name="T11" fmla="*/ 4 h 262"/>
                <a:gd name="T12" fmla="*/ 184 w 264"/>
                <a:gd name="T13" fmla="*/ 11 h 262"/>
                <a:gd name="T14" fmla="*/ 192 w 264"/>
                <a:gd name="T15" fmla="*/ 14 h 262"/>
                <a:gd name="T16" fmla="*/ 192 w 264"/>
                <a:gd name="T17" fmla="*/ 14 h 262"/>
                <a:gd name="T18" fmla="*/ 201 w 264"/>
                <a:gd name="T19" fmla="*/ 19 h 262"/>
                <a:gd name="T20" fmla="*/ 207 w 264"/>
                <a:gd name="T21" fmla="*/ 23 h 262"/>
                <a:gd name="T22" fmla="*/ 211 w 264"/>
                <a:gd name="T23" fmla="*/ 25 h 262"/>
                <a:gd name="T24" fmla="*/ 212 w 264"/>
                <a:gd name="T25" fmla="*/ 26 h 262"/>
                <a:gd name="T26" fmla="*/ 215 w 264"/>
                <a:gd name="T27" fmla="*/ 29 h 262"/>
                <a:gd name="T28" fmla="*/ 219 w 264"/>
                <a:gd name="T29" fmla="*/ 31 h 262"/>
                <a:gd name="T30" fmla="*/ 227 w 264"/>
                <a:gd name="T31" fmla="*/ 40 h 262"/>
                <a:gd name="T32" fmla="*/ 231 w 264"/>
                <a:gd name="T33" fmla="*/ 45 h 262"/>
                <a:gd name="T34" fmla="*/ 240 w 264"/>
                <a:gd name="T35" fmla="*/ 54 h 262"/>
                <a:gd name="T36" fmla="*/ 244 w 264"/>
                <a:gd name="T37" fmla="*/ 59 h 262"/>
                <a:gd name="T38" fmla="*/ 249 w 264"/>
                <a:gd name="T39" fmla="*/ 68 h 262"/>
                <a:gd name="T40" fmla="*/ 251 w 264"/>
                <a:gd name="T41" fmla="*/ 71 h 262"/>
                <a:gd name="T42" fmla="*/ 253 w 264"/>
                <a:gd name="T43" fmla="*/ 79 h 262"/>
                <a:gd name="T44" fmla="*/ 255 w 264"/>
                <a:gd name="T45" fmla="*/ 80 h 262"/>
                <a:gd name="T46" fmla="*/ 259 w 264"/>
                <a:gd name="T47" fmla="*/ 93 h 262"/>
                <a:gd name="T48" fmla="*/ 261 w 264"/>
                <a:gd name="T49" fmla="*/ 102 h 262"/>
                <a:gd name="T50" fmla="*/ 264 w 264"/>
                <a:gd name="T51" fmla="*/ 110 h 262"/>
                <a:gd name="T52" fmla="*/ 264 w 264"/>
                <a:gd name="T53" fmla="*/ 121 h 262"/>
                <a:gd name="T54" fmla="*/ 264 w 264"/>
                <a:gd name="T55" fmla="*/ 121 h 262"/>
                <a:gd name="T56" fmla="*/ 264 w 264"/>
                <a:gd name="T57" fmla="*/ 124 h 262"/>
                <a:gd name="T58" fmla="*/ 264 w 264"/>
                <a:gd name="T59" fmla="*/ 137 h 262"/>
                <a:gd name="T60" fmla="*/ 264 w 264"/>
                <a:gd name="T61" fmla="*/ 143 h 262"/>
                <a:gd name="T62" fmla="*/ 264 w 264"/>
                <a:gd name="T63" fmla="*/ 150 h 262"/>
                <a:gd name="T64" fmla="*/ 260 w 264"/>
                <a:gd name="T65" fmla="*/ 167 h 262"/>
                <a:gd name="T66" fmla="*/ 253 w 264"/>
                <a:gd name="T67" fmla="*/ 185 h 262"/>
                <a:gd name="T68" fmla="*/ 245 w 264"/>
                <a:gd name="T69" fmla="*/ 201 h 262"/>
                <a:gd name="T70" fmla="*/ 241 w 264"/>
                <a:gd name="T71" fmla="*/ 207 h 262"/>
                <a:gd name="T72" fmla="*/ 237 w 264"/>
                <a:gd name="T73" fmla="*/ 212 h 262"/>
                <a:gd name="T74" fmla="*/ 233 w 264"/>
                <a:gd name="T75" fmla="*/ 216 h 262"/>
                <a:gd name="T76" fmla="*/ 233 w 264"/>
                <a:gd name="T77" fmla="*/ 217 h 262"/>
                <a:gd name="T78" fmla="*/ 230 w 264"/>
                <a:gd name="T79" fmla="*/ 220 h 262"/>
                <a:gd name="T80" fmla="*/ 226 w 264"/>
                <a:gd name="T81" fmla="*/ 224 h 262"/>
                <a:gd name="T82" fmla="*/ 220 w 264"/>
                <a:gd name="T83" fmla="*/ 230 h 262"/>
                <a:gd name="T84" fmla="*/ 200 w 264"/>
                <a:gd name="T85" fmla="*/ 2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4" h="262">
                  <a:moveTo>
                    <a:pt x="66" y="19"/>
                  </a:moveTo>
                  <a:lnTo>
                    <a:pt x="74" y="14"/>
                  </a:lnTo>
                  <a:lnTo>
                    <a:pt x="26" y="53"/>
                  </a:lnTo>
                  <a:lnTo>
                    <a:pt x="118" y="2"/>
                  </a:lnTo>
                  <a:lnTo>
                    <a:pt x="25" y="54"/>
                  </a:lnTo>
                  <a:lnTo>
                    <a:pt x="119" y="2"/>
                  </a:lnTo>
                  <a:lnTo>
                    <a:pt x="15" y="71"/>
                  </a:lnTo>
                  <a:lnTo>
                    <a:pt x="138" y="0"/>
                  </a:lnTo>
                  <a:lnTo>
                    <a:pt x="8" y="87"/>
                  </a:lnTo>
                  <a:lnTo>
                    <a:pt x="158" y="3"/>
                  </a:lnTo>
                  <a:lnTo>
                    <a:pt x="6" y="97"/>
                  </a:lnTo>
                  <a:lnTo>
                    <a:pt x="166" y="4"/>
                  </a:lnTo>
                  <a:lnTo>
                    <a:pt x="2" y="114"/>
                  </a:lnTo>
                  <a:lnTo>
                    <a:pt x="184" y="11"/>
                  </a:lnTo>
                  <a:lnTo>
                    <a:pt x="2" y="122"/>
                  </a:lnTo>
                  <a:lnTo>
                    <a:pt x="192" y="14"/>
                  </a:lnTo>
                  <a:lnTo>
                    <a:pt x="2" y="124"/>
                  </a:lnTo>
                  <a:lnTo>
                    <a:pt x="192" y="14"/>
                  </a:lnTo>
                  <a:lnTo>
                    <a:pt x="0" y="135"/>
                  </a:lnTo>
                  <a:lnTo>
                    <a:pt x="201" y="19"/>
                  </a:lnTo>
                  <a:lnTo>
                    <a:pt x="2" y="140"/>
                  </a:lnTo>
                  <a:lnTo>
                    <a:pt x="207" y="23"/>
                  </a:lnTo>
                  <a:lnTo>
                    <a:pt x="2" y="144"/>
                  </a:lnTo>
                  <a:lnTo>
                    <a:pt x="211" y="25"/>
                  </a:lnTo>
                  <a:lnTo>
                    <a:pt x="2" y="145"/>
                  </a:lnTo>
                  <a:lnTo>
                    <a:pt x="212" y="26"/>
                  </a:lnTo>
                  <a:lnTo>
                    <a:pt x="2" y="151"/>
                  </a:lnTo>
                  <a:lnTo>
                    <a:pt x="215" y="29"/>
                  </a:lnTo>
                  <a:lnTo>
                    <a:pt x="3" y="155"/>
                  </a:lnTo>
                  <a:lnTo>
                    <a:pt x="219" y="31"/>
                  </a:lnTo>
                  <a:lnTo>
                    <a:pt x="6" y="167"/>
                  </a:lnTo>
                  <a:lnTo>
                    <a:pt x="227" y="40"/>
                  </a:lnTo>
                  <a:lnTo>
                    <a:pt x="7" y="173"/>
                  </a:lnTo>
                  <a:lnTo>
                    <a:pt x="231" y="45"/>
                  </a:lnTo>
                  <a:lnTo>
                    <a:pt x="13" y="185"/>
                  </a:lnTo>
                  <a:lnTo>
                    <a:pt x="240" y="54"/>
                  </a:lnTo>
                  <a:lnTo>
                    <a:pt x="14" y="190"/>
                  </a:lnTo>
                  <a:lnTo>
                    <a:pt x="244" y="59"/>
                  </a:lnTo>
                  <a:lnTo>
                    <a:pt x="21" y="200"/>
                  </a:lnTo>
                  <a:lnTo>
                    <a:pt x="249" y="68"/>
                  </a:lnTo>
                  <a:lnTo>
                    <a:pt x="22" y="203"/>
                  </a:lnTo>
                  <a:lnTo>
                    <a:pt x="251" y="71"/>
                  </a:lnTo>
                  <a:lnTo>
                    <a:pt x="26" y="209"/>
                  </a:lnTo>
                  <a:lnTo>
                    <a:pt x="253" y="79"/>
                  </a:lnTo>
                  <a:lnTo>
                    <a:pt x="28" y="211"/>
                  </a:lnTo>
                  <a:lnTo>
                    <a:pt x="255" y="80"/>
                  </a:lnTo>
                  <a:lnTo>
                    <a:pt x="36" y="220"/>
                  </a:lnTo>
                  <a:lnTo>
                    <a:pt x="259" y="93"/>
                  </a:lnTo>
                  <a:lnTo>
                    <a:pt x="43" y="228"/>
                  </a:lnTo>
                  <a:lnTo>
                    <a:pt x="261" y="102"/>
                  </a:lnTo>
                  <a:lnTo>
                    <a:pt x="49" y="234"/>
                  </a:lnTo>
                  <a:lnTo>
                    <a:pt x="264" y="110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60" y="241"/>
                  </a:lnTo>
                  <a:lnTo>
                    <a:pt x="264" y="124"/>
                  </a:lnTo>
                  <a:lnTo>
                    <a:pt x="71" y="247"/>
                  </a:lnTo>
                  <a:lnTo>
                    <a:pt x="264" y="137"/>
                  </a:lnTo>
                  <a:lnTo>
                    <a:pt x="77" y="250"/>
                  </a:lnTo>
                  <a:lnTo>
                    <a:pt x="264" y="143"/>
                  </a:lnTo>
                  <a:lnTo>
                    <a:pt x="84" y="253"/>
                  </a:lnTo>
                  <a:lnTo>
                    <a:pt x="264" y="150"/>
                  </a:lnTo>
                  <a:lnTo>
                    <a:pt x="100" y="258"/>
                  </a:lnTo>
                  <a:lnTo>
                    <a:pt x="260" y="167"/>
                  </a:lnTo>
                  <a:lnTo>
                    <a:pt x="121" y="262"/>
                  </a:lnTo>
                  <a:lnTo>
                    <a:pt x="253" y="185"/>
                  </a:lnTo>
                  <a:lnTo>
                    <a:pt x="137" y="262"/>
                  </a:lnTo>
                  <a:lnTo>
                    <a:pt x="245" y="201"/>
                  </a:lnTo>
                  <a:lnTo>
                    <a:pt x="144" y="262"/>
                  </a:lnTo>
                  <a:lnTo>
                    <a:pt x="241" y="207"/>
                  </a:lnTo>
                  <a:lnTo>
                    <a:pt x="152" y="261"/>
                  </a:lnTo>
                  <a:lnTo>
                    <a:pt x="237" y="212"/>
                  </a:lnTo>
                  <a:lnTo>
                    <a:pt x="156" y="261"/>
                  </a:lnTo>
                  <a:lnTo>
                    <a:pt x="233" y="216"/>
                  </a:lnTo>
                  <a:lnTo>
                    <a:pt x="159" y="260"/>
                  </a:lnTo>
                  <a:lnTo>
                    <a:pt x="233" y="217"/>
                  </a:lnTo>
                  <a:lnTo>
                    <a:pt x="162" y="260"/>
                  </a:lnTo>
                  <a:lnTo>
                    <a:pt x="230" y="220"/>
                  </a:lnTo>
                  <a:lnTo>
                    <a:pt x="168" y="258"/>
                  </a:lnTo>
                  <a:lnTo>
                    <a:pt x="226" y="224"/>
                  </a:lnTo>
                  <a:lnTo>
                    <a:pt x="173" y="257"/>
                  </a:lnTo>
                  <a:lnTo>
                    <a:pt x="220" y="230"/>
                  </a:lnTo>
                  <a:lnTo>
                    <a:pt x="192" y="249"/>
                  </a:lnTo>
                  <a:lnTo>
                    <a:pt x="200" y="245"/>
                  </a:lnTo>
                </a:path>
              </a:pathLst>
            </a:custGeom>
            <a:noFill/>
            <a:ln w="3175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5E8A5501-7C65-42BA-B646-EEFE9C7AF581}"/>
              </a:ext>
            </a:extLst>
          </p:cNvPr>
          <p:cNvGrpSpPr/>
          <p:nvPr/>
        </p:nvGrpSpPr>
        <p:grpSpPr>
          <a:xfrm>
            <a:off x="3556986" y="302082"/>
            <a:ext cx="5078028" cy="818292"/>
            <a:chOff x="1488142" y="329217"/>
            <a:chExt cx="5078028" cy="818292"/>
          </a:xfrm>
        </p:grpSpPr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5A35F683-9E63-4B2A-8120-8C3F62D9F54F}"/>
                </a:ext>
              </a:extLst>
            </p:cNvPr>
            <p:cNvSpPr txBox="1"/>
            <p:nvPr/>
          </p:nvSpPr>
          <p:spPr>
            <a:xfrm>
              <a:off x="1488142" y="329217"/>
              <a:ext cx="5078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</a:rPr>
                <a:t>前端工程师的职业现状和前景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86495617-2102-4EBF-ACAB-A7613877D2CE}"/>
                </a:ext>
              </a:extLst>
            </p:cNvPr>
            <p:cNvSpPr txBox="1"/>
            <p:nvPr/>
          </p:nvSpPr>
          <p:spPr>
            <a:xfrm>
              <a:off x="1505399" y="885899"/>
              <a:ext cx="5043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团队阶梯，发展瓶颈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Freeform 5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9938AE2D-F6DA-4268-A9EC-8694F9C75883}"/>
              </a:ext>
            </a:extLst>
          </p:cNvPr>
          <p:cNvSpPr>
            <a:spLocks/>
          </p:cNvSpPr>
          <p:nvPr/>
        </p:nvSpPr>
        <p:spPr bwMode="auto">
          <a:xfrm>
            <a:off x="5927939" y="2249647"/>
            <a:ext cx="1957543" cy="1659473"/>
          </a:xfrm>
          <a:custGeom>
            <a:avLst/>
            <a:gdLst>
              <a:gd name="T0" fmla="*/ 110 w 926"/>
              <a:gd name="T1" fmla="*/ 114 h 785"/>
              <a:gd name="T2" fmla="*/ 308 w 926"/>
              <a:gd name="T3" fmla="*/ 8 h 785"/>
              <a:gd name="T4" fmla="*/ 56 w 926"/>
              <a:gd name="T5" fmla="*/ 184 h 785"/>
              <a:gd name="T6" fmla="*/ 394 w 926"/>
              <a:gd name="T7" fmla="*/ 0 h 785"/>
              <a:gd name="T8" fmla="*/ 26 w 926"/>
              <a:gd name="T9" fmla="*/ 245 h 785"/>
              <a:gd name="T10" fmla="*/ 479 w 926"/>
              <a:gd name="T11" fmla="*/ 0 h 785"/>
              <a:gd name="T12" fmla="*/ 9 w 926"/>
              <a:gd name="T13" fmla="*/ 298 h 785"/>
              <a:gd name="T14" fmla="*/ 558 w 926"/>
              <a:gd name="T15" fmla="*/ 0 h 785"/>
              <a:gd name="T16" fmla="*/ 1 w 926"/>
              <a:gd name="T17" fmla="*/ 349 h 785"/>
              <a:gd name="T18" fmla="*/ 632 w 926"/>
              <a:gd name="T19" fmla="*/ 0 h 785"/>
              <a:gd name="T20" fmla="*/ 0 w 926"/>
              <a:gd name="T21" fmla="*/ 383 h 785"/>
              <a:gd name="T22" fmla="*/ 717 w 926"/>
              <a:gd name="T23" fmla="*/ 0 h 785"/>
              <a:gd name="T24" fmla="*/ 0 w 926"/>
              <a:gd name="T25" fmla="*/ 437 h 785"/>
              <a:gd name="T26" fmla="*/ 797 w 926"/>
              <a:gd name="T27" fmla="*/ 0 h 785"/>
              <a:gd name="T28" fmla="*/ 0 w 926"/>
              <a:gd name="T29" fmla="*/ 489 h 785"/>
              <a:gd name="T30" fmla="*/ 881 w 926"/>
              <a:gd name="T31" fmla="*/ 0 h 785"/>
              <a:gd name="T32" fmla="*/ 0 w 926"/>
              <a:gd name="T33" fmla="*/ 529 h 785"/>
              <a:gd name="T34" fmla="*/ 926 w 926"/>
              <a:gd name="T35" fmla="*/ 4 h 785"/>
              <a:gd name="T36" fmla="*/ 0 w 926"/>
              <a:gd name="T37" fmla="*/ 546 h 785"/>
              <a:gd name="T38" fmla="*/ 926 w 926"/>
              <a:gd name="T39" fmla="*/ 24 h 785"/>
              <a:gd name="T40" fmla="*/ 0 w 926"/>
              <a:gd name="T41" fmla="*/ 592 h 785"/>
              <a:gd name="T42" fmla="*/ 926 w 926"/>
              <a:gd name="T43" fmla="*/ 76 h 785"/>
              <a:gd name="T44" fmla="*/ 0 w 926"/>
              <a:gd name="T45" fmla="*/ 625 h 785"/>
              <a:gd name="T46" fmla="*/ 926 w 926"/>
              <a:gd name="T47" fmla="*/ 110 h 785"/>
              <a:gd name="T48" fmla="*/ 0 w 926"/>
              <a:gd name="T49" fmla="*/ 655 h 785"/>
              <a:gd name="T50" fmla="*/ 926 w 926"/>
              <a:gd name="T51" fmla="*/ 133 h 785"/>
              <a:gd name="T52" fmla="*/ 0 w 926"/>
              <a:gd name="T53" fmla="*/ 682 h 785"/>
              <a:gd name="T54" fmla="*/ 926 w 926"/>
              <a:gd name="T55" fmla="*/ 164 h 785"/>
              <a:gd name="T56" fmla="*/ 0 w 926"/>
              <a:gd name="T57" fmla="*/ 715 h 785"/>
              <a:gd name="T58" fmla="*/ 926 w 926"/>
              <a:gd name="T59" fmla="*/ 191 h 785"/>
              <a:gd name="T60" fmla="*/ 0 w 926"/>
              <a:gd name="T61" fmla="*/ 751 h 785"/>
              <a:gd name="T62" fmla="*/ 926 w 926"/>
              <a:gd name="T63" fmla="*/ 241 h 785"/>
              <a:gd name="T64" fmla="*/ 23 w 926"/>
              <a:gd name="T65" fmla="*/ 785 h 785"/>
              <a:gd name="T66" fmla="*/ 926 w 926"/>
              <a:gd name="T67" fmla="*/ 273 h 785"/>
              <a:gd name="T68" fmla="*/ 88 w 926"/>
              <a:gd name="T69" fmla="*/ 785 h 785"/>
              <a:gd name="T70" fmla="*/ 926 w 926"/>
              <a:gd name="T71" fmla="*/ 309 h 785"/>
              <a:gd name="T72" fmla="*/ 147 w 926"/>
              <a:gd name="T73" fmla="*/ 785 h 785"/>
              <a:gd name="T74" fmla="*/ 926 w 926"/>
              <a:gd name="T75" fmla="*/ 352 h 785"/>
              <a:gd name="T76" fmla="*/ 193 w 926"/>
              <a:gd name="T77" fmla="*/ 785 h 785"/>
              <a:gd name="T78" fmla="*/ 926 w 926"/>
              <a:gd name="T79" fmla="*/ 378 h 785"/>
              <a:gd name="T80" fmla="*/ 243 w 926"/>
              <a:gd name="T81" fmla="*/ 785 h 785"/>
              <a:gd name="T82" fmla="*/ 926 w 926"/>
              <a:gd name="T83" fmla="*/ 398 h 785"/>
              <a:gd name="T84" fmla="*/ 307 w 926"/>
              <a:gd name="T85" fmla="*/ 785 h 785"/>
              <a:gd name="T86" fmla="*/ 924 w 926"/>
              <a:gd name="T87" fmla="*/ 445 h 785"/>
              <a:gd name="T88" fmla="*/ 360 w 926"/>
              <a:gd name="T89" fmla="*/ 785 h 785"/>
              <a:gd name="T90" fmla="*/ 917 w 926"/>
              <a:gd name="T91" fmla="*/ 487 h 785"/>
              <a:gd name="T92" fmla="*/ 444 w 926"/>
              <a:gd name="T93" fmla="*/ 785 h 785"/>
              <a:gd name="T94" fmla="*/ 901 w 926"/>
              <a:gd name="T95" fmla="*/ 539 h 785"/>
              <a:gd name="T96" fmla="*/ 495 w 926"/>
              <a:gd name="T97" fmla="*/ 785 h 785"/>
              <a:gd name="T98" fmla="*/ 886 w 926"/>
              <a:gd name="T99" fmla="*/ 574 h 785"/>
              <a:gd name="T100" fmla="*/ 593 w 926"/>
              <a:gd name="T101" fmla="*/ 781 h 785"/>
              <a:gd name="T102" fmla="*/ 820 w 926"/>
              <a:gd name="T103" fmla="*/ 667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26" h="785">
                <a:moveTo>
                  <a:pt x="191" y="51"/>
                </a:moveTo>
                <a:lnTo>
                  <a:pt x="202" y="45"/>
                </a:lnTo>
                <a:lnTo>
                  <a:pt x="114" y="111"/>
                </a:lnTo>
                <a:lnTo>
                  <a:pt x="280" y="15"/>
                </a:lnTo>
                <a:lnTo>
                  <a:pt x="110" y="114"/>
                </a:lnTo>
                <a:lnTo>
                  <a:pt x="285" y="14"/>
                </a:lnTo>
                <a:lnTo>
                  <a:pt x="103" y="122"/>
                </a:lnTo>
                <a:lnTo>
                  <a:pt x="296" y="11"/>
                </a:lnTo>
                <a:lnTo>
                  <a:pt x="94" y="131"/>
                </a:lnTo>
                <a:lnTo>
                  <a:pt x="308" y="8"/>
                </a:lnTo>
                <a:lnTo>
                  <a:pt x="84" y="144"/>
                </a:lnTo>
                <a:lnTo>
                  <a:pt x="323" y="5"/>
                </a:lnTo>
                <a:lnTo>
                  <a:pt x="66" y="167"/>
                </a:lnTo>
                <a:lnTo>
                  <a:pt x="353" y="1"/>
                </a:lnTo>
                <a:lnTo>
                  <a:pt x="56" y="184"/>
                </a:lnTo>
                <a:lnTo>
                  <a:pt x="373" y="1"/>
                </a:lnTo>
                <a:lnTo>
                  <a:pt x="49" y="195"/>
                </a:lnTo>
                <a:lnTo>
                  <a:pt x="387" y="0"/>
                </a:lnTo>
                <a:lnTo>
                  <a:pt x="46" y="200"/>
                </a:lnTo>
                <a:lnTo>
                  <a:pt x="394" y="0"/>
                </a:lnTo>
                <a:lnTo>
                  <a:pt x="37" y="218"/>
                </a:lnTo>
                <a:lnTo>
                  <a:pt x="414" y="0"/>
                </a:lnTo>
                <a:lnTo>
                  <a:pt x="34" y="226"/>
                </a:lnTo>
                <a:lnTo>
                  <a:pt x="425" y="0"/>
                </a:lnTo>
                <a:lnTo>
                  <a:pt x="26" y="245"/>
                </a:lnTo>
                <a:lnTo>
                  <a:pt x="449" y="0"/>
                </a:lnTo>
                <a:lnTo>
                  <a:pt x="23" y="253"/>
                </a:lnTo>
                <a:lnTo>
                  <a:pt x="460" y="0"/>
                </a:lnTo>
                <a:lnTo>
                  <a:pt x="19" y="265"/>
                </a:lnTo>
                <a:lnTo>
                  <a:pt x="479" y="0"/>
                </a:lnTo>
                <a:lnTo>
                  <a:pt x="15" y="275"/>
                </a:lnTo>
                <a:lnTo>
                  <a:pt x="493" y="0"/>
                </a:lnTo>
                <a:lnTo>
                  <a:pt x="13" y="282"/>
                </a:lnTo>
                <a:lnTo>
                  <a:pt x="501" y="0"/>
                </a:lnTo>
                <a:lnTo>
                  <a:pt x="9" y="298"/>
                </a:lnTo>
                <a:lnTo>
                  <a:pt x="525" y="0"/>
                </a:lnTo>
                <a:lnTo>
                  <a:pt x="7" y="313"/>
                </a:lnTo>
                <a:lnTo>
                  <a:pt x="548" y="0"/>
                </a:lnTo>
                <a:lnTo>
                  <a:pt x="5" y="319"/>
                </a:lnTo>
                <a:lnTo>
                  <a:pt x="558" y="0"/>
                </a:lnTo>
                <a:lnTo>
                  <a:pt x="5" y="321"/>
                </a:lnTo>
                <a:lnTo>
                  <a:pt x="561" y="0"/>
                </a:lnTo>
                <a:lnTo>
                  <a:pt x="3" y="333"/>
                </a:lnTo>
                <a:lnTo>
                  <a:pt x="582" y="0"/>
                </a:lnTo>
                <a:lnTo>
                  <a:pt x="1" y="349"/>
                </a:lnTo>
                <a:lnTo>
                  <a:pt x="608" y="0"/>
                </a:lnTo>
                <a:lnTo>
                  <a:pt x="1" y="360"/>
                </a:lnTo>
                <a:lnTo>
                  <a:pt x="624" y="0"/>
                </a:lnTo>
                <a:lnTo>
                  <a:pt x="1" y="364"/>
                </a:lnTo>
                <a:lnTo>
                  <a:pt x="632" y="0"/>
                </a:lnTo>
                <a:lnTo>
                  <a:pt x="0" y="371"/>
                </a:lnTo>
                <a:lnTo>
                  <a:pt x="645" y="0"/>
                </a:lnTo>
                <a:lnTo>
                  <a:pt x="0" y="379"/>
                </a:lnTo>
                <a:lnTo>
                  <a:pt x="657" y="0"/>
                </a:lnTo>
                <a:lnTo>
                  <a:pt x="0" y="383"/>
                </a:lnTo>
                <a:lnTo>
                  <a:pt x="665" y="0"/>
                </a:lnTo>
                <a:lnTo>
                  <a:pt x="0" y="399"/>
                </a:lnTo>
                <a:lnTo>
                  <a:pt x="692" y="0"/>
                </a:lnTo>
                <a:lnTo>
                  <a:pt x="0" y="413"/>
                </a:lnTo>
                <a:lnTo>
                  <a:pt x="717" y="0"/>
                </a:lnTo>
                <a:lnTo>
                  <a:pt x="0" y="422"/>
                </a:lnTo>
                <a:lnTo>
                  <a:pt x="733" y="0"/>
                </a:lnTo>
                <a:lnTo>
                  <a:pt x="0" y="425"/>
                </a:lnTo>
                <a:lnTo>
                  <a:pt x="737" y="0"/>
                </a:lnTo>
                <a:lnTo>
                  <a:pt x="0" y="437"/>
                </a:lnTo>
                <a:lnTo>
                  <a:pt x="759" y="0"/>
                </a:lnTo>
                <a:lnTo>
                  <a:pt x="0" y="447"/>
                </a:lnTo>
                <a:lnTo>
                  <a:pt x="776" y="0"/>
                </a:lnTo>
                <a:lnTo>
                  <a:pt x="0" y="459"/>
                </a:lnTo>
                <a:lnTo>
                  <a:pt x="797" y="0"/>
                </a:lnTo>
                <a:lnTo>
                  <a:pt x="0" y="468"/>
                </a:lnTo>
                <a:lnTo>
                  <a:pt x="812" y="0"/>
                </a:lnTo>
                <a:lnTo>
                  <a:pt x="0" y="483"/>
                </a:lnTo>
                <a:lnTo>
                  <a:pt x="837" y="0"/>
                </a:lnTo>
                <a:lnTo>
                  <a:pt x="0" y="489"/>
                </a:lnTo>
                <a:lnTo>
                  <a:pt x="848" y="0"/>
                </a:lnTo>
                <a:lnTo>
                  <a:pt x="0" y="497"/>
                </a:lnTo>
                <a:lnTo>
                  <a:pt x="862" y="0"/>
                </a:lnTo>
                <a:lnTo>
                  <a:pt x="0" y="508"/>
                </a:lnTo>
                <a:lnTo>
                  <a:pt x="881" y="0"/>
                </a:lnTo>
                <a:lnTo>
                  <a:pt x="0" y="510"/>
                </a:lnTo>
                <a:lnTo>
                  <a:pt x="885" y="0"/>
                </a:lnTo>
                <a:lnTo>
                  <a:pt x="0" y="516"/>
                </a:lnTo>
                <a:lnTo>
                  <a:pt x="896" y="0"/>
                </a:lnTo>
                <a:lnTo>
                  <a:pt x="0" y="529"/>
                </a:lnTo>
                <a:lnTo>
                  <a:pt x="919" y="0"/>
                </a:lnTo>
                <a:lnTo>
                  <a:pt x="0" y="533"/>
                </a:lnTo>
                <a:lnTo>
                  <a:pt x="926" y="0"/>
                </a:lnTo>
                <a:lnTo>
                  <a:pt x="0" y="537"/>
                </a:lnTo>
                <a:lnTo>
                  <a:pt x="926" y="4"/>
                </a:lnTo>
                <a:lnTo>
                  <a:pt x="0" y="540"/>
                </a:lnTo>
                <a:lnTo>
                  <a:pt x="926" y="7"/>
                </a:lnTo>
                <a:lnTo>
                  <a:pt x="0" y="544"/>
                </a:lnTo>
                <a:lnTo>
                  <a:pt x="926" y="11"/>
                </a:lnTo>
                <a:lnTo>
                  <a:pt x="0" y="546"/>
                </a:lnTo>
                <a:lnTo>
                  <a:pt x="926" y="12"/>
                </a:lnTo>
                <a:lnTo>
                  <a:pt x="0" y="554"/>
                </a:lnTo>
                <a:lnTo>
                  <a:pt x="926" y="20"/>
                </a:lnTo>
                <a:lnTo>
                  <a:pt x="0" y="558"/>
                </a:lnTo>
                <a:lnTo>
                  <a:pt x="926" y="24"/>
                </a:lnTo>
                <a:lnTo>
                  <a:pt x="0" y="573"/>
                </a:lnTo>
                <a:lnTo>
                  <a:pt x="926" y="39"/>
                </a:lnTo>
                <a:lnTo>
                  <a:pt x="0" y="582"/>
                </a:lnTo>
                <a:lnTo>
                  <a:pt x="926" y="49"/>
                </a:lnTo>
                <a:lnTo>
                  <a:pt x="0" y="592"/>
                </a:lnTo>
                <a:lnTo>
                  <a:pt x="926" y="58"/>
                </a:lnTo>
                <a:lnTo>
                  <a:pt x="0" y="608"/>
                </a:lnTo>
                <a:lnTo>
                  <a:pt x="926" y="74"/>
                </a:lnTo>
                <a:lnTo>
                  <a:pt x="0" y="609"/>
                </a:lnTo>
                <a:lnTo>
                  <a:pt x="926" y="76"/>
                </a:lnTo>
                <a:lnTo>
                  <a:pt x="0" y="611"/>
                </a:lnTo>
                <a:lnTo>
                  <a:pt x="926" y="77"/>
                </a:lnTo>
                <a:lnTo>
                  <a:pt x="0" y="617"/>
                </a:lnTo>
                <a:lnTo>
                  <a:pt x="926" y="84"/>
                </a:lnTo>
                <a:lnTo>
                  <a:pt x="0" y="625"/>
                </a:lnTo>
                <a:lnTo>
                  <a:pt x="926" y="92"/>
                </a:lnTo>
                <a:lnTo>
                  <a:pt x="0" y="627"/>
                </a:lnTo>
                <a:lnTo>
                  <a:pt x="926" y="93"/>
                </a:lnTo>
                <a:lnTo>
                  <a:pt x="0" y="643"/>
                </a:lnTo>
                <a:lnTo>
                  <a:pt x="926" y="110"/>
                </a:lnTo>
                <a:lnTo>
                  <a:pt x="0" y="651"/>
                </a:lnTo>
                <a:lnTo>
                  <a:pt x="926" y="119"/>
                </a:lnTo>
                <a:lnTo>
                  <a:pt x="0" y="654"/>
                </a:lnTo>
                <a:lnTo>
                  <a:pt x="926" y="120"/>
                </a:lnTo>
                <a:lnTo>
                  <a:pt x="0" y="655"/>
                </a:lnTo>
                <a:lnTo>
                  <a:pt x="926" y="122"/>
                </a:lnTo>
                <a:lnTo>
                  <a:pt x="0" y="665"/>
                </a:lnTo>
                <a:lnTo>
                  <a:pt x="926" y="131"/>
                </a:lnTo>
                <a:lnTo>
                  <a:pt x="0" y="666"/>
                </a:lnTo>
                <a:lnTo>
                  <a:pt x="926" y="133"/>
                </a:lnTo>
                <a:lnTo>
                  <a:pt x="0" y="667"/>
                </a:lnTo>
                <a:lnTo>
                  <a:pt x="926" y="134"/>
                </a:lnTo>
                <a:lnTo>
                  <a:pt x="0" y="676"/>
                </a:lnTo>
                <a:lnTo>
                  <a:pt x="926" y="142"/>
                </a:lnTo>
                <a:lnTo>
                  <a:pt x="0" y="682"/>
                </a:lnTo>
                <a:lnTo>
                  <a:pt x="926" y="149"/>
                </a:lnTo>
                <a:lnTo>
                  <a:pt x="0" y="688"/>
                </a:lnTo>
                <a:lnTo>
                  <a:pt x="926" y="154"/>
                </a:lnTo>
                <a:lnTo>
                  <a:pt x="0" y="697"/>
                </a:lnTo>
                <a:lnTo>
                  <a:pt x="926" y="164"/>
                </a:lnTo>
                <a:lnTo>
                  <a:pt x="0" y="700"/>
                </a:lnTo>
                <a:lnTo>
                  <a:pt x="926" y="167"/>
                </a:lnTo>
                <a:lnTo>
                  <a:pt x="0" y="704"/>
                </a:lnTo>
                <a:lnTo>
                  <a:pt x="926" y="171"/>
                </a:lnTo>
                <a:lnTo>
                  <a:pt x="0" y="715"/>
                </a:lnTo>
                <a:lnTo>
                  <a:pt x="926" y="181"/>
                </a:lnTo>
                <a:lnTo>
                  <a:pt x="0" y="720"/>
                </a:lnTo>
                <a:lnTo>
                  <a:pt x="926" y="187"/>
                </a:lnTo>
                <a:lnTo>
                  <a:pt x="0" y="724"/>
                </a:lnTo>
                <a:lnTo>
                  <a:pt x="926" y="191"/>
                </a:lnTo>
                <a:lnTo>
                  <a:pt x="0" y="726"/>
                </a:lnTo>
                <a:lnTo>
                  <a:pt x="926" y="192"/>
                </a:lnTo>
                <a:lnTo>
                  <a:pt x="0" y="736"/>
                </a:lnTo>
                <a:lnTo>
                  <a:pt x="926" y="203"/>
                </a:lnTo>
                <a:lnTo>
                  <a:pt x="0" y="751"/>
                </a:lnTo>
                <a:lnTo>
                  <a:pt x="926" y="218"/>
                </a:lnTo>
                <a:lnTo>
                  <a:pt x="0" y="761"/>
                </a:lnTo>
                <a:lnTo>
                  <a:pt x="926" y="227"/>
                </a:lnTo>
                <a:lnTo>
                  <a:pt x="0" y="774"/>
                </a:lnTo>
                <a:lnTo>
                  <a:pt x="926" y="241"/>
                </a:lnTo>
                <a:lnTo>
                  <a:pt x="0" y="782"/>
                </a:lnTo>
                <a:lnTo>
                  <a:pt x="926" y="249"/>
                </a:lnTo>
                <a:lnTo>
                  <a:pt x="1" y="785"/>
                </a:lnTo>
                <a:lnTo>
                  <a:pt x="926" y="252"/>
                </a:lnTo>
                <a:lnTo>
                  <a:pt x="23" y="785"/>
                </a:lnTo>
                <a:lnTo>
                  <a:pt x="926" y="264"/>
                </a:lnTo>
                <a:lnTo>
                  <a:pt x="35" y="785"/>
                </a:lnTo>
                <a:lnTo>
                  <a:pt x="926" y="272"/>
                </a:lnTo>
                <a:lnTo>
                  <a:pt x="38" y="785"/>
                </a:lnTo>
                <a:lnTo>
                  <a:pt x="926" y="273"/>
                </a:lnTo>
                <a:lnTo>
                  <a:pt x="57" y="785"/>
                </a:lnTo>
                <a:lnTo>
                  <a:pt x="926" y="284"/>
                </a:lnTo>
                <a:lnTo>
                  <a:pt x="64" y="785"/>
                </a:lnTo>
                <a:lnTo>
                  <a:pt x="926" y="288"/>
                </a:lnTo>
                <a:lnTo>
                  <a:pt x="88" y="785"/>
                </a:lnTo>
                <a:lnTo>
                  <a:pt x="926" y="302"/>
                </a:lnTo>
                <a:lnTo>
                  <a:pt x="91" y="785"/>
                </a:lnTo>
                <a:lnTo>
                  <a:pt x="926" y="305"/>
                </a:lnTo>
                <a:lnTo>
                  <a:pt x="99" y="785"/>
                </a:lnTo>
                <a:lnTo>
                  <a:pt x="926" y="309"/>
                </a:lnTo>
                <a:lnTo>
                  <a:pt x="113" y="785"/>
                </a:lnTo>
                <a:lnTo>
                  <a:pt x="926" y="317"/>
                </a:lnTo>
                <a:lnTo>
                  <a:pt x="137" y="785"/>
                </a:lnTo>
                <a:lnTo>
                  <a:pt x="926" y="330"/>
                </a:lnTo>
                <a:lnTo>
                  <a:pt x="147" y="785"/>
                </a:lnTo>
                <a:lnTo>
                  <a:pt x="926" y="336"/>
                </a:lnTo>
                <a:lnTo>
                  <a:pt x="153" y="785"/>
                </a:lnTo>
                <a:lnTo>
                  <a:pt x="926" y="340"/>
                </a:lnTo>
                <a:lnTo>
                  <a:pt x="174" y="785"/>
                </a:lnTo>
                <a:lnTo>
                  <a:pt x="926" y="352"/>
                </a:lnTo>
                <a:lnTo>
                  <a:pt x="176" y="785"/>
                </a:lnTo>
                <a:lnTo>
                  <a:pt x="926" y="353"/>
                </a:lnTo>
                <a:lnTo>
                  <a:pt x="193" y="785"/>
                </a:lnTo>
                <a:lnTo>
                  <a:pt x="926" y="363"/>
                </a:lnTo>
                <a:lnTo>
                  <a:pt x="193" y="785"/>
                </a:lnTo>
                <a:lnTo>
                  <a:pt x="926" y="363"/>
                </a:lnTo>
                <a:lnTo>
                  <a:pt x="209" y="785"/>
                </a:lnTo>
                <a:lnTo>
                  <a:pt x="926" y="372"/>
                </a:lnTo>
                <a:lnTo>
                  <a:pt x="218" y="785"/>
                </a:lnTo>
                <a:lnTo>
                  <a:pt x="926" y="378"/>
                </a:lnTo>
                <a:lnTo>
                  <a:pt x="236" y="785"/>
                </a:lnTo>
                <a:lnTo>
                  <a:pt x="926" y="387"/>
                </a:lnTo>
                <a:lnTo>
                  <a:pt x="239" y="785"/>
                </a:lnTo>
                <a:lnTo>
                  <a:pt x="926" y="389"/>
                </a:lnTo>
                <a:lnTo>
                  <a:pt x="243" y="785"/>
                </a:lnTo>
                <a:lnTo>
                  <a:pt x="926" y="391"/>
                </a:lnTo>
                <a:lnTo>
                  <a:pt x="248" y="785"/>
                </a:lnTo>
                <a:lnTo>
                  <a:pt x="926" y="394"/>
                </a:lnTo>
                <a:lnTo>
                  <a:pt x="254" y="785"/>
                </a:lnTo>
                <a:lnTo>
                  <a:pt x="926" y="398"/>
                </a:lnTo>
                <a:lnTo>
                  <a:pt x="263" y="785"/>
                </a:lnTo>
                <a:lnTo>
                  <a:pt x="926" y="403"/>
                </a:lnTo>
                <a:lnTo>
                  <a:pt x="288" y="785"/>
                </a:lnTo>
                <a:lnTo>
                  <a:pt x="926" y="417"/>
                </a:lnTo>
                <a:lnTo>
                  <a:pt x="307" y="785"/>
                </a:lnTo>
                <a:lnTo>
                  <a:pt x="926" y="429"/>
                </a:lnTo>
                <a:lnTo>
                  <a:pt x="326" y="785"/>
                </a:lnTo>
                <a:lnTo>
                  <a:pt x="924" y="440"/>
                </a:lnTo>
                <a:lnTo>
                  <a:pt x="334" y="785"/>
                </a:lnTo>
                <a:lnTo>
                  <a:pt x="924" y="445"/>
                </a:lnTo>
                <a:lnTo>
                  <a:pt x="335" y="785"/>
                </a:lnTo>
                <a:lnTo>
                  <a:pt x="924" y="447"/>
                </a:lnTo>
                <a:lnTo>
                  <a:pt x="342" y="785"/>
                </a:lnTo>
                <a:lnTo>
                  <a:pt x="923" y="451"/>
                </a:lnTo>
                <a:lnTo>
                  <a:pt x="360" y="785"/>
                </a:lnTo>
                <a:lnTo>
                  <a:pt x="922" y="462"/>
                </a:lnTo>
                <a:lnTo>
                  <a:pt x="373" y="785"/>
                </a:lnTo>
                <a:lnTo>
                  <a:pt x="920" y="470"/>
                </a:lnTo>
                <a:lnTo>
                  <a:pt x="399" y="785"/>
                </a:lnTo>
                <a:lnTo>
                  <a:pt x="917" y="487"/>
                </a:lnTo>
                <a:lnTo>
                  <a:pt x="410" y="785"/>
                </a:lnTo>
                <a:lnTo>
                  <a:pt x="915" y="493"/>
                </a:lnTo>
                <a:lnTo>
                  <a:pt x="433" y="785"/>
                </a:lnTo>
                <a:lnTo>
                  <a:pt x="912" y="509"/>
                </a:lnTo>
                <a:lnTo>
                  <a:pt x="444" y="785"/>
                </a:lnTo>
                <a:lnTo>
                  <a:pt x="909" y="517"/>
                </a:lnTo>
                <a:lnTo>
                  <a:pt x="448" y="785"/>
                </a:lnTo>
                <a:lnTo>
                  <a:pt x="908" y="520"/>
                </a:lnTo>
                <a:lnTo>
                  <a:pt x="474" y="785"/>
                </a:lnTo>
                <a:lnTo>
                  <a:pt x="901" y="539"/>
                </a:lnTo>
                <a:lnTo>
                  <a:pt x="475" y="785"/>
                </a:lnTo>
                <a:lnTo>
                  <a:pt x="901" y="539"/>
                </a:lnTo>
                <a:lnTo>
                  <a:pt x="495" y="785"/>
                </a:lnTo>
                <a:lnTo>
                  <a:pt x="894" y="554"/>
                </a:lnTo>
                <a:lnTo>
                  <a:pt x="495" y="785"/>
                </a:lnTo>
                <a:lnTo>
                  <a:pt x="894" y="555"/>
                </a:lnTo>
                <a:lnTo>
                  <a:pt x="498" y="785"/>
                </a:lnTo>
                <a:lnTo>
                  <a:pt x="894" y="556"/>
                </a:lnTo>
                <a:lnTo>
                  <a:pt x="520" y="785"/>
                </a:lnTo>
                <a:lnTo>
                  <a:pt x="886" y="574"/>
                </a:lnTo>
                <a:lnTo>
                  <a:pt x="546" y="785"/>
                </a:lnTo>
                <a:lnTo>
                  <a:pt x="874" y="596"/>
                </a:lnTo>
                <a:lnTo>
                  <a:pt x="573" y="784"/>
                </a:lnTo>
                <a:lnTo>
                  <a:pt x="860" y="617"/>
                </a:lnTo>
                <a:lnTo>
                  <a:pt x="593" y="781"/>
                </a:lnTo>
                <a:lnTo>
                  <a:pt x="848" y="635"/>
                </a:lnTo>
                <a:lnTo>
                  <a:pt x="604" y="780"/>
                </a:lnTo>
                <a:lnTo>
                  <a:pt x="841" y="643"/>
                </a:lnTo>
                <a:lnTo>
                  <a:pt x="637" y="773"/>
                </a:lnTo>
                <a:lnTo>
                  <a:pt x="820" y="667"/>
                </a:lnTo>
                <a:lnTo>
                  <a:pt x="680" y="759"/>
                </a:lnTo>
                <a:lnTo>
                  <a:pt x="787" y="697"/>
                </a:lnTo>
                <a:lnTo>
                  <a:pt x="723" y="741"/>
                </a:lnTo>
                <a:lnTo>
                  <a:pt x="736" y="734"/>
                </a:lnTo>
              </a:path>
            </a:pathLst>
          </a:custGeom>
          <a:noFill/>
          <a:ln w="1588" cap="rnd">
            <a:solidFill>
              <a:schemeClr val="accent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F7FCD8B0-50A5-4359-B3D9-02CA39EFDC00}"/>
              </a:ext>
            </a:extLst>
          </p:cNvPr>
          <p:cNvSpPr>
            <a:spLocks/>
          </p:cNvSpPr>
          <p:nvPr/>
        </p:nvSpPr>
        <p:spPr bwMode="auto">
          <a:xfrm>
            <a:off x="4306518" y="2685126"/>
            <a:ext cx="1445960" cy="1223994"/>
          </a:xfrm>
          <a:custGeom>
            <a:avLst/>
            <a:gdLst>
              <a:gd name="T0" fmla="*/ 14 w 684"/>
              <a:gd name="T1" fmla="*/ 0 h 579"/>
              <a:gd name="T2" fmla="*/ 27 w 684"/>
              <a:gd name="T3" fmla="*/ 0 h 579"/>
              <a:gd name="T4" fmla="*/ 72 w 684"/>
              <a:gd name="T5" fmla="*/ 0 h 579"/>
              <a:gd name="T6" fmla="*/ 115 w 684"/>
              <a:gd name="T7" fmla="*/ 0 h 579"/>
              <a:gd name="T8" fmla="*/ 141 w 684"/>
              <a:gd name="T9" fmla="*/ 0 h 579"/>
              <a:gd name="T10" fmla="*/ 148 w 684"/>
              <a:gd name="T11" fmla="*/ 0 h 579"/>
              <a:gd name="T12" fmla="*/ 174 w 684"/>
              <a:gd name="T13" fmla="*/ 0 h 579"/>
              <a:gd name="T14" fmla="*/ 209 w 684"/>
              <a:gd name="T15" fmla="*/ 0 h 579"/>
              <a:gd name="T16" fmla="*/ 242 w 684"/>
              <a:gd name="T17" fmla="*/ 0 h 579"/>
              <a:gd name="T18" fmla="*/ 267 w 684"/>
              <a:gd name="T19" fmla="*/ 0 h 579"/>
              <a:gd name="T20" fmla="*/ 293 w 684"/>
              <a:gd name="T21" fmla="*/ 0 h 579"/>
              <a:gd name="T22" fmla="*/ 318 w 684"/>
              <a:gd name="T23" fmla="*/ 0 h 579"/>
              <a:gd name="T24" fmla="*/ 341 w 684"/>
              <a:gd name="T25" fmla="*/ 0 h 579"/>
              <a:gd name="T26" fmla="*/ 373 w 684"/>
              <a:gd name="T27" fmla="*/ 0 h 579"/>
              <a:gd name="T28" fmla="*/ 413 w 684"/>
              <a:gd name="T29" fmla="*/ 1 h 579"/>
              <a:gd name="T30" fmla="*/ 438 w 684"/>
              <a:gd name="T31" fmla="*/ 2 h 579"/>
              <a:gd name="T32" fmla="*/ 467 w 684"/>
              <a:gd name="T33" fmla="*/ 8 h 579"/>
              <a:gd name="T34" fmla="*/ 479 w 684"/>
              <a:gd name="T35" fmla="*/ 11 h 579"/>
              <a:gd name="T36" fmla="*/ 509 w 684"/>
              <a:gd name="T37" fmla="*/ 21 h 579"/>
              <a:gd name="T38" fmla="*/ 532 w 684"/>
              <a:gd name="T39" fmla="*/ 32 h 579"/>
              <a:gd name="T40" fmla="*/ 540 w 684"/>
              <a:gd name="T41" fmla="*/ 36 h 579"/>
              <a:gd name="T42" fmla="*/ 544 w 684"/>
              <a:gd name="T43" fmla="*/ 39 h 579"/>
              <a:gd name="T44" fmla="*/ 561 w 684"/>
              <a:gd name="T45" fmla="*/ 49 h 579"/>
              <a:gd name="T46" fmla="*/ 573 w 684"/>
              <a:gd name="T47" fmla="*/ 58 h 579"/>
              <a:gd name="T48" fmla="*/ 586 w 684"/>
              <a:gd name="T49" fmla="*/ 69 h 579"/>
              <a:gd name="T50" fmla="*/ 590 w 684"/>
              <a:gd name="T51" fmla="*/ 73 h 579"/>
              <a:gd name="T52" fmla="*/ 597 w 684"/>
              <a:gd name="T53" fmla="*/ 78 h 579"/>
              <a:gd name="T54" fmla="*/ 604 w 684"/>
              <a:gd name="T55" fmla="*/ 86 h 579"/>
              <a:gd name="T56" fmla="*/ 612 w 684"/>
              <a:gd name="T57" fmla="*/ 93 h 579"/>
              <a:gd name="T58" fmla="*/ 628 w 684"/>
              <a:gd name="T59" fmla="*/ 115 h 579"/>
              <a:gd name="T60" fmla="*/ 642 w 684"/>
              <a:gd name="T61" fmla="*/ 134 h 579"/>
              <a:gd name="T62" fmla="*/ 646 w 684"/>
              <a:gd name="T63" fmla="*/ 141 h 579"/>
              <a:gd name="T64" fmla="*/ 657 w 684"/>
              <a:gd name="T65" fmla="*/ 160 h 579"/>
              <a:gd name="T66" fmla="*/ 661 w 684"/>
              <a:gd name="T67" fmla="*/ 172 h 579"/>
              <a:gd name="T68" fmla="*/ 671 w 684"/>
              <a:gd name="T69" fmla="*/ 195 h 579"/>
              <a:gd name="T70" fmla="*/ 672 w 684"/>
              <a:gd name="T71" fmla="*/ 200 h 579"/>
              <a:gd name="T72" fmla="*/ 676 w 684"/>
              <a:gd name="T73" fmla="*/ 215 h 579"/>
              <a:gd name="T74" fmla="*/ 677 w 684"/>
              <a:gd name="T75" fmla="*/ 220 h 579"/>
              <a:gd name="T76" fmla="*/ 679 w 684"/>
              <a:gd name="T77" fmla="*/ 226 h 579"/>
              <a:gd name="T78" fmla="*/ 680 w 684"/>
              <a:gd name="T79" fmla="*/ 235 h 579"/>
              <a:gd name="T80" fmla="*/ 681 w 684"/>
              <a:gd name="T81" fmla="*/ 243 h 579"/>
              <a:gd name="T82" fmla="*/ 683 w 684"/>
              <a:gd name="T83" fmla="*/ 271 h 579"/>
              <a:gd name="T84" fmla="*/ 684 w 684"/>
              <a:gd name="T85" fmla="*/ 295 h 579"/>
              <a:gd name="T86" fmla="*/ 684 w 684"/>
              <a:gd name="T87" fmla="*/ 314 h 579"/>
              <a:gd name="T88" fmla="*/ 684 w 684"/>
              <a:gd name="T89" fmla="*/ 330 h 579"/>
              <a:gd name="T90" fmla="*/ 684 w 684"/>
              <a:gd name="T91" fmla="*/ 349 h 579"/>
              <a:gd name="T92" fmla="*/ 684 w 684"/>
              <a:gd name="T93" fmla="*/ 363 h 579"/>
              <a:gd name="T94" fmla="*/ 684 w 684"/>
              <a:gd name="T95" fmla="*/ 382 h 579"/>
              <a:gd name="T96" fmla="*/ 684 w 684"/>
              <a:gd name="T97" fmla="*/ 391 h 579"/>
              <a:gd name="T98" fmla="*/ 684 w 684"/>
              <a:gd name="T99" fmla="*/ 402 h 579"/>
              <a:gd name="T100" fmla="*/ 684 w 684"/>
              <a:gd name="T101" fmla="*/ 421 h 579"/>
              <a:gd name="T102" fmla="*/ 684 w 684"/>
              <a:gd name="T103" fmla="*/ 428 h 579"/>
              <a:gd name="T104" fmla="*/ 684 w 684"/>
              <a:gd name="T105" fmla="*/ 442 h 579"/>
              <a:gd name="T106" fmla="*/ 684 w 684"/>
              <a:gd name="T107" fmla="*/ 460 h 579"/>
              <a:gd name="T108" fmla="*/ 684 w 684"/>
              <a:gd name="T109" fmla="*/ 475 h 579"/>
              <a:gd name="T110" fmla="*/ 684 w 684"/>
              <a:gd name="T111" fmla="*/ 498 h 579"/>
              <a:gd name="T112" fmla="*/ 684 w 684"/>
              <a:gd name="T113" fmla="*/ 517 h 579"/>
              <a:gd name="T114" fmla="*/ 684 w 684"/>
              <a:gd name="T115" fmla="*/ 535 h 579"/>
              <a:gd name="T116" fmla="*/ 684 w 684"/>
              <a:gd name="T117" fmla="*/ 553 h 579"/>
              <a:gd name="T118" fmla="*/ 684 w 684"/>
              <a:gd name="T119" fmla="*/ 566 h 579"/>
              <a:gd name="T120" fmla="*/ 684 w 684"/>
              <a:gd name="T121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4" h="579">
                <a:moveTo>
                  <a:pt x="0" y="1"/>
                </a:moveTo>
                <a:lnTo>
                  <a:pt x="1" y="0"/>
                </a:lnTo>
                <a:lnTo>
                  <a:pt x="0" y="8"/>
                </a:lnTo>
                <a:lnTo>
                  <a:pt x="14" y="0"/>
                </a:lnTo>
                <a:lnTo>
                  <a:pt x="0" y="15"/>
                </a:lnTo>
                <a:lnTo>
                  <a:pt x="24" y="0"/>
                </a:lnTo>
                <a:lnTo>
                  <a:pt x="0" y="16"/>
                </a:lnTo>
                <a:lnTo>
                  <a:pt x="27" y="0"/>
                </a:lnTo>
                <a:lnTo>
                  <a:pt x="0" y="30"/>
                </a:lnTo>
                <a:lnTo>
                  <a:pt x="52" y="0"/>
                </a:lnTo>
                <a:lnTo>
                  <a:pt x="0" y="42"/>
                </a:lnTo>
                <a:lnTo>
                  <a:pt x="72" y="0"/>
                </a:lnTo>
                <a:lnTo>
                  <a:pt x="0" y="51"/>
                </a:lnTo>
                <a:lnTo>
                  <a:pt x="88" y="0"/>
                </a:lnTo>
                <a:lnTo>
                  <a:pt x="0" y="66"/>
                </a:lnTo>
                <a:lnTo>
                  <a:pt x="115" y="0"/>
                </a:lnTo>
                <a:lnTo>
                  <a:pt x="0" y="72"/>
                </a:lnTo>
                <a:lnTo>
                  <a:pt x="124" y="0"/>
                </a:lnTo>
                <a:lnTo>
                  <a:pt x="0" y="81"/>
                </a:lnTo>
                <a:lnTo>
                  <a:pt x="141" y="0"/>
                </a:lnTo>
                <a:lnTo>
                  <a:pt x="0" y="84"/>
                </a:lnTo>
                <a:lnTo>
                  <a:pt x="147" y="0"/>
                </a:lnTo>
                <a:lnTo>
                  <a:pt x="0" y="85"/>
                </a:lnTo>
                <a:lnTo>
                  <a:pt x="148" y="0"/>
                </a:lnTo>
                <a:lnTo>
                  <a:pt x="0" y="96"/>
                </a:lnTo>
                <a:lnTo>
                  <a:pt x="167" y="0"/>
                </a:lnTo>
                <a:lnTo>
                  <a:pt x="0" y="100"/>
                </a:lnTo>
                <a:lnTo>
                  <a:pt x="174" y="0"/>
                </a:lnTo>
                <a:lnTo>
                  <a:pt x="0" y="109"/>
                </a:lnTo>
                <a:lnTo>
                  <a:pt x="191" y="0"/>
                </a:lnTo>
                <a:lnTo>
                  <a:pt x="0" y="120"/>
                </a:lnTo>
                <a:lnTo>
                  <a:pt x="209" y="0"/>
                </a:lnTo>
                <a:lnTo>
                  <a:pt x="0" y="134"/>
                </a:lnTo>
                <a:lnTo>
                  <a:pt x="232" y="0"/>
                </a:lnTo>
                <a:lnTo>
                  <a:pt x="0" y="139"/>
                </a:lnTo>
                <a:lnTo>
                  <a:pt x="242" y="0"/>
                </a:lnTo>
                <a:lnTo>
                  <a:pt x="0" y="145"/>
                </a:lnTo>
                <a:lnTo>
                  <a:pt x="251" y="0"/>
                </a:lnTo>
                <a:lnTo>
                  <a:pt x="0" y="154"/>
                </a:lnTo>
                <a:lnTo>
                  <a:pt x="267" y="0"/>
                </a:lnTo>
                <a:lnTo>
                  <a:pt x="0" y="165"/>
                </a:lnTo>
                <a:lnTo>
                  <a:pt x="286" y="0"/>
                </a:lnTo>
                <a:lnTo>
                  <a:pt x="0" y="169"/>
                </a:lnTo>
                <a:lnTo>
                  <a:pt x="293" y="0"/>
                </a:lnTo>
                <a:lnTo>
                  <a:pt x="0" y="176"/>
                </a:lnTo>
                <a:lnTo>
                  <a:pt x="305" y="0"/>
                </a:lnTo>
                <a:lnTo>
                  <a:pt x="0" y="183"/>
                </a:lnTo>
                <a:lnTo>
                  <a:pt x="318" y="0"/>
                </a:lnTo>
                <a:lnTo>
                  <a:pt x="0" y="188"/>
                </a:lnTo>
                <a:lnTo>
                  <a:pt x="327" y="0"/>
                </a:lnTo>
                <a:lnTo>
                  <a:pt x="0" y="196"/>
                </a:lnTo>
                <a:lnTo>
                  <a:pt x="341" y="0"/>
                </a:lnTo>
                <a:lnTo>
                  <a:pt x="0" y="207"/>
                </a:lnTo>
                <a:lnTo>
                  <a:pt x="360" y="0"/>
                </a:lnTo>
                <a:lnTo>
                  <a:pt x="0" y="215"/>
                </a:lnTo>
                <a:lnTo>
                  <a:pt x="373" y="0"/>
                </a:lnTo>
                <a:lnTo>
                  <a:pt x="0" y="229"/>
                </a:lnTo>
                <a:lnTo>
                  <a:pt x="398" y="0"/>
                </a:lnTo>
                <a:lnTo>
                  <a:pt x="0" y="238"/>
                </a:lnTo>
                <a:lnTo>
                  <a:pt x="413" y="1"/>
                </a:lnTo>
                <a:lnTo>
                  <a:pt x="0" y="243"/>
                </a:lnTo>
                <a:lnTo>
                  <a:pt x="421" y="1"/>
                </a:lnTo>
                <a:lnTo>
                  <a:pt x="0" y="256"/>
                </a:lnTo>
                <a:lnTo>
                  <a:pt x="438" y="2"/>
                </a:lnTo>
                <a:lnTo>
                  <a:pt x="0" y="261"/>
                </a:lnTo>
                <a:lnTo>
                  <a:pt x="447" y="4"/>
                </a:lnTo>
                <a:lnTo>
                  <a:pt x="0" y="276"/>
                </a:lnTo>
                <a:lnTo>
                  <a:pt x="467" y="8"/>
                </a:lnTo>
                <a:lnTo>
                  <a:pt x="0" y="283"/>
                </a:lnTo>
                <a:lnTo>
                  <a:pt x="475" y="11"/>
                </a:lnTo>
                <a:lnTo>
                  <a:pt x="0" y="287"/>
                </a:lnTo>
                <a:lnTo>
                  <a:pt x="479" y="11"/>
                </a:lnTo>
                <a:lnTo>
                  <a:pt x="0" y="299"/>
                </a:lnTo>
                <a:lnTo>
                  <a:pt x="493" y="15"/>
                </a:lnTo>
                <a:lnTo>
                  <a:pt x="1" y="314"/>
                </a:lnTo>
                <a:lnTo>
                  <a:pt x="509" y="21"/>
                </a:lnTo>
                <a:lnTo>
                  <a:pt x="3" y="329"/>
                </a:lnTo>
                <a:lnTo>
                  <a:pt x="524" y="28"/>
                </a:lnTo>
                <a:lnTo>
                  <a:pt x="3" y="337"/>
                </a:lnTo>
                <a:lnTo>
                  <a:pt x="532" y="32"/>
                </a:lnTo>
                <a:lnTo>
                  <a:pt x="4" y="342"/>
                </a:lnTo>
                <a:lnTo>
                  <a:pt x="538" y="35"/>
                </a:lnTo>
                <a:lnTo>
                  <a:pt x="4" y="344"/>
                </a:lnTo>
                <a:lnTo>
                  <a:pt x="540" y="36"/>
                </a:lnTo>
                <a:lnTo>
                  <a:pt x="5" y="346"/>
                </a:lnTo>
                <a:lnTo>
                  <a:pt x="542" y="38"/>
                </a:lnTo>
                <a:lnTo>
                  <a:pt x="5" y="349"/>
                </a:lnTo>
                <a:lnTo>
                  <a:pt x="544" y="39"/>
                </a:lnTo>
                <a:lnTo>
                  <a:pt x="8" y="361"/>
                </a:lnTo>
                <a:lnTo>
                  <a:pt x="555" y="46"/>
                </a:lnTo>
                <a:lnTo>
                  <a:pt x="10" y="367"/>
                </a:lnTo>
                <a:lnTo>
                  <a:pt x="561" y="49"/>
                </a:lnTo>
                <a:lnTo>
                  <a:pt x="11" y="375"/>
                </a:lnTo>
                <a:lnTo>
                  <a:pt x="567" y="54"/>
                </a:lnTo>
                <a:lnTo>
                  <a:pt x="14" y="380"/>
                </a:lnTo>
                <a:lnTo>
                  <a:pt x="573" y="58"/>
                </a:lnTo>
                <a:lnTo>
                  <a:pt x="15" y="384"/>
                </a:lnTo>
                <a:lnTo>
                  <a:pt x="577" y="61"/>
                </a:lnTo>
                <a:lnTo>
                  <a:pt x="18" y="396"/>
                </a:lnTo>
                <a:lnTo>
                  <a:pt x="586" y="69"/>
                </a:lnTo>
                <a:lnTo>
                  <a:pt x="19" y="399"/>
                </a:lnTo>
                <a:lnTo>
                  <a:pt x="589" y="72"/>
                </a:lnTo>
                <a:lnTo>
                  <a:pt x="20" y="400"/>
                </a:lnTo>
                <a:lnTo>
                  <a:pt x="590" y="73"/>
                </a:lnTo>
                <a:lnTo>
                  <a:pt x="23" y="407"/>
                </a:lnTo>
                <a:lnTo>
                  <a:pt x="596" y="77"/>
                </a:lnTo>
                <a:lnTo>
                  <a:pt x="24" y="409"/>
                </a:lnTo>
                <a:lnTo>
                  <a:pt x="597" y="78"/>
                </a:lnTo>
                <a:lnTo>
                  <a:pt x="26" y="415"/>
                </a:lnTo>
                <a:lnTo>
                  <a:pt x="603" y="84"/>
                </a:lnTo>
                <a:lnTo>
                  <a:pt x="27" y="418"/>
                </a:lnTo>
                <a:lnTo>
                  <a:pt x="604" y="86"/>
                </a:lnTo>
                <a:lnTo>
                  <a:pt x="33" y="426"/>
                </a:lnTo>
                <a:lnTo>
                  <a:pt x="611" y="93"/>
                </a:lnTo>
                <a:lnTo>
                  <a:pt x="33" y="428"/>
                </a:lnTo>
                <a:lnTo>
                  <a:pt x="612" y="93"/>
                </a:lnTo>
                <a:lnTo>
                  <a:pt x="38" y="438"/>
                </a:lnTo>
                <a:lnTo>
                  <a:pt x="620" y="103"/>
                </a:lnTo>
                <a:lnTo>
                  <a:pt x="45" y="451"/>
                </a:lnTo>
                <a:lnTo>
                  <a:pt x="628" y="115"/>
                </a:lnTo>
                <a:lnTo>
                  <a:pt x="52" y="459"/>
                </a:lnTo>
                <a:lnTo>
                  <a:pt x="634" y="123"/>
                </a:lnTo>
                <a:lnTo>
                  <a:pt x="58" y="468"/>
                </a:lnTo>
                <a:lnTo>
                  <a:pt x="642" y="134"/>
                </a:lnTo>
                <a:lnTo>
                  <a:pt x="62" y="474"/>
                </a:lnTo>
                <a:lnTo>
                  <a:pt x="645" y="138"/>
                </a:lnTo>
                <a:lnTo>
                  <a:pt x="65" y="476"/>
                </a:lnTo>
                <a:lnTo>
                  <a:pt x="646" y="141"/>
                </a:lnTo>
                <a:lnTo>
                  <a:pt x="72" y="484"/>
                </a:lnTo>
                <a:lnTo>
                  <a:pt x="652" y="151"/>
                </a:lnTo>
                <a:lnTo>
                  <a:pt x="79" y="493"/>
                </a:lnTo>
                <a:lnTo>
                  <a:pt x="657" y="160"/>
                </a:lnTo>
                <a:lnTo>
                  <a:pt x="80" y="493"/>
                </a:lnTo>
                <a:lnTo>
                  <a:pt x="657" y="161"/>
                </a:lnTo>
                <a:lnTo>
                  <a:pt x="88" y="502"/>
                </a:lnTo>
                <a:lnTo>
                  <a:pt x="661" y="172"/>
                </a:lnTo>
                <a:lnTo>
                  <a:pt x="99" y="510"/>
                </a:lnTo>
                <a:lnTo>
                  <a:pt x="666" y="184"/>
                </a:lnTo>
                <a:lnTo>
                  <a:pt x="107" y="518"/>
                </a:lnTo>
                <a:lnTo>
                  <a:pt x="671" y="195"/>
                </a:lnTo>
                <a:lnTo>
                  <a:pt x="109" y="518"/>
                </a:lnTo>
                <a:lnTo>
                  <a:pt x="671" y="195"/>
                </a:lnTo>
                <a:lnTo>
                  <a:pt x="113" y="522"/>
                </a:lnTo>
                <a:lnTo>
                  <a:pt x="672" y="200"/>
                </a:lnTo>
                <a:lnTo>
                  <a:pt x="124" y="529"/>
                </a:lnTo>
                <a:lnTo>
                  <a:pt x="675" y="211"/>
                </a:lnTo>
                <a:lnTo>
                  <a:pt x="126" y="532"/>
                </a:lnTo>
                <a:lnTo>
                  <a:pt x="676" y="215"/>
                </a:lnTo>
                <a:lnTo>
                  <a:pt x="129" y="533"/>
                </a:lnTo>
                <a:lnTo>
                  <a:pt x="677" y="218"/>
                </a:lnTo>
                <a:lnTo>
                  <a:pt x="132" y="535"/>
                </a:lnTo>
                <a:lnTo>
                  <a:pt x="677" y="220"/>
                </a:lnTo>
                <a:lnTo>
                  <a:pt x="137" y="539"/>
                </a:lnTo>
                <a:lnTo>
                  <a:pt x="679" y="226"/>
                </a:lnTo>
                <a:lnTo>
                  <a:pt x="137" y="539"/>
                </a:lnTo>
                <a:lnTo>
                  <a:pt x="679" y="226"/>
                </a:lnTo>
                <a:lnTo>
                  <a:pt x="141" y="541"/>
                </a:lnTo>
                <a:lnTo>
                  <a:pt x="679" y="231"/>
                </a:lnTo>
                <a:lnTo>
                  <a:pt x="145" y="543"/>
                </a:lnTo>
                <a:lnTo>
                  <a:pt x="680" y="235"/>
                </a:lnTo>
                <a:lnTo>
                  <a:pt x="147" y="544"/>
                </a:lnTo>
                <a:lnTo>
                  <a:pt x="680" y="237"/>
                </a:lnTo>
                <a:lnTo>
                  <a:pt x="153" y="548"/>
                </a:lnTo>
                <a:lnTo>
                  <a:pt x="681" y="243"/>
                </a:lnTo>
                <a:lnTo>
                  <a:pt x="168" y="555"/>
                </a:lnTo>
                <a:lnTo>
                  <a:pt x="683" y="258"/>
                </a:lnTo>
                <a:lnTo>
                  <a:pt x="181" y="559"/>
                </a:lnTo>
                <a:lnTo>
                  <a:pt x="683" y="271"/>
                </a:lnTo>
                <a:lnTo>
                  <a:pt x="197" y="566"/>
                </a:lnTo>
                <a:lnTo>
                  <a:pt x="684" y="285"/>
                </a:lnTo>
                <a:lnTo>
                  <a:pt x="209" y="568"/>
                </a:lnTo>
                <a:lnTo>
                  <a:pt x="684" y="295"/>
                </a:lnTo>
                <a:lnTo>
                  <a:pt x="217" y="571"/>
                </a:lnTo>
                <a:lnTo>
                  <a:pt x="684" y="302"/>
                </a:lnTo>
                <a:lnTo>
                  <a:pt x="233" y="574"/>
                </a:lnTo>
                <a:lnTo>
                  <a:pt x="684" y="314"/>
                </a:lnTo>
                <a:lnTo>
                  <a:pt x="247" y="576"/>
                </a:lnTo>
                <a:lnTo>
                  <a:pt x="684" y="325"/>
                </a:lnTo>
                <a:lnTo>
                  <a:pt x="254" y="578"/>
                </a:lnTo>
                <a:lnTo>
                  <a:pt x="684" y="330"/>
                </a:lnTo>
                <a:lnTo>
                  <a:pt x="278" y="578"/>
                </a:lnTo>
                <a:lnTo>
                  <a:pt x="684" y="345"/>
                </a:lnTo>
                <a:lnTo>
                  <a:pt x="285" y="579"/>
                </a:lnTo>
                <a:lnTo>
                  <a:pt x="684" y="349"/>
                </a:lnTo>
                <a:lnTo>
                  <a:pt x="305" y="579"/>
                </a:lnTo>
                <a:lnTo>
                  <a:pt x="684" y="360"/>
                </a:lnTo>
                <a:lnTo>
                  <a:pt x="309" y="579"/>
                </a:lnTo>
                <a:lnTo>
                  <a:pt x="684" y="363"/>
                </a:lnTo>
                <a:lnTo>
                  <a:pt x="331" y="579"/>
                </a:lnTo>
                <a:lnTo>
                  <a:pt x="684" y="375"/>
                </a:lnTo>
                <a:lnTo>
                  <a:pt x="342" y="579"/>
                </a:lnTo>
                <a:lnTo>
                  <a:pt x="684" y="382"/>
                </a:lnTo>
                <a:lnTo>
                  <a:pt x="345" y="579"/>
                </a:lnTo>
                <a:lnTo>
                  <a:pt x="684" y="383"/>
                </a:lnTo>
                <a:lnTo>
                  <a:pt x="357" y="579"/>
                </a:lnTo>
                <a:lnTo>
                  <a:pt x="684" y="391"/>
                </a:lnTo>
                <a:lnTo>
                  <a:pt x="358" y="579"/>
                </a:lnTo>
                <a:lnTo>
                  <a:pt x="684" y="391"/>
                </a:lnTo>
                <a:lnTo>
                  <a:pt x="376" y="579"/>
                </a:lnTo>
                <a:lnTo>
                  <a:pt x="684" y="402"/>
                </a:lnTo>
                <a:lnTo>
                  <a:pt x="390" y="579"/>
                </a:lnTo>
                <a:lnTo>
                  <a:pt x="684" y="409"/>
                </a:lnTo>
                <a:lnTo>
                  <a:pt x="409" y="579"/>
                </a:lnTo>
                <a:lnTo>
                  <a:pt x="684" y="421"/>
                </a:lnTo>
                <a:lnTo>
                  <a:pt x="410" y="579"/>
                </a:lnTo>
                <a:lnTo>
                  <a:pt x="684" y="421"/>
                </a:lnTo>
                <a:lnTo>
                  <a:pt x="421" y="579"/>
                </a:lnTo>
                <a:lnTo>
                  <a:pt x="684" y="428"/>
                </a:lnTo>
                <a:lnTo>
                  <a:pt x="438" y="579"/>
                </a:lnTo>
                <a:lnTo>
                  <a:pt x="684" y="437"/>
                </a:lnTo>
                <a:lnTo>
                  <a:pt x="448" y="579"/>
                </a:lnTo>
                <a:lnTo>
                  <a:pt x="684" y="442"/>
                </a:lnTo>
                <a:lnTo>
                  <a:pt x="464" y="579"/>
                </a:lnTo>
                <a:lnTo>
                  <a:pt x="684" y="452"/>
                </a:lnTo>
                <a:lnTo>
                  <a:pt x="478" y="579"/>
                </a:lnTo>
                <a:lnTo>
                  <a:pt x="684" y="460"/>
                </a:lnTo>
                <a:lnTo>
                  <a:pt x="485" y="579"/>
                </a:lnTo>
                <a:lnTo>
                  <a:pt x="684" y="463"/>
                </a:lnTo>
                <a:lnTo>
                  <a:pt x="505" y="579"/>
                </a:lnTo>
                <a:lnTo>
                  <a:pt x="684" y="475"/>
                </a:lnTo>
                <a:lnTo>
                  <a:pt x="528" y="579"/>
                </a:lnTo>
                <a:lnTo>
                  <a:pt x="684" y="488"/>
                </a:lnTo>
                <a:lnTo>
                  <a:pt x="543" y="579"/>
                </a:lnTo>
                <a:lnTo>
                  <a:pt x="684" y="498"/>
                </a:lnTo>
                <a:lnTo>
                  <a:pt x="569" y="579"/>
                </a:lnTo>
                <a:lnTo>
                  <a:pt x="684" y="511"/>
                </a:lnTo>
                <a:lnTo>
                  <a:pt x="578" y="579"/>
                </a:lnTo>
                <a:lnTo>
                  <a:pt x="684" y="517"/>
                </a:lnTo>
                <a:lnTo>
                  <a:pt x="596" y="579"/>
                </a:lnTo>
                <a:lnTo>
                  <a:pt x="684" y="528"/>
                </a:lnTo>
                <a:lnTo>
                  <a:pt x="607" y="579"/>
                </a:lnTo>
                <a:lnTo>
                  <a:pt x="684" y="535"/>
                </a:lnTo>
                <a:lnTo>
                  <a:pt x="618" y="579"/>
                </a:lnTo>
                <a:lnTo>
                  <a:pt x="684" y="540"/>
                </a:lnTo>
                <a:lnTo>
                  <a:pt x="641" y="579"/>
                </a:lnTo>
                <a:lnTo>
                  <a:pt x="684" y="553"/>
                </a:lnTo>
                <a:lnTo>
                  <a:pt x="647" y="579"/>
                </a:lnTo>
                <a:lnTo>
                  <a:pt x="684" y="558"/>
                </a:lnTo>
                <a:lnTo>
                  <a:pt x="661" y="579"/>
                </a:lnTo>
                <a:lnTo>
                  <a:pt x="684" y="566"/>
                </a:lnTo>
                <a:lnTo>
                  <a:pt x="680" y="579"/>
                </a:lnTo>
                <a:lnTo>
                  <a:pt x="684" y="576"/>
                </a:lnTo>
                <a:lnTo>
                  <a:pt x="684" y="579"/>
                </a:lnTo>
                <a:lnTo>
                  <a:pt x="684" y="578"/>
                </a:lnTo>
              </a:path>
            </a:pathLst>
          </a:custGeom>
          <a:noFill/>
          <a:ln w="1588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7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14BE109F-4A35-47DE-8B6A-8E95790012C9}"/>
              </a:ext>
            </a:extLst>
          </p:cNvPr>
          <p:cNvSpPr>
            <a:spLocks/>
          </p:cNvSpPr>
          <p:nvPr/>
        </p:nvSpPr>
        <p:spPr bwMode="auto">
          <a:xfrm>
            <a:off x="4306518" y="4076124"/>
            <a:ext cx="1439619" cy="1223994"/>
          </a:xfrm>
          <a:custGeom>
            <a:avLst/>
            <a:gdLst>
              <a:gd name="T0" fmla="*/ 81 w 681"/>
              <a:gd name="T1" fmla="*/ 85 h 579"/>
              <a:gd name="T2" fmla="*/ 251 w 681"/>
              <a:gd name="T3" fmla="*/ 2 h 579"/>
              <a:gd name="T4" fmla="*/ 35 w 681"/>
              <a:gd name="T5" fmla="*/ 146 h 579"/>
              <a:gd name="T6" fmla="*/ 299 w 681"/>
              <a:gd name="T7" fmla="*/ 1 h 579"/>
              <a:gd name="T8" fmla="*/ 22 w 681"/>
              <a:gd name="T9" fmla="*/ 173 h 579"/>
              <a:gd name="T10" fmla="*/ 339 w 681"/>
              <a:gd name="T11" fmla="*/ 1 h 579"/>
              <a:gd name="T12" fmla="*/ 11 w 681"/>
              <a:gd name="T13" fmla="*/ 204 h 579"/>
              <a:gd name="T14" fmla="*/ 366 w 681"/>
              <a:gd name="T15" fmla="*/ 1 h 579"/>
              <a:gd name="T16" fmla="*/ 7 w 681"/>
              <a:gd name="T17" fmla="*/ 222 h 579"/>
              <a:gd name="T18" fmla="*/ 399 w 681"/>
              <a:gd name="T19" fmla="*/ 1 h 579"/>
              <a:gd name="T20" fmla="*/ 3 w 681"/>
              <a:gd name="T21" fmla="*/ 251 h 579"/>
              <a:gd name="T22" fmla="*/ 438 w 681"/>
              <a:gd name="T23" fmla="*/ 1 h 579"/>
              <a:gd name="T24" fmla="*/ 1 w 681"/>
              <a:gd name="T25" fmla="*/ 266 h 579"/>
              <a:gd name="T26" fmla="*/ 471 w 681"/>
              <a:gd name="T27" fmla="*/ 1 h 579"/>
              <a:gd name="T28" fmla="*/ 0 w 681"/>
              <a:gd name="T29" fmla="*/ 285 h 579"/>
              <a:gd name="T30" fmla="*/ 513 w 681"/>
              <a:gd name="T31" fmla="*/ 1 h 579"/>
              <a:gd name="T32" fmla="*/ 0 w 681"/>
              <a:gd name="T33" fmla="*/ 306 h 579"/>
              <a:gd name="T34" fmla="*/ 536 w 681"/>
              <a:gd name="T35" fmla="*/ 1 h 579"/>
              <a:gd name="T36" fmla="*/ 0 w 681"/>
              <a:gd name="T37" fmla="*/ 314 h 579"/>
              <a:gd name="T38" fmla="*/ 565 w 681"/>
              <a:gd name="T39" fmla="*/ 1 h 579"/>
              <a:gd name="T40" fmla="*/ 0 w 681"/>
              <a:gd name="T41" fmla="*/ 350 h 579"/>
              <a:gd name="T42" fmla="*/ 612 w 681"/>
              <a:gd name="T43" fmla="*/ 1 h 579"/>
              <a:gd name="T44" fmla="*/ 0 w 681"/>
              <a:gd name="T45" fmla="*/ 368 h 579"/>
              <a:gd name="T46" fmla="*/ 662 w 681"/>
              <a:gd name="T47" fmla="*/ 0 h 579"/>
              <a:gd name="T48" fmla="*/ 0 w 681"/>
              <a:gd name="T49" fmla="*/ 402 h 579"/>
              <a:gd name="T50" fmla="*/ 681 w 681"/>
              <a:gd name="T51" fmla="*/ 11 h 579"/>
              <a:gd name="T52" fmla="*/ 0 w 681"/>
              <a:gd name="T53" fmla="*/ 418 h 579"/>
              <a:gd name="T54" fmla="*/ 681 w 681"/>
              <a:gd name="T55" fmla="*/ 36 h 579"/>
              <a:gd name="T56" fmla="*/ 0 w 681"/>
              <a:gd name="T57" fmla="*/ 440 h 579"/>
              <a:gd name="T58" fmla="*/ 681 w 681"/>
              <a:gd name="T59" fmla="*/ 51 h 579"/>
              <a:gd name="T60" fmla="*/ 0 w 681"/>
              <a:gd name="T61" fmla="*/ 457 h 579"/>
              <a:gd name="T62" fmla="*/ 681 w 681"/>
              <a:gd name="T63" fmla="*/ 71 h 579"/>
              <a:gd name="T64" fmla="*/ 0 w 681"/>
              <a:gd name="T65" fmla="*/ 487 h 579"/>
              <a:gd name="T66" fmla="*/ 681 w 681"/>
              <a:gd name="T67" fmla="*/ 100 h 579"/>
              <a:gd name="T68" fmla="*/ 0 w 681"/>
              <a:gd name="T69" fmla="*/ 514 h 579"/>
              <a:gd name="T70" fmla="*/ 681 w 681"/>
              <a:gd name="T71" fmla="*/ 124 h 579"/>
              <a:gd name="T72" fmla="*/ 0 w 681"/>
              <a:gd name="T73" fmla="*/ 534 h 579"/>
              <a:gd name="T74" fmla="*/ 681 w 681"/>
              <a:gd name="T75" fmla="*/ 157 h 579"/>
              <a:gd name="T76" fmla="*/ 0 w 681"/>
              <a:gd name="T77" fmla="*/ 564 h 579"/>
              <a:gd name="T78" fmla="*/ 681 w 681"/>
              <a:gd name="T79" fmla="*/ 177 h 579"/>
              <a:gd name="T80" fmla="*/ 0 w 681"/>
              <a:gd name="T81" fmla="*/ 579 h 579"/>
              <a:gd name="T82" fmla="*/ 681 w 681"/>
              <a:gd name="T83" fmla="*/ 193 h 579"/>
              <a:gd name="T84" fmla="*/ 52 w 681"/>
              <a:gd name="T85" fmla="*/ 579 h 579"/>
              <a:gd name="T86" fmla="*/ 681 w 681"/>
              <a:gd name="T87" fmla="*/ 219 h 579"/>
              <a:gd name="T88" fmla="*/ 77 w 681"/>
              <a:gd name="T89" fmla="*/ 579 h 579"/>
              <a:gd name="T90" fmla="*/ 681 w 681"/>
              <a:gd name="T91" fmla="*/ 238 h 579"/>
              <a:gd name="T92" fmla="*/ 115 w 681"/>
              <a:gd name="T93" fmla="*/ 579 h 579"/>
              <a:gd name="T94" fmla="*/ 681 w 681"/>
              <a:gd name="T95" fmla="*/ 258 h 579"/>
              <a:gd name="T96" fmla="*/ 159 w 681"/>
              <a:gd name="T97" fmla="*/ 579 h 579"/>
              <a:gd name="T98" fmla="*/ 681 w 681"/>
              <a:gd name="T99" fmla="*/ 284 h 579"/>
              <a:gd name="T100" fmla="*/ 190 w 681"/>
              <a:gd name="T101" fmla="*/ 579 h 579"/>
              <a:gd name="T102" fmla="*/ 681 w 681"/>
              <a:gd name="T103" fmla="*/ 307 h 579"/>
              <a:gd name="T104" fmla="*/ 240 w 681"/>
              <a:gd name="T105" fmla="*/ 579 h 579"/>
              <a:gd name="T106" fmla="*/ 677 w 681"/>
              <a:gd name="T107" fmla="*/ 342 h 579"/>
              <a:gd name="T108" fmla="*/ 299 w 681"/>
              <a:gd name="T109" fmla="*/ 579 h 579"/>
              <a:gd name="T110" fmla="*/ 669 w 681"/>
              <a:gd name="T111" fmla="*/ 379 h 579"/>
              <a:gd name="T112" fmla="*/ 354 w 681"/>
              <a:gd name="T113" fmla="*/ 579 h 579"/>
              <a:gd name="T114" fmla="*/ 654 w 681"/>
              <a:gd name="T115" fmla="*/ 418 h 579"/>
              <a:gd name="T116" fmla="*/ 387 w 681"/>
              <a:gd name="T117" fmla="*/ 579 h 579"/>
              <a:gd name="T118" fmla="*/ 638 w 681"/>
              <a:gd name="T119" fmla="*/ 446 h 579"/>
              <a:gd name="T120" fmla="*/ 451 w 681"/>
              <a:gd name="T121" fmla="*/ 574 h 579"/>
              <a:gd name="T122" fmla="*/ 577 w 681"/>
              <a:gd name="T123" fmla="*/ 517 h 579"/>
              <a:gd name="T124" fmla="*/ 535 w 681"/>
              <a:gd name="T125" fmla="*/ 544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81" h="579">
                <a:moveTo>
                  <a:pt x="129" y="46"/>
                </a:moveTo>
                <a:lnTo>
                  <a:pt x="147" y="36"/>
                </a:lnTo>
                <a:lnTo>
                  <a:pt x="81" y="85"/>
                </a:lnTo>
                <a:lnTo>
                  <a:pt x="212" y="9"/>
                </a:lnTo>
                <a:lnTo>
                  <a:pt x="56" y="115"/>
                </a:lnTo>
                <a:lnTo>
                  <a:pt x="251" y="2"/>
                </a:lnTo>
                <a:lnTo>
                  <a:pt x="39" y="140"/>
                </a:lnTo>
                <a:lnTo>
                  <a:pt x="281" y="1"/>
                </a:lnTo>
                <a:lnTo>
                  <a:pt x="35" y="146"/>
                </a:lnTo>
                <a:lnTo>
                  <a:pt x="286" y="1"/>
                </a:lnTo>
                <a:lnTo>
                  <a:pt x="31" y="154"/>
                </a:lnTo>
                <a:lnTo>
                  <a:pt x="299" y="1"/>
                </a:lnTo>
                <a:lnTo>
                  <a:pt x="26" y="166"/>
                </a:lnTo>
                <a:lnTo>
                  <a:pt x="312" y="1"/>
                </a:lnTo>
                <a:lnTo>
                  <a:pt x="22" y="173"/>
                </a:lnTo>
                <a:lnTo>
                  <a:pt x="322" y="1"/>
                </a:lnTo>
                <a:lnTo>
                  <a:pt x="18" y="185"/>
                </a:lnTo>
                <a:lnTo>
                  <a:pt x="339" y="1"/>
                </a:lnTo>
                <a:lnTo>
                  <a:pt x="14" y="197"/>
                </a:lnTo>
                <a:lnTo>
                  <a:pt x="354" y="1"/>
                </a:lnTo>
                <a:lnTo>
                  <a:pt x="11" y="204"/>
                </a:lnTo>
                <a:lnTo>
                  <a:pt x="365" y="1"/>
                </a:lnTo>
                <a:lnTo>
                  <a:pt x="11" y="205"/>
                </a:lnTo>
                <a:lnTo>
                  <a:pt x="366" y="1"/>
                </a:lnTo>
                <a:lnTo>
                  <a:pt x="10" y="211"/>
                </a:lnTo>
                <a:lnTo>
                  <a:pt x="376" y="1"/>
                </a:lnTo>
                <a:lnTo>
                  <a:pt x="7" y="222"/>
                </a:lnTo>
                <a:lnTo>
                  <a:pt x="392" y="1"/>
                </a:lnTo>
                <a:lnTo>
                  <a:pt x="5" y="227"/>
                </a:lnTo>
                <a:lnTo>
                  <a:pt x="399" y="1"/>
                </a:lnTo>
                <a:lnTo>
                  <a:pt x="4" y="237"/>
                </a:lnTo>
                <a:lnTo>
                  <a:pt x="414" y="1"/>
                </a:lnTo>
                <a:lnTo>
                  <a:pt x="3" y="251"/>
                </a:lnTo>
                <a:lnTo>
                  <a:pt x="437" y="1"/>
                </a:lnTo>
                <a:lnTo>
                  <a:pt x="1" y="251"/>
                </a:lnTo>
                <a:lnTo>
                  <a:pt x="438" y="1"/>
                </a:lnTo>
                <a:lnTo>
                  <a:pt x="1" y="264"/>
                </a:lnTo>
                <a:lnTo>
                  <a:pt x="457" y="1"/>
                </a:lnTo>
                <a:lnTo>
                  <a:pt x="1" y="266"/>
                </a:lnTo>
                <a:lnTo>
                  <a:pt x="463" y="1"/>
                </a:lnTo>
                <a:lnTo>
                  <a:pt x="1" y="270"/>
                </a:lnTo>
                <a:lnTo>
                  <a:pt x="471" y="1"/>
                </a:lnTo>
                <a:lnTo>
                  <a:pt x="0" y="280"/>
                </a:lnTo>
                <a:lnTo>
                  <a:pt x="486" y="1"/>
                </a:lnTo>
                <a:lnTo>
                  <a:pt x="0" y="285"/>
                </a:lnTo>
                <a:lnTo>
                  <a:pt x="495" y="1"/>
                </a:lnTo>
                <a:lnTo>
                  <a:pt x="0" y="296"/>
                </a:lnTo>
                <a:lnTo>
                  <a:pt x="513" y="1"/>
                </a:lnTo>
                <a:lnTo>
                  <a:pt x="0" y="303"/>
                </a:lnTo>
                <a:lnTo>
                  <a:pt x="525" y="1"/>
                </a:lnTo>
                <a:lnTo>
                  <a:pt x="0" y="306"/>
                </a:lnTo>
                <a:lnTo>
                  <a:pt x="531" y="1"/>
                </a:lnTo>
                <a:lnTo>
                  <a:pt x="0" y="310"/>
                </a:lnTo>
                <a:lnTo>
                  <a:pt x="536" y="1"/>
                </a:lnTo>
                <a:lnTo>
                  <a:pt x="0" y="312"/>
                </a:lnTo>
                <a:lnTo>
                  <a:pt x="543" y="1"/>
                </a:lnTo>
                <a:lnTo>
                  <a:pt x="0" y="314"/>
                </a:lnTo>
                <a:lnTo>
                  <a:pt x="544" y="1"/>
                </a:lnTo>
                <a:lnTo>
                  <a:pt x="0" y="325"/>
                </a:lnTo>
                <a:lnTo>
                  <a:pt x="565" y="1"/>
                </a:lnTo>
                <a:lnTo>
                  <a:pt x="0" y="337"/>
                </a:lnTo>
                <a:lnTo>
                  <a:pt x="584" y="1"/>
                </a:lnTo>
                <a:lnTo>
                  <a:pt x="0" y="350"/>
                </a:lnTo>
                <a:lnTo>
                  <a:pt x="608" y="1"/>
                </a:lnTo>
                <a:lnTo>
                  <a:pt x="0" y="353"/>
                </a:lnTo>
                <a:lnTo>
                  <a:pt x="612" y="1"/>
                </a:lnTo>
                <a:lnTo>
                  <a:pt x="0" y="362"/>
                </a:lnTo>
                <a:lnTo>
                  <a:pt x="630" y="1"/>
                </a:lnTo>
                <a:lnTo>
                  <a:pt x="0" y="368"/>
                </a:lnTo>
                <a:lnTo>
                  <a:pt x="639" y="1"/>
                </a:lnTo>
                <a:lnTo>
                  <a:pt x="0" y="381"/>
                </a:lnTo>
                <a:lnTo>
                  <a:pt x="662" y="0"/>
                </a:lnTo>
                <a:lnTo>
                  <a:pt x="0" y="394"/>
                </a:lnTo>
                <a:lnTo>
                  <a:pt x="681" y="1"/>
                </a:lnTo>
                <a:lnTo>
                  <a:pt x="0" y="402"/>
                </a:lnTo>
                <a:lnTo>
                  <a:pt x="681" y="11"/>
                </a:lnTo>
                <a:lnTo>
                  <a:pt x="0" y="403"/>
                </a:lnTo>
                <a:lnTo>
                  <a:pt x="681" y="11"/>
                </a:lnTo>
                <a:lnTo>
                  <a:pt x="0" y="415"/>
                </a:lnTo>
                <a:lnTo>
                  <a:pt x="681" y="23"/>
                </a:lnTo>
                <a:lnTo>
                  <a:pt x="0" y="418"/>
                </a:lnTo>
                <a:lnTo>
                  <a:pt x="681" y="25"/>
                </a:lnTo>
                <a:lnTo>
                  <a:pt x="0" y="429"/>
                </a:lnTo>
                <a:lnTo>
                  <a:pt x="681" y="36"/>
                </a:lnTo>
                <a:lnTo>
                  <a:pt x="0" y="432"/>
                </a:lnTo>
                <a:lnTo>
                  <a:pt x="681" y="39"/>
                </a:lnTo>
                <a:lnTo>
                  <a:pt x="0" y="440"/>
                </a:lnTo>
                <a:lnTo>
                  <a:pt x="681" y="48"/>
                </a:lnTo>
                <a:lnTo>
                  <a:pt x="0" y="444"/>
                </a:lnTo>
                <a:lnTo>
                  <a:pt x="681" y="51"/>
                </a:lnTo>
                <a:lnTo>
                  <a:pt x="0" y="445"/>
                </a:lnTo>
                <a:lnTo>
                  <a:pt x="681" y="52"/>
                </a:lnTo>
                <a:lnTo>
                  <a:pt x="0" y="457"/>
                </a:lnTo>
                <a:lnTo>
                  <a:pt x="681" y="65"/>
                </a:lnTo>
                <a:lnTo>
                  <a:pt x="0" y="464"/>
                </a:lnTo>
                <a:lnTo>
                  <a:pt x="681" y="71"/>
                </a:lnTo>
                <a:lnTo>
                  <a:pt x="0" y="476"/>
                </a:lnTo>
                <a:lnTo>
                  <a:pt x="681" y="85"/>
                </a:lnTo>
                <a:lnTo>
                  <a:pt x="0" y="487"/>
                </a:lnTo>
                <a:lnTo>
                  <a:pt x="681" y="94"/>
                </a:lnTo>
                <a:lnTo>
                  <a:pt x="0" y="492"/>
                </a:lnTo>
                <a:lnTo>
                  <a:pt x="681" y="100"/>
                </a:lnTo>
                <a:lnTo>
                  <a:pt x="0" y="502"/>
                </a:lnTo>
                <a:lnTo>
                  <a:pt x="681" y="111"/>
                </a:lnTo>
                <a:lnTo>
                  <a:pt x="0" y="514"/>
                </a:lnTo>
                <a:lnTo>
                  <a:pt x="681" y="123"/>
                </a:lnTo>
                <a:lnTo>
                  <a:pt x="0" y="515"/>
                </a:lnTo>
                <a:lnTo>
                  <a:pt x="681" y="124"/>
                </a:lnTo>
                <a:lnTo>
                  <a:pt x="0" y="520"/>
                </a:lnTo>
                <a:lnTo>
                  <a:pt x="681" y="127"/>
                </a:lnTo>
                <a:lnTo>
                  <a:pt x="0" y="534"/>
                </a:lnTo>
                <a:lnTo>
                  <a:pt x="681" y="142"/>
                </a:lnTo>
                <a:lnTo>
                  <a:pt x="0" y="548"/>
                </a:lnTo>
                <a:lnTo>
                  <a:pt x="681" y="157"/>
                </a:lnTo>
                <a:lnTo>
                  <a:pt x="0" y="557"/>
                </a:lnTo>
                <a:lnTo>
                  <a:pt x="681" y="166"/>
                </a:lnTo>
                <a:lnTo>
                  <a:pt x="0" y="564"/>
                </a:lnTo>
                <a:lnTo>
                  <a:pt x="681" y="172"/>
                </a:lnTo>
                <a:lnTo>
                  <a:pt x="0" y="568"/>
                </a:lnTo>
                <a:lnTo>
                  <a:pt x="681" y="177"/>
                </a:lnTo>
                <a:lnTo>
                  <a:pt x="0" y="572"/>
                </a:lnTo>
                <a:lnTo>
                  <a:pt x="681" y="180"/>
                </a:lnTo>
                <a:lnTo>
                  <a:pt x="0" y="579"/>
                </a:lnTo>
                <a:lnTo>
                  <a:pt x="681" y="187"/>
                </a:lnTo>
                <a:lnTo>
                  <a:pt x="11" y="579"/>
                </a:lnTo>
                <a:lnTo>
                  <a:pt x="681" y="193"/>
                </a:lnTo>
                <a:lnTo>
                  <a:pt x="24" y="579"/>
                </a:lnTo>
                <a:lnTo>
                  <a:pt x="681" y="201"/>
                </a:lnTo>
                <a:lnTo>
                  <a:pt x="52" y="579"/>
                </a:lnTo>
                <a:lnTo>
                  <a:pt x="681" y="216"/>
                </a:lnTo>
                <a:lnTo>
                  <a:pt x="57" y="579"/>
                </a:lnTo>
                <a:lnTo>
                  <a:pt x="681" y="219"/>
                </a:lnTo>
                <a:lnTo>
                  <a:pt x="72" y="579"/>
                </a:lnTo>
                <a:lnTo>
                  <a:pt x="681" y="228"/>
                </a:lnTo>
                <a:lnTo>
                  <a:pt x="77" y="579"/>
                </a:lnTo>
                <a:lnTo>
                  <a:pt x="681" y="231"/>
                </a:lnTo>
                <a:lnTo>
                  <a:pt x="90" y="579"/>
                </a:lnTo>
                <a:lnTo>
                  <a:pt x="681" y="238"/>
                </a:lnTo>
                <a:lnTo>
                  <a:pt x="110" y="579"/>
                </a:lnTo>
                <a:lnTo>
                  <a:pt x="681" y="250"/>
                </a:lnTo>
                <a:lnTo>
                  <a:pt x="115" y="579"/>
                </a:lnTo>
                <a:lnTo>
                  <a:pt x="681" y="253"/>
                </a:lnTo>
                <a:lnTo>
                  <a:pt x="124" y="579"/>
                </a:lnTo>
                <a:lnTo>
                  <a:pt x="681" y="258"/>
                </a:lnTo>
                <a:lnTo>
                  <a:pt x="144" y="579"/>
                </a:lnTo>
                <a:lnTo>
                  <a:pt x="681" y="270"/>
                </a:lnTo>
                <a:lnTo>
                  <a:pt x="159" y="579"/>
                </a:lnTo>
                <a:lnTo>
                  <a:pt x="681" y="279"/>
                </a:lnTo>
                <a:lnTo>
                  <a:pt x="170" y="579"/>
                </a:lnTo>
                <a:lnTo>
                  <a:pt x="681" y="284"/>
                </a:lnTo>
                <a:lnTo>
                  <a:pt x="181" y="579"/>
                </a:lnTo>
                <a:lnTo>
                  <a:pt x="681" y="291"/>
                </a:lnTo>
                <a:lnTo>
                  <a:pt x="190" y="579"/>
                </a:lnTo>
                <a:lnTo>
                  <a:pt x="681" y="296"/>
                </a:lnTo>
                <a:lnTo>
                  <a:pt x="208" y="579"/>
                </a:lnTo>
                <a:lnTo>
                  <a:pt x="681" y="307"/>
                </a:lnTo>
                <a:lnTo>
                  <a:pt x="232" y="579"/>
                </a:lnTo>
                <a:lnTo>
                  <a:pt x="680" y="322"/>
                </a:lnTo>
                <a:lnTo>
                  <a:pt x="240" y="579"/>
                </a:lnTo>
                <a:lnTo>
                  <a:pt x="680" y="326"/>
                </a:lnTo>
                <a:lnTo>
                  <a:pt x="266" y="579"/>
                </a:lnTo>
                <a:lnTo>
                  <a:pt x="677" y="342"/>
                </a:lnTo>
                <a:lnTo>
                  <a:pt x="282" y="579"/>
                </a:lnTo>
                <a:lnTo>
                  <a:pt x="676" y="352"/>
                </a:lnTo>
                <a:lnTo>
                  <a:pt x="299" y="579"/>
                </a:lnTo>
                <a:lnTo>
                  <a:pt x="673" y="364"/>
                </a:lnTo>
                <a:lnTo>
                  <a:pt x="322" y="579"/>
                </a:lnTo>
                <a:lnTo>
                  <a:pt x="669" y="379"/>
                </a:lnTo>
                <a:lnTo>
                  <a:pt x="346" y="579"/>
                </a:lnTo>
                <a:lnTo>
                  <a:pt x="664" y="396"/>
                </a:lnTo>
                <a:lnTo>
                  <a:pt x="354" y="579"/>
                </a:lnTo>
                <a:lnTo>
                  <a:pt x="661" y="402"/>
                </a:lnTo>
                <a:lnTo>
                  <a:pt x="373" y="579"/>
                </a:lnTo>
                <a:lnTo>
                  <a:pt x="654" y="418"/>
                </a:lnTo>
                <a:lnTo>
                  <a:pt x="380" y="579"/>
                </a:lnTo>
                <a:lnTo>
                  <a:pt x="652" y="422"/>
                </a:lnTo>
                <a:lnTo>
                  <a:pt x="387" y="579"/>
                </a:lnTo>
                <a:lnTo>
                  <a:pt x="649" y="427"/>
                </a:lnTo>
                <a:lnTo>
                  <a:pt x="410" y="578"/>
                </a:lnTo>
                <a:lnTo>
                  <a:pt x="638" y="446"/>
                </a:lnTo>
                <a:lnTo>
                  <a:pt x="430" y="578"/>
                </a:lnTo>
                <a:lnTo>
                  <a:pt x="626" y="464"/>
                </a:lnTo>
                <a:lnTo>
                  <a:pt x="451" y="574"/>
                </a:lnTo>
                <a:lnTo>
                  <a:pt x="615" y="479"/>
                </a:lnTo>
                <a:lnTo>
                  <a:pt x="501" y="560"/>
                </a:lnTo>
                <a:lnTo>
                  <a:pt x="577" y="517"/>
                </a:lnTo>
                <a:lnTo>
                  <a:pt x="514" y="555"/>
                </a:lnTo>
                <a:lnTo>
                  <a:pt x="563" y="526"/>
                </a:lnTo>
                <a:lnTo>
                  <a:pt x="535" y="544"/>
                </a:lnTo>
                <a:lnTo>
                  <a:pt x="552" y="534"/>
                </a:lnTo>
              </a:path>
            </a:pathLst>
          </a:custGeom>
          <a:noFill/>
          <a:ln w="1588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8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AA389341-F708-44DE-87D4-CA0A2F1799E4}"/>
              </a:ext>
            </a:extLst>
          </p:cNvPr>
          <p:cNvSpPr>
            <a:spLocks/>
          </p:cNvSpPr>
          <p:nvPr/>
        </p:nvSpPr>
        <p:spPr bwMode="auto">
          <a:xfrm>
            <a:off x="5921597" y="4078238"/>
            <a:ext cx="1475556" cy="1251475"/>
          </a:xfrm>
          <a:custGeom>
            <a:avLst/>
            <a:gdLst>
              <a:gd name="T0" fmla="*/ 4 w 698"/>
              <a:gd name="T1" fmla="*/ 0 h 592"/>
              <a:gd name="T2" fmla="*/ 16 w 698"/>
              <a:gd name="T3" fmla="*/ 0 h 592"/>
              <a:gd name="T4" fmla="*/ 50 w 698"/>
              <a:gd name="T5" fmla="*/ 0 h 592"/>
              <a:gd name="T6" fmla="*/ 91 w 698"/>
              <a:gd name="T7" fmla="*/ 0 h 592"/>
              <a:gd name="T8" fmla="*/ 144 w 698"/>
              <a:gd name="T9" fmla="*/ 0 h 592"/>
              <a:gd name="T10" fmla="*/ 174 w 698"/>
              <a:gd name="T11" fmla="*/ 0 h 592"/>
              <a:gd name="T12" fmla="*/ 212 w 698"/>
              <a:gd name="T13" fmla="*/ 0 h 592"/>
              <a:gd name="T14" fmla="*/ 242 w 698"/>
              <a:gd name="T15" fmla="*/ 0 h 592"/>
              <a:gd name="T16" fmla="*/ 253 w 698"/>
              <a:gd name="T17" fmla="*/ 0 h 592"/>
              <a:gd name="T18" fmla="*/ 262 w 698"/>
              <a:gd name="T19" fmla="*/ 0 h 592"/>
              <a:gd name="T20" fmla="*/ 283 w 698"/>
              <a:gd name="T21" fmla="*/ 0 h 592"/>
              <a:gd name="T22" fmla="*/ 296 w 698"/>
              <a:gd name="T23" fmla="*/ 0 h 592"/>
              <a:gd name="T24" fmla="*/ 319 w 698"/>
              <a:gd name="T25" fmla="*/ 0 h 592"/>
              <a:gd name="T26" fmla="*/ 345 w 698"/>
              <a:gd name="T27" fmla="*/ 0 h 592"/>
              <a:gd name="T28" fmla="*/ 372 w 698"/>
              <a:gd name="T29" fmla="*/ 0 h 592"/>
              <a:gd name="T30" fmla="*/ 388 w 698"/>
              <a:gd name="T31" fmla="*/ 0 h 592"/>
              <a:gd name="T32" fmla="*/ 411 w 698"/>
              <a:gd name="T33" fmla="*/ 0 h 592"/>
              <a:gd name="T34" fmla="*/ 429 w 698"/>
              <a:gd name="T35" fmla="*/ 0 h 592"/>
              <a:gd name="T36" fmla="*/ 445 w 698"/>
              <a:gd name="T37" fmla="*/ 3 h 592"/>
              <a:gd name="T38" fmla="*/ 463 w 698"/>
              <a:gd name="T39" fmla="*/ 4 h 592"/>
              <a:gd name="T40" fmla="*/ 494 w 698"/>
              <a:gd name="T41" fmla="*/ 12 h 592"/>
              <a:gd name="T42" fmla="*/ 521 w 698"/>
              <a:gd name="T43" fmla="*/ 22 h 592"/>
              <a:gd name="T44" fmla="*/ 535 w 698"/>
              <a:gd name="T45" fmla="*/ 28 h 592"/>
              <a:gd name="T46" fmla="*/ 536 w 698"/>
              <a:gd name="T47" fmla="*/ 30 h 592"/>
              <a:gd name="T48" fmla="*/ 539 w 698"/>
              <a:gd name="T49" fmla="*/ 31 h 592"/>
              <a:gd name="T50" fmla="*/ 562 w 698"/>
              <a:gd name="T51" fmla="*/ 43 h 592"/>
              <a:gd name="T52" fmla="*/ 573 w 698"/>
              <a:gd name="T53" fmla="*/ 51 h 592"/>
              <a:gd name="T54" fmla="*/ 589 w 698"/>
              <a:gd name="T55" fmla="*/ 64 h 592"/>
              <a:gd name="T56" fmla="*/ 604 w 698"/>
              <a:gd name="T57" fmla="*/ 76 h 592"/>
              <a:gd name="T58" fmla="*/ 618 w 698"/>
              <a:gd name="T59" fmla="*/ 89 h 592"/>
              <a:gd name="T60" fmla="*/ 625 w 698"/>
              <a:gd name="T61" fmla="*/ 98 h 592"/>
              <a:gd name="T62" fmla="*/ 630 w 698"/>
              <a:gd name="T63" fmla="*/ 103 h 592"/>
              <a:gd name="T64" fmla="*/ 645 w 698"/>
              <a:gd name="T65" fmla="*/ 122 h 592"/>
              <a:gd name="T66" fmla="*/ 656 w 698"/>
              <a:gd name="T67" fmla="*/ 138 h 592"/>
              <a:gd name="T68" fmla="*/ 664 w 698"/>
              <a:gd name="T69" fmla="*/ 154 h 592"/>
              <a:gd name="T70" fmla="*/ 671 w 698"/>
              <a:gd name="T71" fmla="*/ 165 h 592"/>
              <a:gd name="T72" fmla="*/ 679 w 698"/>
              <a:gd name="T73" fmla="*/ 186 h 592"/>
              <a:gd name="T74" fmla="*/ 686 w 698"/>
              <a:gd name="T75" fmla="*/ 206 h 592"/>
              <a:gd name="T76" fmla="*/ 691 w 698"/>
              <a:gd name="T77" fmla="*/ 225 h 592"/>
              <a:gd name="T78" fmla="*/ 691 w 698"/>
              <a:gd name="T79" fmla="*/ 232 h 592"/>
              <a:gd name="T80" fmla="*/ 694 w 698"/>
              <a:gd name="T81" fmla="*/ 241 h 592"/>
              <a:gd name="T82" fmla="*/ 694 w 698"/>
              <a:gd name="T83" fmla="*/ 245 h 592"/>
              <a:gd name="T84" fmla="*/ 697 w 698"/>
              <a:gd name="T85" fmla="*/ 263 h 592"/>
              <a:gd name="T86" fmla="*/ 697 w 698"/>
              <a:gd name="T87" fmla="*/ 272 h 592"/>
              <a:gd name="T88" fmla="*/ 698 w 698"/>
              <a:gd name="T89" fmla="*/ 287 h 592"/>
              <a:gd name="T90" fmla="*/ 698 w 698"/>
              <a:gd name="T91" fmla="*/ 307 h 592"/>
              <a:gd name="T92" fmla="*/ 698 w 698"/>
              <a:gd name="T93" fmla="*/ 320 h 592"/>
              <a:gd name="T94" fmla="*/ 698 w 698"/>
              <a:gd name="T95" fmla="*/ 326 h 592"/>
              <a:gd name="T96" fmla="*/ 698 w 698"/>
              <a:gd name="T97" fmla="*/ 348 h 592"/>
              <a:gd name="T98" fmla="*/ 698 w 698"/>
              <a:gd name="T99" fmla="*/ 357 h 592"/>
              <a:gd name="T100" fmla="*/ 698 w 698"/>
              <a:gd name="T101" fmla="*/ 379 h 592"/>
              <a:gd name="T102" fmla="*/ 698 w 698"/>
              <a:gd name="T103" fmla="*/ 391 h 592"/>
              <a:gd name="T104" fmla="*/ 698 w 698"/>
              <a:gd name="T105" fmla="*/ 403 h 592"/>
              <a:gd name="T106" fmla="*/ 698 w 698"/>
              <a:gd name="T107" fmla="*/ 428 h 592"/>
              <a:gd name="T108" fmla="*/ 698 w 698"/>
              <a:gd name="T109" fmla="*/ 448 h 592"/>
              <a:gd name="T110" fmla="*/ 698 w 698"/>
              <a:gd name="T111" fmla="*/ 474 h 592"/>
              <a:gd name="T112" fmla="*/ 698 w 698"/>
              <a:gd name="T113" fmla="*/ 498 h 592"/>
              <a:gd name="T114" fmla="*/ 698 w 698"/>
              <a:gd name="T115" fmla="*/ 509 h 592"/>
              <a:gd name="T116" fmla="*/ 698 w 698"/>
              <a:gd name="T117" fmla="*/ 516 h 592"/>
              <a:gd name="T118" fmla="*/ 698 w 698"/>
              <a:gd name="T119" fmla="*/ 544 h 592"/>
              <a:gd name="T120" fmla="*/ 698 w 698"/>
              <a:gd name="T121" fmla="*/ 559 h 592"/>
              <a:gd name="T122" fmla="*/ 698 w 698"/>
              <a:gd name="T123" fmla="*/ 585 h 592"/>
              <a:gd name="T124" fmla="*/ 698 w 698"/>
              <a:gd name="T125" fmla="*/ 59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98" h="592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4" y="0"/>
                </a:lnTo>
                <a:lnTo>
                  <a:pt x="0" y="4"/>
                </a:lnTo>
                <a:lnTo>
                  <a:pt x="7" y="0"/>
                </a:lnTo>
                <a:lnTo>
                  <a:pt x="0" y="10"/>
                </a:lnTo>
                <a:lnTo>
                  <a:pt x="16" y="0"/>
                </a:lnTo>
                <a:lnTo>
                  <a:pt x="0" y="18"/>
                </a:lnTo>
                <a:lnTo>
                  <a:pt x="33" y="0"/>
                </a:lnTo>
                <a:lnTo>
                  <a:pt x="0" y="28"/>
                </a:lnTo>
                <a:lnTo>
                  <a:pt x="50" y="0"/>
                </a:lnTo>
                <a:lnTo>
                  <a:pt x="0" y="43"/>
                </a:lnTo>
                <a:lnTo>
                  <a:pt x="76" y="0"/>
                </a:lnTo>
                <a:lnTo>
                  <a:pt x="0" y="51"/>
                </a:lnTo>
                <a:lnTo>
                  <a:pt x="91" y="0"/>
                </a:lnTo>
                <a:lnTo>
                  <a:pt x="0" y="68"/>
                </a:lnTo>
                <a:lnTo>
                  <a:pt x="118" y="0"/>
                </a:lnTo>
                <a:lnTo>
                  <a:pt x="0" y="83"/>
                </a:lnTo>
                <a:lnTo>
                  <a:pt x="144" y="0"/>
                </a:lnTo>
                <a:lnTo>
                  <a:pt x="0" y="91"/>
                </a:lnTo>
                <a:lnTo>
                  <a:pt x="158" y="0"/>
                </a:lnTo>
                <a:lnTo>
                  <a:pt x="0" y="99"/>
                </a:lnTo>
                <a:lnTo>
                  <a:pt x="174" y="0"/>
                </a:lnTo>
                <a:lnTo>
                  <a:pt x="0" y="107"/>
                </a:lnTo>
                <a:lnTo>
                  <a:pt x="188" y="0"/>
                </a:lnTo>
                <a:lnTo>
                  <a:pt x="0" y="122"/>
                </a:lnTo>
                <a:lnTo>
                  <a:pt x="212" y="0"/>
                </a:lnTo>
                <a:lnTo>
                  <a:pt x="0" y="134"/>
                </a:lnTo>
                <a:lnTo>
                  <a:pt x="232" y="0"/>
                </a:lnTo>
                <a:lnTo>
                  <a:pt x="0" y="138"/>
                </a:lnTo>
                <a:lnTo>
                  <a:pt x="242" y="0"/>
                </a:lnTo>
                <a:lnTo>
                  <a:pt x="0" y="142"/>
                </a:lnTo>
                <a:lnTo>
                  <a:pt x="247" y="0"/>
                </a:lnTo>
                <a:lnTo>
                  <a:pt x="0" y="145"/>
                </a:lnTo>
                <a:lnTo>
                  <a:pt x="253" y="0"/>
                </a:lnTo>
                <a:lnTo>
                  <a:pt x="0" y="146"/>
                </a:lnTo>
                <a:lnTo>
                  <a:pt x="255" y="0"/>
                </a:lnTo>
                <a:lnTo>
                  <a:pt x="0" y="150"/>
                </a:lnTo>
                <a:lnTo>
                  <a:pt x="262" y="0"/>
                </a:lnTo>
                <a:lnTo>
                  <a:pt x="0" y="160"/>
                </a:lnTo>
                <a:lnTo>
                  <a:pt x="280" y="0"/>
                </a:lnTo>
                <a:lnTo>
                  <a:pt x="0" y="161"/>
                </a:lnTo>
                <a:lnTo>
                  <a:pt x="283" y="0"/>
                </a:lnTo>
                <a:lnTo>
                  <a:pt x="0" y="165"/>
                </a:lnTo>
                <a:lnTo>
                  <a:pt x="288" y="0"/>
                </a:lnTo>
                <a:lnTo>
                  <a:pt x="0" y="169"/>
                </a:lnTo>
                <a:lnTo>
                  <a:pt x="296" y="0"/>
                </a:lnTo>
                <a:lnTo>
                  <a:pt x="0" y="176"/>
                </a:lnTo>
                <a:lnTo>
                  <a:pt x="307" y="0"/>
                </a:lnTo>
                <a:lnTo>
                  <a:pt x="0" y="184"/>
                </a:lnTo>
                <a:lnTo>
                  <a:pt x="319" y="0"/>
                </a:lnTo>
                <a:lnTo>
                  <a:pt x="0" y="184"/>
                </a:lnTo>
                <a:lnTo>
                  <a:pt x="321" y="0"/>
                </a:lnTo>
                <a:lnTo>
                  <a:pt x="0" y="198"/>
                </a:lnTo>
                <a:lnTo>
                  <a:pt x="345" y="0"/>
                </a:lnTo>
                <a:lnTo>
                  <a:pt x="0" y="204"/>
                </a:lnTo>
                <a:lnTo>
                  <a:pt x="357" y="0"/>
                </a:lnTo>
                <a:lnTo>
                  <a:pt x="0" y="214"/>
                </a:lnTo>
                <a:lnTo>
                  <a:pt x="372" y="0"/>
                </a:lnTo>
                <a:lnTo>
                  <a:pt x="0" y="222"/>
                </a:lnTo>
                <a:lnTo>
                  <a:pt x="386" y="0"/>
                </a:lnTo>
                <a:lnTo>
                  <a:pt x="0" y="223"/>
                </a:lnTo>
                <a:lnTo>
                  <a:pt x="388" y="0"/>
                </a:lnTo>
                <a:lnTo>
                  <a:pt x="0" y="225"/>
                </a:lnTo>
                <a:lnTo>
                  <a:pt x="392" y="0"/>
                </a:lnTo>
                <a:lnTo>
                  <a:pt x="0" y="236"/>
                </a:lnTo>
                <a:lnTo>
                  <a:pt x="411" y="0"/>
                </a:lnTo>
                <a:lnTo>
                  <a:pt x="0" y="240"/>
                </a:lnTo>
                <a:lnTo>
                  <a:pt x="418" y="0"/>
                </a:lnTo>
                <a:lnTo>
                  <a:pt x="0" y="248"/>
                </a:lnTo>
                <a:lnTo>
                  <a:pt x="429" y="0"/>
                </a:lnTo>
                <a:lnTo>
                  <a:pt x="0" y="248"/>
                </a:lnTo>
                <a:lnTo>
                  <a:pt x="429" y="0"/>
                </a:lnTo>
                <a:lnTo>
                  <a:pt x="0" y="259"/>
                </a:lnTo>
                <a:lnTo>
                  <a:pt x="445" y="3"/>
                </a:lnTo>
                <a:lnTo>
                  <a:pt x="0" y="263"/>
                </a:lnTo>
                <a:lnTo>
                  <a:pt x="452" y="3"/>
                </a:lnTo>
                <a:lnTo>
                  <a:pt x="0" y="271"/>
                </a:lnTo>
                <a:lnTo>
                  <a:pt x="463" y="4"/>
                </a:lnTo>
                <a:lnTo>
                  <a:pt x="0" y="286"/>
                </a:lnTo>
                <a:lnTo>
                  <a:pt x="481" y="8"/>
                </a:lnTo>
                <a:lnTo>
                  <a:pt x="0" y="297"/>
                </a:lnTo>
                <a:lnTo>
                  <a:pt x="494" y="12"/>
                </a:lnTo>
                <a:lnTo>
                  <a:pt x="0" y="307"/>
                </a:lnTo>
                <a:lnTo>
                  <a:pt x="507" y="16"/>
                </a:lnTo>
                <a:lnTo>
                  <a:pt x="2" y="321"/>
                </a:lnTo>
                <a:lnTo>
                  <a:pt x="521" y="22"/>
                </a:lnTo>
                <a:lnTo>
                  <a:pt x="2" y="330"/>
                </a:lnTo>
                <a:lnTo>
                  <a:pt x="531" y="26"/>
                </a:lnTo>
                <a:lnTo>
                  <a:pt x="2" y="334"/>
                </a:lnTo>
                <a:lnTo>
                  <a:pt x="535" y="28"/>
                </a:lnTo>
                <a:lnTo>
                  <a:pt x="2" y="334"/>
                </a:lnTo>
                <a:lnTo>
                  <a:pt x="535" y="28"/>
                </a:lnTo>
                <a:lnTo>
                  <a:pt x="2" y="337"/>
                </a:lnTo>
                <a:lnTo>
                  <a:pt x="536" y="30"/>
                </a:lnTo>
                <a:lnTo>
                  <a:pt x="3" y="338"/>
                </a:lnTo>
                <a:lnTo>
                  <a:pt x="539" y="30"/>
                </a:lnTo>
                <a:lnTo>
                  <a:pt x="3" y="340"/>
                </a:lnTo>
                <a:lnTo>
                  <a:pt x="539" y="31"/>
                </a:lnTo>
                <a:lnTo>
                  <a:pt x="4" y="349"/>
                </a:lnTo>
                <a:lnTo>
                  <a:pt x="550" y="35"/>
                </a:lnTo>
                <a:lnTo>
                  <a:pt x="7" y="363"/>
                </a:lnTo>
                <a:lnTo>
                  <a:pt x="562" y="43"/>
                </a:lnTo>
                <a:lnTo>
                  <a:pt x="8" y="374"/>
                </a:lnTo>
                <a:lnTo>
                  <a:pt x="572" y="49"/>
                </a:lnTo>
                <a:lnTo>
                  <a:pt x="10" y="376"/>
                </a:lnTo>
                <a:lnTo>
                  <a:pt x="573" y="51"/>
                </a:lnTo>
                <a:lnTo>
                  <a:pt x="11" y="383"/>
                </a:lnTo>
                <a:lnTo>
                  <a:pt x="580" y="56"/>
                </a:lnTo>
                <a:lnTo>
                  <a:pt x="15" y="394"/>
                </a:lnTo>
                <a:lnTo>
                  <a:pt x="589" y="64"/>
                </a:lnTo>
                <a:lnTo>
                  <a:pt x="16" y="399"/>
                </a:lnTo>
                <a:lnTo>
                  <a:pt x="595" y="66"/>
                </a:lnTo>
                <a:lnTo>
                  <a:pt x="22" y="412"/>
                </a:lnTo>
                <a:lnTo>
                  <a:pt x="604" y="76"/>
                </a:lnTo>
                <a:lnTo>
                  <a:pt x="26" y="422"/>
                </a:lnTo>
                <a:lnTo>
                  <a:pt x="614" y="84"/>
                </a:lnTo>
                <a:lnTo>
                  <a:pt x="29" y="428"/>
                </a:lnTo>
                <a:lnTo>
                  <a:pt x="618" y="89"/>
                </a:lnTo>
                <a:lnTo>
                  <a:pt x="31" y="433"/>
                </a:lnTo>
                <a:lnTo>
                  <a:pt x="622" y="93"/>
                </a:lnTo>
                <a:lnTo>
                  <a:pt x="33" y="437"/>
                </a:lnTo>
                <a:lnTo>
                  <a:pt x="625" y="98"/>
                </a:lnTo>
                <a:lnTo>
                  <a:pt x="35" y="441"/>
                </a:lnTo>
                <a:lnTo>
                  <a:pt x="627" y="100"/>
                </a:lnTo>
                <a:lnTo>
                  <a:pt x="37" y="444"/>
                </a:lnTo>
                <a:lnTo>
                  <a:pt x="630" y="103"/>
                </a:lnTo>
                <a:lnTo>
                  <a:pt x="42" y="454"/>
                </a:lnTo>
                <a:lnTo>
                  <a:pt x="637" y="111"/>
                </a:lnTo>
                <a:lnTo>
                  <a:pt x="50" y="464"/>
                </a:lnTo>
                <a:lnTo>
                  <a:pt x="645" y="122"/>
                </a:lnTo>
                <a:lnTo>
                  <a:pt x="53" y="470"/>
                </a:lnTo>
                <a:lnTo>
                  <a:pt x="648" y="127"/>
                </a:lnTo>
                <a:lnTo>
                  <a:pt x="61" y="481"/>
                </a:lnTo>
                <a:lnTo>
                  <a:pt x="656" y="138"/>
                </a:lnTo>
                <a:lnTo>
                  <a:pt x="68" y="489"/>
                </a:lnTo>
                <a:lnTo>
                  <a:pt x="661" y="148"/>
                </a:lnTo>
                <a:lnTo>
                  <a:pt x="73" y="494"/>
                </a:lnTo>
                <a:lnTo>
                  <a:pt x="664" y="154"/>
                </a:lnTo>
                <a:lnTo>
                  <a:pt x="80" y="502"/>
                </a:lnTo>
                <a:lnTo>
                  <a:pt x="669" y="162"/>
                </a:lnTo>
                <a:lnTo>
                  <a:pt x="82" y="504"/>
                </a:lnTo>
                <a:lnTo>
                  <a:pt x="671" y="165"/>
                </a:lnTo>
                <a:lnTo>
                  <a:pt x="91" y="513"/>
                </a:lnTo>
                <a:lnTo>
                  <a:pt x="675" y="177"/>
                </a:lnTo>
                <a:lnTo>
                  <a:pt x="99" y="520"/>
                </a:lnTo>
                <a:lnTo>
                  <a:pt x="679" y="186"/>
                </a:lnTo>
                <a:lnTo>
                  <a:pt x="109" y="528"/>
                </a:lnTo>
                <a:lnTo>
                  <a:pt x="683" y="198"/>
                </a:lnTo>
                <a:lnTo>
                  <a:pt x="116" y="533"/>
                </a:lnTo>
                <a:lnTo>
                  <a:pt x="686" y="206"/>
                </a:lnTo>
                <a:lnTo>
                  <a:pt x="125" y="540"/>
                </a:lnTo>
                <a:lnTo>
                  <a:pt x="688" y="217"/>
                </a:lnTo>
                <a:lnTo>
                  <a:pt x="133" y="546"/>
                </a:lnTo>
                <a:lnTo>
                  <a:pt x="691" y="225"/>
                </a:lnTo>
                <a:lnTo>
                  <a:pt x="133" y="546"/>
                </a:lnTo>
                <a:lnTo>
                  <a:pt x="691" y="225"/>
                </a:lnTo>
                <a:lnTo>
                  <a:pt x="139" y="550"/>
                </a:lnTo>
                <a:lnTo>
                  <a:pt x="691" y="232"/>
                </a:lnTo>
                <a:lnTo>
                  <a:pt x="147" y="554"/>
                </a:lnTo>
                <a:lnTo>
                  <a:pt x="692" y="238"/>
                </a:lnTo>
                <a:lnTo>
                  <a:pt x="148" y="555"/>
                </a:lnTo>
                <a:lnTo>
                  <a:pt x="694" y="241"/>
                </a:lnTo>
                <a:lnTo>
                  <a:pt x="148" y="555"/>
                </a:lnTo>
                <a:lnTo>
                  <a:pt x="694" y="241"/>
                </a:lnTo>
                <a:lnTo>
                  <a:pt x="152" y="558"/>
                </a:lnTo>
                <a:lnTo>
                  <a:pt x="694" y="245"/>
                </a:lnTo>
                <a:lnTo>
                  <a:pt x="166" y="565"/>
                </a:lnTo>
                <a:lnTo>
                  <a:pt x="697" y="259"/>
                </a:lnTo>
                <a:lnTo>
                  <a:pt x="170" y="566"/>
                </a:lnTo>
                <a:lnTo>
                  <a:pt x="697" y="263"/>
                </a:lnTo>
                <a:lnTo>
                  <a:pt x="179" y="570"/>
                </a:lnTo>
                <a:lnTo>
                  <a:pt x="697" y="272"/>
                </a:lnTo>
                <a:lnTo>
                  <a:pt x="179" y="570"/>
                </a:lnTo>
                <a:lnTo>
                  <a:pt x="697" y="272"/>
                </a:lnTo>
                <a:lnTo>
                  <a:pt x="188" y="573"/>
                </a:lnTo>
                <a:lnTo>
                  <a:pt x="697" y="280"/>
                </a:lnTo>
                <a:lnTo>
                  <a:pt x="197" y="577"/>
                </a:lnTo>
                <a:lnTo>
                  <a:pt x="698" y="287"/>
                </a:lnTo>
                <a:lnTo>
                  <a:pt x="201" y="578"/>
                </a:lnTo>
                <a:lnTo>
                  <a:pt x="698" y="292"/>
                </a:lnTo>
                <a:lnTo>
                  <a:pt x="219" y="584"/>
                </a:lnTo>
                <a:lnTo>
                  <a:pt x="698" y="307"/>
                </a:lnTo>
                <a:lnTo>
                  <a:pt x="228" y="585"/>
                </a:lnTo>
                <a:lnTo>
                  <a:pt x="698" y="315"/>
                </a:lnTo>
                <a:lnTo>
                  <a:pt x="234" y="586"/>
                </a:lnTo>
                <a:lnTo>
                  <a:pt x="698" y="320"/>
                </a:lnTo>
                <a:lnTo>
                  <a:pt x="238" y="588"/>
                </a:lnTo>
                <a:lnTo>
                  <a:pt x="698" y="322"/>
                </a:lnTo>
                <a:lnTo>
                  <a:pt x="245" y="588"/>
                </a:lnTo>
                <a:lnTo>
                  <a:pt x="698" y="326"/>
                </a:lnTo>
                <a:lnTo>
                  <a:pt x="255" y="589"/>
                </a:lnTo>
                <a:lnTo>
                  <a:pt x="698" y="334"/>
                </a:lnTo>
                <a:lnTo>
                  <a:pt x="276" y="592"/>
                </a:lnTo>
                <a:lnTo>
                  <a:pt x="698" y="348"/>
                </a:lnTo>
                <a:lnTo>
                  <a:pt x="287" y="592"/>
                </a:lnTo>
                <a:lnTo>
                  <a:pt x="698" y="355"/>
                </a:lnTo>
                <a:lnTo>
                  <a:pt x="291" y="592"/>
                </a:lnTo>
                <a:lnTo>
                  <a:pt x="698" y="357"/>
                </a:lnTo>
                <a:lnTo>
                  <a:pt x="312" y="592"/>
                </a:lnTo>
                <a:lnTo>
                  <a:pt x="698" y="370"/>
                </a:lnTo>
                <a:lnTo>
                  <a:pt x="327" y="592"/>
                </a:lnTo>
                <a:lnTo>
                  <a:pt x="698" y="379"/>
                </a:lnTo>
                <a:lnTo>
                  <a:pt x="340" y="592"/>
                </a:lnTo>
                <a:lnTo>
                  <a:pt x="698" y="386"/>
                </a:lnTo>
                <a:lnTo>
                  <a:pt x="349" y="592"/>
                </a:lnTo>
                <a:lnTo>
                  <a:pt x="698" y="391"/>
                </a:lnTo>
                <a:lnTo>
                  <a:pt x="353" y="592"/>
                </a:lnTo>
                <a:lnTo>
                  <a:pt x="698" y="393"/>
                </a:lnTo>
                <a:lnTo>
                  <a:pt x="371" y="592"/>
                </a:lnTo>
                <a:lnTo>
                  <a:pt x="698" y="403"/>
                </a:lnTo>
                <a:lnTo>
                  <a:pt x="397" y="592"/>
                </a:lnTo>
                <a:lnTo>
                  <a:pt x="698" y="418"/>
                </a:lnTo>
                <a:lnTo>
                  <a:pt x="414" y="592"/>
                </a:lnTo>
                <a:lnTo>
                  <a:pt x="698" y="428"/>
                </a:lnTo>
                <a:lnTo>
                  <a:pt x="439" y="592"/>
                </a:lnTo>
                <a:lnTo>
                  <a:pt x="698" y="443"/>
                </a:lnTo>
                <a:lnTo>
                  <a:pt x="449" y="592"/>
                </a:lnTo>
                <a:lnTo>
                  <a:pt x="698" y="448"/>
                </a:lnTo>
                <a:lnTo>
                  <a:pt x="467" y="592"/>
                </a:lnTo>
                <a:lnTo>
                  <a:pt x="698" y="459"/>
                </a:lnTo>
                <a:lnTo>
                  <a:pt x="492" y="592"/>
                </a:lnTo>
                <a:lnTo>
                  <a:pt x="698" y="474"/>
                </a:lnTo>
                <a:lnTo>
                  <a:pt x="517" y="592"/>
                </a:lnTo>
                <a:lnTo>
                  <a:pt x="698" y="489"/>
                </a:lnTo>
                <a:lnTo>
                  <a:pt x="535" y="592"/>
                </a:lnTo>
                <a:lnTo>
                  <a:pt x="698" y="498"/>
                </a:lnTo>
                <a:lnTo>
                  <a:pt x="542" y="592"/>
                </a:lnTo>
                <a:lnTo>
                  <a:pt x="698" y="502"/>
                </a:lnTo>
                <a:lnTo>
                  <a:pt x="553" y="592"/>
                </a:lnTo>
                <a:lnTo>
                  <a:pt x="698" y="509"/>
                </a:lnTo>
                <a:lnTo>
                  <a:pt x="559" y="592"/>
                </a:lnTo>
                <a:lnTo>
                  <a:pt x="698" y="512"/>
                </a:lnTo>
                <a:lnTo>
                  <a:pt x="566" y="592"/>
                </a:lnTo>
                <a:lnTo>
                  <a:pt x="698" y="516"/>
                </a:lnTo>
                <a:lnTo>
                  <a:pt x="591" y="592"/>
                </a:lnTo>
                <a:lnTo>
                  <a:pt x="698" y="531"/>
                </a:lnTo>
                <a:lnTo>
                  <a:pt x="614" y="592"/>
                </a:lnTo>
                <a:lnTo>
                  <a:pt x="698" y="544"/>
                </a:lnTo>
                <a:lnTo>
                  <a:pt x="619" y="592"/>
                </a:lnTo>
                <a:lnTo>
                  <a:pt x="698" y="547"/>
                </a:lnTo>
                <a:lnTo>
                  <a:pt x="640" y="592"/>
                </a:lnTo>
                <a:lnTo>
                  <a:pt x="698" y="559"/>
                </a:lnTo>
                <a:lnTo>
                  <a:pt x="663" y="592"/>
                </a:lnTo>
                <a:lnTo>
                  <a:pt x="698" y="571"/>
                </a:lnTo>
                <a:lnTo>
                  <a:pt x="686" y="592"/>
                </a:lnTo>
                <a:lnTo>
                  <a:pt x="698" y="585"/>
                </a:lnTo>
                <a:lnTo>
                  <a:pt x="694" y="592"/>
                </a:lnTo>
                <a:lnTo>
                  <a:pt x="698" y="590"/>
                </a:lnTo>
                <a:lnTo>
                  <a:pt x="698" y="592"/>
                </a:lnTo>
                <a:lnTo>
                  <a:pt x="698" y="592"/>
                </a:lnTo>
              </a:path>
            </a:pathLst>
          </a:custGeom>
          <a:noFill/>
          <a:ln w="1588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2" name="组合 31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47C3C4AD-7234-43F2-B813-ECDD3E10F21F}"/>
              </a:ext>
            </a:extLst>
          </p:cNvPr>
          <p:cNvGrpSpPr/>
          <p:nvPr/>
        </p:nvGrpSpPr>
        <p:grpSpPr>
          <a:xfrm>
            <a:off x="100894" y="4345688"/>
            <a:ext cx="11990212" cy="734983"/>
            <a:chOff x="67197" y="4487928"/>
            <a:chExt cx="11990212" cy="734983"/>
          </a:xfrm>
        </p:grpSpPr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1230453E-6891-4C08-94F2-F615F12BD140}"/>
                </a:ext>
              </a:extLst>
            </p:cNvPr>
            <p:cNvGrpSpPr/>
            <p:nvPr/>
          </p:nvGrpSpPr>
          <p:grpSpPr>
            <a:xfrm>
              <a:off x="8429362" y="4487928"/>
              <a:ext cx="3628047" cy="713991"/>
              <a:chOff x="8397180" y="1736314"/>
              <a:chExt cx="3628047" cy="713991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="" xmlns:a16="http://schemas.microsoft.com/office/drawing/2014/main" id="{BFC899B9-76C8-42BF-A8AF-68E1C001D0D7}"/>
                  </a:ext>
                </a:extLst>
              </p:cNvPr>
              <p:cNvSpPr txBox="1"/>
              <p:nvPr/>
            </p:nvSpPr>
            <p:spPr>
              <a:xfrm>
                <a:off x="8402965" y="1736314"/>
                <a:ext cx="1899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上升瓶颈</a:t>
                </a:r>
                <a:endParaRPr lang="zh-CN" altLang="en-US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="" xmlns:a16="http://schemas.microsoft.com/office/drawing/2014/main" id="{F93DDDCB-9AB7-4519-A179-690A3E0E3C05}"/>
                  </a:ext>
                </a:extLst>
              </p:cNvPr>
              <p:cNvSpPr txBox="1"/>
              <p:nvPr/>
            </p:nvSpPr>
            <p:spPr>
              <a:xfrm>
                <a:off x="8397180" y="2106621"/>
                <a:ext cx="3628047" cy="34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 smtClean="0">
                    <a:solidFill>
                      <a:schemeClr val="bg1"/>
                    </a:solidFill>
                    <a:latin typeface="+mn-ea"/>
                  </a:rPr>
                  <a:t>影响力，能力突破，深度优先</a:t>
                </a:r>
                <a:endParaRPr lang="zh-CN" altLang="en-US" sz="14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94FBF04F-4E41-4D6B-8A4A-DE0C31E97909}"/>
                </a:ext>
              </a:extLst>
            </p:cNvPr>
            <p:cNvGrpSpPr/>
            <p:nvPr/>
          </p:nvGrpSpPr>
          <p:grpSpPr>
            <a:xfrm>
              <a:off x="67197" y="4487928"/>
              <a:ext cx="3628047" cy="734983"/>
              <a:chOff x="8397180" y="1736314"/>
              <a:chExt cx="3628047" cy="734983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="" xmlns:a16="http://schemas.microsoft.com/office/drawing/2014/main" id="{34B8FE76-1C0F-4DD8-80A1-D51B976DC91D}"/>
                  </a:ext>
                </a:extLst>
              </p:cNvPr>
              <p:cNvSpPr txBox="1"/>
              <p:nvPr/>
            </p:nvSpPr>
            <p:spPr>
              <a:xfrm>
                <a:off x="10125988" y="1736314"/>
                <a:ext cx="1899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综合素质</a:t>
                </a:r>
                <a:endParaRPr lang="zh-CN" altLang="en-US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="" xmlns:a16="http://schemas.microsoft.com/office/drawing/2014/main" id="{75299307-36BD-4D7F-9159-1BC977E0E075}"/>
                  </a:ext>
                </a:extLst>
              </p:cNvPr>
              <p:cNvSpPr txBox="1"/>
              <p:nvPr/>
            </p:nvSpPr>
            <p:spPr>
              <a:xfrm>
                <a:off x="8397180" y="2127613"/>
                <a:ext cx="3628047" cy="34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>
                    <a:solidFill>
                      <a:schemeClr val="accent1"/>
                    </a:solidFill>
                    <a:latin typeface="+mn-ea"/>
                  </a:defRPr>
                </a:lvl1pPr>
              </a:lstStyle>
              <a:p>
                <a:pPr algn="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软技能，项目经验，沟通组织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组合 32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E7253611-9C5F-4746-870B-8573B524EF55}"/>
              </a:ext>
            </a:extLst>
          </p:cNvPr>
          <p:cNvGrpSpPr/>
          <p:nvPr/>
        </p:nvGrpSpPr>
        <p:grpSpPr>
          <a:xfrm>
            <a:off x="100894" y="2801825"/>
            <a:ext cx="11990212" cy="745479"/>
            <a:chOff x="67197" y="4487928"/>
            <a:chExt cx="11990212" cy="745479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49543540-9A46-406C-A0A2-A4C4AB198CEF}"/>
                </a:ext>
              </a:extLst>
            </p:cNvPr>
            <p:cNvGrpSpPr/>
            <p:nvPr/>
          </p:nvGrpSpPr>
          <p:grpSpPr>
            <a:xfrm>
              <a:off x="8429362" y="4487928"/>
              <a:ext cx="3628047" cy="745479"/>
              <a:chOff x="8397180" y="1736314"/>
              <a:chExt cx="3628047" cy="745479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="" xmlns:a16="http://schemas.microsoft.com/office/drawing/2014/main" id="{46C8C164-5ADB-442C-A9A8-D0897E222618}"/>
                  </a:ext>
                </a:extLst>
              </p:cNvPr>
              <p:cNvSpPr txBox="1"/>
              <p:nvPr/>
            </p:nvSpPr>
            <p:spPr>
              <a:xfrm>
                <a:off x="8402965" y="1736314"/>
                <a:ext cx="1899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能力层次</a:t>
                </a:r>
                <a:endParaRPr lang="zh-CN" altLang="en-US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="" xmlns:a16="http://schemas.microsoft.com/office/drawing/2014/main" id="{3FB81236-1165-43CB-83B9-187EBEBD3D26}"/>
                  </a:ext>
                </a:extLst>
              </p:cNvPr>
              <p:cNvSpPr txBox="1"/>
              <p:nvPr/>
            </p:nvSpPr>
            <p:spPr>
              <a:xfrm>
                <a:off x="8397180" y="2138109"/>
                <a:ext cx="3628047" cy="34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 smtClean="0">
                    <a:solidFill>
                      <a:schemeClr val="bg1"/>
                    </a:solidFill>
                    <a:latin typeface="+mn-ea"/>
                  </a:rPr>
                  <a:t>前端能力，后端能力，业务能力</a:t>
                </a:r>
                <a:endParaRPr lang="zh-CN" altLang="en-US" sz="14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="" xmlns:a16="http://schemas.microsoft.com/office/drawing/2014/main" id="{BCEE994D-DE67-4783-AA68-A4F0E598F98E}"/>
                </a:ext>
              </a:extLst>
            </p:cNvPr>
            <p:cNvGrpSpPr/>
            <p:nvPr/>
          </p:nvGrpSpPr>
          <p:grpSpPr>
            <a:xfrm>
              <a:off x="67197" y="4487928"/>
              <a:ext cx="3628047" cy="734983"/>
              <a:chOff x="8397180" y="1736314"/>
              <a:chExt cx="3628047" cy="734983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="" xmlns:a16="http://schemas.microsoft.com/office/drawing/2014/main" id="{0B7EF8EF-5AAB-4806-BBBA-9D10537C6B5B}"/>
                  </a:ext>
                </a:extLst>
              </p:cNvPr>
              <p:cNvSpPr txBox="1"/>
              <p:nvPr/>
            </p:nvSpPr>
            <p:spPr>
              <a:xfrm>
                <a:off x="10125988" y="1736314"/>
                <a:ext cx="1899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工程师分级</a:t>
                </a:r>
                <a:endParaRPr lang="zh-CN" altLang="en-US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="" xmlns:a16="http://schemas.microsoft.com/office/drawing/2014/main" id="{EAFC5AA0-C4C9-4205-B998-BDADC4286627}"/>
                  </a:ext>
                </a:extLst>
              </p:cNvPr>
              <p:cNvSpPr txBox="1"/>
              <p:nvPr/>
            </p:nvSpPr>
            <p:spPr>
              <a:xfrm>
                <a:off x="8397180" y="2127613"/>
                <a:ext cx="3628047" cy="34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>
                    <a:solidFill>
                      <a:schemeClr val="accent1"/>
                    </a:solidFill>
                    <a:latin typeface="+mn-ea"/>
                  </a:defRPr>
                </a:lvl1pPr>
              </a:lstStyle>
              <a:p>
                <a:pPr algn="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初级，中高级，资深，架构师，项目负责人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2" name="Freeform 252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2458AF52-D868-4ED0-B89F-24C90DEB9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600" y="4447677"/>
            <a:ext cx="509454" cy="480888"/>
          </a:xfrm>
          <a:custGeom>
            <a:avLst/>
            <a:gdLst>
              <a:gd name="connsiteX0" fmla="*/ 215200 w 509587"/>
              <a:gd name="connsiteY0" fmla="*/ 420688 h 481013"/>
              <a:gd name="connsiteX1" fmla="*/ 222274 w 509587"/>
              <a:gd name="connsiteY1" fmla="*/ 438577 h 481013"/>
              <a:gd name="connsiteX2" fmla="*/ 254793 w 509587"/>
              <a:gd name="connsiteY2" fmla="*/ 451168 h 481013"/>
              <a:gd name="connsiteX3" fmla="*/ 287312 w 509587"/>
              <a:gd name="connsiteY3" fmla="*/ 438577 h 481013"/>
              <a:gd name="connsiteX4" fmla="*/ 294386 w 509587"/>
              <a:gd name="connsiteY4" fmla="*/ 420688 h 481013"/>
              <a:gd name="connsiteX5" fmla="*/ 254794 w 509587"/>
              <a:gd name="connsiteY5" fmla="*/ 60204 h 481013"/>
              <a:gd name="connsiteX6" fmla="*/ 123650 w 509587"/>
              <a:gd name="connsiteY6" fmla="*/ 244201 h 481013"/>
              <a:gd name="connsiteX7" fmla="*/ 92737 w 509587"/>
              <a:gd name="connsiteY7" fmla="*/ 364832 h 481013"/>
              <a:gd name="connsiteX8" fmla="*/ 70857 w 509587"/>
              <a:gd name="connsiteY8" fmla="*/ 390525 h 481013"/>
              <a:gd name="connsiteX9" fmla="*/ 438730 w 509587"/>
              <a:gd name="connsiteY9" fmla="*/ 390525 h 481013"/>
              <a:gd name="connsiteX10" fmla="*/ 416850 w 509587"/>
              <a:gd name="connsiteY10" fmla="*/ 364832 h 481013"/>
              <a:gd name="connsiteX11" fmla="*/ 385937 w 509587"/>
              <a:gd name="connsiteY11" fmla="*/ 244201 h 481013"/>
              <a:gd name="connsiteX12" fmla="*/ 254794 w 509587"/>
              <a:gd name="connsiteY12" fmla="*/ 60204 h 481013"/>
              <a:gd name="connsiteX13" fmla="*/ 254794 w 509587"/>
              <a:gd name="connsiteY13" fmla="*/ 0 h 481013"/>
              <a:gd name="connsiteX14" fmla="*/ 284163 w 509587"/>
              <a:gd name="connsiteY14" fmla="*/ 26194 h 481013"/>
              <a:gd name="connsiteX15" fmla="*/ 280892 w 509587"/>
              <a:gd name="connsiteY15" fmla="*/ 33237 h 481013"/>
              <a:gd name="connsiteX16" fmla="*/ 298755 w 509587"/>
              <a:gd name="connsiteY16" fmla="*/ 35341 h 481013"/>
              <a:gd name="connsiteX17" fmla="*/ 415913 w 509587"/>
              <a:gd name="connsiteY17" fmla="*/ 236691 h 481013"/>
              <a:gd name="connsiteX18" fmla="*/ 468078 w 509587"/>
              <a:gd name="connsiteY18" fmla="*/ 380321 h 481013"/>
              <a:gd name="connsiteX19" fmla="*/ 509095 w 509587"/>
              <a:gd name="connsiteY19" fmla="*/ 390525 h 481013"/>
              <a:gd name="connsiteX20" fmla="*/ 509587 w 509587"/>
              <a:gd name="connsiteY20" fmla="*/ 390525 h 481013"/>
              <a:gd name="connsiteX21" fmla="*/ 509587 w 509587"/>
              <a:gd name="connsiteY21" fmla="*/ 390648 h 481013"/>
              <a:gd name="connsiteX22" fmla="*/ 509587 w 509587"/>
              <a:gd name="connsiteY22" fmla="*/ 420688 h 481013"/>
              <a:gd name="connsiteX23" fmla="*/ 327265 w 509587"/>
              <a:gd name="connsiteY23" fmla="*/ 420688 h 481013"/>
              <a:gd name="connsiteX24" fmla="*/ 324249 w 509587"/>
              <a:gd name="connsiteY24" fmla="*/ 435371 h 481013"/>
              <a:gd name="connsiteX25" fmla="*/ 254793 w 509587"/>
              <a:gd name="connsiteY25" fmla="*/ 481013 h 481013"/>
              <a:gd name="connsiteX26" fmla="*/ 185337 w 509587"/>
              <a:gd name="connsiteY26" fmla="*/ 435371 h 481013"/>
              <a:gd name="connsiteX27" fmla="*/ 182321 w 509587"/>
              <a:gd name="connsiteY27" fmla="*/ 420688 h 481013"/>
              <a:gd name="connsiteX28" fmla="*/ 0 w 509587"/>
              <a:gd name="connsiteY28" fmla="*/ 420688 h 481013"/>
              <a:gd name="connsiteX29" fmla="*/ 0 w 509587"/>
              <a:gd name="connsiteY29" fmla="*/ 390648 h 481013"/>
              <a:gd name="connsiteX30" fmla="*/ 0 w 509587"/>
              <a:gd name="connsiteY30" fmla="*/ 390525 h 481013"/>
              <a:gd name="connsiteX31" fmla="*/ 492 w 509587"/>
              <a:gd name="connsiteY31" fmla="*/ 390525 h 481013"/>
              <a:gd name="connsiteX32" fmla="*/ 41509 w 509587"/>
              <a:gd name="connsiteY32" fmla="*/ 380321 h 481013"/>
              <a:gd name="connsiteX33" fmla="*/ 93674 w 509587"/>
              <a:gd name="connsiteY33" fmla="*/ 236691 h 481013"/>
              <a:gd name="connsiteX34" fmla="*/ 210832 w 509587"/>
              <a:gd name="connsiteY34" fmla="*/ 35341 h 481013"/>
              <a:gd name="connsiteX35" fmla="*/ 228696 w 509587"/>
              <a:gd name="connsiteY35" fmla="*/ 33237 h 481013"/>
              <a:gd name="connsiteX36" fmla="*/ 225425 w 509587"/>
              <a:gd name="connsiteY36" fmla="*/ 26194 h 481013"/>
              <a:gd name="connsiteX37" fmla="*/ 254794 w 509587"/>
              <a:gd name="connsiteY37" fmla="*/ 0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09587" h="481013">
                <a:moveTo>
                  <a:pt x="215200" y="420688"/>
                </a:moveTo>
                <a:lnTo>
                  <a:pt x="222274" y="438577"/>
                </a:lnTo>
                <a:cubicBezTo>
                  <a:pt x="230286" y="446505"/>
                  <a:pt x="241597" y="451168"/>
                  <a:pt x="254793" y="451168"/>
                </a:cubicBezTo>
                <a:cubicBezTo>
                  <a:pt x="267989" y="451168"/>
                  <a:pt x="279300" y="446505"/>
                  <a:pt x="287312" y="438577"/>
                </a:cubicBezTo>
                <a:lnTo>
                  <a:pt x="294386" y="420688"/>
                </a:lnTo>
                <a:close/>
                <a:moveTo>
                  <a:pt x="254794" y="60204"/>
                </a:moveTo>
                <a:cubicBezTo>
                  <a:pt x="149878" y="60204"/>
                  <a:pt x="134891" y="146570"/>
                  <a:pt x="123650" y="244201"/>
                </a:cubicBezTo>
                <a:cubicBezTo>
                  <a:pt x="116156" y="287384"/>
                  <a:pt x="109599" y="331506"/>
                  <a:pt x="92737" y="364832"/>
                </a:cubicBezTo>
                <a:lnTo>
                  <a:pt x="70857" y="390525"/>
                </a:lnTo>
                <a:lnTo>
                  <a:pt x="438730" y="390525"/>
                </a:lnTo>
                <a:lnTo>
                  <a:pt x="416850" y="364832"/>
                </a:lnTo>
                <a:cubicBezTo>
                  <a:pt x="399988" y="331506"/>
                  <a:pt x="393431" y="287384"/>
                  <a:pt x="385937" y="244201"/>
                </a:cubicBezTo>
                <a:cubicBezTo>
                  <a:pt x="374696" y="146570"/>
                  <a:pt x="359709" y="60204"/>
                  <a:pt x="254794" y="60204"/>
                </a:cubicBezTo>
                <a:close/>
                <a:moveTo>
                  <a:pt x="254794" y="0"/>
                </a:moveTo>
                <a:cubicBezTo>
                  <a:pt x="271014" y="0"/>
                  <a:pt x="284163" y="11727"/>
                  <a:pt x="284163" y="26194"/>
                </a:cubicBezTo>
                <a:lnTo>
                  <a:pt x="280892" y="33237"/>
                </a:lnTo>
                <a:lnTo>
                  <a:pt x="298755" y="35341"/>
                </a:lnTo>
                <a:cubicBezTo>
                  <a:pt x="389684" y="58854"/>
                  <a:pt x="402799" y="157835"/>
                  <a:pt x="415913" y="236691"/>
                </a:cubicBezTo>
                <a:cubicBezTo>
                  <a:pt x="424344" y="309914"/>
                  <a:pt x="434882" y="359903"/>
                  <a:pt x="468078" y="380321"/>
                </a:cubicBezTo>
                <a:lnTo>
                  <a:pt x="509095" y="390525"/>
                </a:lnTo>
                <a:lnTo>
                  <a:pt x="509587" y="390525"/>
                </a:lnTo>
                <a:lnTo>
                  <a:pt x="509587" y="390648"/>
                </a:lnTo>
                <a:lnTo>
                  <a:pt x="509587" y="420688"/>
                </a:lnTo>
                <a:lnTo>
                  <a:pt x="327265" y="420688"/>
                </a:lnTo>
                <a:lnTo>
                  <a:pt x="324249" y="435371"/>
                </a:lnTo>
                <a:cubicBezTo>
                  <a:pt x="312761" y="462127"/>
                  <a:pt x="285898" y="481013"/>
                  <a:pt x="254793" y="481013"/>
                </a:cubicBezTo>
                <a:cubicBezTo>
                  <a:pt x="223688" y="481013"/>
                  <a:pt x="196825" y="462127"/>
                  <a:pt x="185337" y="435371"/>
                </a:cubicBezTo>
                <a:lnTo>
                  <a:pt x="182321" y="420688"/>
                </a:lnTo>
                <a:lnTo>
                  <a:pt x="0" y="420688"/>
                </a:lnTo>
                <a:cubicBezTo>
                  <a:pt x="0" y="390648"/>
                  <a:pt x="0" y="390648"/>
                  <a:pt x="0" y="390648"/>
                </a:cubicBezTo>
                <a:lnTo>
                  <a:pt x="0" y="390525"/>
                </a:lnTo>
                <a:lnTo>
                  <a:pt x="492" y="390525"/>
                </a:lnTo>
                <a:lnTo>
                  <a:pt x="41509" y="380321"/>
                </a:lnTo>
                <a:cubicBezTo>
                  <a:pt x="74705" y="359903"/>
                  <a:pt x="85243" y="309914"/>
                  <a:pt x="93674" y="236691"/>
                </a:cubicBezTo>
                <a:cubicBezTo>
                  <a:pt x="106788" y="157835"/>
                  <a:pt x="119903" y="58854"/>
                  <a:pt x="210832" y="35341"/>
                </a:cubicBezTo>
                <a:lnTo>
                  <a:pt x="228696" y="33237"/>
                </a:lnTo>
                <a:lnTo>
                  <a:pt x="225425" y="26194"/>
                </a:lnTo>
                <a:cubicBezTo>
                  <a:pt x="225425" y="11727"/>
                  <a:pt x="238574" y="0"/>
                  <a:pt x="2547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1350" dirty="0">
              <a:cs typeface="+mn-ea"/>
              <a:sym typeface="+mn-lt"/>
            </a:endParaRPr>
          </a:p>
        </p:txBody>
      </p:sp>
      <p:grpSp>
        <p:nvGrpSpPr>
          <p:cNvPr id="43" name="Group 237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6AB2A080-C930-4478-98A6-3A763E3FAF4A}"/>
              </a:ext>
            </a:extLst>
          </p:cNvPr>
          <p:cNvGrpSpPr/>
          <p:nvPr/>
        </p:nvGrpSpPr>
        <p:grpSpPr>
          <a:xfrm>
            <a:off x="4816828" y="3084453"/>
            <a:ext cx="425340" cy="425340"/>
            <a:chOff x="2900363" y="3976688"/>
            <a:chExt cx="425450" cy="425450"/>
          </a:xfrm>
          <a:solidFill>
            <a:schemeClr val="bg1"/>
          </a:solidFill>
        </p:grpSpPr>
        <p:sp>
          <p:nvSpPr>
            <p:cNvPr id="44" name="Freeform 175">
              <a:extLst>
                <a:ext uri="{FF2B5EF4-FFF2-40B4-BE49-F238E27FC236}">
                  <a16:creationId xmlns="" xmlns:a16="http://schemas.microsoft.com/office/drawing/2014/main" id="{76EC042C-76F0-4C41-93C0-577ECED74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0363" y="4033838"/>
              <a:ext cx="368300" cy="368300"/>
            </a:xfrm>
            <a:custGeom>
              <a:avLst/>
              <a:gdLst>
                <a:gd name="T0" fmla="*/ 0 w 232"/>
                <a:gd name="T1" fmla="*/ 232 h 232"/>
                <a:gd name="T2" fmla="*/ 24 w 232"/>
                <a:gd name="T3" fmla="*/ 139 h 232"/>
                <a:gd name="T4" fmla="*/ 163 w 232"/>
                <a:gd name="T5" fmla="*/ 0 h 232"/>
                <a:gd name="T6" fmla="*/ 232 w 232"/>
                <a:gd name="T7" fmla="*/ 68 h 232"/>
                <a:gd name="T8" fmla="*/ 92 w 232"/>
                <a:gd name="T9" fmla="*/ 208 h 232"/>
                <a:gd name="T10" fmla="*/ 0 w 232"/>
                <a:gd name="T11" fmla="*/ 232 h 232"/>
                <a:gd name="T12" fmla="*/ 38 w 232"/>
                <a:gd name="T13" fmla="*/ 149 h 232"/>
                <a:gd name="T14" fmla="*/ 24 w 232"/>
                <a:gd name="T15" fmla="*/ 208 h 232"/>
                <a:gd name="T16" fmla="*/ 83 w 232"/>
                <a:gd name="T17" fmla="*/ 194 h 232"/>
                <a:gd name="T18" fmla="*/ 208 w 232"/>
                <a:gd name="T19" fmla="*/ 68 h 232"/>
                <a:gd name="T20" fmla="*/ 163 w 232"/>
                <a:gd name="T21" fmla="*/ 23 h 232"/>
                <a:gd name="T22" fmla="*/ 38 w 232"/>
                <a:gd name="T23" fmla="*/ 14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232">
                  <a:moveTo>
                    <a:pt x="0" y="232"/>
                  </a:moveTo>
                  <a:lnTo>
                    <a:pt x="24" y="139"/>
                  </a:lnTo>
                  <a:lnTo>
                    <a:pt x="163" y="0"/>
                  </a:lnTo>
                  <a:lnTo>
                    <a:pt x="232" y="68"/>
                  </a:lnTo>
                  <a:lnTo>
                    <a:pt x="92" y="208"/>
                  </a:lnTo>
                  <a:lnTo>
                    <a:pt x="0" y="232"/>
                  </a:lnTo>
                  <a:close/>
                  <a:moveTo>
                    <a:pt x="38" y="149"/>
                  </a:moveTo>
                  <a:lnTo>
                    <a:pt x="24" y="208"/>
                  </a:lnTo>
                  <a:lnTo>
                    <a:pt x="83" y="194"/>
                  </a:lnTo>
                  <a:lnTo>
                    <a:pt x="208" y="68"/>
                  </a:lnTo>
                  <a:lnTo>
                    <a:pt x="163" y="23"/>
                  </a:lnTo>
                  <a:lnTo>
                    <a:pt x="38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IN" sz="1350" dirty="0">
                <a:cs typeface="+mn-ea"/>
                <a:sym typeface="+mn-lt"/>
              </a:endParaRPr>
            </a:p>
          </p:txBody>
        </p:sp>
        <p:sp>
          <p:nvSpPr>
            <p:cNvPr id="45" name="Freeform 176">
              <a:extLst>
                <a:ext uri="{FF2B5EF4-FFF2-40B4-BE49-F238E27FC236}">
                  <a16:creationId xmlns="" xmlns:a16="http://schemas.microsoft.com/office/drawing/2014/main" id="{A983DC2F-677E-461A-87F0-E0428F8E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813" y="4251325"/>
              <a:ext cx="106362" cy="104775"/>
            </a:xfrm>
            <a:custGeom>
              <a:avLst/>
              <a:gdLst>
                <a:gd name="T0" fmla="*/ 20 w 28"/>
                <a:gd name="T1" fmla="*/ 28 h 28"/>
                <a:gd name="T2" fmla="*/ 0 w 28"/>
                <a:gd name="T3" fmla="*/ 8 h 28"/>
                <a:gd name="T4" fmla="*/ 2 w 28"/>
                <a:gd name="T5" fmla="*/ 0 h 28"/>
                <a:gd name="T6" fmla="*/ 28 w 28"/>
                <a:gd name="T7" fmla="*/ 26 h 28"/>
                <a:gd name="T8" fmla="*/ 20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0" y="28"/>
                  </a:moveTo>
                  <a:cubicBezTo>
                    <a:pt x="18" y="18"/>
                    <a:pt x="10" y="10"/>
                    <a:pt x="0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4" y="4"/>
                    <a:pt x="24" y="14"/>
                    <a:pt x="28" y="26"/>
                  </a:cubicBezTo>
                  <a:lnTo>
                    <a:pt x="2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IN" sz="1350" dirty="0">
                <a:cs typeface="+mn-ea"/>
                <a:sym typeface="+mn-lt"/>
              </a:endParaRPr>
            </a:p>
          </p:txBody>
        </p:sp>
        <p:sp>
          <p:nvSpPr>
            <p:cNvPr id="46" name="Freeform 177">
              <a:extLst>
                <a:ext uri="{FF2B5EF4-FFF2-40B4-BE49-F238E27FC236}">
                  <a16:creationId xmlns="" xmlns:a16="http://schemas.microsoft.com/office/drawing/2014/main" id="{FCF4C779-B5BF-4CAD-B2CD-7CB735DB0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788" y="4086225"/>
              <a:ext cx="217487" cy="217488"/>
            </a:xfrm>
            <a:custGeom>
              <a:avLst/>
              <a:gdLst>
                <a:gd name="T0" fmla="*/ 14 w 137"/>
                <a:gd name="T1" fmla="*/ 137 h 137"/>
                <a:gd name="T2" fmla="*/ 0 w 137"/>
                <a:gd name="T3" fmla="*/ 123 h 137"/>
                <a:gd name="T4" fmla="*/ 123 w 137"/>
                <a:gd name="T5" fmla="*/ 0 h 137"/>
                <a:gd name="T6" fmla="*/ 137 w 137"/>
                <a:gd name="T7" fmla="*/ 14 h 137"/>
                <a:gd name="T8" fmla="*/ 14 w 137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">
                  <a:moveTo>
                    <a:pt x="14" y="137"/>
                  </a:moveTo>
                  <a:lnTo>
                    <a:pt x="0" y="123"/>
                  </a:lnTo>
                  <a:lnTo>
                    <a:pt x="123" y="0"/>
                  </a:lnTo>
                  <a:lnTo>
                    <a:pt x="137" y="14"/>
                  </a:lnTo>
                  <a:lnTo>
                    <a:pt x="14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IN" sz="1350" dirty="0">
                <a:cs typeface="+mn-ea"/>
                <a:sym typeface="+mn-lt"/>
              </a:endParaRPr>
            </a:p>
          </p:txBody>
        </p:sp>
        <p:sp>
          <p:nvSpPr>
            <p:cNvPr id="47" name="Freeform 178">
              <a:extLst>
                <a:ext uri="{FF2B5EF4-FFF2-40B4-BE49-F238E27FC236}">
                  <a16:creationId xmlns="" xmlns:a16="http://schemas.microsoft.com/office/drawing/2014/main" id="{F59AB49F-14FF-4B32-B14E-8C2550ADA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4337050"/>
              <a:ext cx="44450" cy="46038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9 h 12"/>
                <a:gd name="T4" fmla="*/ 3 w 12"/>
                <a:gd name="T5" fmla="*/ 0 h 12"/>
                <a:gd name="T6" fmla="*/ 0 w 12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1" y="5"/>
                    <a:pt x="7" y="1"/>
                    <a:pt x="3" y="0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IN" sz="1350" dirty="0">
                <a:cs typeface="+mn-ea"/>
                <a:sym typeface="+mn-lt"/>
              </a:endParaRPr>
            </a:p>
          </p:txBody>
        </p:sp>
        <p:sp>
          <p:nvSpPr>
            <p:cNvPr id="48" name="Freeform 179">
              <a:extLst>
                <a:ext uri="{FF2B5EF4-FFF2-40B4-BE49-F238E27FC236}">
                  <a16:creationId xmlns="" xmlns:a16="http://schemas.microsoft.com/office/drawing/2014/main" id="{43025CB3-5D31-4E35-AE63-AB843368C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0238" y="3976688"/>
              <a:ext cx="155575" cy="153988"/>
            </a:xfrm>
            <a:custGeom>
              <a:avLst/>
              <a:gdLst>
                <a:gd name="T0" fmla="*/ 29 w 41"/>
                <a:gd name="T1" fmla="*/ 41 h 41"/>
                <a:gd name="T2" fmla="*/ 0 w 41"/>
                <a:gd name="T3" fmla="*/ 12 h 41"/>
                <a:gd name="T4" fmla="*/ 11 w 41"/>
                <a:gd name="T5" fmla="*/ 0 h 41"/>
                <a:gd name="T6" fmla="*/ 13 w 41"/>
                <a:gd name="T7" fmla="*/ 1 h 41"/>
                <a:gd name="T8" fmla="*/ 40 w 41"/>
                <a:gd name="T9" fmla="*/ 28 h 41"/>
                <a:gd name="T10" fmla="*/ 41 w 41"/>
                <a:gd name="T11" fmla="*/ 30 h 41"/>
                <a:gd name="T12" fmla="*/ 29 w 41"/>
                <a:gd name="T13" fmla="*/ 41 h 41"/>
                <a:gd name="T14" fmla="*/ 10 w 41"/>
                <a:gd name="T15" fmla="*/ 12 h 41"/>
                <a:gd name="T16" fmla="*/ 29 w 41"/>
                <a:gd name="T17" fmla="*/ 31 h 41"/>
                <a:gd name="T18" fmla="*/ 33 w 41"/>
                <a:gd name="T19" fmla="*/ 27 h 41"/>
                <a:gd name="T20" fmla="*/ 14 w 41"/>
                <a:gd name="T21" fmla="*/ 8 h 41"/>
                <a:gd name="T22" fmla="*/ 10 w 41"/>
                <a:gd name="T2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41">
                  <a:moveTo>
                    <a:pt x="29" y="41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27" y="2"/>
                    <a:pt x="39" y="14"/>
                    <a:pt x="40" y="28"/>
                  </a:cubicBezTo>
                  <a:cubicBezTo>
                    <a:pt x="41" y="30"/>
                    <a:pt x="41" y="30"/>
                    <a:pt x="41" y="30"/>
                  </a:cubicBezTo>
                  <a:lnTo>
                    <a:pt x="29" y="41"/>
                  </a:lnTo>
                  <a:close/>
                  <a:moveTo>
                    <a:pt x="10" y="12"/>
                  </a:moveTo>
                  <a:cubicBezTo>
                    <a:pt x="29" y="31"/>
                    <a:pt x="29" y="31"/>
                    <a:pt x="29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18"/>
                    <a:pt x="23" y="10"/>
                    <a:pt x="14" y="8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IN" sz="1350" dirty="0">
                <a:cs typeface="+mn-ea"/>
                <a:sym typeface="+mn-lt"/>
              </a:endParaRPr>
            </a:p>
          </p:txBody>
        </p:sp>
      </p:grpSp>
      <p:grpSp>
        <p:nvGrpSpPr>
          <p:cNvPr id="49" name="Group 258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2E573BA5-83F3-409A-A67D-505C7B668EC1}"/>
              </a:ext>
            </a:extLst>
          </p:cNvPr>
          <p:cNvGrpSpPr/>
          <p:nvPr/>
        </p:nvGrpSpPr>
        <p:grpSpPr>
          <a:xfrm>
            <a:off x="6651189" y="2854016"/>
            <a:ext cx="511042" cy="450733"/>
            <a:chOff x="2122488" y="6953250"/>
            <a:chExt cx="511175" cy="450850"/>
          </a:xfrm>
          <a:solidFill>
            <a:schemeClr val="bg1"/>
          </a:solidFill>
        </p:grpSpPr>
        <p:sp>
          <p:nvSpPr>
            <p:cNvPr id="50" name="Freeform 193">
              <a:extLst>
                <a:ext uri="{FF2B5EF4-FFF2-40B4-BE49-F238E27FC236}">
                  <a16:creationId xmlns="" xmlns:a16="http://schemas.microsoft.com/office/drawing/2014/main" id="{7FD5DA61-DA9F-4E52-B4FB-F23F35A8C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5" y="6953250"/>
              <a:ext cx="330200" cy="450850"/>
            </a:xfrm>
            <a:custGeom>
              <a:avLst/>
              <a:gdLst>
                <a:gd name="T0" fmla="*/ 58 w 88"/>
                <a:gd name="T1" fmla="*/ 77 h 120"/>
                <a:gd name="T2" fmla="*/ 88 w 88"/>
                <a:gd name="T3" fmla="*/ 4 h 120"/>
                <a:gd name="T4" fmla="*/ 88 w 88"/>
                <a:gd name="T5" fmla="*/ 0 h 120"/>
                <a:gd name="T6" fmla="*/ 0 w 88"/>
                <a:gd name="T7" fmla="*/ 0 h 120"/>
                <a:gd name="T8" fmla="*/ 0 w 88"/>
                <a:gd name="T9" fmla="*/ 4 h 120"/>
                <a:gd name="T10" fmla="*/ 30 w 88"/>
                <a:gd name="T11" fmla="*/ 77 h 120"/>
                <a:gd name="T12" fmla="*/ 40 w 88"/>
                <a:gd name="T13" fmla="*/ 92 h 120"/>
                <a:gd name="T14" fmla="*/ 40 w 88"/>
                <a:gd name="T15" fmla="*/ 104 h 120"/>
                <a:gd name="T16" fmla="*/ 25 w 88"/>
                <a:gd name="T17" fmla="*/ 112 h 120"/>
                <a:gd name="T18" fmla="*/ 16 w 88"/>
                <a:gd name="T19" fmla="*/ 112 h 120"/>
                <a:gd name="T20" fmla="*/ 8 w 88"/>
                <a:gd name="T21" fmla="*/ 120 h 120"/>
                <a:gd name="T22" fmla="*/ 80 w 88"/>
                <a:gd name="T23" fmla="*/ 120 h 120"/>
                <a:gd name="T24" fmla="*/ 72 w 88"/>
                <a:gd name="T25" fmla="*/ 112 h 120"/>
                <a:gd name="T26" fmla="*/ 63 w 88"/>
                <a:gd name="T27" fmla="*/ 112 h 120"/>
                <a:gd name="T28" fmla="*/ 48 w 88"/>
                <a:gd name="T29" fmla="*/ 104 h 120"/>
                <a:gd name="T30" fmla="*/ 48 w 88"/>
                <a:gd name="T31" fmla="*/ 92 h 120"/>
                <a:gd name="T32" fmla="*/ 58 w 88"/>
                <a:gd name="T33" fmla="*/ 77 h 120"/>
                <a:gd name="T34" fmla="*/ 44 w 88"/>
                <a:gd name="T35" fmla="*/ 80 h 120"/>
                <a:gd name="T36" fmla="*/ 35 w 88"/>
                <a:gd name="T37" fmla="*/ 71 h 120"/>
                <a:gd name="T38" fmla="*/ 8 w 88"/>
                <a:gd name="T39" fmla="*/ 8 h 120"/>
                <a:gd name="T40" fmla="*/ 80 w 88"/>
                <a:gd name="T41" fmla="*/ 8 h 120"/>
                <a:gd name="T42" fmla="*/ 53 w 88"/>
                <a:gd name="T43" fmla="*/ 71 h 120"/>
                <a:gd name="T44" fmla="*/ 44 w 88"/>
                <a:gd name="T45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" h="120">
                  <a:moveTo>
                    <a:pt x="58" y="77"/>
                  </a:moveTo>
                  <a:cubicBezTo>
                    <a:pt x="70" y="68"/>
                    <a:pt x="88" y="55"/>
                    <a:pt x="88" y="4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5"/>
                    <a:pt x="18" y="68"/>
                    <a:pt x="30" y="77"/>
                  </a:cubicBezTo>
                  <a:cubicBezTo>
                    <a:pt x="37" y="83"/>
                    <a:pt x="40" y="86"/>
                    <a:pt x="40" y="92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5"/>
                    <a:pt x="27" y="107"/>
                    <a:pt x="25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2" y="112"/>
                    <a:pt x="8" y="116"/>
                    <a:pt x="8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16"/>
                    <a:pt x="76" y="112"/>
                    <a:pt x="72" y="11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1" y="107"/>
                    <a:pt x="54" y="105"/>
                    <a:pt x="48" y="104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86"/>
                    <a:pt x="51" y="83"/>
                    <a:pt x="58" y="77"/>
                  </a:cubicBezTo>
                  <a:close/>
                  <a:moveTo>
                    <a:pt x="44" y="80"/>
                  </a:moveTo>
                  <a:cubicBezTo>
                    <a:pt x="42" y="76"/>
                    <a:pt x="38" y="74"/>
                    <a:pt x="35" y="71"/>
                  </a:cubicBezTo>
                  <a:cubicBezTo>
                    <a:pt x="24" y="63"/>
                    <a:pt x="9" y="51"/>
                    <a:pt x="8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79" y="51"/>
                    <a:pt x="64" y="63"/>
                    <a:pt x="53" y="71"/>
                  </a:cubicBezTo>
                  <a:cubicBezTo>
                    <a:pt x="50" y="74"/>
                    <a:pt x="46" y="76"/>
                    <a:pt x="4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IN" sz="1350" dirty="0">
                <a:cs typeface="+mn-ea"/>
                <a:sym typeface="+mn-lt"/>
              </a:endParaRPr>
            </a:p>
          </p:txBody>
        </p:sp>
        <p:sp>
          <p:nvSpPr>
            <p:cNvPr id="51" name="Freeform 194">
              <a:extLst>
                <a:ext uri="{FF2B5EF4-FFF2-40B4-BE49-F238E27FC236}">
                  <a16:creationId xmlns="" xmlns:a16="http://schemas.microsoft.com/office/drawing/2014/main" id="{F6B7D2DB-8E83-4DB9-B6EF-B8606C5AD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88" y="6983413"/>
              <a:ext cx="169862" cy="225425"/>
            </a:xfrm>
            <a:custGeom>
              <a:avLst/>
              <a:gdLst>
                <a:gd name="T0" fmla="*/ 43 w 45"/>
                <a:gd name="T1" fmla="*/ 60 h 60"/>
                <a:gd name="T2" fmla="*/ 0 w 45"/>
                <a:gd name="T3" fmla="*/ 4 h 60"/>
                <a:gd name="T4" fmla="*/ 0 w 45"/>
                <a:gd name="T5" fmla="*/ 0 h 60"/>
                <a:gd name="T6" fmla="*/ 28 w 45"/>
                <a:gd name="T7" fmla="*/ 0 h 60"/>
                <a:gd name="T8" fmla="*/ 28 w 45"/>
                <a:gd name="T9" fmla="*/ 8 h 60"/>
                <a:gd name="T10" fmla="*/ 8 w 45"/>
                <a:gd name="T11" fmla="*/ 8 h 60"/>
                <a:gd name="T12" fmla="*/ 45 w 45"/>
                <a:gd name="T13" fmla="*/ 52 h 60"/>
                <a:gd name="T14" fmla="*/ 43 w 45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60">
                  <a:moveTo>
                    <a:pt x="43" y="60"/>
                  </a:moveTo>
                  <a:cubicBezTo>
                    <a:pt x="43" y="60"/>
                    <a:pt x="0" y="51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45"/>
                    <a:pt x="44" y="52"/>
                    <a:pt x="45" y="52"/>
                  </a:cubicBezTo>
                  <a:lnTo>
                    <a:pt x="43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IN" sz="1350" dirty="0">
                <a:cs typeface="+mn-ea"/>
                <a:sym typeface="+mn-lt"/>
              </a:endParaRPr>
            </a:p>
          </p:txBody>
        </p:sp>
        <p:sp>
          <p:nvSpPr>
            <p:cNvPr id="52" name="Freeform 195">
              <a:extLst>
                <a:ext uri="{FF2B5EF4-FFF2-40B4-BE49-F238E27FC236}">
                  <a16:creationId xmlns="" xmlns:a16="http://schemas.microsoft.com/office/drawing/2014/main" id="{CEEDC73A-C031-4428-B7DB-733BC5CE4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388" y="6983413"/>
              <a:ext cx="168275" cy="225425"/>
            </a:xfrm>
            <a:custGeom>
              <a:avLst/>
              <a:gdLst>
                <a:gd name="T0" fmla="*/ 2 w 45"/>
                <a:gd name="T1" fmla="*/ 60 h 60"/>
                <a:gd name="T2" fmla="*/ 0 w 45"/>
                <a:gd name="T3" fmla="*/ 52 h 60"/>
                <a:gd name="T4" fmla="*/ 37 w 45"/>
                <a:gd name="T5" fmla="*/ 8 h 60"/>
                <a:gd name="T6" fmla="*/ 17 w 45"/>
                <a:gd name="T7" fmla="*/ 8 h 60"/>
                <a:gd name="T8" fmla="*/ 17 w 45"/>
                <a:gd name="T9" fmla="*/ 0 h 60"/>
                <a:gd name="T10" fmla="*/ 45 w 45"/>
                <a:gd name="T11" fmla="*/ 0 h 60"/>
                <a:gd name="T12" fmla="*/ 45 w 45"/>
                <a:gd name="T13" fmla="*/ 4 h 60"/>
                <a:gd name="T14" fmla="*/ 2 w 45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60">
                  <a:moveTo>
                    <a:pt x="2" y="6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52"/>
                    <a:pt x="35" y="45"/>
                    <a:pt x="3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1"/>
                    <a:pt x="2" y="60"/>
                    <a:pt x="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IN" sz="1350" dirty="0">
                <a:cs typeface="+mn-ea"/>
                <a:sym typeface="+mn-lt"/>
              </a:endParaRPr>
            </a:p>
          </p:txBody>
        </p:sp>
      </p:grpSp>
      <p:grpSp>
        <p:nvGrpSpPr>
          <p:cNvPr id="53" name="Group 259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30B2F8D9-A2AC-4795-8078-C9BC5EAC5430}"/>
              </a:ext>
            </a:extLst>
          </p:cNvPr>
          <p:cNvGrpSpPr/>
          <p:nvPr/>
        </p:nvGrpSpPr>
        <p:grpSpPr>
          <a:xfrm>
            <a:off x="6419726" y="4478609"/>
            <a:ext cx="479299" cy="450733"/>
            <a:chOff x="2874963" y="6923088"/>
            <a:chExt cx="479424" cy="450850"/>
          </a:xfrm>
          <a:solidFill>
            <a:schemeClr val="bg1"/>
          </a:solidFill>
        </p:grpSpPr>
        <p:sp>
          <p:nvSpPr>
            <p:cNvPr id="54" name="Freeform 196">
              <a:extLst>
                <a:ext uri="{FF2B5EF4-FFF2-40B4-BE49-F238E27FC236}">
                  <a16:creationId xmlns="" xmlns:a16="http://schemas.microsoft.com/office/drawing/2014/main" id="{AA835BD2-5A70-4683-A021-ABFD4F48E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9900" y="6923088"/>
              <a:ext cx="344487" cy="450850"/>
            </a:xfrm>
            <a:custGeom>
              <a:avLst/>
              <a:gdLst>
                <a:gd name="T0" fmla="*/ 92 w 92"/>
                <a:gd name="T1" fmla="*/ 61 h 120"/>
                <a:gd name="T2" fmla="*/ 76 w 92"/>
                <a:gd name="T3" fmla="*/ 48 h 120"/>
                <a:gd name="T4" fmla="*/ 49 w 92"/>
                <a:gd name="T5" fmla="*/ 48 h 120"/>
                <a:gd name="T6" fmla="*/ 52 w 92"/>
                <a:gd name="T7" fmla="*/ 28 h 120"/>
                <a:gd name="T8" fmla="*/ 40 w 92"/>
                <a:gd name="T9" fmla="*/ 0 h 120"/>
                <a:gd name="T10" fmla="*/ 30 w 92"/>
                <a:gd name="T11" fmla="*/ 3 h 120"/>
                <a:gd name="T12" fmla="*/ 28 w 92"/>
                <a:gd name="T13" fmla="*/ 5 h 120"/>
                <a:gd name="T14" fmla="*/ 24 w 92"/>
                <a:gd name="T15" fmla="*/ 27 h 120"/>
                <a:gd name="T16" fmla="*/ 0 w 92"/>
                <a:gd name="T17" fmla="*/ 55 h 120"/>
                <a:gd name="T18" fmla="*/ 0 w 92"/>
                <a:gd name="T19" fmla="*/ 112 h 120"/>
                <a:gd name="T20" fmla="*/ 10 w 92"/>
                <a:gd name="T21" fmla="*/ 116 h 120"/>
                <a:gd name="T22" fmla="*/ 24 w 92"/>
                <a:gd name="T23" fmla="*/ 120 h 120"/>
                <a:gd name="T24" fmla="*/ 62 w 92"/>
                <a:gd name="T25" fmla="*/ 120 h 120"/>
                <a:gd name="T26" fmla="*/ 76 w 92"/>
                <a:gd name="T27" fmla="*/ 108 h 120"/>
                <a:gd name="T28" fmla="*/ 76 w 92"/>
                <a:gd name="T29" fmla="*/ 105 h 120"/>
                <a:gd name="T30" fmla="*/ 84 w 92"/>
                <a:gd name="T31" fmla="*/ 94 h 120"/>
                <a:gd name="T32" fmla="*/ 83 w 92"/>
                <a:gd name="T33" fmla="*/ 88 h 120"/>
                <a:gd name="T34" fmla="*/ 89 w 92"/>
                <a:gd name="T35" fmla="*/ 78 h 120"/>
                <a:gd name="T36" fmla="*/ 86 w 92"/>
                <a:gd name="T37" fmla="*/ 71 h 120"/>
                <a:gd name="T38" fmla="*/ 92 w 92"/>
                <a:gd name="T39" fmla="*/ 61 h 120"/>
                <a:gd name="T40" fmla="*/ 84 w 92"/>
                <a:gd name="T41" fmla="*/ 61 h 120"/>
                <a:gd name="T42" fmla="*/ 78 w 92"/>
                <a:gd name="T43" fmla="*/ 69 h 120"/>
                <a:gd name="T44" fmla="*/ 81 w 92"/>
                <a:gd name="T45" fmla="*/ 78 h 120"/>
                <a:gd name="T46" fmla="*/ 74 w 92"/>
                <a:gd name="T47" fmla="*/ 85 h 120"/>
                <a:gd name="T48" fmla="*/ 76 w 92"/>
                <a:gd name="T49" fmla="*/ 94 h 120"/>
                <a:gd name="T50" fmla="*/ 76 w 92"/>
                <a:gd name="T51" fmla="*/ 95 h 120"/>
                <a:gd name="T52" fmla="*/ 68 w 92"/>
                <a:gd name="T53" fmla="*/ 101 h 120"/>
                <a:gd name="T54" fmla="*/ 68 w 92"/>
                <a:gd name="T55" fmla="*/ 108 h 120"/>
                <a:gd name="T56" fmla="*/ 62 w 92"/>
                <a:gd name="T57" fmla="*/ 112 h 120"/>
                <a:gd name="T58" fmla="*/ 24 w 92"/>
                <a:gd name="T59" fmla="*/ 112 h 120"/>
                <a:gd name="T60" fmla="*/ 14 w 92"/>
                <a:gd name="T61" fmla="*/ 108 h 120"/>
                <a:gd name="T62" fmla="*/ 4 w 92"/>
                <a:gd name="T63" fmla="*/ 105 h 120"/>
                <a:gd name="T64" fmla="*/ 4 w 92"/>
                <a:gd name="T65" fmla="*/ 62 h 120"/>
                <a:gd name="T66" fmla="*/ 32 w 92"/>
                <a:gd name="T67" fmla="*/ 29 h 120"/>
                <a:gd name="T68" fmla="*/ 32 w 92"/>
                <a:gd name="T69" fmla="*/ 29 h 120"/>
                <a:gd name="T70" fmla="*/ 36 w 92"/>
                <a:gd name="T71" fmla="*/ 9 h 120"/>
                <a:gd name="T72" fmla="*/ 40 w 92"/>
                <a:gd name="T73" fmla="*/ 8 h 120"/>
                <a:gd name="T74" fmla="*/ 44 w 92"/>
                <a:gd name="T75" fmla="*/ 28 h 120"/>
                <a:gd name="T76" fmla="*/ 41 w 92"/>
                <a:gd name="T77" fmla="*/ 48 h 120"/>
                <a:gd name="T78" fmla="*/ 40 w 92"/>
                <a:gd name="T79" fmla="*/ 48 h 120"/>
                <a:gd name="T80" fmla="*/ 36 w 92"/>
                <a:gd name="T81" fmla="*/ 52 h 120"/>
                <a:gd name="T82" fmla="*/ 40 w 92"/>
                <a:gd name="T83" fmla="*/ 56 h 120"/>
                <a:gd name="T84" fmla="*/ 76 w 92"/>
                <a:gd name="T85" fmla="*/ 56 h 120"/>
                <a:gd name="T86" fmla="*/ 84 w 92"/>
                <a:gd name="T87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" h="120">
                  <a:moveTo>
                    <a:pt x="92" y="61"/>
                  </a:moveTo>
                  <a:cubicBezTo>
                    <a:pt x="92" y="53"/>
                    <a:pt x="85" y="48"/>
                    <a:pt x="76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1"/>
                    <a:pt x="52" y="34"/>
                    <a:pt x="52" y="28"/>
                  </a:cubicBezTo>
                  <a:cubicBezTo>
                    <a:pt x="52" y="5"/>
                    <a:pt x="45" y="0"/>
                    <a:pt x="40" y="0"/>
                  </a:cubicBezTo>
                  <a:cubicBezTo>
                    <a:pt x="36" y="0"/>
                    <a:pt x="34" y="0"/>
                    <a:pt x="30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0" y="38"/>
                    <a:pt x="9" y="48"/>
                    <a:pt x="0" y="55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2"/>
                    <a:pt x="7" y="114"/>
                    <a:pt x="10" y="116"/>
                  </a:cubicBezTo>
                  <a:cubicBezTo>
                    <a:pt x="15" y="118"/>
                    <a:pt x="19" y="120"/>
                    <a:pt x="24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70" y="120"/>
                    <a:pt x="76" y="114"/>
                    <a:pt x="76" y="108"/>
                  </a:cubicBezTo>
                  <a:cubicBezTo>
                    <a:pt x="76" y="107"/>
                    <a:pt x="76" y="106"/>
                    <a:pt x="76" y="105"/>
                  </a:cubicBezTo>
                  <a:cubicBezTo>
                    <a:pt x="81" y="103"/>
                    <a:pt x="84" y="99"/>
                    <a:pt x="84" y="94"/>
                  </a:cubicBezTo>
                  <a:cubicBezTo>
                    <a:pt x="84" y="92"/>
                    <a:pt x="84" y="90"/>
                    <a:pt x="83" y="88"/>
                  </a:cubicBezTo>
                  <a:cubicBezTo>
                    <a:pt x="86" y="86"/>
                    <a:pt x="89" y="82"/>
                    <a:pt x="89" y="78"/>
                  </a:cubicBezTo>
                  <a:cubicBezTo>
                    <a:pt x="89" y="76"/>
                    <a:pt x="88" y="73"/>
                    <a:pt x="86" y="71"/>
                  </a:cubicBezTo>
                  <a:cubicBezTo>
                    <a:pt x="90" y="69"/>
                    <a:pt x="92" y="65"/>
                    <a:pt x="92" y="61"/>
                  </a:cubicBezTo>
                  <a:close/>
                  <a:moveTo>
                    <a:pt x="84" y="61"/>
                  </a:moveTo>
                  <a:cubicBezTo>
                    <a:pt x="84" y="66"/>
                    <a:pt x="78" y="67"/>
                    <a:pt x="78" y="69"/>
                  </a:cubicBezTo>
                  <a:cubicBezTo>
                    <a:pt x="77" y="72"/>
                    <a:pt x="81" y="73"/>
                    <a:pt x="81" y="78"/>
                  </a:cubicBezTo>
                  <a:cubicBezTo>
                    <a:pt x="81" y="83"/>
                    <a:pt x="75" y="83"/>
                    <a:pt x="74" y="85"/>
                  </a:cubicBezTo>
                  <a:cubicBezTo>
                    <a:pt x="73" y="88"/>
                    <a:pt x="76" y="89"/>
                    <a:pt x="76" y="94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5" y="99"/>
                    <a:pt x="69" y="99"/>
                    <a:pt x="68" y="101"/>
                  </a:cubicBezTo>
                  <a:cubicBezTo>
                    <a:pt x="67" y="103"/>
                    <a:pt x="68" y="104"/>
                    <a:pt x="68" y="108"/>
                  </a:cubicBezTo>
                  <a:cubicBezTo>
                    <a:pt x="68" y="110"/>
                    <a:pt x="65" y="112"/>
                    <a:pt x="62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1" y="112"/>
                    <a:pt x="17" y="110"/>
                    <a:pt x="14" y="108"/>
                  </a:cubicBezTo>
                  <a:cubicBezTo>
                    <a:pt x="11" y="107"/>
                    <a:pt x="7" y="105"/>
                    <a:pt x="4" y="105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14" y="54"/>
                    <a:pt x="27" y="43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8"/>
                    <a:pt x="38" y="8"/>
                    <a:pt x="40" y="8"/>
                  </a:cubicBezTo>
                  <a:cubicBezTo>
                    <a:pt x="41" y="8"/>
                    <a:pt x="44" y="13"/>
                    <a:pt x="44" y="28"/>
                  </a:cubicBezTo>
                  <a:cubicBezTo>
                    <a:pt x="44" y="34"/>
                    <a:pt x="43" y="41"/>
                    <a:pt x="41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8" y="48"/>
                    <a:pt x="36" y="50"/>
                    <a:pt x="36" y="52"/>
                  </a:cubicBezTo>
                  <a:cubicBezTo>
                    <a:pt x="36" y="54"/>
                    <a:pt x="38" y="56"/>
                    <a:pt x="40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80" y="56"/>
                    <a:pt x="84" y="58"/>
                    <a:pt x="8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IN" sz="1350" dirty="0">
                <a:cs typeface="+mn-ea"/>
                <a:sym typeface="+mn-lt"/>
              </a:endParaRPr>
            </a:p>
          </p:txBody>
        </p:sp>
        <p:sp>
          <p:nvSpPr>
            <p:cNvPr id="55" name="Freeform 197">
              <a:extLst>
                <a:ext uri="{FF2B5EF4-FFF2-40B4-BE49-F238E27FC236}">
                  <a16:creationId xmlns="" xmlns:a16="http://schemas.microsoft.com/office/drawing/2014/main" id="{F252E179-F78D-4012-95EA-4ECF3B700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4963" y="7104063"/>
              <a:ext cx="149225" cy="269875"/>
            </a:xfrm>
            <a:custGeom>
              <a:avLst/>
              <a:gdLst>
                <a:gd name="T0" fmla="*/ 32 w 40"/>
                <a:gd name="T1" fmla="*/ 72 h 72"/>
                <a:gd name="T2" fmla="*/ 8 w 40"/>
                <a:gd name="T3" fmla="*/ 72 h 72"/>
                <a:gd name="T4" fmla="*/ 0 w 40"/>
                <a:gd name="T5" fmla="*/ 64 h 72"/>
                <a:gd name="T6" fmla="*/ 0 w 40"/>
                <a:gd name="T7" fmla="*/ 8 h 72"/>
                <a:gd name="T8" fmla="*/ 8 w 40"/>
                <a:gd name="T9" fmla="*/ 0 h 72"/>
                <a:gd name="T10" fmla="*/ 32 w 40"/>
                <a:gd name="T11" fmla="*/ 0 h 72"/>
                <a:gd name="T12" fmla="*/ 40 w 40"/>
                <a:gd name="T13" fmla="*/ 8 h 72"/>
                <a:gd name="T14" fmla="*/ 40 w 40"/>
                <a:gd name="T15" fmla="*/ 64 h 72"/>
                <a:gd name="T16" fmla="*/ 32 w 40"/>
                <a:gd name="T17" fmla="*/ 72 h 72"/>
                <a:gd name="T18" fmla="*/ 32 w 40"/>
                <a:gd name="T19" fmla="*/ 64 h 72"/>
                <a:gd name="T20" fmla="*/ 32 w 40"/>
                <a:gd name="T21" fmla="*/ 64 h 72"/>
                <a:gd name="T22" fmla="*/ 8 w 40"/>
                <a:gd name="T23" fmla="*/ 8 h 72"/>
                <a:gd name="T24" fmla="*/ 8 w 40"/>
                <a:gd name="T25" fmla="*/ 64 h 72"/>
                <a:gd name="T26" fmla="*/ 32 w 40"/>
                <a:gd name="T27" fmla="*/ 64 h 72"/>
                <a:gd name="T28" fmla="*/ 32 w 40"/>
                <a:gd name="T29" fmla="*/ 8 h 72"/>
                <a:gd name="T30" fmla="*/ 8 w 40"/>
                <a:gd name="T31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72">
                  <a:moveTo>
                    <a:pt x="32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8"/>
                    <a:pt x="0" y="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6" y="0"/>
                    <a:pt x="40" y="4"/>
                    <a:pt x="40" y="8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8"/>
                    <a:pt x="36" y="72"/>
                    <a:pt x="32" y="72"/>
                  </a:cubicBezTo>
                  <a:close/>
                  <a:moveTo>
                    <a:pt x="32" y="64"/>
                  </a:moveTo>
                  <a:cubicBezTo>
                    <a:pt x="32" y="64"/>
                    <a:pt x="32" y="64"/>
                    <a:pt x="32" y="64"/>
                  </a:cubicBezTo>
                  <a:moveTo>
                    <a:pt x="8" y="8"/>
                  </a:moveTo>
                  <a:cubicBezTo>
                    <a:pt x="8" y="64"/>
                    <a:pt x="8" y="64"/>
                    <a:pt x="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8"/>
                    <a:pt x="32" y="8"/>
                    <a:pt x="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IN" sz="1350" dirty="0">
                <a:cs typeface="+mn-ea"/>
                <a:sym typeface="+mn-lt"/>
              </a:endParaRPr>
            </a:p>
          </p:txBody>
        </p:sp>
        <p:sp>
          <p:nvSpPr>
            <p:cNvPr id="56" name="Line 198">
              <a:extLst>
                <a:ext uri="{FF2B5EF4-FFF2-40B4-BE49-F238E27FC236}">
                  <a16:creationId xmlns="" xmlns:a16="http://schemas.microsoft.com/office/drawing/2014/main" id="{03E294F8-4446-4D56-B6F9-FD1B50282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538" y="713422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IN" sz="1350" dirty="0">
                <a:cs typeface="+mn-ea"/>
                <a:sym typeface="+mn-lt"/>
              </a:endParaRPr>
            </a:p>
          </p:txBody>
        </p:sp>
        <p:sp>
          <p:nvSpPr>
            <p:cNvPr id="57" name="Line 199">
              <a:extLst>
                <a:ext uri="{FF2B5EF4-FFF2-40B4-BE49-F238E27FC236}">
                  <a16:creationId xmlns="" xmlns:a16="http://schemas.microsoft.com/office/drawing/2014/main" id="{915A9724-AEF1-46F0-BFBD-F0EB8DFC8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538" y="713422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IN" sz="1350" dirty="0">
                <a:cs typeface="+mn-ea"/>
                <a:sym typeface="+mn-lt"/>
              </a:endParaRPr>
            </a:p>
          </p:txBody>
        </p:sp>
      </p:grpSp>
      <p:sp>
        <p:nvSpPr>
          <p:cNvPr id="12" name="e7d195523061f1c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 hidden="1">
            <a:extLst>
              <a:ext uri="{FF2B5EF4-FFF2-40B4-BE49-F238E27FC236}">
                <a16:creationId xmlns="" xmlns:a16="http://schemas.microsoft.com/office/drawing/2014/main" id="{74BE57DB-6304-4F9C-8DEC-751759B40E9B}"/>
              </a:ext>
            </a:extLst>
          </p:cNvPr>
          <p:cNvSpPr txBox="1"/>
          <p:nvPr/>
        </p:nvSpPr>
        <p:spPr>
          <a:xfrm>
            <a:off x="-355600" y="1803400"/>
            <a:ext cx="29892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e7d195523061f1c07797a755f80b33936a4bdb71a1e2e9b3B62BFFCC95B79A52B69A880DC502B9E829A24DBA5CC298944ED7C125A3C86A656AA7F644DB8944AD014E04A9878B8132B29416743944FF5DF7B305328D74A606473A2245CF56CC8645AB564CB57661BDFEEB7A97C9C70052F858D888A9303BD944E31C4FEC3188E7FD6EC68044F9A740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20922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DD6F592D-F6EB-4C48-B8A5-F21D58BF48B2}"/>
              </a:ext>
            </a:extLst>
          </p:cNvPr>
          <p:cNvGrpSpPr/>
          <p:nvPr/>
        </p:nvGrpSpPr>
        <p:grpSpPr>
          <a:xfrm>
            <a:off x="4036021" y="2666819"/>
            <a:ext cx="755650" cy="1035050"/>
            <a:chOff x="2237661" y="2909888"/>
            <a:chExt cx="755650" cy="1035050"/>
          </a:xfrm>
        </p:grpSpPr>
        <p:sp>
          <p:nvSpPr>
            <p:cNvPr id="220" name="Freeform 53">
              <a:extLst>
                <a:ext uri="{FF2B5EF4-FFF2-40B4-BE49-F238E27FC236}">
                  <a16:creationId xmlns="" xmlns:a16="http://schemas.microsoft.com/office/drawing/2014/main" id="{94487E95-AF85-4100-ADF1-70DB5572C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661" y="3179763"/>
              <a:ext cx="336550" cy="334963"/>
            </a:xfrm>
            <a:custGeom>
              <a:avLst/>
              <a:gdLst>
                <a:gd name="T0" fmla="*/ 51 w 212"/>
                <a:gd name="T1" fmla="*/ 16 h 211"/>
                <a:gd name="T2" fmla="*/ 55 w 212"/>
                <a:gd name="T3" fmla="*/ 14 h 211"/>
                <a:gd name="T4" fmla="*/ 19 w 212"/>
                <a:gd name="T5" fmla="*/ 46 h 211"/>
                <a:gd name="T6" fmla="*/ 99 w 212"/>
                <a:gd name="T7" fmla="*/ 0 h 211"/>
                <a:gd name="T8" fmla="*/ 14 w 212"/>
                <a:gd name="T9" fmla="*/ 53 h 211"/>
                <a:gd name="T10" fmla="*/ 107 w 212"/>
                <a:gd name="T11" fmla="*/ 0 h 211"/>
                <a:gd name="T12" fmla="*/ 7 w 212"/>
                <a:gd name="T13" fmla="*/ 68 h 211"/>
                <a:gd name="T14" fmla="*/ 122 w 212"/>
                <a:gd name="T15" fmla="*/ 1 h 211"/>
                <a:gd name="T16" fmla="*/ 6 w 212"/>
                <a:gd name="T17" fmla="*/ 75 h 211"/>
                <a:gd name="T18" fmla="*/ 129 w 212"/>
                <a:gd name="T19" fmla="*/ 3 h 211"/>
                <a:gd name="T20" fmla="*/ 3 w 212"/>
                <a:gd name="T21" fmla="*/ 82 h 211"/>
                <a:gd name="T22" fmla="*/ 136 w 212"/>
                <a:gd name="T23" fmla="*/ 4 h 211"/>
                <a:gd name="T24" fmla="*/ 2 w 212"/>
                <a:gd name="T25" fmla="*/ 87 h 211"/>
                <a:gd name="T26" fmla="*/ 143 w 212"/>
                <a:gd name="T27" fmla="*/ 7 h 211"/>
                <a:gd name="T28" fmla="*/ 2 w 212"/>
                <a:gd name="T29" fmla="*/ 91 h 211"/>
                <a:gd name="T30" fmla="*/ 147 w 212"/>
                <a:gd name="T31" fmla="*/ 8 h 211"/>
                <a:gd name="T32" fmla="*/ 0 w 212"/>
                <a:gd name="T33" fmla="*/ 106 h 211"/>
                <a:gd name="T34" fmla="*/ 160 w 212"/>
                <a:gd name="T35" fmla="*/ 15 h 211"/>
                <a:gd name="T36" fmla="*/ 2 w 212"/>
                <a:gd name="T37" fmla="*/ 120 h 211"/>
                <a:gd name="T38" fmla="*/ 171 w 212"/>
                <a:gd name="T39" fmla="*/ 22 h 211"/>
                <a:gd name="T40" fmla="*/ 2 w 212"/>
                <a:gd name="T41" fmla="*/ 124 h 211"/>
                <a:gd name="T42" fmla="*/ 174 w 212"/>
                <a:gd name="T43" fmla="*/ 25 h 211"/>
                <a:gd name="T44" fmla="*/ 4 w 212"/>
                <a:gd name="T45" fmla="*/ 135 h 211"/>
                <a:gd name="T46" fmla="*/ 182 w 212"/>
                <a:gd name="T47" fmla="*/ 33 h 211"/>
                <a:gd name="T48" fmla="*/ 4 w 212"/>
                <a:gd name="T49" fmla="*/ 135 h 211"/>
                <a:gd name="T50" fmla="*/ 182 w 212"/>
                <a:gd name="T51" fmla="*/ 33 h 211"/>
                <a:gd name="T52" fmla="*/ 7 w 212"/>
                <a:gd name="T53" fmla="*/ 143 h 211"/>
                <a:gd name="T54" fmla="*/ 188 w 212"/>
                <a:gd name="T55" fmla="*/ 38 h 211"/>
                <a:gd name="T56" fmla="*/ 10 w 212"/>
                <a:gd name="T57" fmla="*/ 148 h 211"/>
                <a:gd name="T58" fmla="*/ 192 w 212"/>
                <a:gd name="T59" fmla="*/ 44 h 211"/>
                <a:gd name="T60" fmla="*/ 11 w 212"/>
                <a:gd name="T61" fmla="*/ 152 h 211"/>
                <a:gd name="T62" fmla="*/ 194 w 212"/>
                <a:gd name="T63" fmla="*/ 48 h 211"/>
                <a:gd name="T64" fmla="*/ 18 w 212"/>
                <a:gd name="T65" fmla="*/ 163 h 211"/>
                <a:gd name="T66" fmla="*/ 200 w 212"/>
                <a:gd name="T67" fmla="*/ 59 h 211"/>
                <a:gd name="T68" fmla="*/ 24 w 212"/>
                <a:gd name="T69" fmla="*/ 171 h 211"/>
                <a:gd name="T70" fmla="*/ 205 w 212"/>
                <a:gd name="T71" fmla="*/ 68 h 211"/>
                <a:gd name="T72" fmla="*/ 28 w 212"/>
                <a:gd name="T73" fmla="*/ 177 h 211"/>
                <a:gd name="T74" fmla="*/ 207 w 212"/>
                <a:gd name="T75" fmla="*/ 73 h 211"/>
                <a:gd name="T76" fmla="*/ 39 w 212"/>
                <a:gd name="T77" fmla="*/ 186 h 211"/>
                <a:gd name="T78" fmla="*/ 211 w 212"/>
                <a:gd name="T79" fmla="*/ 87 h 211"/>
                <a:gd name="T80" fmla="*/ 41 w 212"/>
                <a:gd name="T81" fmla="*/ 189 h 211"/>
                <a:gd name="T82" fmla="*/ 211 w 212"/>
                <a:gd name="T83" fmla="*/ 91 h 211"/>
                <a:gd name="T84" fmla="*/ 54 w 212"/>
                <a:gd name="T85" fmla="*/ 197 h 211"/>
                <a:gd name="T86" fmla="*/ 212 w 212"/>
                <a:gd name="T87" fmla="*/ 105 h 211"/>
                <a:gd name="T88" fmla="*/ 63 w 212"/>
                <a:gd name="T89" fmla="*/ 201 h 211"/>
                <a:gd name="T90" fmla="*/ 211 w 212"/>
                <a:gd name="T91" fmla="*/ 116 h 211"/>
                <a:gd name="T92" fmla="*/ 78 w 212"/>
                <a:gd name="T93" fmla="*/ 207 h 211"/>
                <a:gd name="T94" fmla="*/ 208 w 212"/>
                <a:gd name="T95" fmla="*/ 132 h 211"/>
                <a:gd name="T96" fmla="*/ 93 w 212"/>
                <a:gd name="T97" fmla="*/ 209 h 211"/>
                <a:gd name="T98" fmla="*/ 204 w 212"/>
                <a:gd name="T99" fmla="*/ 145 h 211"/>
                <a:gd name="T100" fmla="*/ 110 w 212"/>
                <a:gd name="T101" fmla="*/ 211 h 211"/>
                <a:gd name="T102" fmla="*/ 196 w 212"/>
                <a:gd name="T103" fmla="*/ 160 h 211"/>
                <a:gd name="T104" fmla="*/ 119 w 212"/>
                <a:gd name="T105" fmla="*/ 209 h 211"/>
                <a:gd name="T106" fmla="*/ 190 w 212"/>
                <a:gd name="T107" fmla="*/ 169 h 211"/>
                <a:gd name="T108" fmla="*/ 149 w 212"/>
                <a:gd name="T109" fmla="*/ 201 h 211"/>
                <a:gd name="T110" fmla="*/ 167 w 212"/>
                <a:gd name="T111" fmla="*/ 190 h 211"/>
                <a:gd name="T112" fmla="*/ 158 w 212"/>
                <a:gd name="T113" fmla="*/ 197 h 211"/>
                <a:gd name="T114" fmla="*/ 162 w 212"/>
                <a:gd name="T115" fmla="*/ 19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" h="211">
                  <a:moveTo>
                    <a:pt x="51" y="16"/>
                  </a:moveTo>
                  <a:lnTo>
                    <a:pt x="55" y="14"/>
                  </a:lnTo>
                  <a:lnTo>
                    <a:pt x="19" y="46"/>
                  </a:lnTo>
                  <a:lnTo>
                    <a:pt x="99" y="0"/>
                  </a:lnTo>
                  <a:lnTo>
                    <a:pt x="14" y="53"/>
                  </a:lnTo>
                  <a:lnTo>
                    <a:pt x="107" y="0"/>
                  </a:lnTo>
                  <a:lnTo>
                    <a:pt x="7" y="68"/>
                  </a:lnTo>
                  <a:lnTo>
                    <a:pt x="122" y="1"/>
                  </a:lnTo>
                  <a:lnTo>
                    <a:pt x="6" y="75"/>
                  </a:lnTo>
                  <a:lnTo>
                    <a:pt x="129" y="3"/>
                  </a:lnTo>
                  <a:lnTo>
                    <a:pt x="3" y="82"/>
                  </a:lnTo>
                  <a:lnTo>
                    <a:pt x="136" y="4"/>
                  </a:lnTo>
                  <a:lnTo>
                    <a:pt x="2" y="87"/>
                  </a:lnTo>
                  <a:lnTo>
                    <a:pt x="143" y="7"/>
                  </a:lnTo>
                  <a:lnTo>
                    <a:pt x="2" y="91"/>
                  </a:lnTo>
                  <a:lnTo>
                    <a:pt x="147" y="8"/>
                  </a:lnTo>
                  <a:lnTo>
                    <a:pt x="0" y="106"/>
                  </a:lnTo>
                  <a:lnTo>
                    <a:pt x="160" y="15"/>
                  </a:lnTo>
                  <a:lnTo>
                    <a:pt x="2" y="120"/>
                  </a:lnTo>
                  <a:lnTo>
                    <a:pt x="171" y="22"/>
                  </a:lnTo>
                  <a:lnTo>
                    <a:pt x="2" y="124"/>
                  </a:lnTo>
                  <a:lnTo>
                    <a:pt x="174" y="25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7" y="143"/>
                  </a:lnTo>
                  <a:lnTo>
                    <a:pt x="188" y="38"/>
                  </a:lnTo>
                  <a:lnTo>
                    <a:pt x="10" y="148"/>
                  </a:lnTo>
                  <a:lnTo>
                    <a:pt x="192" y="44"/>
                  </a:lnTo>
                  <a:lnTo>
                    <a:pt x="11" y="152"/>
                  </a:lnTo>
                  <a:lnTo>
                    <a:pt x="194" y="48"/>
                  </a:lnTo>
                  <a:lnTo>
                    <a:pt x="18" y="163"/>
                  </a:lnTo>
                  <a:lnTo>
                    <a:pt x="200" y="59"/>
                  </a:lnTo>
                  <a:lnTo>
                    <a:pt x="24" y="171"/>
                  </a:lnTo>
                  <a:lnTo>
                    <a:pt x="205" y="68"/>
                  </a:lnTo>
                  <a:lnTo>
                    <a:pt x="28" y="177"/>
                  </a:lnTo>
                  <a:lnTo>
                    <a:pt x="207" y="73"/>
                  </a:lnTo>
                  <a:lnTo>
                    <a:pt x="39" y="186"/>
                  </a:lnTo>
                  <a:lnTo>
                    <a:pt x="211" y="87"/>
                  </a:lnTo>
                  <a:lnTo>
                    <a:pt x="41" y="189"/>
                  </a:lnTo>
                  <a:lnTo>
                    <a:pt x="211" y="91"/>
                  </a:lnTo>
                  <a:lnTo>
                    <a:pt x="54" y="197"/>
                  </a:lnTo>
                  <a:lnTo>
                    <a:pt x="212" y="105"/>
                  </a:lnTo>
                  <a:lnTo>
                    <a:pt x="63" y="201"/>
                  </a:lnTo>
                  <a:lnTo>
                    <a:pt x="211" y="116"/>
                  </a:lnTo>
                  <a:lnTo>
                    <a:pt x="78" y="207"/>
                  </a:lnTo>
                  <a:lnTo>
                    <a:pt x="208" y="132"/>
                  </a:lnTo>
                  <a:lnTo>
                    <a:pt x="93" y="209"/>
                  </a:lnTo>
                  <a:lnTo>
                    <a:pt x="204" y="145"/>
                  </a:lnTo>
                  <a:lnTo>
                    <a:pt x="110" y="211"/>
                  </a:lnTo>
                  <a:lnTo>
                    <a:pt x="196" y="160"/>
                  </a:lnTo>
                  <a:lnTo>
                    <a:pt x="119" y="209"/>
                  </a:lnTo>
                  <a:lnTo>
                    <a:pt x="190" y="169"/>
                  </a:lnTo>
                  <a:lnTo>
                    <a:pt x="149" y="201"/>
                  </a:lnTo>
                  <a:lnTo>
                    <a:pt x="167" y="190"/>
                  </a:lnTo>
                  <a:lnTo>
                    <a:pt x="158" y="197"/>
                  </a:lnTo>
                  <a:lnTo>
                    <a:pt x="162" y="194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54">
              <a:extLst>
                <a:ext uri="{FF2B5EF4-FFF2-40B4-BE49-F238E27FC236}">
                  <a16:creationId xmlns="" xmlns:a16="http://schemas.microsoft.com/office/drawing/2014/main" id="{350CF618-76DC-4F2A-BC2D-742C08A48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923" y="3046413"/>
              <a:ext cx="268288" cy="265113"/>
            </a:xfrm>
            <a:custGeom>
              <a:avLst/>
              <a:gdLst>
                <a:gd name="T0" fmla="*/ 40 w 169"/>
                <a:gd name="T1" fmla="*/ 12 h 167"/>
                <a:gd name="T2" fmla="*/ 44 w 169"/>
                <a:gd name="T3" fmla="*/ 9 h 167"/>
                <a:gd name="T4" fmla="*/ 22 w 169"/>
                <a:gd name="T5" fmla="*/ 27 h 167"/>
                <a:gd name="T6" fmla="*/ 67 w 169"/>
                <a:gd name="T7" fmla="*/ 1 h 167"/>
                <a:gd name="T8" fmla="*/ 7 w 169"/>
                <a:gd name="T9" fmla="*/ 50 h 167"/>
                <a:gd name="T10" fmla="*/ 93 w 169"/>
                <a:gd name="T11" fmla="*/ 0 h 167"/>
                <a:gd name="T12" fmla="*/ 4 w 169"/>
                <a:gd name="T13" fmla="*/ 57 h 167"/>
                <a:gd name="T14" fmla="*/ 102 w 169"/>
                <a:gd name="T15" fmla="*/ 1 h 167"/>
                <a:gd name="T16" fmla="*/ 0 w 169"/>
                <a:gd name="T17" fmla="*/ 73 h 167"/>
                <a:gd name="T18" fmla="*/ 117 w 169"/>
                <a:gd name="T19" fmla="*/ 7 h 167"/>
                <a:gd name="T20" fmla="*/ 0 w 169"/>
                <a:gd name="T21" fmla="*/ 80 h 167"/>
                <a:gd name="T22" fmla="*/ 123 w 169"/>
                <a:gd name="T23" fmla="*/ 9 h 167"/>
                <a:gd name="T24" fmla="*/ 0 w 169"/>
                <a:gd name="T25" fmla="*/ 81 h 167"/>
                <a:gd name="T26" fmla="*/ 125 w 169"/>
                <a:gd name="T27" fmla="*/ 9 h 167"/>
                <a:gd name="T28" fmla="*/ 0 w 169"/>
                <a:gd name="T29" fmla="*/ 87 h 167"/>
                <a:gd name="T30" fmla="*/ 129 w 169"/>
                <a:gd name="T31" fmla="*/ 12 h 167"/>
                <a:gd name="T32" fmla="*/ 0 w 169"/>
                <a:gd name="T33" fmla="*/ 90 h 167"/>
                <a:gd name="T34" fmla="*/ 132 w 169"/>
                <a:gd name="T35" fmla="*/ 15 h 167"/>
                <a:gd name="T36" fmla="*/ 0 w 169"/>
                <a:gd name="T37" fmla="*/ 90 h 167"/>
                <a:gd name="T38" fmla="*/ 132 w 169"/>
                <a:gd name="T39" fmla="*/ 15 h 167"/>
                <a:gd name="T40" fmla="*/ 0 w 169"/>
                <a:gd name="T41" fmla="*/ 90 h 167"/>
                <a:gd name="T42" fmla="*/ 132 w 169"/>
                <a:gd name="T43" fmla="*/ 15 h 167"/>
                <a:gd name="T44" fmla="*/ 2 w 169"/>
                <a:gd name="T45" fmla="*/ 103 h 167"/>
                <a:gd name="T46" fmla="*/ 141 w 169"/>
                <a:gd name="T47" fmla="*/ 23 h 167"/>
                <a:gd name="T48" fmla="*/ 4 w 169"/>
                <a:gd name="T49" fmla="*/ 109 h 167"/>
                <a:gd name="T50" fmla="*/ 147 w 169"/>
                <a:gd name="T51" fmla="*/ 27 h 167"/>
                <a:gd name="T52" fmla="*/ 7 w 169"/>
                <a:gd name="T53" fmla="*/ 118 h 167"/>
                <a:gd name="T54" fmla="*/ 152 w 169"/>
                <a:gd name="T55" fmla="*/ 34 h 167"/>
                <a:gd name="T56" fmla="*/ 13 w 169"/>
                <a:gd name="T57" fmla="*/ 128 h 167"/>
                <a:gd name="T58" fmla="*/ 159 w 169"/>
                <a:gd name="T59" fmla="*/ 43 h 167"/>
                <a:gd name="T60" fmla="*/ 18 w 169"/>
                <a:gd name="T61" fmla="*/ 136 h 167"/>
                <a:gd name="T62" fmla="*/ 163 w 169"/>
                <a:gd name="T63" fmla="*/ 53 h 167"/>
                <a:gd name="T64" fmla="*/ 24 w 169"/>
                <a:gd name="T65" fmla="*/ 141 h 167"/>
                <a:gd name="T66" fmla="*/ 166 w 169"/>
                <a:gd name="T67" fmla="*/ 60 h 167"/>
                <a:gd name="T68" fmla="*/ 25 w 169"/>
                <a:gd name="T69" fmla="*/ 144 h 167"/>
                <a:gd name="T70" fmla="*/ 166 w 169"/>
                <a:gd name="T71" fmla="*/ 64 h 167"/>
                <a:gd name="T72" fmla="*/ 28 w 169"/>
                <a:gd name="T73" fmla="*/ 147 h 167"/>
                <a:gd name="T74" fmla="*/ 167 w 169"/>
                <a:gd name="T75" fmla="*/ 66 h 167"/>
                <a:gd name="T76" fmla="*/ 32 w 169"/>
                <a:gd name="T77" fmla="*/ 149 h 167"/>
                <a:gd name="T78" fmla="*/ 169 w 169"/>
                <a:gd name="T79" fmla="*/ 72 h 167"/>
                <a:gd name="T80" fmla="*/ 36 w 169"/>
                <a:gd name="T81" fmla="*/ 152 h 167"/>
                <a:gd name="T82" fmla="*/ 169 w 169"/>
                <a:gd name="T83" fmla="*/ 76 h 167"/>
                <a:gd name="T84" fmla="*/ 37 w 169"/>
                <a:gd name="T85" fmla="*/ 153 h 167"/>
                <a:gd name="T86" fmla="*/ 169 w 169"/>
                <a:gd name="T87" fmla="*/ 77 h 167"/>
                <a:gd name="T88" fmla="*/ 44 w 169"/>
                <a:gd name="T89" fmla="*/ 157 h 167"/>
                <a:gd name="T90" fmla="*/ 169 w 169"/>
                <a:gd name="T91" fmla="*/ 87 h 167"/>
                <a:gd name="T92" fmla="*/ 48 w 169"/>
                <a:gd name="T93" fmla="*/ 159 h 167"/>
                <a:gd name="T94" fmla="*/ 169 w 169"/>
                <a:gd name="T95" fmla="*/ 90 h 167"/>
                <a:gd name="T96" fmla="*/ 48 w 169"/>
                <a:gd name="T97" fmla="*/ 160 h 167"/>
                <a:gd name="T98" fmla="*/ 169 w 169"/>
                <a:gd name="T99" fmla="*/ 91 h 167"/>
                <a:gd name="T100" fmla="*/ 65 w 169"/>
                <a:gd name="T101" fmla="*/ 166 h 167"/>
                <a:gd name="T102" fmla="*/ 166 w 169"/>
                <a:gd name="T103" fmla="*/ 107 h 167"/>
                <a:gd name="T104" fmla="*/ 77 w 169"/>
                <a:gd name="T105" fmla="*/ 167 h 167"/>
                <a:gd name="T106" fmla="*/ 162 w 169"/>
                <a:gd name="T107" fmla="*/ 118 h 167"/>
                <a:gd name="T108" fmla="*/ 102 w 169"/>
                <a:gd name="T109" fmla="*/ 166 h 167"/>
                <a:gd name="T110" fmla="*/ 147 w 169"/>
                <a:gd name="T111" fmla="*/ 140 h 167"/>
                <a:gd name="T112" fmla="*/ 125 w 169"/>
                <a:gd name="T113" fmla="*/ 157 h 167"/>
                <a:gd name="T114" fmla="*/ 129 w 169"/>
                <a:gd name="T115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9" h="167">
                  <a:moveTo>
                    <a:pt x="40" y="12"/>
                  </a:moveTo>
                  <a:lnTo>
                    <a:pt x="44" y="9"/>
                  </a:lnTo>
                  <a:lnTo>
                    <a:pt x="22" y="27"/>
                  </a:lnTo>
                  <a:lnTo>
                    <a:pt x="67" y="1"/>
                  </a:lnTo>
                  <a:lnTo>
                    <a:pt x="7" y="50"/>
                  </a:lnTo>
                  <a:lnTo>
                    <a:pt x="93" y="0"/>
                  </a:lnTo>
                  <a:lnTo>
                    <a:pt x="4" y="57"/>
                  </a:lnTo>
                  <a:lnTo>
                    <a:pt x="102" y="1"/>
                  </a:lnTo>
                  <a:lnTo>
                    <a:pt x="0" y="73"/>
                  </a:lnTo>
                  <a:lnTo>
                    <a:pt x="117" y="7"/>
                  </a:lnTo>
                  <a:lnTo>
                    <a:pt x="0" y="80"/>
                  </a:lnTo>
                  <a:lnTo>
                    <a:pt x="123" y="9"/>
                  </a:lnTo>
                  <a:lnTo>
                    <a:pt x="0" y="81"/>
                  </a:lnTo>
                  <a:lnTo>
                    <a:pt x="125" y="9"/>
                  </a:lnTo>
                  <a:lnTo>
                    <a:pt x="0" y="87"/>
                  </a:lnTo>
                  <a:lnTo>
                    <a:pt x="129" y="12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2" y="103"/>
                  </a:lnTo>
                  <a:lnTo>
                    <a:pt x="141" y="23"/>
                  </a:lnTo>
                  <a:lnTo>
                    <a:pt x="4" y="109"/>
                  </a:lnTo>
                  <a:lnTo>
                    <a:pt x="147" y="27"/>
                  </a:lnTo>
                  <a:lnTo>
                    <a:pt x="7" y="118"/>
                  </a:lnTo>
                  <a:lnTo>
                    <a:pt x="152" y="34"/>
                  </a:lnTo>
                  <a:lnTo>
                    <a:pt x="13" y="128"/>
                  </a:lnTo>
                  <a:lnTo>
                    <a:pt x="159" y="43"/>
                  </a:lnTo>
                  <a:lnTo>
                    <a:pt x="18" y="136"/>
                  </a:lnTo>
                  <a:lnTo>
                    <a:pt x="163" y="53"/>
                  </a:lnTo>
                  <a:lnTo>
                    <a:pt x="24" y="141"/>
                  </a:lnTo>
                  <a:lnTo>
                    <a:pt x="166" y="60"/>
                  </a:lnTo>
                  <a:lnTo>
                    <a:pt x="25" y="144"/>
                  </a:lnTo>
                  <a:lnTo>
                    <a:pt x="166" y="64"/>
                  </a:lnTo>
                  <a:lnTo>
                    <a:pt x="28" y="147"/>
                  </a:lnTo>
                  <a:lnTo>
                    <a:pt x="167" y="66"/>
                  </a:lnTo>
                  <a:lnTo>
                    <a:pt x="32" y="149"/>
                  </a:lnTo>
                  <a:lnTo>
                    <a:pt x="169" y="72"/>
                  </a:lnTo>
                  <a:lnTo>
                    <a:pt x="36" y="152"/>
                  </a:lnTo>
                  <a:lnTo>
                    <a:pt x="169" y="76"/>
                  </a:lnTo>
                  <a:lnTo>
                    <a:pt x="37" y="153"/>
                  </a:lnTo>
                  <a:lnTo>
                    <a:pt x="169" y="77"/>
                  </a:lnTo>
                  <a:lnTo>
                    <a:pt x="44" y="157"/>
                  </a:lnTo>
                  <a:lnTo>
                    <a:pt x="169" y="87"/>
                  </a:lnTo>
                  <a:lnTo>
                    <a:pt x="48" y="159"/>
                  </a:lnTo>
                  <a:lnTo>
                    <a:pt x="169" y="90"/>
                  </a:lnTo>
                  <a:lnTo>
                    <a:pt x="48" y="160"/>
                  </a:lnTo>
                  <a:lnTo>
                    <a:pt x="169" y="91"/>
                  </a:lnTo>
                  <a:lnTo>
                    <a:pt x="65" y="166"/>
                  </a:lnTo>
                  <a:lnTo>
                    <a:pt x="166" y="107"/>
                  </a:lnTo>
                  <a:lnTo>
                    <a:pt x="77" y="167"/>
                  </a:lnTo>
                  <a:lnTo>
                    <a:pt x="162" y="118"/>
                  </a:lnTo>
                  <a:lnTo>
                    <a:pt x="102" y="166"/>
                  </a:lnTo>
                  <a:lnTo>
                    <a:pt x="147" y="140"/>
                  </a:lnTo>
                  <a:lnTo>
                    <a:pt x="125" y="157"/>
                  </a:lnTo>
                  <a:lnTo>
                    <a:pt x="129" y="155"/>
                  </a:lnTo>
                </a:path>
              </a:pathLst>
            </a:cu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5">
              <a:extLst>
                <a:ext uri="{FF2B5EF4-FFF2-40B4-BE49-F238E27FC236}">
                  <a16:creationId xmlns="" xmlns:a16="http://schemas.microsoft.com/office/drawing/2014/main" id="{FF99A911-7E8B-4B19-866B-6526C4886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211" y="2909888"/>
              <a:ext cx="171450" cy="171450"/>
            </a:xfrm>
            <a:custGeom>
              <a:avLst/>
              <a:gdLst>
                <a:gd name="T0" fmla="*/ 25 w 108"/>
                <a:gd name="T1" fmla="*/ 8 h 108"/>
                <a:gd name="T2" fmla="*/ 32 w 108"/>
                <a:gd name="T3" fmla="*/ 4 h 108"/>
                <a:gd name="T4" fmla="*/ 15 w 108"/>
                <a:gd name="T5" fmla="*/ 17 h 108"/>
                <a:gd name="T6" fmla="*/ 43 w 108"/>
                <a:gd name="T7" fmla="*/ 2 h 108"/>
                <a:gd name="T8" fmla="*/ 4 w 108"/>
                <a:gd name="T9" fmla="*/ 32 h 108"/>
                <a:gd name="T10" fmla="*/ 59 w 108"/>
                <a:gd name="T11" fmla="*/ 0 h 108"/>
                <a:gd name="T12" fmla="*/ 2 w 108"/>
                <a:gd name="T13" fmla="*/ 41 h 108"/>
                <a:gd name="T14" fmla="*/ 70 w 108"/>
                <a:gd name="T15" fmla="*/ 2 h 108"/>
                <a:gd name="T16" fmla="*/ 0 w 108"/>
                <a:gd name="T17" fmla="*/ 57 h 108"/>
                <a:gd name="T18" fmla="*/ 84 w 108"/>
                <a:gd name="T19" fmla="*/ 8 h 108"/>
                <a:gd name="T20" fmla="*/ 0 w 108"/>
                <a:gd name="T21" fmla="*/ 60 h 108"/>
                <a:gd name="T22" fmla="*/ 86 w 108"/>
                <a:gd name="T23" fmla="*/ 10 h 108"/>
                <a:gd name="T24" fmla="*/ 3 w 108"/>
                <a:gd name="T25" fmla="*/ 71 h 108"/>
                <a:gd name="T26" fmla="*/ 95 w 108"/>
                <a:gd name="T27" fmla="*/ 18 h 108"/>
                <a:gd name="T28" fmla="*/ 3 w 108"/>
                <a:gd name="T29" fmla="*/ 72 h 108"/>
                <a:gd name="T30" fmla="*/ 96 w 108"/>
                <a:gd name="T31" fmla="*/ 19 h 108"/>
                <a:gd name="T32" fmla="*/ 10 w 108"/>
                <a:gd name="T33" fmla="*/ 85 h 108"/>
                <a:gd name="T34" fmla="*/ 103 w 108"/>
                <a:gd name="T35" fmla="*/ 30 h 108"/>
                <a:gd name="T36" fmla="*/ 14 w 108"/>
                <a:gd name="T37" fmla="*/ 91 h 108"/>
                <a:gd name="T38" fmla="*/ 106 w 108"/>
                <a:gd name="T39" fmla="*/ 38 h 108"/>
                <a:gd name="T40" fmla="*/ 17 w 108"/>
                <a:gd name="T41" fmla="*/ 93 h 108"/>
                <a:gd name="T42" fmla="*/ 107 w 108"/>
                <a:gd name="T43" fmla="*/ 41 h 108"/>
                <a:gd name="T44" fmla="*/ 26 w 108"/>
                <a:gd name="T45" fmla="*/ 99 h 108"/>
                <a:gd name="T46" fmla="*/ 108 w 108"/>
                <a:gd name="T47" fmla="*/ 53 h 108"/>
                <a:gd name="T48" fmla="*/ 29 w 108"/>
                <a:gd name="T49" fmla="*/ 102 h 108"/>
                <a:gd name="T50" fmla="*/ 108 w 108"/>
                <a:gd name="T51" fmla="*/ 56 h 108"/>
                <a:gd name="T52" fmla="*/ 33 w 108"/>
                <a:gd name="T53" fmla="*/ 104 h 108"/>
                <a:gd name="T54" fmla="*/ 108 w 108"/>
                <a:gd name="T55" fmla="*/ 61 h 108"/>
                <a:gd name="T56" fmla="*/ 34 w 108"/>
                <a:gd name="T57" fmla="*/ 105 h 108"/>
                <a:gd name="T58" fmla="*/ 108 w 108"/>
                <a:gd name="T59" fmla="*/ 63 h 108"/>
                <a:gd name="T60" fmla="*/ 45 w 108"/>
                <a:gd name="T61" fmla="*/ 108 h 108"/>
                <a:gd name="T62" fmla="*/ 106 w 108"/>
                <a:gd name="T63" fmla="*/ 72 h 108"/>
                <a:gd name="T64" fmla="*/ 56 w 108"/>
                <a:gd name="T65" fmla="*/ 108 h 108"/>
                <a:gd name="T66" fmla="*/ 100 w 108"/>
                <a:gd name="T67" fmla="*/ 83 h 108"/>
                <a:gd name="T68" fmla="*/ 77 w 108"/>
                <a:gd name="T69" fmla="*/ 104 h 108"/>
                <a:gd name="T70" fmla="*/ 82 w 108"/>
                <a:gd name="T71" fmla="*/ 9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108">
                  <a:moveTo>
                    <a:pt x="25" y="8"/>
                  </a:moveTo>
                  <a:lnTo>
                    <a:pt x="32" y="4"/>
                  </a:lnTo>
                  <a:lnTo>
                    <a:pt x="15" y="17"/>
                  </a:lnTo>
                  <a:lnTo>
                    <a:pt x="43" y="2"/>
                  </a:lnTo>
                  <a:lnTo>
                    <a:pt x="4" y="32"/>
                  </a:lnTo>
                  <a:lnTo>
                    <a:pt x="59" y="0"/>
                  </a:lnTo>
                  <a:lnTo>
                    <a:pt x="2" y="41"/>
                  </a:lnTo>
                  <a:lnTo>
                    <a:pt x="70" y="2"/>
                  </a:lnTo>
                  <a:lnTo>
                    <a:pt x="0" y="57"/>
                  </a:lnTo>
                  <a:lnTo>
                    <a:pt x="84" y="8"/>
                  </a:lnTo>
                  <a:lnTo>
                    <a:pt x="0" y="60"/>
                  </a:lnTo>
                  <a:lnTo>
                    <a:pt x="86" y="10"/>
                  </a:lnTo>
                  <a:lnTo>
                    <a:pt x="3" y="71"/>
                  </a:lnTo>
                  <a:lnTo>
                    <a:pt x="95" y="18"/>
                  </a:lnTo>
                  <a:lnTo>
                    <a:pt x="3" y="72"/>
                  </a:lnTo>
                  <a:lnTo>
                    <a:pt x="96" y="19"/>
                  </a:lnTo>
                  <a:lnTo>
                    <a:pt x="10" y="85"/>
                  </a:lnTo>
                  <a:lnTo>
                    <a:pt x="103" y="30"/>
                  </a:lnTo>
                  <a:lnTo>
                    <a:pt x="14" y="91"/>
                  </a:lnTo>
                  <a:lnTo>
                    <a:pt x="106" y="38"/>
                  </a:lnTo>
                  <a:lnTo>
                    <a:pt x="17" y="93"/>
                  </a:lnTo>
                  <a:lnTo>
                    <a:pt x="107" y="41"/>
                  </a:lnTo>
                  <a:lnTo>
                    <a:pt x="26" y="99"/>
                  </a:lnTo>
                  <a:lnTo>
                    <a:pt x="108" y="53"/>
                  </a:lnTo>
                  <a:lnTo>
                    <a:pt x="29" y="102"/>
                  </a:lnTo>
                  <a:lnTo>
                    <a:pt x="108" y="56"/>
                  </a:lnTo>
                  <a:lnTo>
                    <a:pt x="33" y="104"/>
                  </a:lnTo>
                  <a:lnTo>
                    <a:pt x="108" y="61"/>
                  </a:lnTo>
                  <a:lnTo>
                    <a:pt x="34" y="105"/>
                  </a:lnTo>
                  <a:lnTo>
                    <a:pt x="108" y="63"/>
                  </a:lnTo>
                  <a:lnTo>
                    <a:pt x="45" y="108"/>
                  </a:lnTo>
                  <a:lnTo>
                    <a:pt x="106" y="72"/>
                  </a:lnTo>
                  <a:lnTo>
                    <a:pt x="56" y="108"/>
                  </a:lnTo>
                  <a:lnTo>
                    <a:pt x="100" y="83"/>
                  </a:lnTo>
                  <a:lnTo>
                    <a:pt x="77" y="104"/>
                  </a:lnTo>
                  <a:lnTo>
                    <a:pt x="82" y="99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56">
              <a:extLst>
                <a:ext uri="{FF2B5EF4-FFF2-40B4-BE49-F238E27FC236}">
                  <a16:creationId xmlns="" xmlns:a16="http://schemas.microsoft.com/office/drawing/2014/main" id="{F969F15D-8415-4B99-94E5-DF453D9FC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11" y="3529013"/>
              <a:ext cx="419100" cy="415925"/>
            </a:xfrm>
            <a:custGeom>
              <a:avLst/>
              <a:gdLst>
                <a:gd name="T0" fmla="*/ 74 w 264"/>
                <a:gd name="T1" fmla="*/ 14 h 262"/>
                <a:gd name="T2" fmla="*/ 118 w 264"/>
                <a:gd name="T3" fmla="*/ 2 h 262"/>
                <a:gd name="T4" fmla="*/ 119 w 264"/>
                <a:gd name="T5" fmla="*/ 2 h 262"/>
                <a:gd name="T6" fmla="*/ 138 w 264"/>
                <a:gd name="T7" fmla="*/ 0 h 262"/>
                <a:gd name="T8" fmla="*/ 158 w 264"/>
                <a:gd name="T9" fmla="*/ 3 h 262"/>
                <a:gd name="T10" fmla="*/ 166 w 264"/>
                <a:gd name="T11" fmla="*/ 4 h 262"/>
                <a:gd name="T12" fmla="*/ 184 w 264"/>
                <a:gd name="T13" fmla="*/ 11 h 262"/>
                <a:gd name="T14" fmla="*/ 192 w 264"/>
                <a:gd name="T15" fmla="*/ 14 h 262"/>
                <a:gd name="T16" fmla="*/ 192 w 264"/>
                <a:gd name="T17" fmla="*/ 14 h 262"/>
                <a:gd name="T18" fmla="*/ 201 w 264"/>
                <a:gd name="T19" fmla="*/ 19 h 262"/>
                <a:gd name="T20" fmla="*/ 207 w 264"/>
                <a:gd name="T21" fmla="*/ 23 h 262"/>
                <a:gd name="T22" fmla="*/ 211 w 264"/>
                <a:gd name="T23" fmla="*/ 25 h 262"/>
                <a:gd name="T24" fmla="*/ 212 w 264"/>
                <a:gd name="T25" fmla="*/ 26 h 262"/>
                <a:gd name="T26" fmla="*/ 215 w 264"/>
                <a:gd name="T27" fmla="*/ 29 h 262"/>
                <a:gd name="T28" fmla="*/ 219 w 264"/>
                <a:gd name="T29" fmla="*/ 31 h 262"/>
                <a:gd name="T30" fmla="*/ 227 w 264"/>
                <a:gd name="T31" fmla="*/ 40 h 262"/>
                <a:gd name="T32" fmla="*/ 231 w 264"/>
                <a:gd name="T33" fmla="*/ 45 h 262"/>
                <a:gd name="T34" fmla="*/ 240 w 264"/>
                <a:gd name="T35" fmla="*/ 54 h 262"/>
                <a:gd name="T36" fmla="*/ 244 w 264"/>
                <a:gd name="T37" fmla="*/ 59 h 262"/>
                <a:gd name="T38" fmla="*/ 249 w 264"/>
                <a:gd name="T39" fmla="*/ 68 h 262"/>
                <a:gd name="T40" fmla="*/ 251 w 264"/>
                <a:gd name="T41" fmla="*/ 71 h 262"/>
                <a:gd name="T42" fmla="*/ 253 w 264"/>
                <a:gd name="T43" fmla="*/ 79 h 262"/>
                <a:gd name="T44" fmla="*/ 255 w 264"/>
                <a:gd name="T45" fmla="*/ 80 h 262"/>
                <a:gd name="T46" fmla="*/ 259 w 264"/>
                <a:gd name="T47" fmla="*/ 93 h 262"/>
                <a:gd name="T48" fmla="*/ 261 w 264"/>
                <a:gd name="T49" fmla="*/ 102 h 262"/>
                <a:gd name="T50" fmla="*/ 264 w 264"/>
                <a:gd name="T51" fmla="*/ 110 h 262"/>
                <a:gd name="T52" fmla="*/ 264 w 264"/>
                <a:gd name="T53" fmla="*/ 121 h 262"/>
                <a:gd name="T54" fmla="*/ 264 w 264"/>
                <a:gd name="T55" fmla="*/ 121 h 262"/>
                <a:gd name="T56" fmla="*/ 264 w 264"/>
                <a:gd name="T57" fmla="*/ 124 h 262"/>
                <a:gd name="T58" fmla="*/ 264 w 264"/>
                <a:gd name="T59" fmla="*/ 137 h 262"/>
                <a:gd name="T60" fmla="*/ 264 w 264"/>
                <a:gd name="T61" fmla="*/ 143 h 262"/>
                <a:gd name="T62" fmla="*/ 264 w 264"/>
                <a:gd name="T63" fmla="*/ 150 h 262"/>
                <a:gd name="T64" fmla="*/ 260 w 264"/>
                <a:gd name="T65" fmla="*/ 167 h 262"/>
                <a:gd name="T66" fmla="*/ 253 w 264"/>
                <a:gd name="T67" fmla="*/ 185 h 262"/>
                <a:gd name="T68" fmla="*/ 245 w 264"/>
                <a:gd name="T69" fmla="*/ 201 h 262"/>
                <a:gd name="T70" fmla="*/ 241 w 264"/>
                <a:gd name="T71" fmla="*/ 207 h 262"/>
                <a:gd name="T72" fmla="*/ 237 w 264"/>
                <a:gd name="T73" fmla="*/ 212 h 262"/>
                <a:gd name="T74" fmla="*/ 233 w 264"/>
                <a:gd name="T75" fmla="*/ 216 h 262"/>
                <a:gd name="T76" fmla="*/ 233 w 264"/>
                <a:gd name="T77" fmla="*/ 217 h 262"/>
                <a:gd name="T78" fmla="*/ 230 w 264"/>
                <a:gd name="T79" fmla="*/ 220 h 262"/>
                <a:gd name="T80" fmla="*/ 226 w 264"/>
                <a:gd name="T81" fmla="*/ 224 h 262"/>
                <a:gd name="T82" fmla="*/ 220 w 264"/>
                <a:gd name="T83" fmla="*/ 230 h 262"/>
                <a:gd name="T84" fmla="*/ 200 w 264"/>
                <a:gd name="T85" fmla="*/ 2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4" h="262">
                  <a:moveTo>
                    <a:pt x="66" y="19"/>
                  </a:moveTo>
                  <a:lnTo>
                    <a:pt x="74" y="14"/>
                  </a:lnTo>
                  <a:lnTo>
                    <a:pt x="26" y="53"/>
                  </a:lnTo>
                  <a:lnTo>
                    <a:pt x="118" y="2"/>
                  </a:lnTo>
                  <a:lnTo>
                    <a:pt x="25" y="54"/>
                  </a:lnTo>
                  <a:lnTo>
                    <a:pt x="119" y="2"/>
                  </a:lnTo>
                  <a:lnTo>
                    <a:pt x="15" y="71"/>
                  </a:lnTo>
                  <a:lnTo>
                    <a:pt x="138" y="0"/>
                  </a:lnTo>
                  <a:lnTo>
                    <a:pt x="8" y="87"/>
                  </a:lnTo>
                  <a:lnTo>
                    <a:pt x="158" y="3"/>
                  </a:lnTo>
                  <a:lnTo>
                    <a:pt x="6" y="97"/>
                  </a:lnTo>
                  <a:lnTo>
                    <a:pt x="166" y="4"/>
                  </a:lnTo>
                  <a:lnTo>
                    <a:pt x="2" y="114"/>
                  </a:lnTo>
                  <a:lnTo>
                    <a:pt x="184" y="11"/>
                  </a:lnTo>
                  <a:lnTo>
                    <a:pt x="2" y="122"/>
                  </a:lnTo>
                  <a:lnTo>
                    <a:pt x="192" y="14"/>
                  </a:lnTo>
                  <a:lnTo>
                    <a:pt x="2" y="124"/>
                  </a:lnTo>
                  <a:lnTo>
                    <a:pt x="192" y="14"/>
                  </a:lnTo>
                  <a:lnTo>
                    <a:pt x="0" y="135"/>
                  </a:lnTo>
                  <a:lnTo>
                    <a:pt x="201" y="19"/>
                  </a:lnTo>
                  <a:lnTo>
                    <a:pt x="2" y="140"/>
                  </a:lnTo>
                  <a:lnTo>
                    <a:pt x="207" y="23"/>
                  </a:lnTo>
                  <a:lnTo>
                    <a:pt x="2" y="144"/>
                  </a:lnTo>
                  <a:lnTo>
                    <a:pt x="211" y="25"/>
                  </a:lnTo>
                  <a:lnTo>
                    <a:pt x="2" y="145"/>
                  </a:lnTo>
                  <a:lnTo>
                    <a:pt x="212" y="26"/>
                  </a:lnTo>
                  <a:lnTo>
                    <a:pt x="2" y="151"/>
                  </a:lnTo>
                  <a:lnTo>
                    <a:pt x="215" y="29"/>
                  </a:lnTo>
                  <a:lnTo>
                    <a:pt x="3" y="155"/>
                  </a:lnTo>
                  <a:lnTo>
                    <a:pt x="219" y="31"/>
                  </a:lnTo>
                  <a:lnTo>
                    <a:pt x="6" y="167"/>
                  </a:lnTo>
                  <a:lnTo>
                    <a:pt x="227" y="40"/>
                  </a:lnTo>
                  <a:lnTo>
                    <a:pt x="7" y="173"/>
                  </a:lnTo>
                  <a:lnTo>
                    <a:pt x="231" y="45"/>
                  </a:lnTo>
                  <a:lnTo>
                    <a:pt x="13" y="185"/>
                  </a:lnTo>
                  <a:lnTo>
                    <a:pt x="240" y="54"/>
                  </a:lnTo>
                  <a:lnTo>
                    <a:pt x="14" y="190"/>
                  </a:lnTo>
                  <a:lnTo>
                    <a:pt x="244" y="59"/>
                  </a:lnTo>
                  <a:lnTo>
                    <a:pt x="21" y="200"/>
                  </a:lnTo>
                  <a:lnTo>
                    <a:pt x="249" y="68"/>
                  </a:lnTo>
                  <a:lnTo>
                    <a:pt x="22" y="203"/>
                  </a:lnTo>
                  <a:lnTo>
                    <a:pt x="251" y="71"/>
                  </a:lnTo>
                  <a:lnTo>
                    <a:pt x="26" y="209"/>
                  </a:lnTo>
                  <a:lnTo>
                    <a:pt x="253" y="79"/>
                  </a:lnTo>
                  <a:lnTo>
                    <a:pt x="28" y="211"/>
                  </a:lnTo>
                  <a:lnTo>
                    <a:pt x="255" y="80"/>
                  </a:lnTo>
                  <a:lnTo>
                    <a:pt x="36" y="220"/>
                  </a:lnTo>
                  <a:lnTo>
                    <a:pt x="259" y="93"/>
                  </a:lnTo>
                  <a:lnTo>
                    <a:pt x="43" y="228"/>
                  </a:lnTo>
                  <a:lnTo>
                    <a:pt x="261" y="102"/>
                  </a:lnTo>
                  <a:lnTo>
                    <a:pt x="49" y="234"/>
                  </a:lnTo>
                  <a:lnTo>
                    <a:pt x="264" y="110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60" y="241"/>
                  </a:lnTo>
                  <a:lnTo>
                    <a:pt x="264" y="124"/>
                  </a:lnTo>
                  <a:lnTo>
                    <a:pt x="71" y="247"/>
                  </a:lnTo>
                  <a:lnTo>
                    <a:pt x="264" y="137"/>
                  </a:lnTo>
                  <a:lnTo>
                    <a:pt x="77" y="250"/>
                  </a:lnTo>
                  <a:lnTo>
                    <a:pt x="264" y="143"/>
                  </a:lnTo>
                  <a:lnTo>
                    <a:pt x="84" y="253"/>
                  </a:lnTo>
                  <a:lnTo>
                    <a:pt x="264" y="150"/>
                  </a:lnTo>
                  <a:lnTo>
                    <a:pt x="100" y="258"/>
                  </a:lnTo>
                  <a:lnTo>
                    <a:pt x="260" y="167"/>
                  </a:lnTo>
                  <a:lnTo>
                    <a:pt x="121" y="262"/>
                  </a:lnTo>
                  <a:lnTo>
                    <a:pt x="253" y="185"/>
                  </a:lnTo>
                  <a:lnTo>
                    <a:pt x="137" y="262"/>
                  </a:lnTo>
                  <a:lnTo>
                    <a:pt x="245" y="201"/>
                  </a:lnTo>
                  <a:lnTo>
                    <a:pt x="144" y="262"/>
                  </a:lnTo>
                  <a:lnTo>
                    <a:pt x="241" y="207"/>
                  </a:lnTo>
                  <a:lnTo>
                    <a:pt x="152" y="261"/>
                  </a:lnTo>
                  <a:lnTo>
                    <a:pt x="237" y="212"/>
                  </a:lnTo>
                  <a:lnTo>
                    <a:pt x="156" y="261"/>
                  </a:lnTo>
                  <a:lnTo>
                    <a:pt x="233" y="216"/>
                  </a:lnTo>
                  <a:lnTo>
                    <a:pt x="159" y="260"/>
                  </a:lnTo>
                  <a:lnTo>
                    <a:pt x="233" y="217"/>
                  </a:lnTo>
                  <a:lnTo>
                    <a:pt x="162" y="260"/>
                  </a:lnTo>
                  <a:lnTo>
                    <a:pt x="230" y="220"/>
                  </a:lnTo>
                  <a:lnTo>
                    <a:pt x="168" y="258"/>
                  </a:lnTo>
                  <a:lnTo>
                    <a:pt x="226" y="224"/>
                  </a:lnTo>
                  <a:lnTo>
                    <a:pt x="173" y="257"/>
                  </a:lnTo>
                  <a:lnTo>
                    <a:pt x="220" y="230"/>
                  </a:lnTo>
                  <a:lnTo>
                    <a:pt x="192" y="249"/>
                  </a:lnTo>
                  <a:lnTo>
                    <a:pt x="200" y="245"/>
                  </a:lnTo>
                </a:path>
              </a:pathLst>
            </a:custGeom>
            <a:noFill/>
            <a:ln w="3175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3666F80D-58AA-4AA5-9501-B60D57165D8F}"/>
              </a:ext>
            </a:extLst>
          </p:cNvPr>
          <p:cNvGrpSpPr/>
          <p:nvPr/>
        </p:nvGrpSpPr>
        <p:grpSpPr>
          <a:xfrm>
            <a:off x="5355220" y="1520013"/>
            <a:ext cx="1481560" cy="2558006"/>
            <a:chOff x="5355220" y="2149997"/>
            <a:chExt cx="1481560" cy="2558006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D3709DE8-1337-4A72-B8D4-6A4ED211B85B}"/>
                </a:ext>
              </a:extLst>
            </p:cNvPr>
            <p:cNvGrpSpPr/>
            <p:nvPr/>
          </p:nvGrpSpPr>
          <p:grpSpPr>
            <a:xfrm>
              <a:off x="5355220" y="2149997"/>
              <a:ext cx="1481560" cy="2558006"/>
              <a:chOff x="4062713" y="2149997"/>
              <a:chExt cx="1481560" cy="2558006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="" xmlns:a16="http://schemas.microsoft.com/office/drawing/2014/main" id="{77867C4A-33B7-4DEA-9DE3-6C1F6DAD0B7F}"/>
                  </a:ext>
                </a:extLst>
              </p:cNvPr>
              <p:cNvCxnSpPr/>
              <p:nvPr/>
            </p:nvCxnSpPr>
            <p:spPr>
              <a:xfrm>
                <a:off x="5544273" y="2149997"/>
                <a:ext cx="0" cy="2558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="" xmlns:a16="http://schemas.microsoft.com/office/drawing/2014/main" id="{9BAB2083-61BD-4C79-9971-15847096E44C}"/>
                  </a:ext>
                </a:extLst>
              </p:cNvPr>
              <p:cNvCxnSpPr/>
              <p:nvPr/>
            </p:nvCxnSpPr>
            <p:spPr>
              <a:xfrm>
                <a:off x="4062713" y="2149997"/>
                <a:ext cx="0" cy="25580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74133350-EB2B-4114-8554-3F7B772FEA79}"/>
                </a:ext>
              </a:extLst>
            </p:cNvPr>
            <p:cNvSpPr txBox="1"/>
            <p:nvPr/>
          </p:nvSpPr>
          <p:spPr>
            <a:xfrm>
              <a:off x="5726668" y="2418082"/>
              <a:ext cx="738664" cy="20218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lvl="0"/>
              <a:r>
                <a:rPr lang="en-US" altLang="zh-CN" sz="3600" b="1" dirty="0">
                  <a:solidFill>
                    <a:prstClr val="white"/>
                  </a:solidFill>
                  <a:latin typeface="微软雅黑"/>
                  <a:ea typeface="微软雅黑"/>
                </a:rPr>
                <a:t>PART 02</a:t>
              </a:r>
              <a:endParaRPr lang="zh-CN" altLang="en-US" sz="3600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7" name="组合 1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6BD80C37-EF20-4B04-BBBB-9D827F7F303B}"/>
              </a:ext>
            </a:extLst>
          </p:cNvPr>
          <p:cNvGrpSpPr/>
          <p:nvPr/>
        </p:nvGrpSpPr>
        <p:grpSpPr>
          <a:xfrm flipH="1">
            <a:off x="7357956" y="2666819"/>
            <a:ext cx="755650" cy="1035050"/>
            <a:chOff x="2237661" y="2909888"/>
            <a:chExt cx="755650" cy="1035050"/>
          </a:xfrm>
        </p:grpSpPr>
        <p:sp>
          <p:nvSpPr>
            <p:cNvPr id="18" name="Freeform 53">
              <a:extLst>
                <a:ext uri="{FF2B5EF4-FFF2-40B4-BE49-F238E27FC236}">
                  <a16:creationId xmlns="" xmlns:a16="http://schemas.microsoft.com/office/drawing/2014/main" id="{2CCDF644-EB70-4521-8D53-19CE9550E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661" y="3179763"/>
              <a:ext cx="336550" cy="334963"/>
            </a:xfrm>
            <a:custGeom>
              <a:avLst/>
              <a:gdLst>
                <a:gd name="T0" fmla="*/ 51 w 212"/>
                <a:gd name="T1" fmla="*/ 16 h 211"/>
                <a:gd name="T2" fmla="*/ 55 w 212"/>
                <a:gd name="T3" fmla="*/ 14 h 211"/>
                <a:gd name="T4" fmla="*/ 19 w 212"/>
                <a:gd name="T5" fmla="*/ 46 h 211"/>
                <a:gd name="T6" fmla="*/ 99 w 212"/>
                <a:gd name="T7" fmla="*/ 0 h 211"/>
                <a:gd name="T8" fmla="*/ 14 w 212"/>
                <a:gd name="T9" fmla="*/ 53 h 211"/>
                <a:gd name="T10" fmla="*/ 107 w 212"/>
                <a:gd name="T11" fmla="*/ 0 h 211"/>
                <a:gd name="T12" fmla="*/ 7 w 212"/>
                <a:gd name="T13" fmla="*/ 68 h 211"/>
                <a:gd name="T14" fmla="*/ 122 w 212"/>
                <a:gd name="T15" fmla="*/ 1 h 211"/>
                <a:gd name="T16" fmla="*/ 6 w 212"/>
                <a:gd name="T17" fmla="*/ 75 h 211"/>
                <a:gd name="T18" fmla="*/ 129 w 212"/>
                <a:gd name="T19" fmla="*/ 3 h 211"/>
                <a:gd name="T20" fmla="*/ 3 w 212"/>
                <a:gd name="T21" fmla="*/ 82 h 211"/>
                <a:gd name="T22" fmla="*/ 136 w 212"/>
                <a:gd name="T23" fmla="*/ 4 h 211"/>
                <a:gd name="T24" fmla="*/ 2 w 212"/>
                <a:gd name="T25" fmla="*/ 87 h 211"/>
                <a:gd name="T26" fmla="*/ 143 w 212"/>
                <a:gd name="T27" fmla="*/ 7 h 211"/>
                <a:gd name="T28" fmla="*/ 2 w 212"/>
                <a:gd name="T29" fmla="*/ 91 h 211"/>
                <a:gd name="T30" fmla="*/ 147 w 212"/>
                <a:gd name="T31" fmla="*/ 8 h 211"/>
                <a:gd name="T32" fmla="*/ 0 w 212"/>
                <a:gd name="T33" fmla="*/ 106 h 211"/>
                <a:gd name="T34" fmla="*/ 160 w 212"/>
                <a:gd name="T35" fmla="*/ 15 h 211"/>
                <a:gd name="T36" fmla="*/ 2 w 212"/>
                <a:gd name="T37" fmla="*/ 120 h 211"/>
                <a:gd name="T38" fmla="*/ 171 w 212"/>
                <a:gd name="T39" fmla="*/ 22 h 211"/>
                <a:gd name="T40" fmla="*/ 2 w 212"/>
                <a:gd name="T41" fmla="*/ 124 h 211"/>
                <a:gd name="T42" fmla="*/ 174 w 212"/>
                <a:gd name="T43" fmla="*/ 25 h 211"/>
                <a:gd name="T44" fmla="*/ 4 w 212"/>
                <a:gd name="T45" fmla="*/ 135 h 211"/>
                <a:gd name="T46" fmla="*/ 182 w 212"/>
                <a:gd name="T47" fmla="*/ 33 h 211"/>
                <a:gd name="T48" fmla="*/ 4 w 212"/>
                <a:gd name="T49" fmla="*/ 135 h 211"/>
                <a:gd name="T50" fmla="*/ 182 w 212"/>
                <a:gd name="T51" fmla="*/ 33 h 211"/>
                <a:gd name="T52" fmla="*/ 7 w 212"/>
                <a:gd name="T53" fmla="*/ 143 h 211"/>
                <a:gd name="T54" fmla="*/ 188 w 212"/>
                <a:gd name="T55" fmla="*/ 38 h 211"/>
                <a:gd name="T56" fmla="*/ 10 w 212"/>
                <a:gd name="T57" fmla="*/ 148 h 211"/>
                <a:gd name="T58" fmla="*/ 192 w 212"/>
                <a:gd name="T59" fmla="*/ 44 h 211"/>
                <a:gd name="T60" fmla="*/ 11 w 212"/>
                <a:gd name="T61" fmla="*/ 152 h 211"/>
                <a:gd name="T62" fmla="*/ 194 w 212"/>
                <a:gd name="T63" fmla="*/ 48 h 211"/>
                <a:gd name="T64" fmla="*/ 18 w 212"/>
                <a:gd name="T65" fmla="*/ 163 h 211"/>
                <a:gd name="T66" fmla="*/ 200 w 212"/>
                <a:gd name="T67" fmla="*/ 59 h 211"/>
                <a:gd name="T68" fmla="*/ 24 w 212"/>
                <a:gd name="T69" fmla="*/ 171 h 211"/>
                <a:gd name="T70" fmla="*/ 205 w 212"/>
                <a:gd name="T71" fmla="*/ 68 h 211"/>
                <a:gd name="T72" fmla="*/ 28 w 212"/>
                <a:gd name="T73" fmla="*/ 177 h 211"/>
                <a:gd name="T74" fmla="*/ 207 w 212"/>
                <a:gd name="T75" fmla="*/ 73 h 211"/>
                <a:gd name="T76" fmla="*/ 39 w 212"/>
                <a:gd name="T77" fmla="*/ 186 h 211"/>
                <a:gd name="T78" fmla="*/ 211 w 212"/>
                <a:gd name="T79" fmla="*/ 87 h 211"/>
                <a:gd name="T80" fmla="*/ 41 w 212"/>
                <a:gd name="T81" fmla="*/ 189 h 211"/>
                <a:gd name="T82" fmla="*/ 211 w 212"/>
                <a:gd name="T83" fmla="*/ 91 h 211"/>
                <a:gd name="T84" fmla="*/ 54 w 212"/>
                <a:gd name="T85" fmla="*/ 197 h 211"/>
                <a:gd name="T86" fmla="*/ 212 w 212"/>
                <a:gd name="T87" fmla="*/ 105 h 211"/>
                <a:gd name="T88" fmla="*/ 63 w 212"/>
                <a:gd name="T89" fmla="*/ 201 h 211"/>
                <a:gd name="T90" fmla="*/ 211 w 212"/>
                <a:gd name="T91" fmla="*/ 116 h 211"/>
                <a:gd name="T92" fmla="*/ 78 w 212"/>
                <a:gd name="T93" fmla="*/ 207 h 211"/>
                <a:gd name="T94" fmla="*/ 208 w 212"/>
                <a:gd name="T95" fmla="*/ 132 h 211"/>
                <a:gd name="T96" fmla="*/ 93 w 212"/>
                <a:gd name="T97" fmla="*/ 209 h 211"/>
                <a:gd name="T98" fmla="*/ 204 w 212"/>
                <a:gd name="T99" fmla="*/ 145 h 211"/>
                <a:gd name="T100" fmla="*/ 110 w 212"/>
                <a:gd name="T101" fmla="*/ 211 h 211"/>
                <a:gd name="T102" fmla="*/ 196 w 212"/>
                <a:gd name="T103" fmla="*/ 160 h 211"/>
                <a:gd name="T104" fmla="*/ 119 w 212"/>
                <a:gd name="T105" fmla="*/ 209 h 211"/>
                <a:gd name="T106" fmla="*/ 190 w 212"/>
                <a:gd name="T107" fmla="*/ 169 h 211"/>
                <a:gd name="T108" fmla="*/ 149 w 212"/>
                <a:gd name="T109" fmla="*/ 201 h 211"/>
                <a:gd name="T110" fmla="*/ 167 w 212"/>
                <a:gd name="T111" fmla="*/ 190 h 211"/>
                <a:gd name="T112" fmla="*/ 158 w 212"/>
                <a:gd name="T113" fmla="*/ 197 h 211"/>
                <a:gd name="T114" fmla="*/ 162 w 212"/>
                <a:gd name="T115" fmla="*/ 19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" h="211">
                  <a:moveTo>
                    <a:pt x="51" y="16"/>
                  </a:moveTo>
                  <a:lnTo>
                    <a:pt x="55" y="14"/>
                  </a:lnTo>
                  <a:lnTo>
                    <a:pt x="19" y="46"/>
                  </a:lnTo>
                  <a:lnTo>
                    <a:pt x="99" y="0"/>
                  </a:lnTo>
                  <a:lnTo>
                    <a:pt x="14" y="53"/>
                  </a:lnTo>
                  <a:lnTo>
                    <a:pt x="107" y="0"/>
                  </a:lnTo>
                  <a:lnTo>
                    <a:pt x="7" y="68"/>
                  </a:lnTo>
                  <a:lnTo>
                    <a:pt x="122" y="1"/>
                  </a:lnTo>
                  <a:lnTo>
                    <a:pt x="6" y="75"/>
                  </a:lnTo>
                  <a:lnTo>
                    <a:pt x="129" y="3"/>
                  </a:lnTo>
                  <a:lnTo>
                    <a:pt x="3" y="82"/>
                  </a:lnTo>
                  <a:lnTo>
                    <a:pt x="136" y="4"/>
                  </a:lnTo>
                  <a:lnTo>
                    <a:pt x="2" y="87"/>
                  </a:lnTo>
                  <a:lnTo>
                    <a:pt x="143" y="7"/>
                  </a:lnTo>
                  <a:lnTo>
                    <a:pt x="2" y="91"/>
                  </a:lnTo>
                  <a:lnTo>
                    <a:pt x="147" y="8"/>
                  </a:lnTo>
                  <a:lnTo>
                    <a:pt x="0" y="106"/>
                  </a:lnTo>
                  <a:lnTo>
                    <a:pt x="160" y="15"/>
                  </a:lnTo>
                  <a:lnTo>
                    <a:pt x="2" y="120"/>
                  </a:lnTo>
                  <a:lnTo>
                    <a:pt x="171" y="22"/>
                  </a:lnTo>
                  <a:lnTo>
                    <a:pt x="2" y="124"/>
                  </a:lnTo>
                  <a:lnTo>
                    <a:pt x="174" y="25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7" y="143"/>
                  </a:lnTo>
                  <a:lnTo>
                    <a:pt x="188" y="38"/>
                  </a:lnTo>
                  <a:lnTo>
                    <a:pt x="10" y="148"/>
                  </a:lnTo>
                  <a:lnTo>
                    <a:pt x="192" y="44"/>
                  </a:lnTo>
                  <a:lnTo>
                    <a:pt x="11" y="152"/>
                  </a:lnTo>
                  <a:lnTo>
                    <a:pt x="194" y="48"/>
                  </a:lnTo>
                  <a:lnTo>
                    <a:pt x="18" y="163"/>
                  </a:lnTo>
                  <a:lnTo>
                    <a:pt x="200" y="59"/>
                  </a:lnTo>
                  <a:lnTo>
                    <a:pt x="24" y="171"/>
                  </a:lnTo>
                  <a:lnTo>
                    <a:pt x="205" y="68"/>
                  </a:lnTo>
                  <a:lnTo>
                    <a:pt x="28" y="177"/>
                  </a:lnTo>
                  <a:lnTo>
                    <a:pt x="207" y="73"/>
                  </a:lnTo>
                  <a:lnTo>
                    <a:pt x="39" y="186"/>
                  </a:lnTo>
                  <a:lnTo>
                    <a:pt x="211" y="87"/>
                  </a:lnTo>
                  <a:lnTo>
                    <a:pt x="41" y="189"/>
                  </a:lnTo>
                  <a:lnTo>
                    <a:pt x="211" y="91"/>
                  </a:lnTo>
                  <a:lnTo>
                    <a:pt x="54" y="197"/>
                  </a:lnTo>
                  <a:lnTo>
                    <a:pt x="212" y="105"/>
                  </a:lnTo>
                  <a:lnTo>
                    <a:pt x="63" y="201"/>
                  </a:lnTo>
                  <a:lnTo>
                    <a:pt x="211" y="116"/>
                  </a:lnTo>
                  <a:lnTo>
                    <a:pt x="78" y="207"/>
                  </a:lnTo>
                  <a:lnTo>
                    <a:pt x="208" y="132"/>
                  </a:lnTo>
                  <a:lnTo>
                    <a:pt x="93" y="209"/>
                  </a:lnTo>
                  <a:lnTo>
                    <a:pt x="204" y="145"/>
                  </a:lnTo>
                  <a:lnTo>
                    <a:pt x="110" y="211"/>
                  </a:lnTo>
                  <a:lnTo>
                    <a:pt x="196" y="160"/>
                  </a:lnTo>
                  <a:lnTo>
                    <a:pt x="119" y="209"/>
                  </a:lnTo>
                  <a:lnTo>
                    <a:pt x="190" y="169"/>
                  </a:lnTo>
                  <a:lnTo>
                    <a:pt x="149" y="201"/>
                  </a:lnTo>
                  <a:lnTo>
                    <a:pt x="167" y="190"/>
                  </a:lnTo>
                  <a:lnTo>
                    <a:pt x="158" y="197"/>
                  </a:lnTo>
                  <a:lnTo>
                    <a:pt x="162" y="194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4">
              <a:extLst>
                <a:ext uri="{FF2B5EF4-FFF2-40B4-BE49-F238E27FC236}">
                  <a16:creationId xmlns="" xmlns:a16="http://schemas.microsoft.com/office/drawing/2014/main" id="{43678641-2B93-4531-B2D6-A488C51E0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923" y="3046413"/>
              <a:ext cx="268288" cy="265113"/>
            </a:xfrm>
            <a:custGeom>
              <a:avLst/>
              <a:gdLst>
                <a:gd name="T0" fmla="*/ 40 w 169"/>
                <a:gd name="T1" fmla="*/ 12 h 167"/>
                <a:gd name="T2" fmla="*/ 44 w 169"/>
                <a:gd name="T3" fmla="*/ 9 h 167"/>
                <a:gd name="T4" fmla="*/ 22 w 169"/>
                <a:gd name="T5" fmla="*/ 27 h 167"/>
                <a:gd name="T6" fmla="*/ 67 w 169"/>
                <a:gd name="T7" fmla="*/ 1 h 167"/>
                <a:gd name="T8" fmla="*/ 7 w 169"/>
                <a:gd name="T9" fmla="*/ 50 h 167"/>
                <a:gd name="T10" fmla="*/ 93 w 169"/>
                <a:gd name="T11" fmla="*/ 0 h 167"/>
                <a:gd name="T12" fmla="*/ 4 w 169"/>
                <a:gd name="T13" fmla="*/ 57 h 167"/>
                <a:gd name="T14" fmla="*/ 102 w 169"/>
                <a:gd name="T15" fmla="*/ 1 h 167"/>
                <a:gd name="T16" fmla="*/ 0 w 169"/>
                <a:gd name="T17" fmla="*/ 73 h 167"/>
                <a:gd name="T18" fmla="*/ 117 w 169"/>
                <a:gd name="T19" fmla="*/ 7 h 167"/>
                <a:gd name="T20" fmla="*/ 0 w 169"/>
                <a:gd name="T21" fmla="*/ 80 h 167"/>
                <a:gd name="T22" fmla="*/ 123 w 169"/>
                <a:gd name="T23" fmla="*/ 9 h 167"/>
                <a:gd name="T24" fmla="*/ 0 w 169"/>
                <a:gd name="T25" fmla="*/ 81 h 167"/>
                <a:gd name="T26" fmla="*/ 125 w 169"/>
                <a:gd name="T27" fmla="*/ 9 h 167"/>
                <a:gd name="T28" fmla="*/ 0 w 169"/>
                <a:gd name="T29" fmla="*/ 87 h 167"/>
                <a:gd name="T30" fmla="*/ 129 w 169"/>
                <a:gd name="T31" fmla="*/ 12 h 167"/>
                <a:gd name="T32" fmla="*/ 0 w 169"/>
                <a:gd name="T33" fmla="*/ 90 h 167"/>
                <a:gd name="T34" fmla="*/ 132 w 169"/>
                <a:gd name="T35" fmla="*/ 15 h 167"/>
                <a:gd name="T36" fmla="*/ 0 w 169"/>
                <a:gd name="T37" fmla="*/ 90 h 167"/>
                <a:gd name="T38" fmla="*/ 132 w 169"/>
                <a:gd name="T39" fmla="*/ 15 h 167"/>
                <a:gd name="T40" fmla="*/ 0 w 169"/>
                <a:gd name="T41" fmla="*/ 90 h 167"/>
                <a:gd name="T42" fmla="*/ 132 w 169"/>
                <a:gd name="T43" fmla="*/ 15 h 167"/>
                <a:gd name="T44" fmla="*/ 2 w 169"/>
                <a:gd name="T45" fmla="*/ 103 h 167"/>
                <a:gd name="T46" fmla="*/ 141 w 169"/>
                <a:gd name="T47" fmla="*/ 23 h 167"/>
                <a:gd name="T48" fmla="*/ 4 w 169"/>
                <a:gd name="T49" fmla="*/ 109 h 167"/>
                <a:gd name="T50" fmla="*/ 147 w 169"/>
                <a:gd name="T51" fmla="*/ 27 h 167"/>
                <a:gd name="T52" fmla="*/ 7 w 169"/>
                <a:gd name="T53" fmla="*/ 118 h 167"/>
                <a:gd name="T54" fmla="*/ 152 w 169"/>
                <a:gd name="T55" fmla="*/ 34 h 167"/>
                <a:gd name="T56" fmla="*/ 13 w 169"/>
                <a:gd name="T57" fmla="*/ 128 h 167"/>
                <a:gd name="T58" fmla="*/ 159 w 169"/>
                <a:gd name="T59" fmla="*/ 43 h 167"/>
                <a:gd name="T60" fmla="*/ 18 w 169"/>
                <a:gd name="T61" fmla="*/ 136 h 167"/>
                <a:gd name="T62" fmla="*/ 163 w 169"/>
                <a:gd name="T63" fmla="*/ 53 h 167"/>
                <a:gd name="T64" fmla="*/ 24 w 169"/>
                <a:gd name="T65" fmla="*/ 141 h 167"/>
                <a:gd name="T66" fmla="*/ 166 w 169"/>
                <a:gd name="T67" fmla="*/ 60 h 167"/>
                <a:gd name="T68" fmla="*/ 25 w 169"/>
                <a:gd name="T69" fmla="*/ 144 h 167"/>
                <a:gd name="T70" fmla="*/ 166 w 169"/>
                <a:gd name="T71" fmla="*/ 64 h 167"/>
                <a:gd name="T72" fmla="*/ 28 w 169"/>
                <a:gd name="T73" fmla="*/ 147 h 167"/>
                <a:gd name="T74" fmla="*/ 167 w 169"/>
                <a:gd name="T75" fmla="*/ 66 h 167"/>
                <a:gd name="T76" fmla="*/ 32 w 169"/>
                <a:gd name="T77" fmla="*/ 149 h 167"/>
                <a:gd name="T78" fmla="*/ 169 w 169"/>
                <a:gd name="T79" fmla="*/ 72 h 167"/>
                <a:gd name="T80" fmla="*/ 36 w 169"/>
                <a:gd name="T81" fmla="*/ 152 h 167"/>
                <a:gd name="T82" fmla="*/ 169 w 169"/>
                <a:gd name="T83" fmla="*/ 76 h 167"/>
                <a:gd name="T84" fmla="*/ 37 w 169"/>
                <a:gd name="T85" fmla="*/ 153 h 167"/>
                <a:gd name="T86" fmla="*/ 169 w 169"/>
                <a:gd name="T87" fmla="*/ 77 h 167"/>
                <a:gd name="T88" fmla="*/ 44 w 169"/>
                <a:gd name="T89" fmla="*/ 157 h 167"/>
                <a:gd name="T90" fmla="*/ 169 w 169"/>
                <a:gd name="T91" fmla="*/ 87 h 167"/>
                <a:gd name="T92" fmla="*/ 48 w 169"/>
                <a:gd name="T93" fmla="*/ 159 h 167"/>
                <a:gd name="T94" fmla="*/ 169 w 169"/>
                <a:gd name="T95" fmla="*/ 90 h 167"/>
                <a:gd name="T96" fmla="*/ 48 w 169"/>
                <a:gd name="T97" fmla="*/ 160 h 167"/>
                <a:gd name="T98" fmla="*/ 169 w 169"/>
                <a:gd name="T99" fmla="*/ 91 h 167"/>
                <a:gd name="T100" fmla="*/ 65 w 169"/>
                <a:gd name="T101" fmla="*/ 166 h 167"/>
                <a:gd name="T102" fmla="*/ 166 w 169"/>
                <a:gd name="T103" fmla="*/ 107 h 167"/>
                <a:gd name="T104" fmla="*/ 77 w 169"/>
                <a:gd name="T105" fmla="*/ 167 h 167"/>
                <a:gd name="T106" fmla="*/ 162 w 169"/>
                <a:gd name="T107" fmla="*/ 118 h 167"/>
                <a:gd name="T108" fmla="*/ 102 w 169"/>
                <a:gd name="T109" fmla="*/ 166 h 167"/>
                <a:gd name="T110" fmla="*/ 147 w 169"/>
                <a:gd name="T111" fmla="*/ 140 h 167"/>
                <a:gd name="T112" fmla="*/ 125 w 169"/>
                <a:gd name="T113" fmla="*/ 157 h 167"/>
                <a:gd name="T114" fmla="*/ 129 w 169"/>
                <a:gd name="T115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9" h="167">
                  <a:moveTo>
                    <a:pt x="40" y="12"/>
                  </a:moveTo>
                  <a:lnTo>
                    <a:pt x="44" y="9"/>
                  </a:lnTo>
                  <a:lnTo>
                    <a:pt x="22" y="27"/>
                  </a:lnTo>
                  <a:lnTo>
                    <a:pt x="67" y="1"/>
                  </a:lnTo>
                  <a:lnTo>
                    <a:pt x="7" y="50"/>
                  </a:lnTo>
                  <a:lnTo>
                    <a:pt x="93" y="0"/>
                  </a:lnTo>
                  <a:lnTo>
                    <a:pt x="4" y="57"/>
                  </a:lnTo>
                  <a:lnTo>
                    <a:pt x="102" y="1"/>
                  </a:lnTo>
                  <a:lnTo>
                    <a:pt x="0" y="73"/>
                  </a:lnTo>
                  <a:lnTo>
                    <a:pt x="117" y="7"/>
                  </a:lnTo>
                  <a:lnTo>
                    <a:pt x="0" y="80"/>
                  </a:lnTo>
                  <a:lnTo>
                    <a:pt x="123" y="9"/>
                  </a:lnTo>
                  <a:lnTo>
                    <a:pt x="0" y="81"/>
                  </a:lnTo>
                  <a:lnTo>
                    <a:pt x="125" y="9"/>
                  </a:lnTo>
                  <a:lnTo>
                    <a:pt x="0" y="87"/>
                  </a:lnTo>
                  <a:lnTo>
                    <a:pt x="129" y="12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2" y="103"/>
                  </a:lnTo>
                  <a:lnTo>
                    <a:pt x="141" y="23"/>
                  </a:lnTo>
                  <a:lnTo>
                    <a:pt x="4" y="109"/>
                  </a:lnTo>
                  <a:lnTo>
                    <a:pt x="147" y="27"/>
                  </a:lnTo>
                  <a:lnTo>
                    <a:pt x="7" y="118"/>
                  </a:lnTo>
                  <a:lnTo>
                    <a:pt x="152" y="34"/>
                  </a:lnTo>
                  <a:lnTo>
                    <a:pt x="13" y="128"/>
                  </a:lnTo>
                  <a:lnTo>
                    <a:pt x="159" y="43"/>
                  </a:lnTo>
                  <a:lnTo>
                    <a:pt x="18" y="136"/>
                  </a:lnTo>
                  <a:lnTo>
                    <a:pt x="163" y="53"/>
                  </a:lnTo>
                  <a:lnTo>
                    <a:pt x="24" y="141"/>
                  </a:lnTo>
                  <a:lnTo>
                    <a:pt x="166" y="60"/>
                  </a:lnTo>
                  <a:lnTo>
                    <a:pt x="25" y="144"/>
                  </a:lnTo>
                  <a:lnTo>
                    <a:pt x="166" y="64"/>
                  </a:lnTo>
                  <a:lnTo>
                    <a:pt x="28" y="147"/>
                  </a:lnTo>
                  <a:lnTo>
                    <a:pt x="167" y="66"/>
                  </a:lnTo>
                  <a:lnTo>
                    <a:pt x="32" y="149"/>
                  </a:lnTo>
                  <a:lnTo>
                    <a:pt x="169" y="72"/>
                  </a:lnTo>
                  <a:lnTo>
                    <a:pt x="36" y="152"/>
                  </a:lnTo>
                  <a:lnTo>
                    <a:pt x="169" y="76"/>
                  </a:lnTo>
                  <a:lnTo>
                    <a:pt x="37" y="153"/>
                  </a:lnTo>
                  <a:lnTo>
                    <a:pt x="169" y="77"/>
                  </a:lnTo>
                  <a:lnTo>
                    <a:pt x="44" y="157"/>
                  </a:lnTo>
                  <a:lnTo>
                    <a:pt x="169" y="87"/>
                  </a:lnTo>
                  <a:lnTo>
                    <a:pt x="48" y="159"/>
                  </a:lnTo>
                  <a:lnTo>
                    <a:pt x="169" y="90"/>
                  </a:lnTo>
                  <a:lnTo>
                    <a:pt x="48" y="160"/>
                  </a:lnTo>
                  <a:lnTo>
                    <a:pt x="169" y="91"/>
                  </a:lnTo>
                  <a:lnTo>
                    <a:pt x="65" y="166"/>
                  </a:lnTo>
                  <a:lnTo>
                    <a:pt x="166" y="107"/>
                  </a:lnTo>
                  <a:lnTo>
                    <a:pt x="77" y="167"/>
                  </a:lnTo>
                  <a:lnTo>
                    <a:pt x="162" y="118"/>
                  </a:lnTo>
                  <a:lnTo>
                    <a:pt x="102" y="166"/>
                  </a:lnTo>
                  <a:lnTo>
                    <a:pt x="147" y="140"/>
                  </a:lnTo>
                  <a:lnTo>
                    <a:pt x="125" y="157"/>
                  </a:lnTo>
                  <a:lnTo>
                    <a:pt x="129" y="155"/>
                  </a:lnTo>
                </a:path>
              </a:pathLst>
            </a:cu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5">
              <a:extLst>
                <a:ext uri="{FF2B5EF4-FFF2-40B4-BE49-F238E27FC236}">
                  <a16:creationId xmlns="" xmlns:a16="http://schemas.microsoft.com/office/drawing/2014/main" id="{5E387A1A-5AE5-4139-A240-1B6BC1189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211" y="2909888"/>
              <a:ext cx="171450" cy="171450"/>
            </a:xfrm>
            <a:custGeom>
              <a:avLst/>
              <a:gdLst>
                <a:gd name="T0" fmla="*/ 25 w 108"/>
                <a:gd name="T1" fmla="*/ 8 h 108"/>
                <a:gd name="T2" fmla="*/ 32 w 108"/>
                <a:gd name="T3" fmla="*/ 4 h 108"/>
                <a:gd name="T4" fmla="*/ 15 w 108"/>
                <a:gd name="T5" fmla="*/ 17 h 108"/>
                <a:gd name="T6" fmla="*/ 43 w 108"/>
                <a:gd name="T7" fmla="*/ 2 h 108"/>
                <a:gd name="T8" fmla="*/ 4 w 108"/>
                <a:gd name="T9" fmla="*/ 32 h 108"/>
                <a:gd name="T10" fmla="*/ 59 w 108"/>
                <a:gd name="T11" fmla="*/ 0 h 108"/>
                <a:gd name="T12" fmla="*/ 2 w 108"/>
                <a:gd name="T13" fmla="*/ 41 h 108"/>
                <a:gd name="T14" fmla="*/ 70 w 108"/>
                <a:gd name="T15" fmla="*/ 2 h 108"/>
                <a:gd name="T16" fmla="*/ 0 w 108"/>
                <a:gd name="T17" fmla="*/ 57 h 108"/>
                <a:gd name="T18" fmla="*/ 84 w 108"/>
                <a:gd name="T19" fmla="*/ 8 h 108"/>
                <a:gd name="T20" fmla="*/ 0 w 108"/>
                <a:gd name="T21" fmla="*/ 60 h 108"/>
                <a:gd name="T22" fmla="*/ 86 w 108"/>
                <a:gd name="T23" fmla="*/ 10 h 108"/>
                <a:gd name="T24" fmla="*/ 3 w 108"/>
                <a:gd name="T25" fmla="*/ 71 h 108"/>
                <a:gd name="T26" fmla="*/ 95 w 108"/>
                <a:gd name="T27" fmla="*/ 18 h 108"/>
                <a:gd name="T28" fmla="*/ 3 w 108"/>
                <a:gd name="T29" fmla="*/ 72 h 108"/>
                <a:gd name="T30" fmla="*/ 96 w 108"/>
                <a:gd name="T31" fmla="*/ 19 h 108"/>
                <a:gd name="T32" fmla="*/ 10 w 108"/>
                <a:gd name="T33" fmla="*/ 85 h 108"/>
                <a:gd name="T34" fmla="*/ 103 w 108"/>
                <a:gd name="T35" fmla="*/ 30 h 108"/>
                <a:gd name="T36" fmla="*/ 14 w 108"/>
                <a:gd name="T37" fmla="*/ 91 h 108"/>
                <a:gd name="T38" fmla="*/ 106 w 108"/>
                <a:gd name="T39" fmla="*/ 38 h 108"/>
                <a:gd name="T40" fmla="*/ 17 w 108"/>
                <a:gd name="T41" fmla="*/ 93 h 108"/>
                <a:gd name="T42" fmla="*/ 107 w 108"/>
                <a:gd name="T43" fmla="*/ 41 h 108"/>
                <a:gd name="T44" fmla="*/ 26 w 108"/>
                <a:gd name="T45" fmla="*/ 99 h 108"/>
                <a:gd name="T46" fmla="*/ 108 w 108"/>
                <a:gd name="T47" fmla="*/ 53 h 108"/>
                <a:gd name="T48" fmla="*/ 29 w 108"/>
                <a:gd name="T49" fmla="*/ 102 h 108"/>
                <a:gd name="T50" fmla="*/ 108 w 108"/>
                <a:gd name="T51" fmla="*/ 56 h 108"/>
                <a:gd name="T52" fmla="*/ 33 w 108"/>
                <a:gd name="T53" fmla="*/ 104 h 108"/>
                <a:gd name="T54" fmla="*/ 108 w 108"/>
                <a:gd name="T55" fmla="*/ 61 h 108"/>
                <a:gd name="T56" fmla="*/ 34 w 108"/>
                <a:gd name="T57" fmla="*/ 105 h 108"/>
                <a:gd name="T58" fmla="*/ 108 w 108"/>
                <a:gd name="T59" fmla="*/ 63 h 108"/>
                <a:gd name="T60" fmla="*/ 45 w 108"/>
                <a:gd name="T61" fmla="*/ 108 h 108"/>
                <a:gd name="T62" fmla="*/ 106 w 108"/>
                <a:gd name="T63" fmla="*/ 72 h 108"/>
                <a:gd name="T64" fmla="*/ 56 w 108"/>
                <a:gd name="T65" fmla="*/ 108 h 108"/>
                <a:gd name="T66" fmla="*/ 100 w 108"/>
                <a:gd name="T67" fmla="*/ 83 h 108"/>
                <a:gd name="T68" fmla="*/ 77 w 108"/>
                <a:gd name="T69" fmla="*/ 104 h 108"/>
                <a:gd name="T70" fmla="*/ 82 w 108"/>
                <a:gd name="T71" fmla="*/ 9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108">
                  <a:moveTo>
                    <a:pt x="25" y="8"/>
                  </a:moveTo>
                  <a:lnTo>
                    <a:pt x="32" y="4"/>
                  </a:lnTo>
                  <a:lnTo>
                    <a:pt x="15" y="17"/>
                  </a:lnTo>
                  <a:lnTo>
                    <a:pt x="43" y="2"/>
                  </a:lnTo>
                  <a:lnTo>
                    <a:pt x="4" y="32"/>
                  </a:lnTo>
                  <a:lnTo>
                    <a:pt x="59" y="0"/>
                  </a:lnTo>
                  <a:lnTo>
                    <a:pt x="2" y="41"/>
                  </a:lnTo>
                  <a:lnTo>
                    <a:pt x="70" y="2"/>
                  </a:lnTo>
                  <a:lnTo>
                    <a:pt x="0" y="57"/>
                  </a:lnTo>
                  <a:lnTo>
                    <a:pt x="84" y="8"/>
                  </a:lnTo>
                  <a:lnTo>
                    <a:pt x="0" y="60"/>
                  </a:lnTo>
                  <a:lnTo>
                    <a:pt x="86" y="10"/>
                  </a:lnTo>
                  <a:lnTo>
                    <a:pt x="3" y="71"/>
                  </a:lnTo>
                  <a:lnTo>
                    <a:pt x="95" y="18"/>
                  </a:lnTo>
                  <a:lnTo>
                    <a:pt x="3" y="72"/>
                  </a:lnTo>
                  <a:lnTo>
                    <a:pt x="96" y="19"/>
                  </a:lnTo>
                  <a:lnTo>
                    <a:pt x="10" y="85"/>
                  </a:lnTo>
                  <a:lnTo>
                    <a:pt x="103" y="30"/>
                  </a:lnTo>
                  <a:lnTo>
                    <a:pt x="14" y="91"/>
                  </a:lnTo>
                  <a:lnTo>
                    <a:pt x="106" y="38"/>
                  </a:lnTo>
                  <a:lnTo>
                    <a:pt x="17" y="93"/>
                  </a:lnTo>
                  <a:lnTo>
                    <a:pt x="107" y="41"/>
                  </a:lnTo>
                  <a:lnTo>
                    <a:pt x="26" y="99"/>
                  </a:lnTo>
                  <a:lnTo>
                    <a:pt x="108" y="53"/>
                  </a:lnTo>
                  <a:lnTo>
                    <a:pt x="29" y="102"/>
                  </a:lnTo>
                  <a:lnTo>
                    <a:pt x="108" y="56"/>
                  </a:lnTo>
                  <a:lnTo>
                    <a:pt x="33" y="104"/>
                  </a:lnTo>
                  <a:lnTo>
                    <a:pt x="108" y="61"/>
                  </a:lnTo>
                  <a:lnTo>
                    <a:pt x="34" y="105"/>
                  </a:lnTo>
                  <a:lnTo>
                    <a:pt x="108" y="63"/>
                  </a:lnTo>
                  <a:lnTo>
                    <a:pt x="45" y="108"/>
                  </a:lnTo>
                  <a:lnTo>
                    <a:pt x="106" y="72"/>
                  </a:lnTo>
                  <a:lnTo>
                    <a:pt x="56" y="108"/>
                  </a:lnTo>
                  <a:lnTo>
                    <a:pt x="100" y="83"/>
                  </a:lnTo>
                  <a:lnTo>
                    <a:pt x="77" y="104"/>
                  </a:lnTo>
                  <a:lnTo>
                    <a:pt x="82" y="99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="" xmlns:a16="http://schemas.microsoft.com/office/drawing/2014/main" id="{CEA1C46A-A2CB-4D58-B219-CF35E102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11" y="3529013"/>
              <a:ext cx="419100" cy="415925"/>
            </a:xfrm>
            <a:custGeom>
              <a:avLst/>
              <a:gdLst>
                <a:gd name="T0" fmla="*/ 74 w 264"/>
                <a:gd name="T1" fmla="*/ 14 h 262"/>
                <a:gd name="T2" fmla="*/ 118 w 264"/>
                <a:gd name="T3" fmla="*/ 2 h 262"/>
                <a:gd name="T4" fmla="*/ 119 w 264"/>
                <a:gd name="T5" fmla="*/ 2 h 262"/>
                <a:gd name="T6" fmla="*/ 138 w 264"/>
                <a:gd name="T7" fmla="*/ 0 h 262"/>
                <a:gd name="T8" fmla="*/ 158 w 264"/>
                <a:gd name="T9" fmla="*/ 3 h 262"/>
                <a:gd name="T10" fmla="*/ 166 w 264"/>
                <a:gd name="T11" fmla="*/ 4 h 262"/>
                <a:gd name="T12" fmla="*/ 184 w 264"/>
                <a:gd name="T13" fmla="*/ 11 h 262"/>
                <a:gd name="T14" fmla="*/ 192 w 264"/>
                <a:gd name="T15" fmla="*/ 14 h 262"/>
                <a:gd name="T16" fmla="*/ 192 w 264"/>
                <a:gd name="T17" fmla="*/ 14 h 262"/>
                <a:gd name="T18" fmla="*/ 201 w 264"/>
                <a:gd name="T19" fmla="*/ 19 h 262"/>
                <a:gd name="T20" fmla="*/ 207 w 264"/>
                <a:gd name="T21" fmla="*/ 23 h 262"/>
                <a:gd name="T22" fmla="*/ 211 w 264"/>
                <a:gd name="T23" fmla="*/ 25 h 262"/>
                <a:gd name="T24" fmla="*/ 212 w 264"/>
                <a:gd name="T25" fmla="*/ 26 h 262"/>
                <a:gd name="T26" fmla="*/ 215 w 264"/>
                <a:gd name="T27" fmla="*/ 29 h 262"/>
                <a:gd name="T28" fmla="*/ 219 w 264"/>
                <a:gd name="T29" fmla="*/ 31 h 262"/>
                <a:gd name="T30" fmla="*/ 227 w 264"/>
                <a:gd name="T31" fmla="*/ 40 h 262"/>
                <a:gd name="T32" fmla="*/ 231 w 264"/>
                <a:gd name="T33" fmla="*/ 45 h 262"/>
                <a:gd name="T34" fmla="*/ 240 w 264"/>
                <a:gd name="T35" fmla="*/ 54 h 262"/>
                <a:gd name="T36" fmla="*/ 244 w 264"/>
                <a:gd name="T37" fmla="*/ 59 h 262"/>
                <a:gd name="T38" fmla="*/ 249 w 264"/>
                <a:gd name="T39" fmla="*/ 68 h 262"/>
                <a:gd name="T40" fmla="*/ 251 w 264"/>
                <a:gd name="T41" fmla="*/ 71 h 262"/>
                <a:gd name="T42" fmla="*/ 253 w 264"/>
                <a:gd name="T43" fmla="*/ 79 h 262"/>
                <a:gd name="T44" fmla="*/ 255 w 264"/>
                <a:gd name="T45" fmla="*/ 80 h 262"/>
                <a:gd name="T46" fmla="*/ 259 w 264"/>
                <a:gd name="T47" fmla="*/ 93 h 262"/>
                <a:gd name="T48" fmla="*/ 261 w 264"/>
                <a:gd name="T49" fmla="*/ 102 h 262"/>
                <a:gd name="T50" fmla="*/ 264 w 264"/>
                <a:gd name="T51" fmla="*/ 110 h 262"/>
                <a:gd name="T52" fmla="*/ 264 w 264"/>
                <a:gd name="T53" fmla="*/ 121 h 262"/>
                <a:gd name="T54" fmla="*/ 264 w 264"/>
                <a:gd name="T55" fmla="*/ 121 h 262"/>
                <a:gd name="T56" fmla="*/ 264 w 264"/>
                <a:gd name="T57" fmla="*/ 124 h 262"/>
                <a:gd name="T58" fmla="*/ 264 w 264"/>
                <a:gd name="T59" fmla="*/ 137 h 262"/>
                <a:gd name="T60" fmla="*/ 264 w 264"/>
                <a:gd name="T61" fmla="*/ 143 h 262"/>
                <a:gd name="T62" fmla="*/ 264 w 264"/>
                <a:gd name="T63" fmla="*/ 150 h 262"/>
                <a:gd name="T64" fmla="*/ 260 w 264"/>
                <a:gd name="T65" fmla="*/ 167 h 262"/>
                <a:gd name="T66" fmla="*/ 253 w 264"/>
                <a:gd name="T67" fmla="*/ 185 h 262"/>
                <a:gd name="T68" fmla="*/ 245 w 264"/>
                <a:gd name="T69" fmla="*/ 201 h 262"/>
                <a:gd name="T70" fmla="*/ 241 w 264"/>
                <a:gd name="T71" fmla="*/ 207 h 262"/>
                <a:gd name="T72" fmla="*/ 237 w 264"/>
                <a:gd name="T73" fmla="*/ 212 h 262"/>
                <a:gd name="T74" fmla="*/ 233 w 264"/>
                <a:gd name="T75" fmla="*/ 216 h 262"/>
                <a:gd name="T76" fmla="*/ 233 w 264"/>
                <a:gd name="T77" fmla="*/ 217 h 262"/>
                <a:gd name="T78" fmla="*/ 230 w 264"/>
                <a:gd name="T79" fmla="*/ 220 h 262"/>
                <a:gd name="T80" fmla="*/ 226 w 264"/>
                <a:gd name="T81" fmla="*/ 224 h 262"/>
                <a:gd name="T82" fmla="*/ 220 w 264"/>
                <a:gd name="T83" fmla="*/ 230 h 262"/>
                <a:gd name="T84" fmla="*/ 200 w 264"/>
                <a:gd name="T85" fmla="*/ 2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4" h="262">
                  <a:moveTo>
                    <a:pt x="66" y="19"/>
                  </a:moveTo>
                  <a:lnTo>
                    <a:pt x="74" y="14"/>
                  </a:lnTo>
                  <a:lnTo>
                    <a:pt x="26" y="53"/>
                  </a:lnTo>
                  <a:lnTo>
                    <a:pt x="118" y="2"/>
                  </a:lnTo>
                  <a:lnTo>
                    <a:pt x="25" y="54"/>
                  </a:lnTo>
                  <a:lnTo>
                    <a:pt x="119" y="2"/>
                  </a:lnTo>
                  <a:lnTo>
                    <a:pt x="15" y="71"/>
                  </a:lnTo>
                  <a:lnTo>
                    <a:pt x="138" y="0"/>
                  </a:lnTo>
                  <a:lnTo>
                    <a:pt x="8" y="87"/>
                  </a:lnTo>
                  <a:lnTo>
                    <a:pt x="158" y="3"/>
                  </a:lnTo>
                  <a:lnTo>
                    <a:pt x="6" y="97"/>
                  </a:lnTo>
                  <a:lnTo>
                    <a:pt x="166" y="4"/>
                  </a:lnTo>
                  <a:lnTo>
                    <a:pt x="2" y="114"/>
                  </a:lnTo>
                  <a:lnTo>
                    <a:pt x="184" y="11"/>
                  </a:lnTo>
                  <a:lnTo>
                    <a:pt x="2" y="122"/>
                  </a:lnTo>
                  <a:lnTo>
                    <a:pt x="192" y="14"/>
                  </a:lnTo>
                  <a:lnTo>
                    <a:pt x="2" y="124"/>
                  </a:lnTo>
                  <a:lnTo>
                    <a:pt x="192" y="14"/>
                  </a:lnTo>
                  <a:lnTo>
                    <a:pt x="0" y="135"/>
                  </a:lnTo>
                  <a:lnTo>
                    <a:pt x="201" y="19"/>
                  </a:lnTo>
                  <a:lnTo>
                    <a:pt x="2" y="140"/>
                  </a:lnTo>
                  <a:lnTo>
                    <a:pt x="207" y="23"/>
                  </a:lnTo>
                  <a:lnTo>
                    <a:pt x="2" y="144"/>
                  </a:lnTo>
                  <a:lnTo>
                    <a:pt x="211" y="25"/>
                  </a:lnTo>
                  <a:lnTo>
                    <a:pt x="2" y="145"/>
                  </a:lnTo>
                  <a:lnTo>
                    <a:pt x="212" y="26"/>
                  </a:lnTo>
                  <a:lnTo>
                    <a:pt x="2" y="151"/>
                  </a:lnTo>
                  <a:lnTo>
                    <a:pt x="215" y="29"/>
                  </a:lnTo>
                  <a:lnTo>
                    <a:pt x="3" y="155"/>
                  </a:lnTo>
                  <a:lnTo>
                    <a:pt x="219" y="31"/>
                  </a:lnTo>
                  <a:lnTo>
                    <a:pt x="6" y="167"/>
                  </a:lnTo>
                  <a:lnTo>
                    <a:pt x="227" y="40"/>
                  </a:lnTo>
                  <a:lnTo>
                    <a:pt x="7" y="173"/>
                  </a:lnTo>
                  <a:lnTo>
                    <a:pt x="231" y="45"/>
                  </a:lnTo>
                  <a:lnTo>
                    <a:pt x="13" y="185"/>
                  </a:lnTo>
                  <a:lnTo>
                    <a:pt x="240" y="54"/>
                  </a:lnTo>
                  <a:lnTo>
                    <a:pt x="14" y="190"/>
                  </a:lnTo>
                  <a:lnTo>
                    <a:pt x="244" y="59"/>
                  </a:lnTo>
                  <a:lnTo>
                    <a:pt x="21" y="200"/>
                  </a:lnTo>
                  <a:lnTo>
                    <a:pt x="249" y="68"/>
                  </a:lnTo>
                  <a:lnTo>
                    <a:pt x="22" y="203"/>
                  </a:lnTo>
                  <a:lnTo>
                    <a:pt x="251" y="71"/>
                  </a:lnTo>
                  <a:lnTo>
                    <a:pt x="26" y="209"/>
                  </a:lnTo>
                  <a:lnTo>
                    <a:pt x="253" y="79"/>
                  </a:lnTo>
                  <a:lnTo>
                    <a:pt x="28" y="211"/>
                  </a:lnTo>
                  <a:lnTo>
                    <a:pt x="255" y="80"/>
                  </a:lnTo>
                  <a:lnTo>
                    <a:pt x="36" y="220"/>
                  </a:lnTo>
                  <a:lnTo>
                    <a:pt x="259" y="93"/>
                  </a:lnTo>
                  <a:lnTo>
                    <a:pt x="43" y="228"/>
                  </a:lnTo>
                  <a:lnTo>
                    <a:pt x="261" y="102"/>
                  </a:lnTo>
                  <a:lnTo>
                    <a:pt x="49" y="234"/>
                  </a:lnTo>
                  <a:lnTo>
                    <a:pt x="264" y="110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60" y="241"/>
                  </a:lnTo>
                  <a:lnTo>
                    <a:pt x="264" y="124"/>
                  </a:lnTo>
                  <a:lnTo>
                    <a:pt x="71" y="247"/>
                  </a:lnTo>
                  <a:lnTo>
                    <a:pt x="264" y="137"/>
                  </a:lnTo>
                  <a:lnTo>
                    <a:pt x="77" y="250"/>
                  </a:lnTo>
                  <a:lnTo>
                    <a:pt x="264" y="143"/>
                  </a:lnTo>
                  <a:lnTo>
                    <a:pt x="84" y="253"/>
                  </a:lnTo>
                  <a:lnTo>
                    <a:pt x="264" y="150"/>
                  </a:lnTo>
                  <a:lnTo>
                    <a:pt x="100" y="258"/>
                  </a:lnTo>
                  <a:lnTo>
                    <a:pt x="260" y="167"/>
                  </a:lnTo>
                  <a:lnTo>
                    <a:pt x="121" y="262"/>
                  </a:lnTo>
                  <a:lnTo>
                    <a:pt x="253" y="185"/>
                  </a:lnTo>
                  <a:lnTo>
                    <a:pt x="137" y="262"/>
                  </a:lnTo>
                  <a:lnTo>
                    <a:pt x="245" y="201"/>
                  </a:lnTo>
                  <a:lnTo>
                    <a:pt x="144" y="262"/>
                  </a:lnTo>
                  <a:lnTo>
                    <a:pt x="241" y="207"/>
                  </a:lnTo>
                  <a:lnTo>
                    <a:pt x="152" y="261"/>
                  </a:lnTo>
                  <a:lnTo>
                    <a:pt x="237" y="212"/>
                  </a:lnTo>
                  <a:lnTo>
                    <a:pt x="156" y="261"/>
                  </a:lnTo>
                  <a:lnTo>
                    <a:pt x="233" y="216"/>
                  </a:lnTo>
                  <a:lnTo>
                    <a:pt x="159" y="260"/>
                  </a:lnTo>
                  <a:lnTo>
                    <a:pt x="233" y="217"/>
                  </a:lnTo>
                  <a:lnTo>
                    <a:pt x="162" y="260"/>
                  </a:lnTo>
                  <a:lnTo>
                    <a:pt x="230" y="220"/>
                  </a:lnTo>
                  <a:lnTo>
                    <a:pt x="168" y="258"/>
                  </a:lnTo>
                  <a:lnTo>
                    <a:pt x="226" y="224"/>
                  </a:lnTo>
                  <a:lnTo>
                    <a:pt x="173" y="257"/>
                  </a:lnTo>
                  <a:lnTo>
                    <a:pt x="220" y="230"/>
                  </a:lnTo>
                  <a:lnTo>
                    <a:pt x="192" y="249"/>
                  </a:lnTo>
                  <a:lnTo>
                    <a:pt x="200" y="245"/>
                  </a:lnTo>
                </a:path>
              </a:pathLst>
            </a:custGeom>
            <a:noFill/>
            <a:ln w="3175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" name="组合 7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69D7EA5C-4547-4D86-A8E6-E69A437876AD}"/>
              </a:ext>
            </a:extLst>
          </p:cNvPr>
          <p:cNvGrpSpPr/>
          <p:nvPr/>
        </p:nvGrpSpPr>
        <p:grpSpPr>
          <a:xfrm>
            <a:off x="2047779" y="4543117"/>
            <a:ext cx="8096442" cy="999646"/>
            <a:chOff x="2047779" y="4485244"/>
            <a:chExt cx="8096442" cy="999646"/>
          </a:xfrm>
        </p:grpSpPr>
        <p:sp>
          <p:nvSpPr>
            <p:cNvPr id="210" name="文本框 209"/>
            <p:cNvSpPr txBox="1"/>
            <p:nvPr/>
          </p:nvSpPr>
          <p:spPr>
            <a:xfrm>
              <a:off x="2047779" y="5180961"/>
              <a:ext cx="8096442" cy="30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algn="ctr"/>
              <a:r>
                <a:rPr lang="en-US" altLang="en-US" sz="1100" dirty="0" smtClean="0">
                  <a:solidFill>
                    <a:schemeClr val="bg1"/>
                  </a:solidFill>
                </a:rPr>
                <a:t>能力模型，素质模型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82B1B04F-E09A-4495-87B6-DAA0ACB2C655}"/>
                </a:ext>
              </a:extLst>
            </p:cNvPr>
            <p:cNvSpPr txBox="1"/>
            <p:nvPr/>
          </p:nvSpPr>
          <p:spPr>
            <a:xfrm>
              <a:off x="3556986" y="4485244"/>
              <a:ext cx="507802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</a:rPr>
                <a:t>前端工程师的专业能力差距</a:t>
              </a:r>
              <a:endParaRPr lang="zh-CN" altLang="en-US" sz="3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" name="e7d195523061f1c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 hidden="1">
            <a:extLst>
              <a:ext uri="{FF2B5EF4-FFF2-40B4-BE49-F238E27FC236}">
                <a16:creationId xmlns="" xmlns:a16="http://schemas.microsoft.com/office/drawing/2014/main" id="{D4F0A20C-7435-453F-88BA-2B8F0D641F64}"/>
              </a:ext>
            </a:extLst>
          </p:cNvPr>
          <p:cNvSpPr txBox="1"/>
          <p:nvPr/>
        </p:nvSpPr>
        <p:spPr>
          <a:xfrm>
            <a:off x="-355600" y="1803400"/>
            <a:ext cx="29892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e7d195523061f1c07797a755f80b33936a4bdb71a1e2e9b3B62BFFCC95B79A52B69A880DC502B9E829A24DBA5CC298944ED7C125A3C86A656AA7F644DB8944AD014E04A9878B8132B29416743944FF5DF7B305328D74A606473A2245CF56CC8645AB564CB57661BDFEEB7A97C9C70052F858D888A9303BD944E31C4FEC3188E7FD6EC68044F9A740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70512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: 形状 65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4684F930-BE33-4D70-8F50-1F52DE3A1416}"/>
              </a:ext>
            </a:extLst>
          </p:cNvPr>
          <p:cNvSpPr>
            <a:spLocks/>
          </p:cNvSpPr>
          <p:nvPr/>
        </p:nvSpPr>
        <p:spPr bwMode="auto">
          <a:xfrm>
            <a:off x="814395" y="532690"/>
            <a:ext cx="963091" cy="722627"/>
          </a:xfrm>
          <a:custGeom>
            <a:avLst/>
            <a:gdLst>
              <a:gd name="connsiteX0" fmla="*/ 261938 w 547688"/>
              <a:gd name="connsiteY0" fmla="*/ 375795 h 410942"/>
              <a:gd name="connsiteX1" fmla="*/ 266172 w 547688"/>
              <a:gd name="connsiteY1" fmla="*/ 378177 h 410942"/>
              <a:gd name="connsiteX2" fmla="*/ 261938 w 547688"/>
              <a:gd name="connsiteY2" fmla="*/ 380558 h 410942"/>
              <a:gd name="connsiteX3" fmla="*/ 257705 w 547688"/>
              <a:gd name="connsiteY3" fmla="*/ 378177 h 410942"/>
              <a:gd name="connsiteX4" fmla="*/ 261938 w 547688"/>
              <a:gd name="connsiteY4" fmla="*/ 375795 h 410942"/>
              <a:gd name="connsiteX5" fmla="*/ 243898 w 547688"/>
              <a:gd name="connsiteY5" fmla="*/ 367762 h 410942"/>
              <a:gd name="connsiteX6" fmla="*/ 243898 w 547688"/>
              <a:gd name="connsiteY6" fmla="*/ 369286 h 410942"/>
              <a:gd name="connsiteX7" fmla="*/ 234584 w 547688"/>
              <a:gd name="connsiteY7" fmla="*/ 382037 h 410942"/>
              <a:gd name="connsiteX8" fmla="*/ 239025 w 547688"/>
              <a:gd name="connsiteY8" fmla="*/ 382259 h 410942"/>
              <a:gd name="connsiteX9" fmla="*/ 244872 w 547688"/>
              <a:gd name="connsiteY9" fmla="*/ 376589 h 410942"/>
              <a:gd name="connsiteX10" fmla="*/ 244872 w 547688"/>
              <a:gd name="connsiteY10" fmla="*/ 378706 h 410942"/>
              <a:gd name="connsiteX11" fmla="*/ 241101 w 547688"/>
              <a:gd name="connsiteY11" fmla="*/ 382362 h 410942"/>
              <a:gd name="connsiteX12" fmla="*/ 281521 w 547688"/>
              <a:gd name="connsiteY12" fmla="*/ 384381 h 410942"/>
              <a:gd name="connsiteX13" fmla="*/ 328358 w 547688"/>
              <a:gd name="connsiteY13" fmla="*/ 375817 h 410942"/>
              <a:gd name="connsiteX14" fmla="*/ 334031 w 547688"/>
              <a:gd name="connsiteY14" fmla="*/ 367762 h 410942"/>
              <a:gd name="connsiteX15" fmla="*/ 232991 w 547688"/>
              <a:gd name="connsiteY15" fmla="*/ 367762 h 410942"/>
              <a:gd name="connsiteX16" fmla="*/ 235961 w 547688"/>
              <a:gd name="connsiteY16" fmla="*/ 369286 h 410942"/>
              <a:gd name="connsiteX17" fmla="*/ 225481 w 547688"/>
              <a:gd name="connsiteY17" fmla="*/ 381582 h 410942"/>
              <a:gd name="connsiteX18" fmla="*/ 228457 w 547688"/>
              <a:gd name="connsiteY18" fmla="*/ 381731 h 410942"/>
              <a:gd name="connsiteX19" fmla="*/ 239039 w 547688"/>
              <a:gd name="connsiteY19" fmla="*/ 367762 h 410942"/>
              <a:gd name="connsiteX20" fmla="*/ 222653 w 547688"/>
              <a:gd name="connsiteY20" fmla="*/ 367762 h 410942"/>
              <a:gd name="connsiteX21" fmla="*/ 222427 w 547688"/>
              <a:gd name="connsiteY21" fmla="*/ 369332 h 410942"/>
              <a:gd name="connsiteX22" fmla="*/ 214225 w 547688"/>
              <a:gd name="connsiteY22" fmla="*/ 379471 h 410942"/>
              <a:gd name="connsiteX23" fmla="*/ 219647 w 547688"/>
              <a:gd name="connsiteY23" fmla="*/ 380906 h 410942"/>
              <a:gd name="connsiteX24" fmla="*/ 231027 w 547688"/>
              <a:gd name="connsiteY24" fmla="*/ 367762 h 410942"/>
              <a:gd name="connsiteX25" fmla="*/ 207168 w 547688"/>
              <a:gd name="connsiteY25" fmla="*/ 367762 h 410942"/>
              <a:gd name="connsiteX26" fmla="*/ 200173 w 547688"/>
              <a:gd name="connsiteY26" fmla="*/ 375752 h 410942"/>
              <a:gd name="connsiteX27" fmla="*/ 209737 w 547688"/>
              <a:gd name="connsiteY27" fmla="*/ 378283 h 410942"/>
              <a:gd name="connsiteX28" fmla="*/ 217336 w 547688"/>
              <a:gd name="connsiteY28" fmla="*/ 367762 h 410942"/>
              <a:gd name="connsiteX29" fmla="*/ 189478 w 547688"/>
              <a:gd name="connsiteY29" fmla="*/ 367762 h 410942"/>
              <a:gd name="connsiteX30" fmla="*/ 194423 w 547688"/>
              <a:gd name="connsiteY30" fmla="*/ 374231 h 410942"/>
              <a:gd name="connsiteX31" fmla="*/ 196449 w 547688"/>
              <a:gd name="connsiteY31" fmla="*/ 374767 h 410942"/>
              <a:gd name="connsiteX32" fmla="*/ 202581 w 547688"/>
              <a:gd name="connsiteY32" fmla="*/ 367762 h 410942"/>
              <a:gd name="connsiteX33" fmla="*/ 92581 w 547688"/>
              <a:gd name="connsiteY33" fmla="*/ 367762 h 410942"/>
              <a:gd name="connsiteX34" fmla="*/ 65271 w 547688"/>
              <a:gd name="connsiteY34" fmla="*/ 402306 h 410942"/>
              <a:gd name="connsiteX35" fmla="*/ 69716 w 547688"/>
              <a:gd name="connsiteY35" fmla="*/ 402306 h 410942"/>
              <a:gd name="connsiteX36" fmla="*/ 98164 w 547688"/>
              <a:gd name="connsiteY36" fmla="*/ 367762 h 410942"/>
              <a:gd name="connsiteX37" fmla="*/ 73538 w 547688"/>
              <a:gd name="connsiteY37" fmla="*/ 367424 h 410942"/>
              <a:gd name="connsiteX38" fmla="*/ 73501 w 547688"/>
              <a:gd name="connsiteY38" fmla="*/ 367648 h 410942"/>
              <a:gd name="connsiteX39" fmla="*/ 44629 w 547688"/>
              <a:gd name="connsiteY39" fmla="*/ 400817 h 410942"/>
              <a:gd name="connsiteX40" fmla="*/ 48004 w 547688"/>
              <a:gd name="connsiteY40" fmla="*/ 402306 h 410942"/>
              <a:gd name="connsiteX41" fmla="*/ 48993 w 547688"/>
              <a:gd name="connsiteY41" fmla="*/ 402306 h 410942"/>
              <a:gd name="connsiteX42" fmla="*/ 48243 w 547688"/>
              <a:gd name="connsiteY42" fmla="*/ 401429 h 410942"/>
              <a:gd name="connsiteX43" fmla="*/ 76906 w 547688"/>
              <a:gd name="connsiteY43" fmla="*/ 369212 h 410942"/>
              <a:gd name="connsiteX44" fmla="*/ 83521 w 547688"/>
              <a:gd name="connsiteY44" fmla="*/ 371360 h 410942"/>
              <a:gd name="connsiteX45" fmla="*/ 52652 w 547688"/>
              <a:gd name="connsiteY45" fmla="*/ 401429 h 410942"/>
              <a:gd name="connsiteX46" fmla="*/ 51002 w 547688"/>
              <a:gd name="connsiteY46" fmla="*/ 402306 h 410942"/>
              <a:gd name="connsiteX47" fmla="*/ 59048 w 547688"/>
              <a:gd name="connsiteY47" fmla="*/ 402306 h 410942"/>
              <a:gd name="connsiteX48" fmla="*/ 88309 w 547688"/>
              <a:gd name="connsiteY48" fmla="*/ 367762 h 410942"/>
              <a:gd name="connsiteX49" fmla="*/ 78553 w 547688"/>
              <a:gd name="connsiteY49" fmla="*/ 367762 h 410942"/>
              <a:gd name="connsiteX50" fmla="*/ 65362 w 547688"/>
              <a:gd name="connsiteY50" fmla="*/ 366872 h 410942"/>
              <a:gd name="connsiteX51" fmla="*/ 35841 w 547688"/>
              <a:gd name="connsiteY51" fmla="*/ 396940 h 410942"/>
              <a:gd name="connsiteX52" fmla="*/ 40223 w 547688"/>
              <a:gd name="connsiteY52" fmla="*/ 398873 h 410942"/>
              <a:gd name="connsiteX53" fmla="*/ 69215 w 547688"/>
              <a:gd name="connsiteY53" fmla="*/ 367648 h 410942"/>
              <a:gd name="connsiteX54" fmla="*/ 70429 w 547688"/>
              <a:gd name="connsiteY54" fmla="*/ 367214 h 410942"/>
              <a:gd name="connsiteX55" fmla="*/ 26832 w 547688"/>
              <a:gd name="connsiteY55" fmla="*/ 366393 h 410942"/>
              <a:gd name="connsiteX56" fmla="*/ 6546 w 547688"/>
              <a:gd name="connsiteY56" fmla="*/ 367762 h 410942"/>
              <a:gd name="connsiteX57" fmla="*/ 8421 w 547688"/>
              <a:gd name="connsiteY57" fmla="*/ 374678 h 410942"/>
              <a:gd name="connsiteX58" fmla="*/ 16318 w 547688"/>
              <a:gd name="connsiteY58" fmla="*/ 382352 h 410942"/>
              <a:gd name="connsiteX59" fmla="*/ 42549 w 547688"/>
              <a:gd name="connsiteY59" fmla="*/ 365333 h 410942"/>
              <a:gd name="connsiteX60" fmla="*/ 33898 w 547688"/>
              <a:gd name="connsiteY60" fmla="*/ 365917 h 410942"/>
              <a:gd name="connsiteX61" fmla="*/ 34396 w 547688"/>
              <a:gd name="connsiteY61" fmla="*/ 366799 h 410942"/>
              <a:gd name="connsiteX62" fmla="*/ 19113 w 547688"/>
              <a:gd name="connsiteY62" fmla="*/ 385068 h 410942"/>
              <a:gd name="connsiteX63" fmla="*/ 19911 w 547688"/>
              <a:gd name="connsiteY63" fmla="*/ 385844 h 410942"/>
              <a:gd name="connsiteX64" fmla="*/ 24261 w 547688"/>
              <a:gd name="connsiteY64" fmla="*/ 388929 h 410942"/>
              <a:gd name="connsiteX65" fmla="*/ 45839 w 547688"/>
              <a:gd name="connsiteY65" fmla="*/ 367630 h 410942"/>
              <a:gd name="connsiteX66" fmla="*/ 50205 w 547688"/>
              <a:gd name="connsiteY66" fmla="*/ 367630 h 410942"/>
              <a:gd name="connsiteX67" fmla="*/ 27977 w 547688"/>
              <a:gd name="connsiteY67" fmla="*/ 391565 h 410942"/>
              <a:gd name="connsiteX68" fmla="*/ 30733 w 547688"/>
              <a:gd name="connsiteY68" fmla="*/ 393520 h 410942"/>
              <a:gd name="connsiteX69" fmla="*/ 59203 w 547688"/>
              <a:gd name="connsiteY69" fmla="*/ 366457 h 410942"/>
              <a:gd name="connsiteX70" fmla="*/ 47409 w 547688"/>
              <a:gd name="connsiteY70" fmla="*/ 331949 h 410942"/>
              <a:gd name="connsiteX71" fmla="*/ 95351 w 547688"/>
              <a:gd name="connsiteY71" fmla="*/ 331949 h 410942"/>
              <a:gd name="connsiteX72" fmla="*/ 47409 w 547688"/>
              <a:gd name="connsiteY72" fmla="*/ 331949 h 410942"/>
              <a:gd name="connsiteX73" fmla="*/ 53129 w 547688"/>
              <a:gd name="connsiteY73" fmla="*/ 34648 h 410942"/>
              <a:gd name="connsiteX74" fmla="*/ 62663 w 547688"/>
              <a:gd name="connsiteY74" fmla="*/ 35466 h 410942"/>
              <a:gd name="connsiteX75" fmla="*/ 45230 w 547688"/>
              <a:gd name="connsiteY75" fmla="*/ 35466 h 410942"/>
              <a:gd name="connsiteX76" fmla="*/ 53129 w 547688"/>
              <a:gd name="connsiteY76" fmla="*/ 34648 h 410942"/>
              <a:gd name="connsiteX77" fmla="*/ 44412 w 547688"/>
              <a:gd name="connsiteY77" fmla="*/ 34103 h 410942"/>
              <a:gd name="connsiteX78" fmla="*/ 45230 w 547688"/>
              <a:gd name="connsiteY78" fmla="*/ 35466 h 410942"/>
              <a:gd name="connsiteX79" fmla="*/ 44696 w 547688"/>
              <a:gd name="connsiteY79" fmla="*/ 35332 h 410942"/>
              <a:gd name="connsiteX80" fmla="*/ 471264 w 547688"/>
              <a:gd name="connsiteY80" fmla="*/ 33831 h 410942"/>
              <a:gd name="connsiteX81" fmla="*/ 500684 w 547688"/>
              <a:gd name="connsiteY81" fmla="*/ 35466 h 410942"/>
              <a:gd name="connsiteX82" fmla="*/ 441845 w 547688"/>
              <a:gd name="connsiteY82" fmla="*/ 35466 h 410942"/>
              <a:gd name="connsiteX83" fmla="*/ 471264 w 547688"/>
              <a:gd name="connsiteY83" fmla="*/ 33831 h 410942"/>
              <a:gd name="connsiteX84" fmla="*/ 515938 w 547688"/>
              <a:gd name="connsiteY84" fmla="*/ 33286 h 410942"/>
              <a:gd name="connsiteX85" fmla="*/ 515938 w 547688"/>
              <a:gd name="connsiteY85" fmla="*/ 334129 h 410942"/>
              <a:gd name="connsiteX86" fmla="*/ 507221 w 547688"/>
              <a:gd name="connsiteY86" fmla="*/ 336309 h 410942"/>
              <a:gd name="connsiteX87" fmla="*/ 507221 w 547688"/>
              <a:gd name="connsiteY87" fmla="*/ 331949 h 410942"/>
              <a:gd name="connsiteX88" fmla="*/ 507221 w 547688"/>
              <a:gd name="connsiteY88" fmla="*/ 159727 h 410942"/>
              <a:gd name="connsiteX89" fmla="*/ 507221 w 547688"/>
              <a:gd name="connsiteY89" fmla="*/ 57266 h 410942"/>
              <a:gd name="connsiteX90" fmla="*/ 500684 w 547688"/>
              <a:gd name="connsiteY90" fmla="*/ 35466 h 410942"/>
              <a:gd name="connsiteX91" fmla="*/ 511580 w 547688"/>
              <a:gd name="connsiteY91" fmla="*/ 35466 h 410942"/>
              <a:gd name="connsiteX92" fmla="*/ 515938 w 547688"/>
              <a:gd name="connsiteY92" fmla="*/ 33286 h 410942"/>
              <a:gd name="connsiteX93" fmla="*/ 36513 w 547688"/>
              <a:gd name="connsiteY93" fmla="*/ 33286 h 410942"/>
              <a:gd name="connsiteX94" fmla="*/ 44696 w 547688"/>
              <a:gd name="connsiteY94" fmla="*/ 35332 h 410942"/>
              <a:gd name="connsiteX95" fmla="*/ 45230 w 547688"/>
              <a:gd name="connsiteY95" fmla="*/ 37646 h 410942"/>
              <a:gd name="connsiteX96" fmla="*/ 45230 w 547688"/>
              <a:gd name="connsiteY96" fmla="*/ 105227 h 410942"/>
              <a:gd name="connsiteX97" fmla="*/ 45230 w 547688"/>
              <a:gd name="connsiteY97" fmla="*/ 207688 h 410942"/>
              <a:gd name="connsiteX98" fmla="*/ 47409 w 547688"/>
              <a:gd name="connsiteY98" fmla="*/ 331949 h 410942"/>
              <a:gd name="connsiteX99" fmla="*/ 43050 w 547688"/>
              <a:gd name="connsiteY99" fmla="*/ 331949 h 410942"/>
              <a:gd name="connsiteX100" fmla="*/ 36513 w 547688"/>
              <a:gd name="connsiteY100" fmla="*/ 336309 h 410942"/>
              <a:gd name="connsiteX101" fmla="*/ 36513 w 547688"/>
              <a:gd name="connsiteY101" fmla="*/ 33286 h 410942"/>
              <a:gd name="connsiteX102" fmla="*/ 340255 w 547688"/>
              <a:gd name="connsiteY102" fmla="*/ 17284 h 410942"/>
              <a:gd name="connsiteX103" fmla="*/ 342372 w 547688"/>
              <a:gd name="connsiteY103" fmla="*/ 17284 h 410942"/>
              <a:gd name="connsiteX104" fmla="*/ 341162 w 547688"/>
              <a:gd name="connsiteY104" fmla="*/ 17889 h 410942"/>
              <a:gd name="connsiteX105" fmla="*/ 280931 w 547688"/>
              <a:gd name="connsiteY105" fmla="*/ 16226 h 410942"/>
              <a:gd name="connsiteX106" fmla="*/ 322944 w 547688"/>
              <a:gd name="connsiteY106" fmla="*/ 16226 h 410942"/>
              <a:gd name="connsiteX107" fmla="*/ 320732 w 547688"/>
              <a:gd name="connsiteY107" fmla="*/ 22576 h 410942"/>
              <a:gd name="connsiteX108" fmla="*/ 274298 w 547688"/>
              <a:gd name="connsiteY108" fmla="*/ 22576 h 410942"/>
              <a:gd name="connsiteX109" fmla="*/ 272086 w 547688"/>
              <a:gd name="connsiteY109" fmla="*/ 18343 h 410942"/>
              <a:gd name="connsiteX110" fmla="*/ 280931 w 547688"/>
              <a:gd name="connsiteY110" fmla="*/ 16226 h 410942"/>
              <a:gd name="connsiteX111" fmla="*/ 338827 w 547688"/>
              <a:gd name="connsiteY111" fmla="*/ 16162 h 410942"/>
              <a:gd name="connsiteX112" fmla="*/ 336022 w 547688"/>
              <a:gd name="connsiteY112" fmla="*/ 21518 h 410942"/>
              <a:gd name="connsiteX113" fmla="*/ 338138 w 547688"/>
              <a:gd name="connsiteY113" fmla="*/ 19401 h 410942"/>
              <a:gd name="connsiteX114" fmla="*/ 341162 w 547688"/>
              <a:gd name="connsiteY114" fmla="*/ 17889 h 410942"/>
              <a:gd name="connsiteX115" fmla="*/ 345925 w 547688"/>
              <a:gd name="connsiteY115" fmla="*/ 21064 h 410942"/>
              <a:gd name="connsiteX116" fmla="*/ 345811 w 547688"/>
              <a:gd name="connsiteY116" fmla="*/ 22047 h 410942"/>
              <a:gd name="connsiteX117" fmla="*/ 340255 w 547688"/>
              <a:gd name="connsiteY117" fmla="*/ 25751 h 410942"/>
              <a:gd name="connsiteX118" fmla="*/ 333905 w 547688"/>
              <a:gd name="connsiteY118" fmla="*/ 21518 h 410942"/>
              <a:gd name="connsiteX119" fmla="*/ 336022 w 547688"/>
              <a:gd name="connsiteY119" fmla="*/ 17284 h 410942"/>
              <a:gd name="connsiteX120" fmla="*/ 339467 w 547688"/>
              <a:gd name="connsiteY120" fmla="*/ 15906 h 410942"/>
              <a:gd name="connsiteX121" fmla="*/ 338827 w 547688"/>
              <a:gd name="connsiteY121" fmla="*/ 16162 h 410942"/>
              <a:gd name="connsiteX122" fmla="*/ 338932 w 547688"/>
              <a:gd name="connsiteY122" fmla="*/ 15961 h 410942"/>
              <a:gd name="connsiteX123" fmla="*/ 346529 w 547688"/>
              <a:gd name="connsiteY123" fmla="*/ 15823 h 410942"/>
              <a:gd name="connsiteX124" fmla="*/ 348722 w 547688"/>
              <a:gd name="connsiteY124" fmla="*/ 17284 h 410942"/>
              <a:gd name="connsiteX125" fmla="*/ 346605 w 547688"/>
              <a:gd name="connsiteY125" fmla="*/ 21518 h 410942"/>
              <a:gd name="connsiteX126" fmla="*/ 345925 w 547688"/>
              <a:gd name="connsiteY126" fmla="*/ 21064 h 410942"/>
              <a:gd name="connsiteX127" fmla="*/ 346605 w 547688"/>
              <a:gd name="connsiteY127" fmla="*/ 15168 h 410942"/>
              <a:gd name="connsiteX128" fmla="*/ 346529 w 547688"/>
              <a:gd name="connsiteY128" fmla="*/ 15823 h 410942"/>
              <a:gd name="connsiteX129" fmla="*/ 345689 w 547688"/>
              <a:gd name="connsiteY129" fmla="*/ 15262 h 410942"/>
              <a:gd name="connsiteX130" fmla="*/ 343959 w 547688"/>
              <a:gd name="connsiteY130" fmla="*/ 14109 h 410942"/>
              <a:gd name="connsiteX131" fmla="*/ 345689 w 547688"/>
              <a:gd name="connsiteY131" fmla="*/ 15262 h 410942"/>
              <a:gd name="connsiteX132" fmla="*/ 339467 w 547688"/>
              <a:gd name="connsiteY132" fmla="*/ 15906 h 410942"/>
              <a:gd name="connsiteX133" fmla="*/ 419100 w 547688"/>
              <a:gd name="connsiteY133" fmla="*/ 6818 h 410942"/>
              <a:gd name="connsiteX134" fmla="*/ 344885 w 547688"/>
              <a:gd name="connsiteY134" fmla="*/ 9272 h 410942"/>
              <a:gd name="connsiteX135" fmla="*/ 139700 w 547688"/>
              <a:gd name="connsiteY135" fmla="*/ 9272 h 410942"/>
              <a:gd name="connsiteX136" fmla="*/ 19645 w 547688"/>
              <a:gd name="connsiteY136" fmla="*/ 44179 h 410942"/>
              <a:gd name="connsiteX137" fmla="*/ 19645 w 547688"/>
              <a:gd name="connsiteY137" fmla="*/ 109629 h 410942"/>
              <a:gd name="connsiteX138" fmla="*/ 19645 w 547688"/>
              <a:gd name="connsiteY138" fmla="*/ 212166 h 410942"/>
              <a:gd name="connsiteX139" fmla="*/ 54570 w 547688"/>
              <a:gd name="connsiteY139" fmla="*/ 358337 h 410942"/>
              <a:gd name="connsiteX140" fmla="*/ 74908 w 547688"/>
              <a:gd name="connsiteY140" fmla="*/ 359126 h 410942"/>
              <a:gd name="connsiteX141" fmla="*/ 160836 w 547688"/>
              <a:gd name="connsiteY141" fmla="*/ 359126 h 410942"/>
              <a:gd name="connsiteX142" fmla="*/ 181173 w 547688"/>
              <a:gd name="connsiteY142" fmla="*/ 358337 h 410942"/>
              <a:gd name="connsiteX143" fmla="*/ 502047 w 547688"/>
              <a:gd name="connsiteY143" fmla="*/ 358337 h 410942"/>
              <a:gd name="connsiteX144" fmla="*/ 502540 w 547688"/>
              <a:gd name="connsiteY144" fmla="*/ 359126 h 410942"/>
              <a:gd name="connsiteX145" fmla="*/ 502959 w 547688"/>
              <a:gd name="connsiteY145" fmla="*/ 359126 h 410942"/>
              <a:gd name="connsiteX146" fmla="*/ 504230 w 547688"/>
              <a:gd name="connsiteY146" fmla="*/ 358337 h 410942"/>
              <a:gd name="connsiteX147" fmla="*/ 534789 w 547688"/>
              <a:gd name="connsiteY147" fmla="*/ 275434 h 410942"/>
              <a:gd name="connsiteX148" fmla="*/ 534789 w 547688"/>
              <a:gd name="connsiteY148" fmla="*/ 157625 h 410942"/>
              <a:gd name="connsiteX149" fmla="*/ 532606 w 547688"/>
              <a:gd name="connsiteY149" fmla="*/ 61632 h 410942"/>
              <a:gd name="connsiteX150" fmla="*/ 493316 w 547688"/>
              <a:gd name="connsiteY150" fmla="*/ 9272 h 410942"/>
              <a:gd name="connsiteX151" fmla="*/ 419100 w 547688"/>
              <a:gd name="connsiteY151" fmla="*/ 6818 h 410942"/>
              <a:gd name="connsiteX152" fmla="*/ 139700 w 547688"/>
              <a:gd name="connsiteY152" fmla="*/ 0 h 410942"/>
              <a:gd name="connsiteX153" fmla="*/ 222647 w 547688"/>
              <a:gd name="connsiteY153" fmla="*/ 546 h 410942"/>
              <a:gd name="connsiteX154" fmla="*/ 454025 w 547688"/>
              <a:gd name="connsiteY154" fmla="*/ 546 h 410942"/>
              <a:gd name="connsiteX155" fmla="*/ 543521 w 547688"/>
              <a:gd name="connsiteY155" fmla="*/ 44179 h 410942"/>
              <a:gd name="connsiteX156" fmla="*/ 543521 w 547688"/>
              <a:gd name="connsiteY156" fmla="*/ 249254 h 410942"/>
              <a:gd name="connsiteX157" fmla="*/ 531549 w 547688"/>
              <a:gd name="connsiteY157" fmla="*/ 350190 h 410942"/>
              <a:gd name="connsiteX158" fmla="*/ 512278 w 547688"/>
              <a:gd name="connsiteY158" fmla="*/ 359126 h 410942"/>
              <a:gd name="connsiteX159" fmla="*/ 545506 w 547688"/>
              <a:gd name="connsiteY159" fmla="*/ 359126 h 410942"/>
              <a:gd name="connsiteX160" fmla="*/ 547688 w 547688"/>
              <a:gd name="connsiteY160" fmla="*/ 363444 h 410942"/>
              <a:gd name="connsiteX161" fmla="*/ 499684 w 547688"/>
              <a:gd name="connsiteY161" fmla="*/ 410942 h 410942"/>
              <a:gd name="connsiteX162" fmla="*/ 498480 w 547688"/>
              <a:gd name="connsiteY162" fmla="*/ 410347 h 410942"/>
              <a:gd name="connsiteX163" fmla="*/ 504593 w 547688"/>
              <a:gd name="connsiteY163" fmla="*/ 406624 h 410942"/>
              <a:gd name="connsiteX164" fmla="*/ 502461 w 547688"/>
              <a:gd name="connsiteY164" fmla="*/ 403249 h 410942"/>
              <a:gd name="connsiteX165" fmla="*/ 516867 w 547688"/>
              <a:gd name="connsiteY165" fmla="*/ 396942 h 410942"/>
              <a:gd name="connsiteX166" fmla="*/ 538960 w 547688"/>
              <a:gd name="connsiteY166" fmla="*/ 369921 h 410942"/>
              <a:gd name="connsiteX167" fmla="*/ 528050 w 547688"/>
              <a:gd name="connsiteY167" fmla="*/ 367762 h 410942"/>
              <a:gd name="connsiteX168" fmla="*/ 488774 w 547688"/>
              <a:gd name="connsiteY168" fmla="*/ 367762 h 410942"/>
              <a:gd name="connsiteX169" fmla="*/ 355670 w 547688"/>
              <a:gd name="connsiteY169" fmla="*/ 367762 h 410942"/>
              <a:gd name="connsiteX170" fmla="*/ 340651 w 547688"/>
              <a:gd name="connsiteY170" fmla="*/ 367762 h 410942"/>
              <a:gd name="connsiteX171" fmla="*/ 334813 w 547688"/>
              <a:gd name="connsiteY171" fmla="*/ 382088 h 410942"/>
              <a:gd name="connsiteX172" fmla="*/ 279297 w 547688"/>
              <a:gd name="connsiteY172" fmla="*/ 384807 h 410942"/>
              <a:gd name="connsiteX173" fmla="*/ 182793 w 547688"/>
              <a:gd name="connsiteY173" fmla="*/ 369772 h 410942"/>
              <a:gd name="connsiteX174" fmla="*/ 188949 w 547688"/>
              <a:gd name="connsiteY174" fmla="*/ 367762 h 410942"/>
              <a:gd name="connsiteX175" fmla="*/ 98485 w 547688"/>
              <a:gd name="connsiteY175" fmla="*/ 367762 h 410942"/>
              <a:gd name="connsiteX176" fmla="*/ 102602 w 547688"/>
              <a:gd name="connsiteY176" fmla="*/ 369821 h 410942"/>
              <a:gd name="connsiteX177" fmla="*/ 75850 w 547688"/>
              <a:gd name="connsiteY177" fmla="*/ 402306 h 410942"/>
              <a:gd name="connsiteX178" fmla="*/ 78229 w 547688"/>
              <a:gd name="connsiteY178" fmla="*/ 402306 h 410942"/>
              <a:gd name="connsiteX179" fmla="*/ 97896 w 547688"/>
              <a:gd name="connsiteY179" fmla="*/ 378706 h 410942"/>
              <a:gd name="connsiteX180" fmla="*/ 104246 w 547688"/>
              <a:gd name="connsiteY180" fmla="*/ 380822 h 410942"/>
              <a:gd name="connsiteX181" fmla="*/ 86343 w 547688"/>
              <a:gd name="connsiteY181" fmla="*/ 402306 h 410942"/>
              <a:gd name="connsiteX182" fmla="*/ 89323 w 547688"/>
              <a:gd name="connsiteY182" fmla="*/ 402306 h 410942"/>
              <a:gd name="connsiteX183" fmla="*/ 107270 w 547688"/>
              <a:gd name="connsiteY183" fmla="*/ 381962 h 410942"/>
              <a:gd name="connsiteX184" fmla="*/ 113733 w 547688"/>
              <a:gd name="connsiteY184" fmla="*/ 381962 h 410942"/>
              <a:gd name="connsiteX185" fmla="*/ 95605 w 547688"/>
              <a:gd name="connsiteY185" fmla="*/ 402306 h 410942"/>
              <a:gd name="connsiteX186" fmla="*/ 101115 w 547688"/>
              <a:gd name="connsiteY186" fmla="*/ 402306 h 410942"/>
              <a:gd name="connsiteX187" fmla="*/ 120196 w 547688"/>
              <a:gd name="connsiteY187" fmla="*/ 381962 h 410942"/>
              <a:gd name="connsiteX188" fmla="*/ 124732 w 547688"/>
              <a:gd name="connsiteY188" fmla="*/ 381962 h 410942"/>
              <a:gd name="connsiteX189" fmla="*/ 105650 w 547688"/>
              <a:gd name="connsiteY189" fmla="*/ 402306 h 410942"/>
              <a:gd name="connsiteX190" fmla="*/ 111752 w 547688"/>
              <a:gd name="connsiteY190" fmla="*/ 402306 h 410942"/>
              <a:gd name="connsiteX191" fmla="*/ 111654 w 547688"/>
              <a:gd name="connsiteY191" fmla="*/ 402254 h 410942"/>
              <a:gd name="connsiteX192" fmla="*/ 126471 w 547688"/>
              <a:gd name="connsiteY192" fmla="*/ 382013 h 410942"/>
              <a:gd name="connsiteX193" fmla="*/ 132821 w 547688"/>
              <a:gd name="connsiteY193" fmla="*/ 384262 h 410942"/>
              <a:gd name="connsiteX194" fmla="*/ 117726 w 547688"/>
              <a:gd name="connsiteY194" fmla="*/ 402306 h 410942"/>
              <a:gd name="connsiteX195" fmla="*/ 124589 w 547688"/>
              <a:gd name="connsiteY195" fmla="*/ 402306 h 410942"/>
              <a:gd name="connsiteX196" fmla="*/ 137968 w 547688"/>
              <a:gd name="connsiteY196" fmla="*/ 385104 h 410942"/>
              <a:gd name="connsiteX197" fmla="*/ 142298 w 547688"/>
              <a:gd name="connsiteY197" fmla="*/ 382939 h 410942"/>
              <a:gd name="connsiteX198" fmla="*/ 142298 w 547688"/>
              <a:gd name="connsiteY198" fmla="*/ 385104 h 410942"/>
              <a:gd name="connsiteX199" fmla="*/ 128919 w 547688"/>
              <a:gd name="connsiteY199" fmla="*/ 402306 h 410942"/>
              <a:gd name="connsiteX200" fmla="*/ 136614 w 547688"/>
              <a:gd name="connsiteY200" fmla="*/ 402306 h 410942"/>
              <a:gd name="connsiteX201" fmla="*/ 143669 w 547688"/>
              <a:gd name="connsiteY201" fmla="*/ 393144 h 410942"/>
              <a:gd name="connsiteX202" fmla="*/ 150218 w 547688"/>
              <a:gd name="connsiteY202" fmla="*/ 393144 h 410942"/>
              <a:gd name="connsiteX203" fmla="*/ 143163 w 547688"/>
              <a:gd name="connsiteY203" fmla="*/ 402306 h 410942"/>
              <a:gd name="connsiteX204" fmla="*/ 149006 w 547688"/>
              <a:gd name="connsiteY204" fmla="*/ 402306 h 410942"/>
              <a:gd name="connsiteX205" fmla="*/ 150585 w 547688"/>
              <a:gd name="connsiteY205" fmla="*/ 400175 h 410942"/>
              <a:gd name="connsiteX206" fmla="*/ 155121 w 547688"/>
              <a:gd name="connsiteY206" fmla="*/ 394051 h 410942"/>
              <a:gd name="connsiteX207" fmla="*/ 159657 w 547688"/>
              <a:gd name="connsiteY207" fmla="*/ 394051 h 410942"/>
              <a:gd name="connsiteX208" fmla="*/ 161925 w 547688"/>
              <a:gd name="connsiteY208" fmla="*/ 394051 h 410942"/>
              <a:gd name="connsiteX209" fmla="*/ 157389 w 547688"/>
              <a:gd name="connsiteY209" fmla="*/ 400175 h 410942"/>
              <a:gd name="connsiteX210" fmla="*/ 155810 w 547688"/>
              <a:gd name="connsiteY210" fmla="*/ 402306 h 410942"/>
              <a:gd name="connsiteX211" fmla="*/ 160565 w 547688"/>
              <a:gd name="connsiteY211" fmla="*/ 402306 h 410942"/>
              <a:gd name="connsiteX212" fmla="*/ 163966 w 547688"/>
              <a:gd name="connsiteY212" fmla="*/ 397862 h 410942"/>
              <a:gd name="connsiteX213" fmla="*/ 170770 w 547688"/>
              <a:gd name="connsiteY213" fmla="*/ 397862 h 410942"/>
              <a:gd name="connsiteX214" fmla="*/ 166235 w 547688"/>
              <a:gd name="connsiteY214" fmla="*/ 402306 h 410942"/>
              <a:gd name="connsiteX215" fmla="*/ 177911 w 547688"/>
              <a:gd name="connsiteY215" fmla="*/ 402306 h 410942"/>
              <a:gd name="connsiteX216" fmla="*/ 181202 w 547688"/>
              <a:gd name="connsiteY216" fmla="*/ 397756 h 410942"/>
              <a:gd name="connsiteX217" fmla="*/ 183243 w 547688"/>
              <a:gd name="connsiteY217" fmla="*/ 397756 h 410942"/>
              <a:gd name="connsiteX218" fmla="*/ 185285 w 547688"/>
              <a:gd name="connsiteY218" fmla="*/ 397756 h 410942"/>
              <a:gd name="connsiteX219" fmla="*/ 183091 w 547688"/>
              <a:gd name="connsiteY219" fmla="*/ 402306 h 410942"/>
              <a:gd name="connsiteX220" fmla="*/ 201105 w 547688"/>
              <a:gd name="connsiteY220" fmla="*/ 402306 h 410942"/>
              <a:gd name="connsiteX221" fmla="*/ 200660 w 547688"/>
              <a:gd name="connsiteY221" fmla="*/ 401989 h 410942"/>
              <a:gd name="connsiteX222" fmla="*/ 205106 w 547688"/>
              <a:gd name="connsiteY222" fmla="*/ 400401 h 410942"/>
              <a:gd name="connsiteX223" fmla="*/ 206495 w 547688"/>
              <a:gd name="connsiteY223" fmla="*/ 401989 h 410942"/>
              <a:gd name="connsiteX224" fmla="*/ 205772 w 547688"/>
              <a:gd name="connsiteY224" fmla="*/ 402306 h 410942"/>
              <a:gd name="connsiteX225" fmla="*/ 501866 w 547688"/>
              <a:gd name="connsiteY225" fmla="*/ 402306 h 410942"/>
              <a:gd name="connsiteX226" fmla="*/ 502461 w 547688"/>
              <a:gd name="connsiteY226" fmla="*/ 403249 h 410942"/>
              <a:gd name="connsiteX227" fmla="*/ 499684 w 547688"/>
              <a:gd name="connsiteY227" fmla="*/ 404465 h 410942"/>
              <a:gd name="connsiteX228" fmla="*/ 494774 w 547688"/>
              <a:gd name="connsiteY228" fmla="*/ 408513 h 410942"/>
              <a:gd name="connsiteX229" fmla="*/ 498480 w 547688"/>
              <a:gd name="connsiteY229" fmla="*/ 410347 h 410942"/>
              <a:gd name="connsiteX230" fmla="*/ 497502 w 547688"/>
              <a:gd name="connsiteY230" fmla="*/ 410942 h 410942"/>
              <a:gd name="connsiteX231" fmla="*/ 218202 w 547688"/>
              <a:gd name="connsiteY231" fmla="*/ 410942 h 410942"/>
              <a:gd name="connsiteX232" fmla="*/ 67642 w 547688"/>
              <a:gd name="connsiteY232" fmla="*/ 410942 h 410942"/>
              <a:gd name="connsiteX233" fmla="*/ 0 w 547688"/>
              <a:gd name="connsiteY233" fmla="*/ 365603 h 410942"/>
              <a:gd name="connsiteX234" fmla="*/ 8728 w 547688"/>
              <a:gd name="connsiteY234" fmla="*/ 359126 h 410942"/>
              <a:gd name="connsiteX235" fmla="*/ 34640 w 547688"/>
              <a:gd name="connsiteY235" fmla="*/ 359126 h 410942"/>
              <a:gd name="connsiteX236" fmla="*/ 28103 w 547688"/>
              <a:gd name="connsiteY236" fmla="*/ 356428 h 410942"/>
              <a:gd name="connsiteX237" fmla="*/ 10914 w 547688"/>
              <a:gd name="connsiteY237" fmla="*/ 308159 h 410942"/>
              <a:gd name="connsiteX238" fmla="*/ 10914 w 547688"/>
              <a:gd name="connsiteY238" fmla="*/ 87812 h 410942"/>
              <a:gd name="connsiteX239" fmla="*/ 56753 w 547688"/>
              <a:gd name="connsiteY239" fmla="*/ 2727 h 410942"/>
              <a:gd name="connsiteX240" fmla="*/ 139700 w 547688"/>
              <a:gd name="connsiteY240" fmla="*/ 0 h 41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688" h="410942">
                <a:moveTo>
                  <a:pt x="261938" y="375795"/>
                </a:moveTo>
                <a:cubicBezTo>
                  <a:pt x="266172" y="373414"/>
                  <a:pt x="268288" y="378177"/>
                  <a:pt x="266172" y="378177"/>
                </a:cubicBezTo>
                <a:cubicBezTo>
                  <a:pt x="264055" y="380558"/>
                  <a:pt x="261938" y="380558"/>
                  <a:pt x="261938" y="380558"/>
                </a:cubicBezTo>
                <a:cubicBezTo>
                  <a:pt x="257705" y="382939"/>
                  <a:pt x="255588" y="380558"/>
                  <a:pt x="257705" y="378177"/>
                </a:cubicBezTo>
                <a:cubicBezTo>
                  <a:pt x="259822" y="378177"/>
                  <a:pt x="261938" y="375795"/>
                  <a:pt x="261938" y="375795"/>
                </a:cubicBezTo>
                <a:close/>
                <a:moveTo>
                  <a:pt x="243898" y="367762"/>
                </a:moveTo>
                <a:lnTo>
                  <a:pt x="243898" y="369286"/>
                </a:lnTo>
                <a:lnTo>
                  <a:pt x="234584" y="382037"/>
                </a:lnTo>
                <a:lnTo>
                  <a:pt x="239025" y="382259"/>
                </a:lnTo>
                <a:lnTo>
                  <a:pt x="244872" y="376589"/>
                </a:lnTo>
                <a:cubicBezTo>
                  <a:pt x="249238" y="376589"/>
                  <a:pt x="249238" y="378706"/>
                  <a:pt x="244872" y="378706"/>
                </a:cubicBezTo>
                <a:lnTo>
                  <a:pt x="241101" y="382362"/>
                </a:lnTo>
                <a:lnTo>
                  <a:pt x="281521" y="384381"/>
                </a:lnTo>
                <a:cubicBezTo>
                  <a:pt x="301633" y="383597"/>
                  <a:pt x="319539" y="380885"/>
                  <a:pt x="328358" y="375817"/>
                </a:cubicBezTo>
                <a:lnTo>
                  <a:pt x="334031" y="367762"/>
                </a:lnTo>
                <a:close/>
                <a:moveTo>
                  <a:pt x="232991" y="367762"/>
                </a:moveTo>
                <a:lnTo>
                  <a:pt x="235961" y="369286"/>
                </a:lnTo>
                <a:lnTo>
                  <a:pt x="225481" y="381582"/>
                </a:lnTo>
                <a:lnTo>
                  <a:pt x="228457" y="381731"/>
                </a:lnTo>
                <a:lnTo>
                  <a:pt x="239039" y="367762"/>
                </a:lnTo>
                <a:close/>
                <a:moveTo>
                  <a:pt x="222653" y="367762"/>
                </a:moveTo>
                <a:lnTo>
                  <a:pt x="222427" y="369332"/>
                </a:lnTo>
                <a:lnTo>
                  <a:pt x="214225" y="379471"/>
                </a:lnTo>
                <a:lnTo>
                  <a:pt x="219647" y="380906"/>
                </a:lnTo>
                <a:lnTo>
                  <a:pt x="231027" y="367762"/>
                </a:lnTo>
                <a:close/>
                <a:moveTo>
                  <a:pt x="207168" y="367762"/>
                </a:moveTo>
                <a:lnTo>
                  <a:pt x="200173" y="375752"/>
                </a:lnTo>
                <a:lnTo>
                  <a:pt x="209737" y="378283"/>
                </a:lnTo>
                <a:lnTo>
                  <a:pt x="217336" y="367762"/>
                </a:lnTo>
                <a:close/>
                <a:moveTo>
                  <a:pt x="189478" y="367762"/>
                </a:moveTo>
                <a:lnTo>
                  <a:pt x="194423" y="374231"/>
                </a:lnTo>
                <a:lnTo>
                  <a:pt x="196449" y="374767"/>
                </a:lnTo>
                <a:lnTo>
                  <a:pt x="202581" y="367762"/>
                </a:lnTo>
                <a:close/>
                <a:moveTo>
                  <a:pt x="92581" y="367762"/>
                </a:moveTo>
                <a:lnTo>
                  <a:pt x="65271" y="402306"/>
                </a:lnTo>
                <a:lnTo>
                  <a:pt x="69716" y="402306"/>
                </a:lnTo>
                <a:lnTo>
                  <a:pt x="98164" y="367762"/>
                </a:lnTo>
                <a:close/>
                <a:moveTo>
                  <a:pt x="73538" y="367424"/>
                </a:moveTo>
                <a:lnTo>
                  <a:pt x="73501" y="367648"/>
                </a:lnTo>
                <a:lnTo>
                  <a:pt x="44629" y="400817"/>
                </a:lnTo>
                <a:lnTo>
                  <a:pt x="48004" y="402306"/>
                </a:lnTo>
                <a:lnTo>
                  <a:pt x="48993" y="402306"/>
                </a:lnTo>
                <a:lnTo>
                  <a:pt x="48243" y="401429"/>
                </a:lnTo>
                <a:cubicBezTo>
                  <a:pt x="57062" y="390690"/>
                  <a:pt x="65882" y="379951"/>
                  <a:pt x="76906" y="369212"/>
                </a:cubicBezTo>
                <a:cubicBezTo>
                  <a:pt x="79111" y="367064"/>
                  <a:pt x="85726" y="367064"/>
                  <a:pt x="83521" y="371360"/>
                </a:cubicBezTo>
                <a:cubicBezTo>
                  <a:pt x="72496" y="379951"/>
                  <a:pt x="63677" y="390690"/>
                  <a:pt x="52652" y="401429"/>
                </a:cubicBezTo>
                <a:lnTo>
                  <a:pt x="51002" y="402306"/>
                </a:lnTo>
                <a:lnTo>
                  <a:pt x="59048" y="402306"/>
                </a:lnTo>
                <a:lnTo>
                  <a:pt x="88309" y="367762"/>
                </a:lnTo>
                <a:lnTo>
                  <a:pt x="78553" y="367762"/>
                </a:lnTo>
                <a:close/>
                <a:moveTo>
                  <a:pt x="65362" y="366872"/>
                </a:moveTo>
                <a:lnTo>
                  <a:pt x="35841" y="396940"/>
                </a:lnTo>
                <a:lnTo>
                  <a:pt x="40223" y="398873"/>
                </a:lnTo>
                <a:lnTo>
                  <a:pt x="69215" y="367648"/>
                </a:lnTo>
                <a:lnTo>
                  <a:pt x="70429" y="367214"/>
                </a:lnTo>
                <a:close/>
                <a:moveTo>
                  <a:pt x="26832" y="366393"/>
                </a:moveTo>
                <a:lnTo>
                  <a:pt x="6546" y="367762"/>
                </a:lnTo>
                <a:cubicBezTo>
                  <a:pt x="4909" y="368841"/>
                  <a:pt x="5864" y="371405"/>
                  <a:pt x="8421" y="374678"/>
                </a:cubicBezTo>
                <a:lnTo>
                  <a:pt x="16318" y="382352"/>
                </a:lnTo>
                <a:close/>
                <a:moveTo>
                  <a:pt x="42549" y="365333"/>
                </a:moveTo>
                <a:lnTo>
                  <a:pt x="33898" y="365917"/>
                </a:lnTo>
                <a:lnTo>
                  <a:pt x="34396" y="366799"/>
                </a:lnTo>
                <a:lnTo>
                  <a:pt x="19113" y="385068"/>
                </a:lnTo>
                <a:lnTo>
                  <a:pt x="19911" y="385844"/>
                </a:lnTo>
                <a:lnTo>
                  <a:pt x="24261" y="388929"/>
                </a:lnTo>
                <a:lnTo>
                  <a:pt x="45839" y="367630"/>
                </a:lnTo>
                <a:cubicBezTo>
                  <a:pt x="45839" y="365476"/>
                  <a:pt x="52388" y="365476"/>
                  <a:pt x="50205" y="367630"/>
                </a:cubicBezTo>
                <a:lnTo>
                  <a:pt x="27977" y="391565"/>
                </a:lnTo>
                <a:lnTo>
                  <a:pt x="30733" y="393520"/>
                </a:lnTo>
                <a:lnTo>
                  <a:pt x="59203" y="366457"/>
                </a:lnTo>
                <a:close/>
                <a:moveTo>
                  <a:pt x="47409" y="331949"/>
                </a:moveTo>
                <a:lnTo>
                  <a:pt x="95351" y="331949"/>
                </a:lnTo>
                <a:cubicBezTo>
                  <a:pt x="86634" y="331949"/>
                  <a:pt x="53946" y="338489"/>
                  <a:pt x="47409" y="331949"/>
                </a:cubicBezTo>
                <a:close/>
                <a:moveTo>
                  <a:pt x="53129" y="34648"/>
                </a:moveTo>
                <a:cubicBezTo>
                  <a:pt x="56670" y="34921"/>
                  <a:pt x="60484" y="35466"/>
                  <a:pt x="62663" y="35466"/>
                </a:cubicBezTo>
                <a:lnTo>
                  <a:pt x="45230" y="35466"/>
                </a:lnTo>
                <a:cubicBezTo>
                  <a:pt x="46319" y="34376"/>
                  <a:pt x="49588" y="34376"/>
                  <a:pt x="53129" y="34648"/>
                </a:cubicBezTo>
                <a:close/>
                <a:moveTo>
                  <a:pt x="44412" y="34103"/>
                </a:moveTo>
                <a:cubicBezTo>
                  <a:pt x="43595" y="34921"/>
                  <a:pt x="43051" y="36556"/>
                  <a:pt x="45230" y="35466"/>
                </a:cubicBezTo>
                <a:lnTo>
                  <a:pt x="44696" y="35332"/>
                </a:lnTo>
                <a:close/>
                <a:moveTo>
                  <a:pt x="471264" y="33831"/>
                </a:moveTo>
                <a:cubicBezTo>
                  <a:pt x="482160" y="33286"/>
                  <a:pt x="493056" y="33286"/>
                  <a:pt x="500684" y="35466"/>
                </a:cubicBezTo>
                <a:lnTo>
                  <a:pt x="441845" y="35466"/>
                </a:lnTo>
                <a:cubicBezTo>
                  <a:pt x="449473" y="35466"/>
                  <a:pt x="460369" y="34376"/>
                  <a:pt x="471264" y="33831"/>
                </a:cubicBezTo>
                <a:close/>
                <a:moveTo>
                  <a:pt x="515938" y="33286"/>
                </a:moveTo>
                <a:cubicBezTo>
                  <a:pt x="515938" y="133567"/>
                  <a:pt x="515938" y="233848"/>
                  <a:pt x="515938" y="334129"/>
                </a:cubicBezTo>
                <a:cubicBezTo>
                  <a:pt x="515938" y="336309"/>
                  <a:pt x="507221" y="336309"/>
                  <a:pt x="507221" y="336309"/>
                </a:cubicBezTo>
                <a:lnTo>
                  <a:pt x="507221" y="331949"/>
                </a:lnTo>
                <a:lnTo>
                  <a:pt x="507221" y="159727"/>
                </a:lnTo>
                <a:cubicBezTo>
                  <a:pt x="507221" y="124847"/>
                  <a:pt x="507221" y="92146"/>
                  <a:pt x="507221" y="57266"/>
                </a:cubicBezTo>
                <a:cubicBezTo>
                  <a:pt x="507221" y="39826"/>
                  <a:pt x="511580" y="39826"/>
                  <a:pt x="500684" y="35466"/>
                </a:cubicBezTo>
                <a:lnTo>
                  <a:pt x="511580" y="35466"/>
                </a:lnTo>
                <a:cubicBezTo>
                  <a:pt x="511580" y="35466"/>
                  <a:pt x="515938" y="31106"/>
                  <a:pt x="515938" y="33286"/>
                </a:cubicBezTo>
                <a:close/>
                <a:moveTo>
                  <a:pt x="36513" y="33286"/>
                </a:moveTo>
                <a:lnTo>
                  <a:pt x="44696" y="35332"/>
                </a:lnTo>
                <a:lnTo>
                  <a:pt x="45230" y="37646"/>
                </a:lnTo>
                <a:cubicBezTo>
                  <a:pt x="40871" y="57266"/>
                  <a:pt x="45230" y="85606"/>
                  <a:pt x="45230" y="105227"/>
                </a:cubicBezTo>
                <a:cubicBezTo>
                  <a:pt x="45230" y="140107"/>
                  <a:pt x="45230" y="174987"/>
                  <a:pt x="45230" y="207688"/>
                </a:cubicBezTo>
                <a:cubicBezTo>
                  <a:pt x="45230" y="227308"/>
                  <a:pt x="36513" y="325409"/>
                  <a:pt x="47409" y="331949"/>
                </a:cubicBezTo>
                <a:lnTo>
                  <a:pt x="43050" y="331949"/>
                </a:lnTo>
                <a:cubicBezTo>
                  <a:pt x="43050" y="331949"/>
                  <a:pt x="36513" y="336309"/>
                  <a:pt x="36513" y="336309"/>
                </a:cubicBezTo>
                <a:cubicBezTo>
                  <a:pt x="36513" y="236028"/>
                  <a:pt x="36513" y="135747"/>
                  <a:pt x="36513" y="33286"/>
                </a:cubicBezTo>
                <a:close/>
                <a:moveTo>
                  <a:pt x="340255" y="17284"/>
                </a:moveTo>
                <a:cubicBezTo>
                  <a:pt x="342372" y="17284"/>
                  <a:pt x="342372" y="17284"/>
                  <a:pt x="342372" y="17284"/>
                </a:cubicBezTo>
                <a:lnTo>
                  <a:pt x="341162" y="17889"/>
                </a:lnTo>
                <a:close/>
                <a:moveTo>
                  <a:pt x="280931" y="16226"/>
                </a:moveTo>
                <a:cubicBezTo>
                  <a:pt x="294198" y="18343"/>
                  <a:pt x="307465" y="18343"/>
                  <a:pt x="322944" y="16226"/>
                </a:cubicBezTo>
                <a:cubicBezTo>
                  <a:pt x="331788" y="16226"/>
                  <a:pt x="325155" y="22576"/>
                  <a:pt x="320732" y="22576"/>
                </a:cubicBezTo>
                <a:cubicBezTo>
                  <a:pt x="305254" y="22576"/>
                  <a:pt x="289776" y="22576"/>
                  <a:pt x="274298" y="22576"/>
                </a:cubicBezTo>
                <a:cubicBezTo>
                  <a:pt x="269875" y="22576"/>
                  <a:pt x="272086" y="20459"/>
                  <a:pt x="272086" y="18343"/>
                </a:cubicBezTo>
                <a:cubicBezTo>
                  <a:pt x="274298" y="16226"/>
                  <a:pt x="278720" y="16226"/>
                  <a:pt x="280931" y="16226"/>
                </a:cubicBezTo>
                <a:close/>
                <a:moveTo>
                  <a:pt x="338827" y="16162"/>
                </a:moveTo>
                <a:lnTo>
                  <a:pt x="336022" y="21518"/>
                </a:lnTo>
                <a:cubicBezTo>
                  <a:pt x="336022" y="19401"/>
                  <a:pt x="336022" y="19401"/>
                  <a:pt x="338138" y="19401"/>
                </a:cubicBezTo>
                <a:lnTo>
                  <a:pt x="341162" y="17889"/>
                </a:lnTo>
                <a:lnTo>
                  <a:pt x="345925" y="21064"/>
                </a:lnTo>
                <a:lnTo>
                  <a:pt x="345811" y="22047"/>
                </a:lnTo>
                <a:cubicBezTo>
                  <a:pt x="343959" y="24163"/>
                  <a:pt x="341313" y="25751"/>
                  <a:pt x="340255" y="25751"/>
                </a:cubicBezTo>
                <a:cubicBezTo>
                  <a:pt x="338138" y="25751"/>
                  <a:pt x="333905" y="23634"/>
                  <a:pt x="333905" y="21518"/>
                </a:cubicBezTo>
                <a:cubicBezTo>
                  <a:pt x="336022" y="19401"/>
                  <a:pt x="336022" y="19401"/>
                  <a:pt x="336022" y="17284"/>
                </a:cubicBezTo>
                <a:close/>
                <a:moveTo>
                  <a:pt x="339467" y="15906"/>
                </a:moveTo>
                <a:lnTo>
                  <a:pt x="338827" y="16162"/>
                </a:lnTo>
                <a:lnTo>
                  <a:pt x="338932" y="15961"/>
                </a:lnTo>
                <a:close/>
                <a:moveTo>
                  <a:pt x="346529" y="15823"/>
                </a:moveTo>
                <a:lnTo>
                  <a:pt x="348722" y="17284"/>
                </a:lnTo>
                <a:cubicBezTo>
                  <a:pt x="346605" y="19401"/>
                  <a:pt x="346605" y="19401"/>
                  <a:pt x="346605" y="21518"/>
                </a:cubicBezTo>
                <a:lnTo>
                  <a:pt x="345925" y="21064"/>
                </a:lnTo>
                <a:close/>
                <a:moveTo>
                  <a:pt x="346605" y="15168"/>
                </a:moveTo>
                <a:lnTo>
                  <a:pt x="346529" y="15823"/>
                </a:lnTo>
                <a:lnTo>
                  <a:pt x="345689" y="15262"/>
                </a:lnTo>
                <a:close/>
                <a:moveTo>
                  <a:pt x="343959" y="14109"/>
                </a:moveTo>
                <a:lnTo>
                  <a:pt x="345689" y="15262"/>
                </a:lnTo>
                <a:lnTo>
                  <a:pt x="339467" y="15906"/>
                </a:lnTo>
                <a:close/>
                <a:moveTo>
                  <a:pt x="419100" y="6818"/>
                </a:moveTo>
                <a:cubicBezTo>
                  <a:pt x="393998" y="7636"/>
                  <a:pt x="368896" y="9272"/>
                  <a:pt x="344885" y="9272"/>
                </a:cubicBezTo>
                <a:cubicBezTo>
                  <a:pt x="277217" y="9272"/>
                  <a:pt x="207367" y="9272"/>
                  <a:pt x="139700" y="9272"/>
                </a:cubicBezTo>
                <a:cubicBezTo>
                  <a:pt x="100409" y="9272"/>
                  <a:pt x="30559" y="-5999"/>
                  <a:pt x="19645" y="44179"/>
                </a:cubicBezTo>
                <a:cubicBezTo>
                  <a:pt x="15279" y="63814"/>
                  <a:pt x="19645" y="89994"/>
                  <a:pt x="19645" y="109629"/>
                </a:cubicBezTo>
                <a:cubicBezTo>
                  <a:pt x="19645" y="144535"/>
                  <a:pt x="19645" y="179442"/>
                  <a:pt x="19645" y="212166"/>
                </a:cubicBezTo>
                <a:cubicBezTo>
                  <a:pt x="19645" y="251436"/>
                  <a:pt x="0" y="349611"/>
                  <a:pt x="54570" y="358337"/>
                </a:cubicBezTo>
                <a:lnTo>
                  <a:pt x="74908" y="359126"/>
                </a:lnTo>
                <a:lnTo>
                  <a:pt x="160836" y="359126"/>
                </a:lnTo>
                <a:lnTo>
                  <a:pt x="181173" y="358337"/>
                </a:lnTo>
                <a:cubicBezTo>
                  <a:pt x="288131" y="358337"/>
                  <a:pt x="395089" y="358337"/>
                  <a:pt x="502047" y="358337"/>
                </a:cubicBezTo>
                <a:lnTo>
                  <a:pt x="502540" y="359126"/>
                </a:lnTo>
                <a:lnTo>
                  <a:pt x="502959" y="359126"/>
                </a:lnTo>
                <a:lnTo>
                  <a:pt x="504230" y="358337"/>
                </a:lnTo>
                <a:cubicBezTo>
                  <a:pt x="543521" y="353974"/>
                  <a:pt x="534789" y="301614"/>
                  <a:pt x="534789" y="275434"/>
                </a:cubicBezTo>
                <a:cubicBezTo>
                  <a:pt x="534789" y="236165"/>
                  <a:pt x="534789" y="196895"/>
                  <a:pt x="534789" y="157625"/>
                </a:cubicBezTo>
                <a:cubicBezTo>
                  <a:pt x="534789" y="124900"/>
                  <a:pt x="532606" y="92175"/>
                  <a:pt x="532606" y="61632"/>
                </a:cubicBezTo>
                <a:cubicBezTo>
                  <a:pt x="532606" y="35452"/>
                  <a:pt x="523875" y="13636"/>
                  <a:pt x="493316" y="9272"/>
                </a:cubicBezTo>
                <a:cubicBezTo>
                  <a:pt x="469305" y="6000"/>
                  <a:pt x="444203" y="6000"/>
                  <a:pt x="419100" y="6818"/>
                </a:cubicBezTo>
                <a:close/>
                <a:moveTo>
                  <a:pt x="139700" y="0"/>
                </a:moveTo>
                <a:cubicBezTo>
                  <a:pt x="167531" y="0"/>
                  <a:pt x="195362" y="546"/>
                  <a:pt x="222647" y="546"/>
                </a:cubicBezTo>
                <a:cubicBezTo>
                  <a:pt x="299046" y="546"/>
                  <a:pt x="377627" y="546"/>
                  <a:pt x="454025" y="546"/>
                </a:cubicBezTo>
                <a:cubicBezTo>
                  <a:pt x="491133" y="546"/>
                  <a:pt x="539155" y="-5999"/>
                  <a:pt x="543521" y="44179"/>
                </a:cubicBezTo>
                <a:cubicBezTo>
                  <a:pt x="550069" y="109629"/>
                  <a:pt x="543521" y="181623"/>
                  <a:pt x="543521" y="249254"/>
                </a:cubicBezTo>
                <a:cubicBezTo>
                  <a:pt x="543521" y="281979"/>
                  <a:pt x="552115" y="326976"/>
                  <a:pt x="531549" y="350190"/>
                </a:cubicBezTo>
                <a:lnTo>
                  <a:pt x="512278" y="359126"/>
                </a:lnTo>
                <a:lnTo>
                  <a:pt x="545506" y="359126"/>
                </a:lnTo>
                <a:cubicBezTo>
                  <a:pt x="545506" y="359126"/>
                  <a:pt x="547688" y="361285"/>
                  <a:pt x="547688" y="363444"/>
                </a:cubicBezTo>
                <a:cubicBezTo>
                  <a:pt x="547688" y="391511"/>
                  <a:pt x="523686" y="406624"/>
                  <a:pt x="499684" y="410942"/>
                </a:cubicBezTo>
                <a:lnTo>
                  <a:pt x="498480" y="410347"/>
                </a:lnTo>
                <a:lnTo>
                  <a:pt x="504593" y="406624"/>
                </a:lnTo>
                <a:lnTo>
                  <a:pt x="502461" y="403249"/>
                </a:lnTo>
                <a:lnTo>
                  <a:pt x="516867" y="396942"/>
                </a:lnTo>
                <a:cubicBezTo>
                  <a:pt x="530369" y="386114"/>
                  <a:pt x="534051" y="368302"/>
                  <a:pt x="538960" y="369921"/>
                </a:cubicBezTo>
                <a:cubicBezTo>
                  <a:pt x="536778" y="367762"/>
                  <a:pt x="530232" y="369921"/>
                  <a:pt x="528050" y="367762"/>
                </a:cubicBezTo>
                <a:cubicBezTo>
                  <a:pt x="517140" y="367762"/>
                  <a:pt x="501866" y="367762"/>
                  <a:pt x="488774" y="367762"/>
                </a:cubicBezTo>
                <a:cubicBezTo>
                  <a:pt x="445133" y="367762"/>
                  <a:pt x="401493" y="367762"/>
                  <a:pt x="355670" y="367762"/>
                </a:cubicBezTo>
                <a:lnTo>
                  <a:pt x="340651" y="367762"/>
                </a:lnTo>
                <a:lnTo>
                  <a:pt x="334813" y="382088"/>
                </a:lnTo>
                <a:cubicBezTo>
                  <a:pt x="322476" y="390847"/>
                  <a:pt x="294101" y="384807"/>
                  <a:pt x="279297" y="384807"/>
                </a:cubicBezTo>
                <a:cubicBezTo>
                  <a:pt x="263944" y="386954"/>
                  <a:pt x="176213" y="401989"/>
                  <a:pt x="182793" y="369772"/>
                </a:cubicBezTo>
                <a:lnTo>
                  <a:pt x="188949" y="367762"/>
                </a:lnTo>
                <a:lnTo>
                  <a:pt x="98485" y="367762"/>
                </a:lnTo>
                <a:lnTo>
                  <a:pt x="102602" y="369821"/>
                </a:lnTo>
                <a:lnTo>
                  <a:pt x="75850" y="402306"/>
                </a:lnTo>
                <a:lnTo>
                  <a:pt x="78229" y="402306"/>
                </a:lnTo>
                <a:lnTo>
                  <a:pt x="97896" y="378706"/>
                </a:lnTo>
                <a:cubicBezTo>
                  <a:pt x="100013" y="376589"/>
                  <a:pt x="106363" y="376589"/>
                  <a:pt x="104246" y="380822"/>
                </a:cubicBezTo>
                <a:lnTo>
                  <a:pt x="86343" y="402306"/>
                </a:lnTo>
                <a:lnTo>
                  <a:pt x="89323" y="402306"/>
                </a:lnTo>
                <a:lnTo>
                  <a:pt x="107270" y="381962"/>
                </a:lnTo>
                <a:cubicBezTo>
                  <a:pt x="109424" y="379764"/>
                  <a:pt x="115888" y="379764"/>
                  <a:pt x="113733" y="381962"/>
                </a:cubicBezTo>
                <a:lnTo>
                  <a:pt x="95605" y="402306"/>
                </a:lnTo>
                <a:lnTo>
                  <a:pt x="101115" y="402306"/>
                </a:lnTo>
                <a:lnTo>
                  <a:pt x="120196" y="381962"/>
                </a:lnTo>
                <a:cubicBezTo>
                  <a:pt x="120196" y="379764"/>
                  <a:pt x="127000" y="379764"/>
                  <a:pt x="124732" y="381962"/>
                </a:cubicBezTo>
                <a:lnTo>
                  <a:pt x="105650" y="402306"/>
                </a:lnTo>
                <a:lnTo>
                  <a:pt x="111752" y="402306"/>
                </a:lnTo>
                <a:lnTo>
                  <a:pt x="111654" y="402254"/>
                </a:lnTo>
                <a:cubicBezTo>
                  <a:pt x="115888" y="395507"/>
                  <a:pt x="122238" y="388760"/>
                  <a:pt x="126471" y="382013"/>
                </a:cubicBezTo>
                <a:cubicBezTo>
                  <a:pt x="128588" y="379764"/>
                  <a:pt x="134938" y="382013"/>
                  <a:pt x="132821" y="384262"/>
                </a:cubicBezTo>
                <a:lnTo>
                  <a:pt x="117726" y="402306"/>
                </a:lnTo>
                <a:lnTo>
                  <a:pt x="124589" y="402306"/>
                </a:lnTo>
                <a:lnTo>
                  <a:pt x="137968" y="385104"/>
                </a:lnTo>
                <a:cubicBezTo>
                  <a:pt x="137968" y="385104"/>
                  <a:pt x="140133" y="382939"/>
                  <a:pt x="142298" y="382939"/>
                </a:cubicBezTo>
                <a:cubicBezTo>
                  <a:pt x="142298" y="382939"/>
                  <a:pt x="144463" y="385104"/>
                  <a:pt x="142298" y="385104"/>
                </a:cubicBezTo>
                <a:lnTo>
                  <a:pt x="128919" y="402306"/>
                </a:lnTo>
                <a:lnTo>
                  <a:pt x="136614" y="402306"/>
                </a:lnTo>
                <a:lnTo>
                  <a:pt x="143669" y="393144"/>
                </a:lnTo>
                <a:cubicBezTo>
                  <a:pt x="145852" y="390876"/>
                  <a:pt x="152401" y="390876"/>
                  <a:pt x="150218" y="393144"/>
                </a:cubicBezTo>
                <a:lnTo>
                  <a:pt x="143163" y="402306"/>
                </a:lnTo>
                <a:lnTo>
                  <a:pt x="149006" y="402306"/>
                </a:lnTo>
                <a:lnTo>
                  <a:pt x="150585" y="400175"/>
                </a:lnTo>
                <a:cubicBezTo>
                  <a:pt x="152853" y="398133"/>
                  <a:pt x="155121" y="396092"/>
                  <a:pt x="155121" y="394051"/>
                </a:cubicBezTo>
                <a:cubicBezTo>
                  <a:pt x="157389" y="394051"/>
                  <a:pt x="157389" y="394051"/>
                  <a:pt x="159657" y="394051"/>
                </a:cubicBezTo>
                <a:cubicBezTo>
                  <a:pt x="159657" y="394051"/>
                  <a:pt x="161925" y="394051"/>
                  <a:pt x="161925" y="394051"/>
                </a:cubicBezTo>
                <a:cubicBezTo>
                  <a:pt x="161925" y="394051"/>
                  <a:pt x="159657" y="397113"/>
                  <a:pt x="157389" y="400175"/>
                </a:cubicBezTo>
                <a:lnTo>
                  <a:pt x="155810" y="402306"/>
                </a:lnTo>
                <a:lnTo>
                  <a:pt x="160565" y="402306"/>
                </a:lnTo>
                <a:lnTo>
                  <a:pt x="163966" y="397862"/>
                </a:lnTo>
                <a:cubicBezTo>
                  <a:pt x="166234" y="395639"/>
                  <a:pt x="173038" y="395639"/>
                  <a:pt x="170770" y="397862"/>
                </a:cubicBezTo>
                <a:lnTo>
                  <a:pt x="166235" y="402306"/>
                </a:lnTo>
                <a:lnTo>
                  <a:pt x="177911" y="402306"/>
                </a:lnTo>
                <a:lnTo>
                  <a:pt x="181202" y="397756"/>
                </a:lnTo>
                <a:cubicBezTo>
                  <a:pt x="181202" y="397756"/>
                  <a:pt x="183243" y="397756"/>
                  <a:pt x="183243" y="397756"/>
                </a:cubicBezTo>
                <a:cubicBezTo>
                  <a:pt x="183243" y="397756"/>
                  <a:pt x="187326" y="395639"/>
                  <a:pt x="185285" y="397756"/>
                </a:cubicBezTo>
                <a:lnTo>
                  <a:pt x="183091" y="402306"/>
                </a:lnTo>
                <a:lnTo>
                  <a:pt x="201105" y="402306"/>
                </a:lnTo>
                <a:lnTo>
                  <a:pt x="200660" y="401989"/>
                </a:lnTo>
                <a:cubicBezTo>
                  <a:pt x="201216" y="401195"/>
                  <a:pt x="202883" y="400401"/>
                  <a:pt x="205106" y="400401"/>
                </a:cubicBezTo>
                <a:cubicBezTo>
                  <a:pt x="207328" y="400401"/>
                  <a:pt x="207328" y="401195"/>
                  <a:pt x="206495" y="401989"/>
                </a:cubicBezTo>
                <a:lnTo>
                  <a:pt x="205772" y="402306"/>
                </a:lnTo>
                <a:lnTo>
                  <a:pt x="501866" y="402306"/>
                </a:lnTo>
                <a:lnTo>
                  <a:pt x="502461" y="403249"/>
                </a:lnTo>
                <a:lnTo>
                  <a:pt x="499684" y="404465"/>
                </a:lnTo>
                <a:cubicBezTo>
                  <a:pt x="497502" y="404465"/>
                  <a:pt x="495320" y="406624"/>
                  <a:pt x="494774" y="408513"/>
                </a:cubicBezTo>
                <a:lnTo>
                  <a:pt x="498480" y="410347"/>
                </a:lnTo>
                <a:lnTo>
                  <a:pt x="497502" y="410942"/>
                </a:lnTo>
                <a:cubicBezTo>
                  <a:pt x="403675" y="410942"/>
                  <a:pt x="312030" y="410942"/>
                  <a:pt x="218202" y="410942"/>
                </a:cubicBezTo>
                <a:cubicBezTo>
                  <a:pt x="168016" y="410942"/>
                  <a:pt x="117829" y="410942"/>
                  <a:pt x="67642" y="410942"/>
                </a:cubicBezTo>
                <a:cubicBezTo>
                  <a:pt x="34912" y="410942"/>
                  <a:pt x="0" y="406624"/>
                  <a:pt x="0" y="365603"/>
                </a:cubicBezTo>
                <a:cubicBezTo>
                  <a:pt x="0" y="361285"/>
                  <a:pt x="6546" y="359126"/>
                  <a:pt x="8728" y="359126"/>
                </a:cubicBezTo>
                <a:lnTo>
                  <a:pt x="34640" y="359126"/>
                </a:lnTo>
                <a:lnTo>
                  <a:pt x="28103" y="356428"/>
                </a:lnTo>
                <a:cubicBezTo>
                  <a:pt x="16917" y="347974"/>
                  <a:pt x="10914" y="333248"/>
                  <a:pt x="10914" y="308159"/>
                </a:cubicBezTo>
                <a:cubicBezTo>
                  <a:pt x="10914" y="236165"/>
                  <a:pt x="10914" y="161988"/>
                  <a:pt x="10914" y="87812"/>
                </a:cubicBezTo>
                <a:cubicBezTo>
                  <a:pt x="10914" y="48542"/>
                  <a:pt x="6548" y="7091"/>
                  <a:pt x="56753" y="2727"/>
                </a:cubicBezTo>
                <a:cubicBezTo>
                  <a:pt x="84038" y="546"/>
                  <a:pt x="111869" y="0"/>
                  <a:pt x="139700" y="0"/>
                </a:cubicBezTo>
                <a:close/>
              </a:path>
            </a:pathLst>
          </a:custGeom>
          <a:solidFill>
            <a:srgbClr val="ED91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67" name="组合 6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56DF29DA-B078-4861-9417-D42D5A670472}"/>
              </a:ext>
            </a:extLst>
          </p:cNvPr>
          <p:cNvGrpSpPr/>
          <p:nvPr/>
        </p:nvGrpSpPr>
        <p:grpSpPr>
          <a:xfrm>
            <a:off x="2085271" y="532420"/>
            <a:ext cx="5078028" cy="719694"/>
            <a:chOff x="1488142" y="329217"/>
            <a:chExt cx="5078028" cy="719694"/>
          </a:xfrm>
        </p:grpSpPr>
        <p:sp>
          <p:nvSpPr>
            <p:cNvPr id="68" name="文本框 67">
              <a:extLst>
                <a:ext uri="{FF2B5EF4-FFF2-40B4-BE49-F238E27FC236}">
                  <a16:creationId xmlns="" xmlns:a16="http://schemas.microsoft.com/office/drawing/2014/main" id="{F7EC7AB1-9729-4221-A1D0-612B8AF388CC}"/>
                </a:ext>
              </a:extLst>
            </p:cNvPr>
            <p:cNvSpPr txBox="1"/>
            <p:nvPr/>
          </p:nvSpPr>
          <p:spPr>
            <a:xfrm>
              <a:off x="1488142" y="329217"/>
              <a:ext cx="5078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前端工程师的专业能力差距</a:t>
              </a:r>
              <a:endParaRPr lang="zh-CN" altLang="en-US" sz="240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="" xmlns:a16="http://schemas.microsoft.com/office/drawing/2014/main" id="{ED432753-568F-4667-969C-275693775514}"/>
                </a:ext>
              </a:extLst>
            </p:cNvPr>
            <p:cNvSpPr txBox="1"/>
            <p:nvPr/>
          </p:nvSpPr>
          <p:spPr>
            <a:xfrm>
              <a:off x="1488142" y="787301"/>
              <a:ext cx="5043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en-US" sz="1100" dirty="0">
                  <a:solidFill>
                    <a:schemeClr val="bg1"/>
                  </a:solidFill>
                </a:rPr>
                <a:t>能力模型，素质模型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1" name="组合 7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56750091-FE7B-4DDD-BF1A-72B97AB914D6}"/>
              </a:ext>
            </a:extLst>
          </p:cNvPr>
          <p:cNvGrpSpPr/>
          <p:nvPr/>
        </p:nvGrpSpPr>
        <p:grpSpPr>
          <a:xfrm>
            <a:off x="4092357" y="4236633"/>
            <a:ext cx="4036194" cy="1781263"/>
            <a:chOff x="4092357" y="4236633"/>
            <a:chExt cx="4036194" cy="1781263"/>
          </a:xfrm>
        </p:grpSpPr>
        <p:sp>
          <p:nvSpPr>
            <p:cNvPr id="11" name="Freeform 11">
              <a:extLst>
                <a:ext uri="{FF2B5EF4-FFF2-40B4-BE49-F238E27FC236}">
                  <a16:creationId xmlns="" xmlns:a16="http://schemas.microsoft.com/office/drawing/2014/main" id="{10F12B9A-5B3E-457B-BA95-5C559C863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991" y="4236633"/>
              <a:ext cx="366927" cy="587083"/>
            </a:xfrm>
            <a:custGeom>
              <a:avLst/>
              <a:gdLst>
                <a:gd name="T0" fmla="*/ 33 w 165"/>
                <a:gd name="T1" fmla="*/ 13 h 264"/>
                <a:gd name="T2" fmla="*/ 37 w 165"/>
                <a:gd name="T3" fmla="*/ 12 h 264"/>
                <a:gd name="T4" fmla="*/ 21 w 165"/>
                <a:gd name="T5" fmla="*/ 24 h 264"/>
                <a:gd name="T6" fmla="*/ 53 w 165"/>
                <a:gd name="T7" fmla="*/ 5 h 264"/>
                <a:gd name="T8" fmla="*/ 8 w 165"/>
                <a:gd name="T9" fmla="*/ 42 h 264"/>
                <a:gd name="T10" fmla="*/ 80 w 165"/>
                <a:gd name="T11" fmla="*/ 0 h 264"/>
                <a:gd name="T12" fmla="*/ 4 w 165"/>
                <a:gd name="T13" fmla="*/ 52 h 264"/>
                <a:gd name="T14" fmla="*/ 94 w 165"/>
                <a:gd name="T15" fmla="*/ 2 h 264"/>
                <a:gd name="T16" fmla="*/ 4 w 165"/>
                <a:gd name="T17" fmla="*/ 55 h 264"/>
                <a:gd name="T18" fmla="*/ 95 w 165"/>
                <a:gd name="T19" fmla="*/ 2 h 264"/>
                <a:gd name="T20" fmla="*/ 2 w 165"/>
                <a:gd name="T21" fmla="*/ 65 h 264"/>
                <a:gd name="T22" fmla="*/ 108 w 165"/>
                <a:gd name="T23" fmla="*/ 4 h 264"/>
                <a:gd name="T24" fmla="*/ 0 w 165"/>
                <a:gd name="T25" fmla="*/ 78 h 264"/>
                <a:gd name="T26" fmla="*/ 121 w 165"/>
                <a:gd name="T27" fmla="*/ 8 h 264"/>
                <a:gd name="T28" fmla="*/ 0 w 165"/>
                <a:gd name="T29" fmla="*/ 92 h 264"/>
                <a:gd name="T30" fmla="*/ 135 w 165"/>
                <a:gd name="T31" fmla="*/ 16 h 264"/>
                <a:gd name="T32" fmla="*/ 2 w 165"/>
                <a:gd name="T33" fmla="*/ 101 h 264"/>
                <a:gd name="T34" fmla="*/ 141 w 165"/>
                <a:gd name="T35" fmla="*/ 20 h 264"/>
                <a:gd name="T36" fmla="*/ 2 w 165"/>
                <a:gd name="T37" fmla="*/ 105 h 264"/>
                <a:gd name="T38" fmla="*/ 144 w 165"/>
                <a:gd name="T39" fmla="*/ 24 h 264"/>
                <a:gd name="T40" fmla="*/ 2 w 165"/>
                <a:gd name="T41" fmla="*/ 115 h 264"/>
                <a:gd name="T42" fmla="*/ 150 w 165"/>
                <a:gd name="T43" fmla="*/ 31 h 264"/>
                <a:gd name="T44" fmla="*/ 3 w 165"/>
                <a:gd name="T45" fmla="*/ 127 h 264"/>
                <a:gd name="T46" fmla="*/ 155 w 165"/>
                <a:gd name="T47" fmla="*/ 39 h 264"/>
                <a:gd name="T48" fmla="*/ 4 w 165"/>
                <a:gd name="T49" fmla="*/ 127 h 264"/>
                <a:gd name="T50" fmla="*/ 155 w 165"/>
                <a:gd name="T51" fmla="*/ 40 h 264"/>
                <a:gd name="T52" fmla="*/ 4 w 165"/>
                <a:gd name="T53" fmla="*/ 128 h 264"/>
                <a:gd name="T54" fmla="*/ 155 w 165"/>
                <a:gd name="T55" fmla="*/ 40 h 264"/>
                <a:gd name="T56" fmla="*/ 6 w 165"/>
                <a:gd name="T57" fmla="*/ 139 h 264"/>
                <a:gd name="T58" fmla="*/ 159 w 165"/>
                <a:gd name="T59" fmla="*/ 51 h 264"/>
                <a:gd name="T60" fmla="*/ 6 w 165"/>
                <a:gd name="T61" fmla="*/ 145 h 264"/>
                <a:gd name="T62" fmla="*/ 160 w 165"/>
                <a:gd name="T63" fmla="*/ 55 h 264"/>
                <a:gd name="T64" fmla="*/ 8 w 165"/>
                <a:gd name="T65" fmla="*/ 154 h 264"/>
                <a:gd name="T66" fmla="*/ 163 w 165"/>
                <a:gd name="T67" fmla="*/ 65 h 264"/>
                <a:gd name="T68" fmla="*/ 8 w 165"/>
                <a:gd name="T69" fmla="*/ 155 h 264"/>
                <a:gd name="T70" fmla="*/ 163 w 165"/>
                <a:gd name="T71" fmla="*/ 66 h 264"/>
                <a:gd name="T72" fmla="*/ 8 w 165"/>
                <a:gd name="T73" fmla="*/ 155 h 264"/>
                <a:gd name="T74" fmla="*/ 163 w 165"/>
                <a:gd name="T75" fmla="*/ 67 h 264"/>
                <a:gd name="T76" fmla="*/ 11 w 165"/>
                <a:gd name="T77" fmla="*/ 169 h 264"/>
                <a:gd name="T78" fmla="*/ 165 w 165"/>
                <a:gd name="T79" fmla="*/ 81 h 264"/>
                <a:gd name="T80" fmla="*/ 11 w 165"/>
                <a:gd name="T81" fmla="*/ 173 h 264"/>
                <a:gd name="T82" fmla="*/ 165 w 165"/>
                <a:gd name="T83" fmla="*/ 85 h 264"/>
                <a:gd name="T84" fmla="*/ 14 w 165"/>
                <a:gd name="T85" fmla="*/ 187 h 264"/>
                <a:gd name="T86" fmla="*/ 165 w 165"/>
                <a:gd name="T87" fmla="*/ 100 h 264"/>
                <a:gd name="T88" fmla="*/ 18 w 165"/>
                <a:gd name="T89" fmla="*/ 200 h 264"/>
                <a:gd name="T90" fmla="*/ 163 w 165"/>
                <a:gd name="T91" fmla="*/ 116 h 264"/>
                <a:gd name="T92" fmla="*/ 19 w 165"/>
                <a:gd name="T93" fmla="*/ 207 h 264"/>
                <a:gd name="T94" fmla="*/ 162 w 165"/>
                <a:gd name="T95" fmla="*/ 126 h 264"/>
                <a:gd name="T96" fmla="*/ 22 w 165"/>
                <a:gd name="T97" fmla="*/ 221 h 264"/>
                <a:gd name="T98" fmla="*/ 159 w 165"/>
                <a:gd name="T99" fmla="*/ 141 h 264"/>
                <a:gd name="T100" fmla="*/ 25 w 165"/>
                <a:gd name="T101" fmla="*/ 230 h 264"/>
                <a:gd name="T102" fmla="*/ 158 w 165"/>
                <a:gd name="T103" fmla="*/ 153 h 264"/>
                <a:gd name="T104" fmla="*/ 25 w 165"/>
                <a:gd name="T105" fmla="*/ 231 h 264"/>
                <a:gd name="T106" fmla="*/ 158 w 165"/>
                <a:gd name="T107" fmla="*/ 154 h 264"/>
                <a:gd name="T108" fmla="*/ 26 w 165"/>
                <a:gd name="T109" fmla="*/ 241 h 264"/>
                <a:gd name="T110" fmla="*/ 155 w 165"/>
                <a:gd name="T111" fmla="*/ 166 h 264"/>
                <a:gd name="T112" fmla="*/ 29 w 165"/>
                <a:gd name="T113" fmla="*/ 252 h 264"/>
                <a:gd name="T114" fmla="*/ 152 w 165"/>
                <a:gd name="T115" fmla="*/ 180 h 264"/>
                <a:gd name="T116" fmla="*/ 32 w 165"/>
                <a:gd name="T117" fmla="*/ 263 h 264"/>
                <a:gd name="T118" fmla="*/ 150 w 165"/>
                <a:gd name="T119" fmla="*/ 195 h 264"/>
                <a:gd name="T120" fmla="*/ 32 w 165"/>
                <a:gd name="T121" fmla="*/ 264 h 264"/>
                <a:gd name="T122" fmla="*/ 148 w 165"/>
                <a:gd name="T123" fmla="*/ 19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5" h="264">
                  <a:moveTo>
                    <a:pt x="33" y="13"/>
                  </a:moveTo>
                  <a:lnTo>
                    <a:pt x="37" y="12"/>
                  </a:lnTo>
                  <a:lnTo>
                    <a:pt x="21" y="24"/>
                  </a:lnTo>
                  <a:lnTo>
                    <a:pt x="53" y="5"/>
                  </a:lnTo>
                  <a:lnTo>
                    <a:pt x="8" y="42"/>
                  </a:lnTo>
                  <a:lnTo>
                    <a:pt x="80" y="0"/>
                  </a:lnTo>
                  <a:lnTo>
                    <a:pt x="4" y="52"/>
                  </a:lnTo>
                  <a:lnTo>
                    <a:pt x="94" y="2"/>
                  </a:lnTo>
                  <a:lnTo>
                    <a:pt x="4" y="55"/>
                  </a:lnTo>
                  <a:lnTo>
                    <a:pt x="95" y="2"/>
                  </a:lnTo>
                  <a:lnTo>
                    <a:pt x="2" y="65"/>
                  </a:lnTo>
                  <a:lnTo>
                    <a:pt x="108" y="4"/>
                  </a:lnTo>
                  <a:lnTo>
                    <a:pt x="0" y="78"/>
                  </a:lnTo>
                  <a:lnTo>
                    <a:pt x="121" y="8"/>
                  </a:lnTo>
                  <a:lnTo>
                    <a:pt x="0" y="92"/>
                  </a:lnTo>
                  <a:lnTo>
                    <a:pt x="135" y="16"/>
                  </a:lnTo>
                  <a:lnTo>
                    <a:pt x="2" y="101"/>
                  </a:lnTo>
                  <a:lnTo>
                    <a:pt x="141" y="20"/>
                  </a:lnTo>
                  <a:lnTo>
                    <a:pt x="2" y="105"/>
                  </a:lnTo>
                  <a:lnTo>
                    <a:pt x="144" y="24"/>
                  </a:lnTo>
                  <a:lnTo>
                    <a:pt x="2" y="115"/>
                  </a:lnTo>
                  <a:lnTo>
                    <a:pt x="150" y="31"/>
                  </a:lnTo>
                  <a:lnTo>
                    <a:pt x="3" y="127"/>
                  </a:lnTo>
                  <a:lnTo>
                    <a:pt x="155" y="39"/>
                  </a:lnTo>
                  <a:lnTo>
                    <a:pt x="4" y="127"/>
                  </a:lnTo>
                  <a:lnTo>
                    <a:pt x="155" y="40"/>
                  </a:lnTo>
                  <a:lnTo>
                    <a:pt x="4" y="128"/>
                  </a:lnTo>
                  <a:lnTo>
                    <a:pt x="155" y="40"/>
                  </a:lnTo>
                  <a:lnTo>
                    <a:pt x="6" y="139"/>
                  </a:lnTo>
                  <a:lnTo>
                    <a:pt x="159" y="51"/>
                  </a:lnTo>
                  <a:lnTo>
                    <a:pt x="6" y="145"/>
                  </a:lnTo>
                  <a:lnTo>
                    <a:pt x="160" y="55"/>
                  </a:lnTo>
                  <a:lnTo>
                    <a:pt x="8" y="154"/>
                  </a:lnTo>
                  <a:lnTo>
                    <a:pt x="163" y="65"/>
                  </a:lnTo>
                  <a:lnTo>
                    <a:pt x="8" y="155"/>
                  </a:lnTo>
                  <a:lnTo>
                    <a:pt x="163" y="66"/>
                  </a:lnTo>
                  <a:lnTo>
                    <a:pt x="8" y="155"/>
                  </a:lnTo>
                  <a:lnTo>
                    <a:pt x="163" y="67"/>
                  </a:lnTo>
                  <a:lnTo>
                    <a:pt x="11" y="169"/>
                  </a:lnTo>
                  <a:lnTo>
                    <a:pt x="165" y="81"/>
                  </a:lnTo>
                  <a:lnTo>
                    <a:pt x="11" y="173"/>
                  </a:lnTo>
                  <a:lnTo>
                    <a:pt x="165" y="85"/>
                  </a:lnTo>
                  <a:lnTo>
                    <a:pt x="14" y="187"/>
                  </a:lnTo>
                  <a:lnTo>
                    <a:pt x="165" y="100"/>
                  </a:lnTo>
                  <a:lnTo>
                    <a:pt x="18" y="200"/>
                  </a:lnTo>
                  <a:lnTo>
                    <a:pt x="163" y="116"/>
                  </a:lnTo>
                  <a:lnTo>
                    <a:pt x="19" y="207"/>
                  </a:lnTo>
                  <a:lnTo>
                    <a:pt x="162" y="126"/>
                  </a:lnTo>
                  <a:lnTo>
                    <a:pt x="22" y="221"/>
                  </a:lnTo>
                  <a:lnTo>
                    <a:pt x="159" y="141"/>
                  </a:lnTo>
                  <a:lnTo>
                    <a:pt x="25" y="230"/>
                  </a:lnTo>
                  <a:lnTo>
                    <a:pt x="158" y="153"/>
                  </a:lnTo>
                  <a:lnTo>
                    <a:pt x="25" y="231"/>
                  </a:lnTo>
                  <a:lnTo>
                    <a:pt x="158" y="154"/>
                  </a:lnTo>
                  <a:lnTo>
                    <a:pt x="26" y="241"/>
                  </a:lnTo>
                  <a:lnTo>
                    <a:pt x="155" y="166"/>
                  </a:lnTo>
                  <a:lnTo>
                    <a:pt x="29" y="252"/>
                  </a:lnTo>
                  <a:lnTo>
                    <a:pt x="152" y="180"/>
                  </a:lnTo>
                  <a:lnTo>
                    <a:pt x="32" y="263"/>
                  </a:lnTo>
                  <a:lnTo>
                    <a:pt x="150" y="195"/>
                  </a:lnTo>
                  <a:lnTo>
                    <a:pt x="32" y="264"/>
                  </a:lnTo>
                  <a:lnTo>
                    <a:pt x="148" y="196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="" xmlns:a16="http://schemas.microsoft.com/office/drawing/2014/main" id="{A564DA35-98E8-48C0-BF22-4FBDB9F5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2529" y="4674722"/>
              <a:ext cx="353585" cy="206814"/>
            </a:xfrm>
            <a:custGeom>
              <a:avLst/>
              <a:gdLst>
                <a:gd name="T0" fmla="*/ 26 w 159"/>
                <a:gd name="T1" fmla="*/ 68 h 93"/>
                <a:gd name="T2" fmla="*/ 26 w 159"/>
                <a:gd name="T3" fmla="*/ 68 h 93"/>
                <a:gd name="T4" fmla="*/ 0 w 159"/>
                <a:gd name="T5" fmla="*/ 93 h 93"/>
                <a:gd name="T6" fmla="*/ 159 w 159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93">
                  <a:moveTo>
                    <a:pt x="26" y="68"/>
                  </a:moveTo>
                  <a:lnTo>
                    <a:pt x="26" y="68"/>
                  </a:lnTo>
                  <a:lnTo>
                    <a:pt x="0" y="93"/>
                  </a:lnTo>
                  <a:lnTo>
                    <a:pt x="159" y="0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="" xmlns:a16="http://schemas.microsoft.com/office/drawing/2014/main" id="{0438A525-9EC7-45F0-8F63-C9C5E6DE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2529" y="4674722"/>
              <a:ext cx="353585" cy="206814"/>
            </a:xfrm>
            <a:custGeom>
              <a:avLst/>
              <a:gdLst>
                <a:gd name="T0" fmla="*/ 26 w 159"/>
                <a:gd name="T1" fmla="*/ 68 h 93"/>
                <a:gd name="T2" fmla="*/ 26 w 159"/>
                <a:gd name="T3" fmla="*/ 68 h 93"/>
                <a:gd name="T4" fmla="*/ 0 w 159"/>
                <a:gd name="T5" fmla="*/ 93 h 93"/>
                <a:gd name="T6" fmla="*/ 159 w 159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93">
                  <a:moveTo>
                    <a:pt x="26" y="68"/>
                  </a:moveTo>
                  <a:lnTo>
                    <a:pt x="26" y="68"/>
                  </a:lnTo>
                  <a:lnTo>
                    <a:pt x="0" y="93"/>
                  </a:lnTo>
                  <a:lnTo>
                    <a:pt x="159" y="0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F9222E5F-102D-4FA3-9E97-4717D287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071" y="4988277"/>
              <a:ext cx="320227" cy="184576"/>
            </a:xfrm>
            <a:custGeom>
              <a:avLst/>
              <a:gdLst>
                <a:gd name="T0" fmla="*/ 0 w 144"/>
                <a:gd name="T1" fmla="*/ 83 h 83"/>
                <a:gd name="T2" fmla="*/ 144 w 144"/>
                <a:gd name="T3" fmla="*/ 0 h 83"/>
                <a:gd name="T4" fmla="*/ 23 w 144"/>
                <a:gd name="T5" fmla="*/ 76 h 83"/>
                <a:gd name="T6" fmla="*/ 137 w 144"/>
                <a:gd name="T7" fmla="*/ 11 h 83"/>
                <a:gd name="T8" fmla="*/ 28 w 144"/>
                <a:gd name="T9" fmla="*/ 75 h 83"/>
                <a:gd name="T10" fmla="*/ 134 w 144"/>
                <a:gd name="T11" fmla="*/ 14 h 83"/>
                <a:gd name="T12" fmla="*/ 76 w 144"/>
                <a:gd name="T13" fmla="*/ 60 h 83"/>
                <a:gd name="T14" fmla="*/ 107 w 144"/>
                <a:gd name="T15" fmla="*/ 42 h 83"/>
                <a:gd name="T16" fmla="*/ 87 w 144"/>
                <a:gd name="T17" fmla="*/ 55 h 83"/>
                <a:gd name="T18" fmla="*/ 100 w 144"/>
                <a:gd name="T19" fmla="*/ 4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83">
                  <a:moveTo>
                    <a:pt x="0" y="83"/>
                  </a:moveTo>
                  <a:lnTo>
                    <a:pt x="144" y="0"/>
                  </a:lnTo>
                  <a:lnTo>
                    <a:pt x="23" y="76"/>
                  </a:lnTo>
                  <a:lnTo>
                    <a:pt x="137" y="11"/>
                  </a:lnTo>
                  <a:lnTo>
                    <a:pt x="28" y="75"/>
                  </a:lnTo>
                  <a:lnTo>
                    <a:pt x="134" y="14"/>
                  </a:lnTo>
                  <a:lnTo>
                    <a:pt x="76" y="60"/>
                  </a:lnTo>
                  <a:lnTo>
                    <a:pt x="107" y="42"/>
                  </a:lnTo>
                  <a:lnTo>
                    <a:pt x="87" y="55"/>
                  </a:lnTo>
                  <a:lnTo>
                    <a:pt x="100" y="48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="" xmlns:a16="http://schemas.microsoft.com/office/drawing/2014/main" id="{F7B8D200-2BE1-478E-974F-BD6E4A7C3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9556" y="4908220"/>
              <a:ext cx="117862" cy="68938"/>
            </a:xfrm>
            <a:custGeom>
              <a:avLst/>
              <a:gdLst>
                <a:gd name="T0" fmla="*/ 31 w 53"/>
                <a:gd name="T1" fmla="*/ 5 h 31"/>
                <a:gd name="T2" fmla="*/ 37 w 53"/>
                <a:gd name="T3" fmla="*/ 1 h 31"/>
                <a:gd name="T4" fmla="*/ 17 w 53"/>
                <a:gd name="T5" fmla="*/ 17 h 31"/>
                <a:gd name="T6" fmla="*/ 49 w 53"/>
                <a:gd name="T7" fmla="*/ 0 h 31"/>
                <a:gd name="T8" fmla="*/ 14 w 53"/>
                <a:gd name="T9" fmla="*/ 20 h 31"/>
                <a:gd name="T10" fmla="*/ 49 w 53"/>
                <a:gd name="T11" fmla="*/ 0 h 31"/>
                <a:gd name="T12" fmla="*/ 0 w 53"/>
                <a:gd name="T13" fmla="*/ 31 h 31"/>
                <a:gd name="T14" fmla="*/ 53 w 53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1">
                  <a:moveTo>
                    <a:pt x="31" y="5"/>
                  </a:moveTo>
                  <a:lnTo>
                    <a:pt x="37" y="1"/>
                  </a:lnTo>
                  <a:lnTo>
                    <a:pt x="17" y="17"/>
                  </a:lnTo>
                  <a:lnTo>
                    <a:pt x="49" y="0"/>
                  </a:lnTo>
                  <a:lnTo>
                    <a:pt x="14" y="20"/>
                  </a:lnTo>
                  <a:lnTo>
                    <a:pt x="49" y="0"/>
                  </a:lnTo>
                  <a:lnTo>
                    <a:pt x="0" y="31"/>
                  </a:lnTo>
                  <a:lnTo>
                    <a:pt x="53" y="0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3415340D-46D3-4B9B-BD29-B8E209597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0647" y="4950473"/>
              <a:ext cx="24462" cy="37805"/>
            </a:xfrm>
            <a:custGeom>
              <a:avLst/>
              <a:gdLst>
                <a:gd name="T0" fmla="*/ 0 w 11"/>
                <a:gd name="T1" fmla="*/ 1 h 17"/>
                <a:gd name="T2" fmla="*/ 0 w 11"/>
                <a:gd name="T3" fmla="*/ 1 h 17"/>
                <a:gd name="T4" fmla="*/ 0 w 11"/>
                <a:gd name="T5" fmla="*/ 1 h 17"/>
                <a:gd name="T6" fmla="*/ 2 w 11"/>
                <a:gd name="T7" fmla="*/ 0 h 17"/>
                <a:gd name="T8" fmla="*/ 1 w 11"/>
                <a:gd name="T9" fmla="*/ 16 h 17"/>
                <a:gd name="T10" fmla="*/ 11 w 11"/>
                <a:gd name="T11" fmla="*/ 11 h 17"/>
                <a:gd name="T12" fmla="*/ 1 w 11"/>
                <a:gd name="T13" fmla="*/ 17 h 17"/>
                <a:gd name="T14" fmla="*/ 11 w 11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1" y="16"/>
                  </a:lnTo>
                  <a:lnTo>
                    <a:pt x="11" y="11"/>
                  </a:lnTo>
                  <a:lnTo>
                    <a:pt x="1" y="17"/>
                  </a:lnTo>
                  <a:lnTo>
                    <a:pt x="11" y="12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EBE1C6C7-C491-42B0-B2D3-9C07E6A6E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925" y="4857073"/>
              <a:ext cx="162338" cy="189024"/>
            </a:xfrm>
            <a:custGeom>
              <a:avLst/>
              <a:gdLst>
                <a:gd name="T0" fmla="*/ 55 w 73"/>
                <a:gd name="T1" fmla="*/ 1 h 85"/>
                <a:gd name="T2" fmla="*/ 57 w 73"/>
                <a:gd name="T3" fmla="*/ 0 h 85"/>
                <a:gd name="T4" fmla="*/ 42 w 73"/>
                <a:gd name="T5" fmla="*/ 21 h 85"/>
                <a:gd name="T6" fmla="*/ 70 w 73"/>
                <a:gd name="T7" fmla="*/ 5 h 85"/>
                <a:gd name="T8" fmla="*/ 27 w 73"/>
                <a:gd name="T9" fmla="*/ 45 h 85"/>
                <a:gd name="T10" fmla="*/ 73 w 73"/>
                <a:gd name="T11" fmla="*/ 17 h 85"/>
                <a:gd name="T12" fmla="*/ 24 w 73"/>
                <a:gd name="T13" fmla="*/ 50 h 85"/>
                <a:gd name="T14" fmla="*/ 73 w 73"/>
                <a:gd name="T15" fmla="*/ 21 h 85"/>
                <a:gd name="T16" fmla="*/ 22 w 73"/>
                <a:gd name="T17" fmla="*/ 54 h 85"/>
                <a:gd name="T18" fmla="*/ 72 w 73"/>
                <a:gd name="T19" fmla="*/ 24 h 85"/>
                <a:gd name="T20" fmla="*/ 19 w 73"/>
                <a:gd name="T21" fmla="*/ 57 h 85"/>
                <a:gd name="T22" fmla="*/ 72 w 73"/>
                <a:gd name="T23" fmla="*/ 26 h 85"/>
                <a:gd name="T24" fmla="*/ 16 w 73"/>
                <a:gd name="T25" fmla="*/ 62 h 85"/>
                <a:gd name="T26" fmla="*/ 69 w 73"/>
                <a:gd name="T27" fmla="*/ 31 h 85"/>
                <a:gd name="T28" fmla="*/ 5 w 73"/>
                <a:gd name="T29" fmla="*/ 78 h 85"/>
                <a:gd name="T30" fmla="*/ 64 w 73"/>
                <a:gd name="T31" fmla="*/ 45 h 85"/>
                <a:gd name="T32" fmla="*/ 3 w 73"/>
                <a:gd name="T33" fmla="*/ 82 h 85"/>
                <a:gd name="T34" fmla="*/ 62 w 73"/>
                <a:gd name="T35" fmla="*/ 49 h 85"/>
                <a:gd name="T36" fmla="*/ 0 w 73"/>
                <a:gd name="T37" fmla="*/ 85 h 85"/>
                <a:gd name="T38" fmla="*/ 61 w 73"/>
                <a:gd name="T39" fmla="*/ 5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5">
                  <a:moveTo>
                    <a:pt x="55" y="1"/>
                  </a:moveTo>
                  <a:lnTo>
                    <a:pt x="57" y="0"/>
                  </a:lnTo>
                  <a:lnTo>
                    <a:pt x="42" y="21"/>
                  </a:lnTo>
                  <a:lnTo>
                    <a:pt x="70" y="5"/>
                  </a:lnTo>
                  <a:lnTo>
                    <a:pt x="27" y="45"/>
                  </a:lnTo>
                  <a:lnTo>
                    <a:pt x="73" y="17"/>
                  </a:lnTo>
                  <a:lnTo>
                    <a:pt x="24" y="50"/>
                  </a:lnTo>
                  <a:lnTo>
                    <a:pt x="73" y="21"/>
                  </a:lnTo>
                  <a:lnTo>
                    <a:pt x="22" y="54"/>
                  </a:lnTo>
                  <a:lnTo>
                    <a:pt x="72" y="24"/>
                  </a:lnTo>
                  <a:lnTo>
                    <a:pt x="19" y="57"/>
                  </a:lnTo>
                  <a:lnTo>
                    <a:pt x="72" y="26"/>
                  </a:lnTo>
                  <a:lnTo>
                    <a:pt x="16" y="62"/>
                  </a:lnTo>
                  <a:lnTo>
                    <a:pt x="69" y="31"/>
                  </a:lnTo>
                  <a:lnTo>
                    <a:pt x="5" y="78"/>
                  </a:lnTo>
                  <a:lnTo>
                    <a:pt x="64" y="45"/>
                  </a:lnTo>
                  <a:lnTo>
                    <a:pt x="3" y="82"/>
                  </a:lnTo>
                  <a:lnTo>
                    <a:pt x="62" y="49"/>
                  </a:lnTo>
                  <a:lnTo>
                    <a:pt x="0" y="85"/>
                  </a:lnTo>
                  <a:lnTo>
                    <a:pt x="61" y="50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="" xmlns:a16="http://schemas.microsoft.com/office/drawing/2014/main" id="{27B00653-5C7B-40EA-8E85-D60886271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0773" y="4910444"/>
              <a:ext cx="1567778" cy="540384"/>
            </a:xfrm>
            <a:custGeom>
              <a:avLst/>
              <a:gdLst>
                <a:gd name="T0" fmla="*/ 0 w 705"/>
                <a:gd name="T1" fmla="*/ 191 h 243"/>
                <a:gd name="T2" fmla="*/ 167 w 705"/>
                <a:gd name="T3" fmla="*/ 95 h 243"/>
                <a:gd name="T4" fmla="*/ 13 w 705"/>
                <a:gd name="T5" fmla="*/ 195 h 243"/>
                <a:gd name="T6" fmla="*/ 177 w 705"/>
                <a:gd name="T7" fmla="*/ 99 h 243"/>
                <a:gd name="T8" fmla="*/ 28 w 705"/>
                <a:gd name="T9" fmla="*/ 198 h 243"/>
                <a:gd name="T10" fmla="*/ 189 w 705"/>
                <a:gd name="T11" fmla="*/ 106 h 243"/>
                <a:gd name="T12" fmla="*/ 48 w 705"/>
                <a:gd name="T13" fmla="*/ 204 h 243"/>
                <a:gd name="T14" fmla="*/ 205 w 705"/>
                <a:gd name="T15" fmla="*/ 111 h 243"/>
                <a:gd name="T16" fmla="*/ 57 w 705"/>
                <a:gd name="T17" fmla="*/ 205 h 243"/>
                <a:gd name="T18" fmla="*/ 213 w 705"/>
                <a:gd name="T19" fmla="*/ 115 h 243"/>
                <a:gd name="T20" fmla="*/ 68 w 705"/>
                <a:gd name="T21" fmla="*/ 208 h 243"/>
                <a:gd name="T22" fmla="*/ 223 w 705"/>
                <a:gd name="T23" fmla="*/ 119 h 243"/>
                <a:gd name="T24" fmla="*/ 70 w 705"/>
                <a:gd name="T25" fmla="*/ 208 h 243"/>
                <a:gd name="T26" fmla="*/ 224 w 705"/>
                <a:gd name="T27" fmla="*/ 119 h 243"/>
                <a:gd name="T28" fmla="*/ 78 w 705"/>
                <a:gd name="T29" fmla="*/ 210 h 243"/>
                <a:gd name="T30" fmla="*/ 230 w 705"/>
                <a:gd name="T31" fmla="*/ 122 h 243"/>
                <a:gd name="T32" fmla="*/ 97 w 705"/>
                <a:gd name="T33" fmla="*/ 214 h 243"/>
                <a:gd name="T34" fmla="*/ 261 w 705"/>
                <a:gd name="T35" fmla="*/ 119 h 243"/>
                <a:gd name="T36" fmla="*/ 102 w 705"/>
                <a:gd name="T37" fmla="*/ 217 h 243"/>
                <a:gd name="T38" fmla="*/ 275 w 705"/>
                <a:gd name="T39" fmla="*/ 117 h 243"/>
                <a:gd name="T40" fmla="*/ 112 w 705"/>
                <a:gd name="T41" fmla="*/ 220 h 243"/>
                <a:gd name="T42" fmla="*/ 296 w 705"/>
                <a:gd name="T43" fmla="*/ 113 h 243"/>
                <a:gd name="T44" fmla="*/ 124 w 705"/>
                <a:gd name="T45" fmla="*/ 222 h 243"/>
                <a:gd name="T46" fmla="*/ 327 w 705"/>
                <a:gd name="T47" fmla="*/ 106 h 243"/>
                <a:gd name="T48" fmla="*/ 137 w 705"/>
                <a:gd name="T49" fmla="*/ 228 h 243"/>
                <a:gd name="T50" fmla="*/ 367 w 705"/>
                <a:gd name="T51" fmla="*/ 96 h 243"/>
                <a:gd name="T52" fmla="*/ 144 w 705"/>
                <a:gd name="T53" fmla="*/ 231 h 243"/>
                <a:gd name="T54" fmla="*/ 386 w 705"/>
                <a:gd name="T55" fmla="*/ 91 h 243"/>
                <a:gd name="T56" fmla="*/ 156 w 705"/>
                <a:gd name="T57" fmla="*/ 236 h 243"/>
                <a:gd name="T58" fmla="*/ 428 w 705"/>
                <a:gd name="T59" fmla="*/ 80 h 243"/>
                <a:gd name="T60" fmla="*/ 161 w 705"/>
                <a:gd name="T61" fmla="*/ 237 h 243"/>
                <a:gd name="T62" fmla="*/ 439 w 705"/>
                <a:gd name="T63" fmla="*/ 76 h 243"/>
                <a:gd name="T64" fmla="*/ 169 w 705"/>
                <a:gd name="T65" fmla="*/ 241 h 243"/>
                <a:gd name="T66" fmla="*/ 471 w 705"/>
                <a:gd name="T67" fmla="*/ 67 h 243"/>
                <a:gd name="T68" fmla="*/ 186 w 705"/>
                <a:gd name="T69" fmla="*/ 243 h 243"/>
                <a:gd name="T70" fmla="*/ 516 w 705"/>
                <a:gd name="T71" fmla="*/ 53 h 243"/>
                <a:gd name="T72" fmla="*/ 204 w 705"/>
                <a:gd name="T73" fmla="*/ 243 h 243"/>
                <a:gd name="T74" fmla="*/ 519 w 705"/>
                <a:gd name="T75" fmla="*/ 61 h 243"/>
                <a:gd name="T76" fmla="*/ 242 w 705"/>
                <a:gd name="T77" fmla="*/ 236 h 243"/>
                <a:gd name="T78" fmla="*/ 576 w 705"/>
                <a:gd name="T79" fmla="*/ 44 h 243"/>
                <a:gd name="T80" fmla="*/ 285 w 705"/>
                <a:gd name="T81" fmla="*/ 222 h 243"/>
                <a:gd name="T82" fmla="*/ 602 w 705"/>
                <a:gd name="T83" fmla="*/ 41 h 243"/>
                <a:gd name="T84" fmla="*/ 353 w 705"/>
                <a:gd name="T85" fmla="*/ 195 h 243"/>
                <a:gd name="T86" fmla="*/ 691 w 705"/>
                <a:gd name="T87" fmla="*/ 0 h 243"/>
                <a:gd name="T88" fmla="*/ 413 w 705"/>
                <a:gd name="T89" fmla="*/ 172 h 243"/>
                <a:gd name="T90" fmla="*/ 705 w 705"/>
                <a:gd name="T91" fmla="*/ 4 h 243"/>
                <a:gd name="T92" fmla="*/ 492 w 705"/>
                <a:gd name="T93" fmla="*/ 143 h 243"/>
                <a:gd name="T94" fmla="*/ 691 w 705"/>
                <a:gd name="T95" fmla="*/ 29 h 243"/>
                <a:gd name="T96" fmla="*/ 542 w 705"/>
                <a:gd name="T97" fmla="*/ 124 h 243"/>
                <a:gd name="T98" fmla="*/ 543 w 705"/>
                <a:gd name="T99" fmla="*/ 12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5" h="243">
                  <a:moveTo>
                    <a:pt x="0" y="191"/>
                  </a:moveTo>
                  <a:lnTo>
                    <a:pt x="167" y="95"/>
                  </a:lnTo>
                  <a:lnTo>
                    <a:pt x="13" y="195"/>
                  </a:lnTo>
                  <a:lnTo>
                    <a:pt x="177" y="99"/>
                  </a:lnTo>
                  <a:lnTo>
                    <a:pt x="28" y="198"/>
                  </a:lnTo>
                  <a:lnTo>
                    <a:pt x="189" y="106"/>
                  </a:lnTo>
                  <a:lnTo>
                    <a:pt x="48" y="204"/>
                  </a:lnTo>
                  <a:lnTo>
                    <a:pt x="205" y="111"/>
                  </a:lnTo>
                  <a:lnTo>
                    <a:pt x="57" y="205"/>
                  </a:lnTo>
                  <a:lnTo>
                    <a:pt x="213" y="115"/>
                  </a:lnTo>
                  <a:lnTo>
                    <a:pt x="68" y="208"/>
                  </a:lnTo>
                  <a:lnTo>
                    <a:pt x="223" y="119"/>
                  </a:lnTo>
                  <a:lnTo>
                    <a:pt x="70" y="208"/>
                  </a:lnTo>
                  <a:lnTo>
                    <a:pt x="224" y="119"/>
                  </a:lnTo>
                  <a:lnTo>
                    <a:pt x="78" y="210"/>
                  </a:lnTo>
                  <a:lnTo>
                    <a:pt x="230" y="122"/>
                  </a:lnTo>
                  <a:lnTo>
                    <a:pt x="97" y="214"/>
                  </a:lnTo>
                  <a:lnTo>
                    <a:pt x="261" y="119"/>
                  </a:lnTo>
                  <a:lnTo>
                    <a:pt x="102" y="217"/>
                  </a:lnTo>
                  <a:lnTo>
                    <a:pt x="275" y="117"/>
                  </a:lnTo>
                  <a:lnTo>
                    <a:pt x="112" y="220"/>
                  </a:lnTo>
                  <a:lnTo>
                    <a:pt x="296" y="113"/>
                  </a:lnTo>
                  <a:lnTo>
                    <a:pt x="124" y="222"/>
                  </a:lnTo>
                  <a:lnTo>
                    <a:pt x="327" y="106"/>
                  </a:lnTo>
                  <a:lnTo>
                    <a:pt x="137" y="228"/>
                  </a:lnTo>
                  <a:lnTo>
                    <a:pt x="367" y="96"/>
                  </a:lnTo>
                  <a:lnTo>
                    <a:pt x="144" y="231"/>
                  </a:lnTo>
                  <a:lnTo>
                    <a:pt x="386" y="91"/>
                  </a:lnTo>
                  <a:lnTo>
                    <a:pt x="156" y="236"/>
                  </a:lnTo>
                  <a:lnTo>
                    <a:pt x="428" y="80"/>
                  </a:lnTo>
                  <a:lnTo>
                    <a:pt x="161" y="237"/>
                  </a:lnTo>
                  <a:lnTo>
                    <a:pt x="439" y="76"/>
                  </a:lnTo>
                  <a:lnTo>
                    <a:pt x="169" y="241"/>
                  </a:lnTo>
                  <a:lnTo>
                    <a:pt x="471" y="67"/>
                  </a:lnTo>
                  <a:lnTo>
                    <a:pt x="186" y="243"/>
                  </a:lnTo>
                  <a:lnTo>
                    <a:pt x="516" y="53"/>
                  </a:lnTo>
                  <a:lnTo>
                    <a:pt x="204" y="243"/>
                  </a:lnTo>
                  <a:lnTo>
                    <a:pt x="519" y="61"/>
                  </a:lnTo>
                  <a:lnTo>
                    <a:pt x="242" y="236"/>
                  </a:lnTo>
                  <a:lnTo>
                    <a:pt x="576" y="44"/>
                  </a:lnTo>
                  <a:lnTo>
                    <a:pt x="285" y="222"/>
                  </a:lnTo>
                  <a:lnTo>
                    <a:pt x="602" y="41"/>
                  </a:lnTo>
                  <a:lnTo>
                    <a:pt x="353" y="195"/>
                  </a:lnTo>
                  <a:lnTo>
                    <a:pt x="691" y="0"/>
                  </a:lnTo>
                  <a:lnTo>
                    <a:pt x="413" y="172"/>
                  </a:lnTo>
                  <a:lnTo>
                    <a:pt x="705" y="4"/>
                  </a:lnTo>
                  <a:lnTo>
                    <a:pt x="492" y="143"/>
                  </a:lnTo>
                  <a:lnTo>
                    <a:pt x="691" y="29"/>
                  </a:lnTo>
                  <a:lnTo>
                    <a:pt x="542" y="124"/>
                  </a:lnTo>
                  <a:lnTo>
                    <a:pt x="543" y="124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="" xmlns:a16="http://schemas.microsoft.com/office/drawing/2014/main" id="{361CE33D-03EF-4755-8637-69EA44E93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552" y="4832611"/>
              <a:ext cx="836148" cy="933995"/>
            </a:xfrm>
            <a:custGeom>
              <a:avLst/>
              <a:gdLst>
                <a:gd name="T0" fmla="*/ 78 w 376"/>
                <a:gd name="T1" fmla="*/ 0 h 420"/>
                <a:gd name="T2" fmla="*/ 81 w 376"/>
                <a:gd name="T3" fmla="*/ 4 h 420"/>
                <a:gd name="T4" fmla="*/ 89 w 376"/>
                <a:gd name="T5" fmla="*/ 11 h 420"/>
                <a:gd name="T6" fmla="*/ 97 w 376"/>
                <a:gd name="T7" fmla="*/ 19 h 420"/>
                <a:gd name="T8" fmla="*/ 108 w 376"/>
                <a:gd name="T9" fmla="*/ 26 h 420"/>
                <a:gd name="T10" fmla="*/ 110 w 376"/>
                <a:gd name="T11" fmla="*/ 26 h 420"/>
                <a:gd name="T12" fmla="*/ 123 w 376"/>
                <a:gd name="T13" fmla="*/ 32 h 420"/>
                <a:gd name="T14" fmla="*/ 126 w 376"/>
                <a:gd name="T15" fmla="*/ 34 h 420"/>
                <a:gd name="T16" fmla="*/ 139 w 376"/>
                <a:gd name="T17" fmla="*/ 38 h 420"/>
                <a:gd name="T18" fmla="*/ 154 w 376"/>
                <a:gd name="T19" fmla="*/ 42 h 420"/>
                <a:gd name="T20" fmla="*/ 167 w 376"/>
                <a:gd name="T21" fmla="*/ 45 h 420"/>
                <a:gd name="T22" fmla="*/ 184 w 376"/>
                <a:gd name="T23" fmla="*/ 46 h 420"/>
                <a:gd name="T24" fmla="*/ 195 w 376"/>
                <a:gd name="T25" fmla="*/ 46 h 420"/>
                <a:gd name="T26" fmla="*/ 211 w 376"/>
                <a:gd name="T27" fmla="*/ 49 h 420"/>
                <a:gd name="T28" fmla="*/ 224 w 376"/>
                <a:gd name="T29" fmla="*/ 54 h 420"/>
                <a:gd name="T30" fmla="*/ 234 w 376"/>
                <a:gd name="T31" fmla="*/ 60 h 420"/>
                <a:gd name="T32" fmla="*/ 236 w 376"/>
                <a:gd name="T33" fmla="*/ 61 h 420"/>
                <a:gd name="T34" fmla="*/ 243 w 376"/>
                <a:gd name="T35" fmla="*/ 64 h 420"/>
                <a:gd name="T36" fmla="*/ 255 w 376"/>
                <a:gd name="T37" fmla="*/ 69 h 420"/>
                <a:gd name="T38" fmla="*/ 268 w 376"/>
                <a:gd name="T39" fmla="*/ 76 h 420"/>
                <a:gd name="T40" fmla="*/ 268 w 376"/>
                <a:gd name="T41" fmla="*/ 77 h 420"/>
                <a:gd name="T42" fmla="*/ 274 w 376"/>
                <a:gd name="T43" fmla="*/ 79 h 420"/>
                <a:gd name="T44" fmla="*/ 286 w 376"/>
                <a:gd name="T45" fmla="*/ 85 h 420"/>
                <a:gd name="T46" fmla="*/ 290 w 376"/>
                <a:gd name="T47" fmla="*/ 87 h 420"/>
                <a:gd name="T48" fmla="*/ 296 w 376"/>
                <a:gd name="T49" fmla="*/ 91 h 420"/>
                <a:gd name="T50" fmla="*/ 302 w 376"/>
                <a:gd name="T51" fmla="*/ 93 h 420"/>
                <a:gd name="T52" fmla="*/ 308 w 376"/>
                <a:gd name="T53" fmla="*/ 96 h 420"/>
                <a:gd name="T54" fmla="*/ 308 w 376"/>
                <a:gd name="T55" fmla="*/ 96 h 420"/>
                <a:gd name="T56" fmla="*/ 315 w 376"/>
                <a:gd name="T57" fmla="*/ 99 h 420"/>
                <a:gd name="T58" fmla="*/ 321 w 376"/>
                <a:gd name="T59" fmla="*/ 103 h 420"/>
                <a:gd name="T60" fmla="*/ 328 w 376"/>
                <a:gd name="T61" fmla="*/ 107 h 420"/>
                <a:gd name="T62" fmla="*/ 332 w 376"/>
                <a:gd name="T63" fmla="*/ 108 h 420"/>
                <a:gd name="T64" fmla="*/ 343 w 376"/>
                <a:gd name="T65" fmla="*/ 114 h 420"/>
                <a:gd name="T66" fmla="*/ 350 w 376"/>
                <a:gd name="T67" fmla="*/ 117 h 420"/>
                <a:gd name="T68" fmla="*/ 363 w 376"/>
                <a:gd name="T69" fmla="*/ 123 h 420"/>
                <a:gd name="T70" fmla="*/ 367 w 376"/>
                <a:gd name="T71" fmla="*/ 125 h 420"/>
                <a:gd name="T72" fmla="*/ 373 w 376"/>
                <a:gd name="T73" fmla="*/ 127 h 420"/>
                <a:gd name="T74" fmla="*/ 376 w 376"/>
                <a:gd name="T75" fmla="*/ 129 h 420"/>
                <a:gd name="T76" fmla="*/ 201 w 376"/>
                <a:gd name="T77" fmla="*/ 245 h 420"/>
                <a:gd name="T78" fmla="*/ 199 w 376"/>
                <a:gd name="T79" fmla="*/ 248 h 420"/>
                <a:gd name="T80" fmla="*/ 194 w 376"/>
                <a:gd name="T81" fmla="*/ 262 h 420"/>
                <a:gd name="T82" fmla="*/ 192 w 376"/>
                <a:gd name="T83" fmla="*/ 264 h 420"/>
                <a:gd name="T84" fmla="*/ 191 w 376"/>
                <a:gd name="T85" fmla="*/ 268 h 420"/>
                <a:gd name="T86" fmla="*/ 187 w 376"/>
                <a:gd name="T87" fmla="*/ 286 h 420"/>
                <a:gd name="T88" fmla="*/ 184 w 376"/>
                <a:gd name="T89" fmla="*/ 300 h 420"/>
                <a:gd name="T90" fmla="*/ 183 w 376"/>
                <a:gd name="T91" fmla="*/ 305 h 420"/>
                <a:gd name="T92" fmla="*/ 182 w 376"/>
                <a:gd name="T93" fmla="*/ 316 h 420"/>
                <a:gd name="T94" fmla="*/ 182 w 376"/>
                <a:gd name="T95" fmla="*/ 317 h 420"/>
                <a:gd name="T96" fmla="*/ 182 w 376"/>
                <a:gd name="T97" fmla="*/ 321 h 420"/>
                <a:gd name="T98" fmla="*/ 182 w 376"/>
                <a:gd name="T99" fmla="*/ 32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420">
                  <a:moveTo>
                    <a:pt x="0" y="45"/>
                  </a:moveTo>
                  <a:lnTo>
                    <a:pt x="78" y="0"/>
                  </a:lnTo>
                  <a:lnTo>
                    <a:pt x="10" y="45"/>
                  </a:lnTo>
                  <a:lnTo>
                    <a:pt x="81" y="4"/>
                  </a:lnTo>
                  <a:lnTo>
                    <a:pt x="21" y="50"/>
                  </a:lnTo>
                  <a:lnTo>
                    <a:pt x="89" y="11"/>
                  </a:lnTo>
                  <a:lnTo>
                    <a:pt x="27" y="60"/>
                  </a:lnTo>
                  <a:lnTo>
                    <a:pt x="97" y="19"/>
                  </a:lnTo>
                  <a:lnTo>
                    <a:pt x="32" y="69"/>
                  </a:lnTo>
                  <a:lnTo>
                    <a:pt x="108" y="26"/>
                  </a:lnTo>
                  <a:lnTo>
                    <a:pt x="32" y="70"/>
                  </a:lnTo>
                  <a:lnTo>
                    <a:pt x="110" y="26"/>
                  </a:lnTo>
                  <a:lnTo>
                    <a:pt x="28" y="88"/>
                  </a:lnTo>
                  <a:lnTo>
                    <a:pt x="123" y="32"/>
                  </a:lnTo>
                  <a:lnTo>
                    <a:pt x="25" y="91"/>
                  </a:lnTo>
                  <a:lnTo>
                    <a:pt x="126" y="34"/>
                  </a:lnTo>
                  <a:lnTo>
                    <a:pt x="19" y="107"/>
                  </a:lnTo>
                  <a:lnTo>
                    <a:pt x="139" y="38"/>
                  </a:lnTo>
                  <a:lnTo>
                    <a:pt x="20" y="119"/>
                  </a:lnTo>
                  <a:lnTo>
                    <a:pt x="154" y="42"/>
                  </a:lnTo>
                  <a:lnTo>
                    <a:pt x="21" y="127"/>
                  </a:lnTo>
                  <a:lnTo>
                    <a:pt x="167" y="45"/>
                  </a:lnTo>
                  <a:lnTo>
                    <a:pt x="23" y="140"/>
                  </a:lnTo>
                  <a:lnTo>
                    <a:pt x="184" y="46"/>
                  </a:lnTo>
                  <a:lnTo>
                    <a:pt x="23" y="145"/>
                  </a:lnTo>
                  <a:lnTo>
                    <a:pt x="195" y="46"/>
                  </a:lnTo>
                  <a:lnTo>
                    <a:pt x="24" y="156"/>
                  </a:lnTo>
                  <a:lnTo>
                    <a:pt x="211" y="49"/>
                  </a:lnTo>
                  <a:lnTo>
                    <a:pt x="25" y="168"/>
                  </a:lnTo>
                  <a:lnTo>
                    <a:pt x="224" y="54"/>
                  </a:lnTo>
                  <a:lnTo>
                    <a:pt x="25" y="180"/>
                  </a:lnTo>
                  <a:lnTo>
                    <a:pt x="234" y="60"/>
                  </a:lnTo>
                  <a:lnTo>
                    <a:pt x="27" y="182"/>
                  </a:lnTo>
                  <a:lnTo>
                    <a:pt x="236" y="61"/>
                  </a:lnTo>
                  <a:lnTo>
                    <a:pt x="27" y="188"/>
                  </a:lnTo>
                  <a:lnTo>
                    <a:pt x="243" y="64"/>
                  </a:lnTo>
                  <a:lnTo>
                    <a:pt x="28" y="201"/>
                  </a:lnTo>
                  <a:lnTo>
                    <a:pt x="255" y="69"/>
                  </a:lnTo>
                  <a:lnTo>
                    <a:pt x="29" y="214"/>
                  </a:lnTo>
                  <a:lnTo>
                    <a:pt x="268" y="76"/>
                  </a:lnTo>
                  <a:lnTo>
                    <a:pt x="29" y="214"/>
                  </a:lnTo>
                  <a:lnTo>
                    <a:pt x="268" y="77"/>
                  </a:lnTo>
                  <a:lnTo>
                    <a:pt x="29" y="220"/>
                  </a:lnTo>
                  <a:lnTo>
                    <a:pt x="274" y="79"/>
                  </a:lnTo>
                  <a:lnTo>
                    <a:pt x="31" y="233"/>
                  </a:lnTo>
                  <a:lnTo>
                    <a:pt x="286" y="85"/>
                  </a:lnTo>
                  <a:lnTo>
                    <a:pt x="31" y="237"/>
                  </a:lnTo>
                  <a:lnTo>
                    <a:pt x="290" y="87"/>
                  </a:lnTo>
                  <a:lnTo>
                    <a:pt x="32" y="243"/>
                  </a:lnTo>
                  <a:lnTo>
                    <a:pt x="296" y="91"/>
                  </a:lnTo>
                  <a:lnTo>
                    <a:pt x="32" y="249"/>
                  </a:lnTo>
                  <a:lnTo>
                    <a:pt x="302" y="93"/>
                  </a:lnTo>
                  <a:lnTo>
                    <a:pt x="34" y="253"/>
                  </a:lnTo>
                  <a:lnTo>
                    <a:pt x="308" y="96"/>
                  </a:lnTo>
                  <a:lnTo>
                    <a:pt x="34" y="255"/>
                  </a:lnTo>
                  <a:lnTo>
                    <a:pt x="308" y="96"/>
                  </a:lnTo>
                  <a:lnTo>
                    <a:pt x="34" y="262"/>
                  </a:lnTo>
                  <a:lnTo>
                    <a:pt x="315" y="99"/>
                  </a:lnTo>
                  <a:lnTo>
                    <a:pt x="35" y="268"/>
                  </a:lnTo>
                  <a:lnTo>
                    <a:pt x="321" y="103"/>
                  </a:lnTo>
                  <a:lnTo>
                    <a:pt x="35" y="275"/>
                  </a:lnTo>
                  <a:lnTo>
                    <a:pt x="328" y="107"/>
                  </a:lnTo>
                  <a:lnTo>
                    <a:pt x="35" y="279"/>
                  </a:lnTo>
                  <a:lnTo>
                    <a:pt x="332" y="108"/>
                  </a:lnTo>
                  <a:lnTo>
                    <a:pt x="36" y="290"/>
                  </a:lnTo>
                  <a:lnTo>
                    <a:pt x="343" y="114"/>
                  </a:lnTo>
                  <a:lnTo>
                    <a:pt x="38" y="297"/>
                  </a:lnTo>
                  <a:lnTo>
                    <a:pt x="350" y="117"/>
                  </a:lnTo>
                  <a:lnTo>
                    <a:pt x="38" y="312"/>
                  </a:lnTo>
                  <a:lnTo>
                    <a:pt x="363" y="123"/>
                  </a:lnTo>
                  <a:lnTo>
                    <a:pt x="39" y="316"/>
                  </a:lnTo>
                  <a:lnTo>
                    <a:pt x="367" y="125"/>
                  </a:lnTo>
                  <a:lnTo>
                    <a:pt x="39" y="320"/>
                  </a:lnTo>
                  <a:lnTo>
                    <a:pt x="373" y="127"/>
                  </a:lnTo>
                  <a:lnTo>
                    <a:pt x="39" y="323"/>
                  </a:lnTo>
                  <a:lnTo>
                    <a:pt x="376" y="129"/>
                  </a:lnTo>
                  <a:lnTo>
                    <a:pt x="40" y="337"/>
                  </a:lnTo>
                  <a:lnTo>
                    <a:pt x="201" y="245"/>
                  </a:lnTo>
                  <a:lnTo>
                    <a:pt x="40" y="339"/>
                  </a:lnTo>
                  <a:lnTo>
                    <a:pt x="199" y="248"/>
                  </a:lnTo>
                  <a:lnTo>
                    <a:pt x="42" y="350"/>
                  </a:lnTo>
                  <a:lnTo>
                    <a:pt x="194" y="262"/>
                  </a:lnTo>
                  <a:lnTo>
                    <a:pt x="42" y="351"/>
                  </a:lnTo>
                  <a:lnTo>
                    <a:pt x="192" y="264"/>
                  </a:lnTo>
                  <a:lnTo>
                    <a:pt x="42" y="354"/>
                  </a:lnTo>
                  <a:lnTo>
                    <a:pt x="191" y="268"/>
                  </a:lnTo>
                  <a:lnTo>
                    <a:pt x="43" y="367"/>
                  </a:lnTo>
                  <a:lnTo>
                    <a:pt x="187" y="286"/>
                  </a:lnTo>
                  <a:lnTo>
                    <a:pt x="44" y="379"/>
                  </a:lnTo>
                  <a:lnTo>
                    <a:pt x="184" y="300"/>
                  </a:lnTo>
                  <a:lnTo>
                    <a:pt x="46" y="385"/>
                  </a:lnTo>
                  <a:lnTo>
                    <a:pt x="183" y="305"/>
                  </a:lnTo>
                  <a:lnTo>
                    <a:pt x="46" y="393"/>
                  </a:lnTo>
                  <a:lnTo>
                    <a:pt x="182" y="316"/>
                  </a:lnTo>
                  <a:lnTo>
                    <a:pt x="34" y="404"/>
                  </a:lnTo>
                  <a:lnTo>
                    <a:pt x="182" y="317"/>
                  </a:lnTo>
                  <a:lnTo>
                    <a:pt x="15" y="417"/>
                  </a:lnTo>
                  <a:lnTo>
                    <a:pt x="182" y="321"/>
                  </a:lnTo>
                  <a:lnTo>
                    <a:pt x="10" y="420"/>
                  </a:lnTo>
                  <a:lnTo>
                    <a:pt x="182" y="321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="" xmlns:a16="http://schemas.microsoft.com/office/drawing/2014/main" id="{F8D3089D-7FE8-4729-8EE4-4B4C56C57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647" y="4859296"/>
              <a:ext cx="111190" cy="151218"/>
            </a:xfrm>
            <a:custGeom>
              <a:avLst/>
              <a:gdLst>
                <a:gd name="T0" fmla="*/ 3 w 50"/>
                <a:gd name="T1" fmla="*/ 4 h 68"/>
                <a:gd name="T2" fmla="*/ 9 w 50"/>
                <a:gd name="T3" fmla="*/ 0 h 68"/>
                <a:gd name="T4" fmla="*/ 0 w 50"/>
                <a:gd name="T5" fmla="*/ 15 h 68"/>
                <a:gd name="T6" fmla="*/ 20 w 50"/>
                <a:gd name="T7" fmla="*/ 3 h 68"/>
                <a:gd name="T8" fmla="*/ 1 w 50"/>
                <a:gd name="T9" fmla="*/ 22 h 68"/>
                <a:gd name="T10" fmla="*/ 23 w 50"/>
                <a:gd name="T11" fmla="*/ 8 h 68"/>
                <a:gd name="T12" fmla="*/ 5 w 50"/>
                <a:gd name="T13" fmla="*/ 34 h 68"/>
                <a:gd name="T14" fmla="*/ 31 w 50"/>
                <a:gd name="T15" fmla="*/ 20 h 68"/>
                <a:gd name="T16" fmla="*/ 5 w 50"/>
                <a:gd name="T17" fmla="*/ 35 h 68"/>
                <a:gd name="T18" fmla="*/ 31 w 50"/>
                <a:gd name="T19" fmla="*/ 20 h 68"/>
                <a:gd name="T20" fmla="*/ 7 w 50"/>
                <a:gd name="T21" fmla="*/ 35 h 68"/>
                <a:gd name="T22" fmla="*/ 31 w 50"/>
                <a:gd name="T23" fmla="*/ 20 h 68"/>
                <a:gd name="T24" fmla="*/ 8 w 50"/>
                <a:gd name="T25" fmla="*/ 39 h 68"/>
                <a:gd name="T26" fmla="*/ 34 w 50"/>
                <a:gd name="T27" fmla="*/ 23 h 68"/>
                <a:gd name="T28" fmla="*/ 9 w 50"/>
                <a:gd name="T29" fmla="*/ 42 h 68"/>
                <a:gd name="T30" fmla="*/ 35 w 50"/>
                <a:gd name="T31" fmla="*/ 26 h 68"/>
                <a:gd name="T32" fmla="*/ 13 w 50"/>
                <a:gd name="T33" fmla="*/ 53 h 68"/>
                <a:gd name="T34" fmla="*/ 42 w 50"/>
                <a:gd name="T35" fmla="*/ 37 h 68"/>
                <a:gd name="T36" fmla="*/ 17 w 50"/>
                <a:gd name="T37" fmla="*/ 65 h 68"/>
                <a:gd name="T38" fmla="*/ 49 w 50"/>
                <a:gd name="T39" fmla="*/ 48 h 68"/>
                <a:gd name="T40" fmla="*/ 17 w 50"/>
                <a:gd name="T41" fmla="*/ 68 h 68"/>
                <a:gd name="T42" fmla="*/ 50 w 50"/>
                <a:gd name="T43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68">
                  <a:moveTo>
                    <a:pt x="3" y="4"/>
                  </a:moveTo>
                  <a:lnTo>
                    <a:pt x="9" y="0"/>
                  </a:lnTo>
                  <a:lnTo>
                    <a:pt x="0" y="15"/>
                  </a:lnTo>
                  <a:lnTo>
                    <a:pt x="20" y="3"/>
                  </a:lnTo>
                  <a:lnTo>
                    <a:pt x="1" y="22"/>
                  </a:lnTo>
                  <a:lnTo>
                    <a:pt x="23" y="8"/>
                  </a:lnTo>
                  <a:lnTo>
                    <a:pt x="5" y="34"/>
                  </a:lnTo>
                  <a:lnTo>
                    <a:pt x="31" y="20"/>
                  </a:lnTo>
                  <a:lnTo>
                    <a:pt x="5" y="35"/>
                  </a:lnTo>
                  <a:lnTo>
                    <a:pt x="31" y="20"/>
                  </a:lnTo>
                  <a:lnTo>
                    <a:pt x="7" y="35"/>
                  </a:lnTo>
                  <a:lnTo>
                    <a:pt x="31" y="20"/>
                  </a:lnTo>
                  <a:lnTo>
                    <a:pt x="8" y="39"/>
                  </a:lnTo>
                  <a:lnTo>
                    <a:pt x="34" y="23"/>
                  </a:lnTo>
                  <a:lnTo>
                    <a:pt x="9" y="42"/>
                  </a:lnTo>
                  <a:lnTo>
                    <a:pt x="35" y="26"/>
                  </a:lnTo>
                  <a:lnTo>
                    <a:pt x="13" y="53"/>
                  </a:lnTo>
                  <a:lnTo>
                    <a:pt x="42" y="37"/>
                  </a:lnTo>
                  <a:lnTo>
                    <a:pt x="17" y="65"/>
                  </a:lnTo>
                  <a:lnTo>
                    <a:pt x="49" y="48"/>
                  </a:lnTo>
                  <a:lnTo>
                    <a:pt x="17" y="68"/>
                  </a:lnTo>
                  <a:lnTo>
                    <a:pt x="50" y="49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="" xmlns:a16="http://schemas.microsoft.com/office/drawing/2014/main" id="{829B8995-03E3-47BB-A382-3A172EC27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247" y="4946025"/>
              <a:ext cx="20015" cy="31133"/>
            </a:xfrm>
            <a:custGeom>
              <a:avLst/>
              <a:gdLst>
                <a:gd name="T0" fmla="*/ 2 w 9"/>
                <a:gd name="T1" fmla="*/ 0 h 14"/>
                <a:gd name="T2" fmla="*/ 2 w 9"/>
                <a:gd name="T3" fmla="*/ 0 h 14"/>
                <a:gd name="T4" fmla="*/ 1 w 9"/>
                <a:gd name="T5" fmla="*/ 7 h 14"/>
                <a:gd name="T6" fmla="*/ 9 w 9"/>
                <a:gd name="T7" fmla="*/ 2 h 14"/>
                <a:gd name="T8" fmla="*/ 0 w 9"/>
                <a:gd name="T9" fmla="*/ 14 h 14"/>
                <a:gd name="T10" fmla="*/ 9 w 9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4">
                  <a:moveTo>
                    <a:pt x="2" y="0"/>
                  </a:moveTo>
                  <a:lnTo>
                    <a:pt x="2" y="0"/>
                  </a:lnTo>
                  <a:lnTo>
                    <a:pt x="1" y="7"/>
                  </a:lnTo>
                  <a:lnTo>
                    <a:pt x="9" y="2"/>
                  </a:lnTo>
                  <a:lnTo>
                    <a:pt x="0" y="14"/>
                  </a:lnTo>
                  <a:lnTo>
                    <a:pt x="9" y="9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="" xmlns:a16="http://schemas.microsoft.com/office/drawing/2014/main" id="{E666F6D6-AFBB-445D-82C8-57B151DC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357" y="4708078"/>
              <a:ext cx="2403926" cy="1309818"/>
            </a:xfrm>
            <a:custGeom>
              <a:avLst/>
              <a:gdLst>
                <a:gd name="T0" fmla="*/ 0 w 1081"/>
                <a:gd name="T1" fmla="*/ 102 h 589"/>
                <a:gd name="T2" fmla="*/ 41 w 1081"/>
                <a:gd name="T3" fmla="*/ 98 h 589"/>
                <a:gd name="T4" fmla="*/ 33 w 1081"/>
                <a:gd name="T5" fmla="*/ 145 h 589"/>
                <a:gd name="T6" fmla="*/ 98 w 1081"/>
                <a:gd name="T7" fmla="*/ 131 h 589"/>
                <a:gd name="T8" fmla="*/ 69 w 1081"/>
                <a:gd name="T9" fmla="*/ 177 h 589"/>
                <a:gd name="T10" fmla="*/ 177 w 1081"/>
                <a:gd name="T11" fmla="*/ 139 h 589"/>
                <a:gd name="T12" fmla="*/ 107 w 1081"/>
                <a:gd name="T13" fmla="*/ 193 h 589"/>
                <a:gd name="T14" fmla="*/ 213 w 1081"/>
                <a:gd name="T15" fmla="*/ 151 h 589"/>
                <a:gd name="T16" fmla="*/ 163 w 1081"/>
                <a:gd name="T17" fmla="*/ 209 h 589"/>
                <a:gd name="T18" fmla="*/ 269 w 1081"/>
                <a:gd name="T19" fmla="*/ 168 h 589"/>
                <a:gd name="T20" fmla="*/ 208 w 1081"/>
                <a:gd name="T21" fmla="*/ 232 h 589"/>
                <a:gd name="T22" fmla="*/ 315 w 1081"/>
                <a:gd name="T23" fmla="*/ 181 h 589"/>
                <a:gd name="T24" fmla="*/ 236 w 1081"/>
                <a:gd name="T25" fmla="*/ 242 h 589"/>
                <a:gd name="T26" fmla="*/ 353 w 1081"/>
                <a:gd name="T27" fmla="*/ 190 h 589"/>
                <a:gd name="T28" fmla="*/ 276 w 1081"/>
                <a:gd name="T29" fmla="*/ 257 h 589"/>
                <a:gd name="T30" fmla="*/ 386 w 1081"/>
                <a:gd name="T31" fmla="*/ 198 h 589"/>
                <a:gd name="T32" fmla="*/ 315 w 1081"/>
                <a:gd name="T33" fmla="*/ 271 h 589"/>
                <a:gd name="T34" fmla="*/ 447 w 1081"/>
                <a:gd name="T35" fmla="*/ 210 h 589"/>
                <a:gd name="T36" fmla="*/ 365 w 1081"/>
                <a:gd name="T37" fmla="*/ 290 h 589"/>
                <a:gd name="T38" fmla="*/ 653 w 1081"/>
                <a:gd name="T39" fmla="*/ 129 h 589"/>
                <a:gd name="T40" fmla="*/ 380 w 1081"/>
                <a:gd name="T41" fmla="*/ 299 h 589"/>
                <a:gd name="T42" fmla="*/ 753 w 1081"/>
                <a:gd name="T43" fmla="*/ 99 h 589"/>
                <a:gd name="T44" fmla="*/ 410 w 1081"/>
                <a:gd name="T45" fmla="*/ 309 h 589"/>
                <a:gd name="T46" fmla="*/ 969 w 1081"/>
                <a:gd name="T47" fmla="*/ 2 h 589"/>
                <a:gd name="T48" fmla="*/ 445 w 1081"/>
                <a:gd name="T49" fmla="*/ 322 h 589"/>
                <a:gd name="T50" fmla="*/ 961 w 1081"/>
                <a:gd name="T51" fmla="*/ 45 h 589"/>
                <a:gd name="T52" fmla="*/ 501 w 1081"/>
                <a:gd name="T53" fmla="*/ 332 h 589"/>
                <a:gd name="T54" fmla="*/ 888 w 1081"/>
                <a:gd name="T55" fmla="*/ 117 h 589"/>
                <a:gd name="T56" fmla="*/ 605 w 1081"/>
                <a:gd name="T57" fmla="*/ 307 h 589"/>
                <a:gd name="T58" fmla="*/ 890 w 1081"/>
                <a:gd name="T59" fmla="*/ 147 h 589"/>
                <a:gd name="T60" fmla="*/ 706 w 1081"/>
                <a:gd name="T61" fmla="*/ 282 h 589"/>
                <a:gd name="T62" fmla="*/ 895 w 1081"/>
                <a:gd name="T63" fmla="*/ 185 h 589"/>
                <a:gd name="T64" fmla="*/ 722 w 1081"/>
                <a:gd name="T65" fmla="*/ 318 h 589"/>
                <a:gd name="T66" fmla="*/ 890 w 1081"/>
                <a:gd name="T67" fmla="*/ 231 h 589"/>
                <a:gd name="T68" fmla="*/ 730 w 1081"/>
                <a:gd name="T69" fmla="*/ 343 h 589"/>
                <a:gd name="T70" fmla="*/ 888 w 1081"/>
                <a:gd name="T71" fmla="*/ 259 h 589"/>
                <a:gd name="T72" fmla="*/ 736 w 1081"/>
                <a:gd name="T73" fmla="*/ 379 h 589"/>
                <a:gd name="T74" fmla="*/ 884 w 1081"/>
                <a:gd name="T75" fmla="*/ 300 h 589"/>
                <a:gd name="T76" fmla="*/ 736 w 1081"/>
                <a:gd name="T77" fmla="*/ 421 h 589"/>
                <a:gd name="T78" fmla="*/ 878 w 1081"/>
                <a:gd name="T79" fmla="*/ 358 h 589"/>
                <a:gd name="T80" fmla="*/ 737 w 1081"/>
                <a:gd name="T81" fmla="*/ 475 h 589"/>
                <a:gd name="T82" fmla="*/ 874 w 1081"/>
                <a:gd name="T83" fmla="*/ 412 h 589"/>
                <a:gd name="T84" fmla="*/ 737 w 1081"/>
                <a:gd name="T85" fmla="*/ 501 h 589"/>
                <a:gd name="T86" fmla="*/ 870 w 1081"/>
                <a:gd name="T87" fmla="*/ 446 h 589"/>
                <a:gd name="T88" fmla="*/ 738 w 1081"/>
                <a:gd name="T89" fmla="*/ 541 h 589"/>
                <a:gd name="T90" fmla="*/ 889 w 1081"/>
                <a:gd name="T91" fmla="*/ 463 h 589"/>
                <a:gd name="T92" fmla="*/ 741 w 1081"/>
                <a:gd name="T93" fmla="*/ 567 h 589"/>
                <a:gd name="T94" fmla="*/ 907 w 1081"/>
                <a:gd name="T95" fmla="*/ 476 h 589"/>
                <a:gd name="T96" fmla="*/ 768 w 1081"/>
                <a:gd name="T97" fmla="*/ 587 h 589"/>
                <a:gd name="T98" fmla="*/ 1079 w 1081"/>
                <a:gd name="T99" fmla="*/ 418 h 589"/>
                <a:gd name="T100" fmla="*/ 804 w 1081"/>
                <a:gd name="T101" fmla="*/ 587 h 589"/>
                <a:gd name="T102" fmla="*/ 1079 w 1081"/>
                <a:gd name="T103" fmla="*/ 446 h 589"/>
                <a:gd name="T104" fmla="*/ 854 w 1081"/>
                <a:gd name="T105" fmla="*/ 587 h 589"/>
                <a:gd name="T106" fmla="*/ 1078 w 1081"/>
                <a:gd name="T107" fmla="*/ 464 h 589"/>
                <a:gd name="T108" fmla="*/ 880 w 1081"/>
                <a:gd name="T109" fmla="*/ 587 h 589"/>
                <a:gd name="T110" fmla="*/ 1078 w 1081"/>
                <a:gd name="T111" fmla="*/ 499 h 589"/>
                <a:gd name="T112" fmla="*/ 958 w 1081"/>
                <a:gd name="T113" fmla="*/ 589 h 589"/>
                <a:gd name="T114" fmla="*/ 1076 w 1081"/>
                <a:gd name="T115" fmla="*/ 539 h 589"/>
                <a:gd name="T116" fmla="*/ 1024 w 1081"/>
                <a:gd name="T117" fmla="*/ 589 h 589"/>
                <a:gd name="T118" fmla="*/ 1076 w 1081"/>
                <a:gd name="T119" fmla="*/ 562 h 589"/>
                <a:gd name="T120" fmla="*/ 1066 w 1081"/>
                <a:gd name="T121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1" h="589">
                  <a:moveTo>
                    <a:pt x="2" y="94"/>
                  </a:moveTo>
                  <a:lnTo>
                    <a:pt x="4" y="93"/>
                  </a:lnTo>
                  <a:lnTo>
                    <a:pt x="0" y="97"/>
                  </a:lnTo>
                  <a:lnTo>
                    <a:pt x="10" y="91"/>
                  </a:lnTo>
                  <a:lnTo>
                    <a:pt x="0" y="102"/>
                  </a:lnTo>
                  <a:lnTo>
                    <a:pt x="22" y="88"/>
                  </a:lnTo>
                  <a:lnTo>
                    <a:pt x="6" y="109"/>
                  </a:lnTo>
                  <a:lnTo>
                    <a:pt x="33" y="93"/>
                  </a:lnTo>
                  <a:lnTo>
                    <a:pt x="11" y="116"/>
                  </a:lnTo>
                  <a:lnTo>
                    <a:pt x="41" y="98"/>
                  </a:lnTo>
                  <a:lnTo>
                    <a:pt x="21" y="126"/>
                  </a:lnTo>
                  <a:lnTo>
                    <a:pt x="52" y="107"/>
                  </a:lnTo>
                  <a:lnTo>
                    <a:pt x="27" y="137"/>
                  </a:lnTo>
                  <a:lnTo>
                    <a:pt x="63" y="117"/>
                  </a:lnTo>
                  <a:lnTo>
                    <a:pt x="33" y="145"/>
                  </a:lnTo>
                  <a:lnTo>
                    <a:pt x="80" y="120"/>
                  </a:lnTo>
                  <a:lnTo>
                    <a:pt x="37" y="151"/>
                  </a:lnTo>
                  <a:lnTo>
                    <a:pt x="79" y="126"/>
                  </a:lnTo>
                  <a:lnTo>
                    <a:pt x="46" y="160"/>
                  </a:lnTo>
                  <a:lnTo>
                    <a:pt x="98" y="131"/>
                  </a:lnTo>
                  <a:lnTo>
                    <a:pt x="56" y="168"/>
                  </a:lnTo>
                  <a:lnTo>
                    <a:pt x="117" y="133"/>
                  </a:lnTo>
                  <a:lnTo>
                    <a:pt x="68" y="177"/>
                  </a:lnTo>
                  <a:lnTo>
                    <a:pt x="166" y="121"/>
                  </a:lnTo>
                  <a:lnTo>
                    <a:pt x="69" y="177"/>
                  </a:lnTo>
                  <a:lnTo>
                    <a:pt x="166" y="121"/>
                  </a:lnTo>
                  <a:lnTo>
                    <a:pt x="78" y="182"/>
                  </a:lnTo>
                  <a:lnTo>
                    <a:pt x="171" y="129"/>
                  </a:lnTo>
                  <a:lnTo>
                    <a:pt x="91" y="187"/>
                  </a:lnTo>
                  <a:lnTo>
                    <a:pt x="177" y="139"/>
                  </a:lnTo>
                  <a:lnTo>
                    <a:pt x="91" y="187"/>
                  </a:lnTo>
                  <a:lnTo>
                    <a:pt x="177" y="139"/>
                  </a:lnTo>
                  <a:lnTo>
                    <a:pt x="99" y="192"/>
                  </a:lnTo>
                  <a:lnTo>
                    <a:pt x="181" y="144"/>
                  </a:lnTo>
                  <a:lnTo>
                    <a:pt x="107" y="193"/>
                  </a:lnTo>
                  <a:lnTo>
                    <a:pt x="183" y="149"/>
                  </a:lnTo>
                  <a:lnTo>
                    <a:pt x="111" y="194"/>
                  </a:lnTo>
                  <a:lnTo>
                    <a:pt x="186" y="152"/>
                  </a:lnTo>
                  <a:lnTo>
                    <a:pt x="129" y="200"/>
                  </a:lnTo>
                  <a:lnTo>
                    <a:pt x="213" y="151"/>
                  </a:lnTo>
                  <a:lnTo>
                    <a:pt x="139" y="202"/>
                  </a:lnTo>
                  <a:lnTo>
                    <a:pt x="223" y="154"/>
                  </a:lnTo>
                  <a:lnTo>
                    <a:pt x="156" y="206"/>
                  </a:lnTo>
                  <a:lnTo>
                    <a:pt x="239" y="159"/>
                  </a:lnTo>
                  <a:lnTo>
                    <a:pt x="163" y="209"/>
                  </a:lnTo>
                  <a:lnTo>
                    <a:pt x="246" y="162"/>
                  </a:lnTo>
                  <a:lnTo>
                    <a:pt x="174" y="219"/>
                  </a:lnTo>
                  <a:lnTo>
                    <a:pt x="265" y="167"/>
                  </a:lnTo>
                  <a:lnTo>
                    <a:pt x="178" y="220"/>
                  </a:lnTo>
                  <a:lnTo>
                    <a:pt x="269" y="168"/>
                  </a:lnTo>
                  <a:lnTo>
                    <a:pt x="182" y="221"/>
                  </a:lnTo>
                  <a:lnTo>
                    <a:pt x="273" y="170"/>
                  </a:lnTo>
                  <a:lnTo>
                    <a:pt x="196" y="227"/>
                  </a:lnTo>
                  <a:lnTo>
                    <a:pt x="288" y="174"/>
                  </a:lnTo>
                  <a:lnTo>
                    <a:pt x="208" y="232"/>
                  </a:lnTo>
                  <a:lnTo>
                    <a:pt x="303" y="178"/>
                  </a:lnTo>
                  <a:lnTo>
                    <a:pt x="213" y="234"/>
                  </a:lnTo>
                  <a:lnTo>
                    <a:pt x="308" y="179"/>
                  </a:lnTo>
                  <a:lnTo>
                    <a:pt x="220" y="236"/>
                  </a:lnTo>
                  <a:lnTo>
                    <a:pt x="315" y="181"/>
                  </a:lnTo>
                  <a:lnTo>
                    <a:pt x="224" y="238"/>
                  </a:lnTo>
                  <a:lnTo>
                    <a:pt x="320" y="182"/>
                  </a:lnTo>
                  <a:lnTo>
                    <a:pt x="228" y="239"/>
                  </a:lnTo>
                  <a:lnTo>
                    <a:pt x="326" y="183"/>
                  </a:lnTo>
                  <a:lnTo>
                    <a:pt x="236" y="242"/>
                  </a:lnTo>
                  <a:lnTo>
                    <a:pt x="334" y="186"/>
                  </a:lnTo>
                  <a:lnTo>
                    <a:pt x="239" y="243"/>
                  </a:lnTo>
                  <a:lnTo>
                    <a:pt x="338" y="187"/>
                  </a:lnTo>
                  <a:lnTo>
                    <a:pt x="253" y="248"/>
                  </a:lnTo>
                  <a:lnTo>
                    <a:pt x="353" y="190"/>
                  </a:lnTo>
                  <a:lnTo>
                    <a:pt x="265" y="253"/>
                  </a:lnTo>
                  <a:lnTo>
                    <a:pt x="367" y="194"/>
                  </a:lnTo>
                  <a:lnTo>
                    <a:pt x="269" y="254"/>
                  </a:lnTo>
                  <a:lnTo>
                    <a:pt x="372" y="196"/>
                  </a:lnTo>
                  <a:lnTo>
                    <a:pt x="276" y="257"/>
                  </a:lnTo>
                  <a:lnTo>
                    <a:pt x="380" y="197"/>
                  </a:lnTo>
                  <a:lnTo>
                    <a:pt x="277" y="258"/>
                  </a:lnTo>
                  <a:lnTo>
                    <a:pt x="382" y="197"/>
                  </a:lnTo>
                  <a:lnTo>
                    <a:pt x="281" y="259"/>
                  </a:lnTo>
                  <a:lnTo>
                    <a:pt x="386" y="198"/>
                  </a:lnTo>
                  <a:lnTo>
                    <a:pt x="293" y="263"/>
                  </a:lnTo>
                  <a:lnTo>
                    <a:pt x="401" y="201"/>
                  </a:lnTo>
                  <a:lnTo>
                    <a:pt x="307" y="269"/>
                  </a:lnTo>
                  <a:lnTo>
                    <a:pt x="417" y="205"/>
                  </a:lnTo>
                  <a:lnTo>
                    <a:pt x="315" y="271"/>
                  </a:lnTo>
                  <a:lnTo>
                    <a:pt x="426" y="206"/>
                  </a:lnTo>
                  <a:lnTo>
                    <a:pt x="331" y="278"/>
                  </a:lnTo>
                  <a:lnTo>
                    <a:pt x="447" y="210"/>
                  </a:lnTo>
                  <a:lnTo>
                    <a:pt x="331" y="278"/>
                  </a:lnTo>
                  <a:lnTo>
                    <a:pt x="447" y="210"/>
                  </a:lnTo>
                  <a:lnTo>
                    <a:pt x="341" y="281"/>
                  </a:lnTo>
                  <a:lnTo>
                    <a:pt x="460" y="213"/>
                  </a:lnTo>
                  <a:lnTo>
                    <a:pt x="353" y="286"/>
                  </a:lnTo>
                  <a:lnTo>
                    <a:pt x="490" y="206"/>
                  </a:lnTo>
                  <a:lnTo>
                    <a:pt x="365" y="290"/>
                  </a:lnTo>
                  <a:lnTo>
                    <a:pt x="592" y="160"/>
                  </a:lnTo>
                  <a:lnTo>
                    <a:pt x="365" y="290"/>
                  </a:lnTo>
                  <a:lnTo>
                    <a:pt x="593" y="159"/>
                  </a:lnTo>
                  <a:lnTo>
                    <a:pt x="369" y="293"/>
                  </a:lnTo>
                  <a:lnTo>
                    <a:pt x="653" y="129"/>
                  </a:lnTo>
                  <a:lnTo>
                    <a:pt x="371" y="293"/>
                  </a:lnTo>
                  <a:lnTo>
                    <a:pt x="669" y="121"/>
                  </a:lnTo>
                  <a:lnTo>
                    <a:pt x="372" y="295"/>
                  </a:lnTo>
                  <a:lnTo>
                    <a:pt x="696" y="107"/>
                  </a:lnTo>
                  <a:lnTo>
                    <a:pt x="380" y="299"/>
                  </a:lnTo>
                  <a:lnTo>
                    <a:pt x="722" y="102"/>
                  </a:lnTo>
                  <a:lnTo>
                    <a:pt x="392" y="303"/>
                  </a:lnTo>
                  <a:lnTo>
                    <a:pt x="744" y="101"/>
                  </a:lnTo>
                  <a:lnTo>
                    <a:pt x="396" y="305"/>
                  </a:lnTo>
                  <a:lnTo>
                    <a:pt x="753" y="99"/>
                  </a:lnTo>
                  <a:lnTo>
                    <a:pt x="399" y="305"/>
                  </a:lnTo>
                  <a:lnTo>
                    <a:pt x="760" y="98"/>
                  </a:lnTo>
                  <a:lnTo>
                    <a:pt x="405" y="308"/>
                  </a:lnTo>
                  <a:lnTo>
                    <a:pt x="776" y="94"/>
                  </a:lnTo>
                  <a:lnTo>
                    <a:pt x="410" y="309"/>
                  </a:lnTo>
                  <a:lnTo>
                    <a:pt x="804" y="83"/>
                  </a:lnTo>
                  <a:lnTo>
                    <a:pt x="425" y="315"/>
                  </a:lnTo>
                  <a:lnTo>
                    <a:pt x="971" y="0"/>
                  </a:lnTo>
                  <a:lnTo>
                    <a:pt x="425" y="315"/>
                  </a:lnTo>
                  <a:lnTo>
                    <a:pt x="969" y="2"/>
                  </a:lnTo>
                  <a:lnTo>
                    <a:pt x="428" y="316"/>
                  </a:lnTo>
                  <a:lnTo>
                    <a:pt x="969" y="4"/>
                  </a:lnTo>
                  <a:lnTo>
                    <a:pt x="440" y="320"/>
                  </a:lnTo>
                  <a:lnTo>
                    <a:pt x="966" y="17"/>
                  </a:lnTo>
                  <a:lnTo>
                    <a:pt x="445" y="322"/>
                  </a:lnTo>
                  <a:lnTo>
                    <a:pt x="965" y="22"/>
                  </a:lnTo>
                  <a:lnTo>
                    <a:pt x="452" y="323"/>
                  </a:lnTo>
                  <a:lnTo>
                    <a:pt x="964" y="29"/>
                  </a:lnTo>
                  <a:lnTo>
                    <a:pt x="470" y="328"/>
                  </a:lnTo>
                  <a:lnTo>
                    <a:pt x="961" y="45"/>
                  </a:lnTo>
                  <a:lnTo>
                    <a:pt x="478" y="330"/>
                  </a:lnTo>
                  <a:lnTo>
                    <a:pt x="960" y="52"/>
                  </a:lnTo>
                  <a:lnTo>
                    <a:pt x="500" y="332"/>
                  </a:lnTo>
                  <a:lnTo>
                    <a:pt x="896" y="105"/>
                  </a:lnTo>
                  <a:lnTo>
                    <a:pt x="501" y="332"/>
                  </a:lnTo>
                  <a:lnTo>
                    <a:pt x="895" y="106"/>
                  </a:lnTo>
                  <a:lnTo>
                    <a:pt x="502" y="334"/>
                  </a:lnTo>
                  <a:lnTo>
                    <a:pt x="895" y="106"/>
                  </a:lnTo>
                  <a:lnTo>
                    <a:pt x="513" y="334"/>
                  </a:lnTo>
                  <a:lnTo>
                    <a:pt x="888" y="117"/>
                  </a:lnTo>
                  <a:lnTo>
                    <a:pt x="520" y="334"/>
                  </a:lnTo>
                  <a:lnTo>
                    <a:pt x="885" y="124"/>
                  </a:lnTo>
                  <a:lnTo>
                    <a:pt x="539" y="331"/>
                  </a:lnTo>
                  <a:lnTo>
                    <a:pt x="882" y="132"/>
                  </a:lnTo>
                  <a:lnTo>
                    <a:pt x="605" y="307"/>
                  </a:lnTo>
                  <a:lnTo>
                    <a:pt x="889" y="143"/>
                  </a:lnTo>
                  <a:lnTo>
                    <a:pt x="618" y="303"/>
                  </a:lnTo>
                  <a:lnTo>
                    <a:pt x="890" y="145"/>
                  </a:lnTo>
                  <a:lnTo>
                    <a:pt x="622" y="303"/>
                  </a:lnTo>
                  <a:lnTo>
                    <a:pt x="890" y="147"/>
                  </a:lnTo>
                  <a:lnTo>
                    <a:pt x="650" y="296"/>
                  </a:lnTo>
                  <a:lnTo>
                    <a:pt x="895" y="155"/>
                  </a:lnTo>
                  <a:lnTo>
                    <a:pt x="683" y="288"/>
                  </a:lnTo>
                  <a:lnTo>
                    <a:pt x="897" y="164"/>
                  </a:lnTo>
                  <a:lnTo>
                    <a:pt x="706" y="282"/>
                  </a:lnTo>
                  <a:lnTo>
                    <a:pt x="896" y="173"/>
                  </a:lnTo>
                  <a:lnTo>
                    <a:pt x="710" y="289"/>
                  </a:lnTo>
                  <a:lnTo>
                    <a:pt x="895" y="182"/>
                  </a:lnTo>
                  <a:lnTo>
                    <a:pt x="710" y="292"/>
                  </a:lnTo>
                  <a:lnTo>
                    <a:pt x="895" y="185"/>
                  </a:lnTo>
                  <a:lnTo>
                    <a:pt x="717" y="303"/>
                  </a:lnTo>
                  <a:lnTo>
                    <a:pt x="893" y="201"/>
                  </a:lnTo>
                  <a:lnTo>
                    <a:pt x="719" y="309"/>
                  </a:lnTo>
                  <a:lnTo>
                    <a:pt x="893" y="210"/>
                  </a:lnTo>
                  <a:lnTo>
                    <a:pt x="722" y="318"/>
                  </a:lnTo>
                  <a:lnTo>
                    <a:pt x="892" y="220"/>
                  </a:lnTo>
                  <a:lnTo>
                    <a:pt x="724" y="320"/>
                  </a:lnTo>
                  <a:lnTo>
                    <a:pt x="892" y="224"/>
                  </a:lnTo>
                  <a:lnTo>
                    <a:pt x="725" y="326"/>
                  </a:lnTo>
                  <a:lnTo>
                    <a:pt x="890" y="231"/>
                  </a:lnTo>
                  <a:lnTo>
                    <a:pt x="728" y="334"/>
                  </a:lnTo>
                  <a:lnTo>
                    <a:pt x="889" y="240"/>
                  </a:lnTo>
                  <a:lnTo>
                    <a:pt x="728" y="335"/>
                  </a:lnTo>
                  <a:lnTo>
                    <a:pt x="889" y="242"/>
                  </a:lnTo>
                  <a:lnTo>
                    <a:pt x="730" y="343"/>
                  </a:lnTo>
                  <a:lnTo>
                    <a:pt x="889" y="251"/>
                  </a:lnTo>
                  <a:lnTo>
                    <a:pt x="730" y="343"/>
                  </a:lnTo>
                  <a:lnTo>
                    <a:pt x="889" y="251"/>
                  </a:lnTo>
                  <a:lnTo>
                    <a:pt x="732" y="349"/>
                  </a:lnTo>
                  <a:lnTo>
                    <a:pt x="888" y="259"/>
                  </a:lnTo>
                  <a:lnTo>
                    <a:pt x="733" y="362"/>
                  </a:lnTo>
                  <a:lnTo>
                    <a:pt x="886" y="274"/>
                  </a:lnTo>
                  <a:lnTo>
                    <a:pt x="734" y="374"/>
                  </a:lnTo>
                  <a:lnTo>
                    <a:pt x="885" y="288"/>
                  </a:lnTo>
                  <a:lnTo>
                    <a:pt x="736" y="379"/>
                  </a:lnTo>
                  <a:lnTo>
                    <a:pt x="885" y="292"/>
                  </a:lnTo>
                  <a:lnTo>
                    <a:pt x="736" y="383"/>
                  </a:lnTo>
                  <a:lnTo>
                    <a:pt x="885" y="296"/>
                  </a:lnTo>
                  <a:lnTo>
                    <a:pt x="736" y="385"/>
                  </a:lnTo>
                  <a:lnTo>
                    <a:pt x="884" y="300"/>
                  </a:lnTo>
                  <a:lnTo>
                    <a:pt x="736" y="396"/>
                  </a:lnTo>
                  <a:lnTo>
                    <a:pt x="884" y="311"/>
                  </a:lnTo>
                  <a:lnTo>
                    <a:pt x="736" y="406"/>
                  </a:lnTo>
                  <a:lnTo>
                    <a:pt x="882" y="320"/>
                  </a:lnTo>
                  <a:lnTo>
                    <a:pt x="736" y="421"/>
                  </a:lnTo>
                  <a:lnTo>
                    <a:pt x="881" y="337"/>
                  </a:lnTo>
                  <a:lnTo>
                    <a:pt x="736" y="433"/>
                  </a:lnTo>
                  <a:lnTo>
                    <a:pt x="880" y="351"/>
                  </a:lnTo>
                  <a:lnTo>
                    <a:pt x="737" y="440"/>
                  </a:lnTo>
                  <a:lnTo>
                    <a:pt x="878" y="358"/>
                  </a:lnTo>
                  <a:lnTo>
                    <a:pt x="737" y="449"/>
                  </a:lnTo>
                  <a:lnTo>
                    <a:pt x="878" y="368"/>
                  </a:lnTo>
                  <a:lnTo>
                    <a:pt x="737" y="461"/>
                  </a:lnTo>
                  <a:lnTo>
                    <a:pt x="877" y="381"/>
                  </a:lnTo>
                  <a:lnTo>
                    <a:pt x="737" y="475"/>
                  </a:lnTo>
                  <a:lnTo>
                    <a:pt x="876" y="396"/>
                  </a:lnTo>
                  <a:lnTo>
                    <a:pt x="737" y="491"/>
                  </a:lnTo>
                  <a:lnTo>
                    <a:pt x="874" y="412"/>
                  </a:lnTo>
                  <a:lnTo>
                    <a:pt x="737" y="491"/>
                  </a:lnTo>
                  <a:lnTo>
                    <a:pt x="874" y="412"/>
                  </a:lnTo>
                  <a:lnTo>
                    <a:pt x="737" y="492"/>
                  </a:lnTo>
                  <a:lnTo>
                    <a:pt x="874" y="414"/>
                  </a:lnTo>
                  <a:lnTo>
                    <a:pt x="737" y="495"/>
                  </a:lnTo>
                  <a:lnTo>
                    <a:pt x="873" y="418"/>
                  </a:lnTo>
                  <a:lnTo>
                    <a:pt x="737" y="501"/>
                  </a:lnTo>
                  <a:lnTo>
                    <a:pt x="873" y="422"/>
                  </a:lnTo>
                  <a:lnTo>
                    <a:pt x="737" y="509"/>
                  </a:lnTo>
                  <a:lnTo>
                    <a:pt x="871" y="431"/>
                  </a:lnTo>
                  <a:lnTo>
                    <a:pt x="738" y="522"/>
                  </a:lnTo>
                  <a:lnTo>
                    <a:pt x="870" y="446"/>
                  </a:lnTo>
                  <a:lnTo>
                    <a:pt x="738" y="528"/>
                  </a:lnTo>
                  <a:lnTo>
                    <a:pt x="871" y="450"/>
                  </a:lnTo>
                  <a:lnTo>
                    <a:pt x="738" y="530"/>
                  </a:lnTo>
                  <a:lnTo>
                    <a:pt x="873" y="452"/>
                  </a:lnTo>
                  <a:lnTo>
                    <a:pt x="738" y="541"/>
                  </a:lnTo>
                  <a:lnTo>
                    <a:pt x="882" y="459"/>
                  </a:lnTo>
                  <a:lnTo>
                    <a:pt x="738" y="547"/>
                  </a:lnTo>
                  <a:lnTo>
                    <a:pt x="886" y="461"/>
                  </a:lnTo>
                  <a:lnTo>
                    <a:pt x="738" y="549"/>
                  </a:lnTo>
                  <a:lnTo>
                    <a:pt x="889" y="463"/>
                  </a:lnTo>
                  <a:lnTo>
                    <a:pt x="738" y="556"/>
                  </a:lnTo>
                  <a:lnTo>
                    <a:pt x="893" y="467"/>
                  </a:lnTo>
                  <a:lnTo>
                    <a:pt x="738" y="564"/>
                  </a:lnTo>
                  <a:lnTo>
                    <a:pt x="900" y="471"/>
                  </a:lnTo>
                  <a:lnTo>
                    <a:pt x="741" y="567"/>
                  </a:lnTo>
                  <a:lnTo>
                    <a:pt x="904" y="473"/>
                  </a:lnTo>
                  <a:lnTo>
                    <a:pt x="741" y="568"/>
                  </a:lnTo>
                  <a:lnTo>
                    <a:pt x="904" y="475"/>
                  </a:lnTo>
                  <a:lnTo>
                    <a:pt x="741" y="571"/>
                  </a:lnTo>
                  <a:lnTo>
                    <a:pt x="907" y="476"/>
                  </a:lnTo>
                  <a:lnTo>
                    <a:pt x="743" y="576"/>
                  </a:lnTo>
                  <a:lnTo>
                    <a:pt x="1081" y="381"/>
                  </a:lnTo>
                  <a:lnTo>
                    <a:pt x="748" y="587"/>
                  </a:lnTo>
                  <a:lnTo>
                    <a:pt x="1079" y="396"/>
                  </a:lnTo>
                  <a:lnTo>
                    <a:pt x="768" y="587"/>
                  </a:lnTo>
                  <a:lnTo>
                    <a:pt x="1079" y="408"/>
                  </a:lnTo>
                  <a:lnTo>
                    <a:pt x="776" y="587"/>
                  </a:lnTo>
                  <a:lnTo>
                    <a:pt x="1079" y="412"/>
                  </a:lnTo>
                  <a:lnTo>
                    <a:pt x="785" y="587"/>
                  </a:lnTo>
                  <a:lnTo>
                    <a:pt x="1079" y="418"/>
                  </a:lnTo>
                  <a:lnTo>
                    <a:pt x="785" y="587"/>
                  </a:lnTo>
                  <a:lnTo>
                    <a:pt x="1079" y="418"/>
                  </a:lnTo>
                  <a:lnTo>
                    <a:pt x="793" y="587"/>
                  </a:lnTo>
                  <a:lnTo>
                    <a:pt x="1079" y="423"/>
                  </a:lnTo>
                  <a:lnTo>
                    <a:pt x="804" y="587"/>
                  </a:lnTo>
                  <a:lnTo>
                    <a:pt x="1079" y="429"/>
                  </a:lnTo>
                  <a:lnTo>
                    <a:pt x="814" y="587"/>
                  </a:lnTo>
                  <a:lnTo>
                    <a:pt x="1079" y="435"/>
                  </a:lnTo>
                  <a:lnTo>
                    <a:pt x="835" y="587"/>
                  </a:lnTo>
                  <a:lnTo>
                    <a:pt x="1079" y="446"/>
                  </a:lnTo>
                  <a:lnTo>
                    <a:pt x="844" y="587"/>
                  </a:lnTo>
                  <a:lnTo>
                    <a:pt x="1079" y="453"/>
                  </a:lnTo>
                  <a:lnTo>
                    <a:pt x="852" y="587"/>
                  </a:lnTo>
                  <a:lnTo>
                    <a:pt x="1078" y="457"/>
                  </a:lnTo>
                  <a:lnTo>
                    <a:pt x="854" y="587"/>
                  </a:lnTo>
                  <a:lnTo>
                    <a:pt x="1078" y="457"/>
                  </a:lnTo>
                  <a:lnTo>
                    <a:pt x="855" y="587"/>
                  </a:lnTo>
                  <a:lnTo>
                    <a:pt x="1078" y="459"/>
                  </a:lnTo>
                  <a:lnTo>
                    <a:pt x="865" y="587"/>
                  </a:lnTo>
                  <a:lnTo>
                    <a:pt x="1078" y="464"/>
                  </a:lnTo>
                  <a:lnTo>
                    <a:pt x="867" y="587"/>
                  </a:lnTo>
                  <a:lnTo>
                    <a:pt x="1078" y="467"/>
                  </a:lnTo>
                  <a:lnTo>
                    <a:pt x="878" y="587"/>
                  </a:lnTo>
                  <a:lnTo>
                    <a:pt x="1078" y="472"/>
                  </a:lnTo>
                  <a:lnTo>
                    <a:pt x="880" y="587"/>
                  </a:lnTo>
                  <a:lnTo>
                    <a:pt x="1078" y="473"/>
                  </a:lnTo>
                  <a:lnTo>
                    <a:pt x="896" y="589"/>
                  </a:lnTo>
                  <a:lnTo>
                    <a:pt x="1078" y="483"/>
                  </a:lnTo>
                  <a:lnTo>
                    <a:pt x="923" y="589"/>
                  </a:lnTo>
                  <a:lnTo>
                    <a:pt x="1078" y="499"/>
                  </a:lnTo>
                  <a:lnTo>
                    <a:pt x="941" y="589"/>
                  </a:lnTo>
                  <a:lnTo>
                    <a:pt x="1078" y="509"/>
                  </a:lnTo>
                  <a:lnTo>
                    <a:pt x="946" y="589"/>
                  </a:lnTo>
                  <a:lnTo>
                    <a:pt x="1078" y="513"/>
                  </a:lnTo>
                  <a:lnTo>
                    <a:pt x="958" y="589"/>
                  </a:lnTo>
                  <a:lnTo>
                    <a:pt x="1078" y="520"/>
                  </a:lnTo>
                  <a:lnTo>
                    <a:pt x="987" y="589"/>
                  </a:lnTo>
                  <a:lnTo>
                    <a:pt x="1076" y="536"/>
                  </a:lnTo>
                  <a:lnTo>
                    <a:pt x="990" y="589"/>
                  </a:lnTo>
                  <a:lnTo>
                    <a:pt x="1076" y="539"/>
                  </a:lnTo>
                  <a:lnTo>
                    <a:pt x="991" y="589"/>
                  </a:lnTo>
                  <a:lnTo>
                    <a:pt x="1076" y="539"/>
                  </a:lnTo>
                  <a:lnTo>
                    <a:pt x="1010" y="589"/>
                  </a:lnTo>
                  <a:lnTo>
                    <a:pt x="1076" y="549"/>
                  </a:lnTo>
                  <a:lnTo>
                    <a:pt x="1024" y="589"/>
                  </a:lnTo>
                  <a:lnTo>
                    <a:pt x="1076" y="557"/>
                  </a:lnTo>
                  <a:lnTo>
                    <a:pt x="1024" y="589"/>
                  </a:lnTo>
                  <a:lnTo>
                    <a:pt x="1076" y="557"/>
                  </a:lnTo>
                  <a:lnTo>
                    <a:pt x="1032" y="589"/>
                  </a:lnTo>
                  <a:lnTo>
                    <a:pt x="1076" y="562"/>
                  </a:lnTo>
                  <a:lnTo>
                    <a:pt x="1049" y="589"/>
                  </a:lnTo>
                  <a:lnTo>
                    <a:pt x="1072" y="574"/>
                  </a:lnTo>
                  <a:lnTo>
                    <a:pt x="1049" y="589"/>
                  </a:lnTo>
                  <a:lnTo>
                    <a:pt x="1072" y="575"/>
                  </a:lnTo>
                  <a:lnTo>
                    <a:pt x="1066" y="589"/>
                  </a:lnTo>
                  <a:lnTo>
                    <a:pt x="1067" y="587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="" xmlns:a16="http://schemas.microsoft.com/office/drawing/2014/main" id="{DCF3EBD8-4778-4CD7-81FC-C599512CC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9556" y="4908220"/>
              <a:ext cx="117862" cy="68938"/>
            </a:xfrm>
            <a:custGeom>
              <a:avLst/>
              <a:gdLst>
                <a:gd name="T0" fmla="*/ 31 w 53"/>
                <a:gd name="T1" fmla="*/ 5 h 31"/>
                <a:gd name="T2" fmla="*/ 37 w 53"/>
                <a:gd name="T3" fmla="*/ 1 h 31"/>
                <a:gd name="T4" fmla="*/ 17 w 53"/>
                <a:gd name="T5" fmla="*/ 17 h 31"/>
                <a:gd name="T6" fmla="*/ 49 w 53"/>
                <a:gd name="T7" fmla="*/ 0 h 31"/>
                <a:gd name="T8" fmla="*/ 14 w 53"/>
                <a:gd name="T9" fmla="*/ 20 h 31"/>
                <a:gd name="T10" fmla="*/ 49 w 53"/>
                <a:gd name="T11" fmla="*/ 0 h 31"/>
                <a:gd name="T12" fmla="*/ 0 w 53"/>
                <a:gd name="T13" fmla="*/ 31 h 31"/>
                <a:gd name="T14" fmla="*/ 53 w 53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1">
                  <a:moveTo>
                    <a:pt x="31" y="5"/>
                  </a:moveTo>
                  <a:lnTo>
                    <a:pt x="37" y="1"/>
                  </a:lnTo>
                  <a:lnTo>
                    <a:pt x="17" y="17"/>
                  </a:lnTo>
                  <a:lnTo>
                    <a:pt x="49" y="0"/>
                  </a:lnTo>
                  <a:lnTo>
                    <a:pt x="14" y="20"/>
                  </a:lnTo>
                  <a:lnTo>
                    <a:pt x="49" y="0"/>
                  </a:lnTo>
                  <a:lnTo>
                    <a:pt x="0" y="31"/>
                  </a:lnTo>
                  <a:lnTo>
                    <a:pt x="53" y="0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="" xmlns:a16="http://schemas.microsoft.com/office/drawing/2014/main" id="{D06AF989-94D5-4FBD-AC7F-F971D5149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0647" y="4950473"/>
              <a:ext cx="24462" cy="37805"/>
            </a:xfrm>
            <a:custGeom>
              <a:avLst/>
              <a:gdLst>
                <a:gd name="T0" fmla="*/ 0 w 11"/>
                <a:gd name="T1" fmla="*/ 1 h 17"/>
                <a:gd name="T2" fmla="*/ 0 w 11"/>
                <a:gd name="T3" fmla="*/ 1 h 17"/>
                <a:gd name="T4" fmla="*/ 0 w 11"/>
                <a:gd name="T5" fmla="*/ 1 h 17"/>
                <a:gd name="T6" fmla="*/ 2 w 11"/>
                <a:gd name="T7" fmla="*/ 0 h 17"/>
                <a:gd name="T8" fmla="*/ 1 w 11"/>
                <a:gd name="T9" fmla="*/ 16 h 17"/>
                <a:gd name="T10" fmla="*/ 11 w 11"/>
                <a:gd name="T11" fmla="*/ 11 h 17"/>
                <a:gd name="T12" fmla="*/ 1 w 11"/>
                <a:gd name="T13" fmla="*/ 17 h 17"/>
                <a:gd name="T14" fmla="*/ 11 w 11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1" y="16"/>
                  </a:lnTo>
                  <a:lnTo>
                    <a:pt x="11" y="11"/>
                  </a:lnTo>
                  <a:lnTo>
                    <a:pt x="1" y="17"/>
                  </a:lnTo>
                  <a:lnTo>
                    <a:pt x="11" y="12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="" xmlns:a16="http://schemas.microsoft.com/office/drawing/2014/main" id="{8A4BB2DC-A308-4D98-A854-F2E53801A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552" y="4832611"/>
              <a:ext cx="836148" cy="933995"/>
            </a:xfrm>
            <a:custGeom>
              <a:avLst/>
              <a:gdLst>
                <a:gd name="T0" fmla="*/ 78 w 376"/>
                <a:gd name="T1" fmla="*/ 0 h 420"/>
                <a:gd name="T2" fmla="*/ 81 w 376"/>
                <a:gd name="T3" fmla="*/ 4 h 420"/>
                <a:gd name="T4" fmla="*/ 89 w 376"/>
                <a:gd name="T5" fmla="*/ 11 h 420"/>
                <a:gd name="T6" fmla="*/ 97 w 376"/>
                <a:gd name="T7" fmla="*/ 19 h 420"/>
                <a:gd name="T8" fmla="*/ 108 w 376"/>
                <a:gd name="T9" fmla="*/ 26 h 420"/>
                <a:gd name="T10" fmla="*/ 110 w 376"/>
                <a:gd name="T11" fmla="*/ 26 h 420"/>
                <a:gd name="T12" fmla="*/ 123 w 376"/>
                <a:gd name="T13" fmla="*/ 32 h 420"/>
                <a:gd name="T14" fmla="*/ 126 w 376"/>
                <a:gd name="T15" fmla="*/ 34 h 420"/>
                <a:gd name="T16" fmla="*/ 139 w 376"/>
                <a:gd name="T17" fmla="*/ 38 h 420"/>
                <a:gd name="T18" fmla="*/ 154 w 376"/>
                <a:gd name="T19" fmla="*/ 42 h 420"/>
                <a:gd name="T20" fmla="*/ 167 w 376"/>
                <a:gd name="T21" fmla="*/ 45 h 420"/>
                <a:gd name="T22" fmla="*/ 184 w 376"/>
                <a:gd name="T23" fmla="*/ 46 h 420"/>
                <a:gd name="T24" fmla="*/ 195 w 376"/>
                <a:gd name="T25" fmla="*/ 46 h 420"/>
                <a:gd name="T26" fmla="*/ 211 w 376"/>
                <a:gd name="T27" fmla="*/ 49 h 420"/>
                <a:gd name="T28" fmla="*/ 224 w 376"/>
                <a:gd name="T29" fmla="*/ 54 h 420"/>
                <a:gd name="T30" fmla="*/ 234 w 376"/>
                <a:gd name="T31" fmla="*/ 60 h 420"/>
                <a:gd name="T32" fmla="*/ 236 w 376"/>
                <a:gd name="T33" fmla="*/ 61 h 420"/>
                <a:gd name="T34" fmla="*/ 243 w 376"/>
                <a:gd name="T35" fmla="*/ 64 h 420"/>
                <a:gd name="T36" fmla="*/ 255 w 376"/>
                <a:gd name="T37" fmla="*/ 69 h 420"/>
                <a:gd name="T38" fmla="*/ 268 w 376"/>
                <a:gd name="T39" fmla="*/ 76 h 420"/>
                <a:gd name="T40" fmla="*/ 268 w 376"/>
                <a:gd name="T41" fmla="*/ 77 h 420"/>
                <a:gd name="T42" fmla="*/ 274 w 376"/>
                <a:gd name="T43" fmla="*/ 79 h 420"/>
                <a:gd name="T44" fmla="*/ 286 w 376"/>
                <a:gd name="T45" fmla="*/ 85 h 420"/>
                <a:gd name="T46" fmla="*/ 290 w 376"/>
                <a:gd name="T47" fmla="*/ 87 h 420"/>
                <a:gd name="T48" fmla="*/ 296 w 376"/>
                <a:gd name="T49" fmla="*/ 91 h 420"/>
                <a:gd name="T50" fmla="*/ 302 w 376"/>
                <a:gd name="T51" fmla="*/ 93 h 420"/>
                <a:gd name="T52" fmla="*/ 308 w 376"/>
                <a:gd name="T53" fmla="*/ 96 h 420"/>
                <a:gd name="T54" fmla="*/ 308 w 376"/>
                <a:gd name="T55" fmla="*/ 96 h 420"/>
                <a:gd name="T56" fmla="*/ 315 w 376"/>
                <a:gd name="T57" fmla="*/ 99 h 420"/>
                <a:gd name="T58" fmla="*/ 321 w 376"/>
                <a:gd name="T59" fmla="*/ 103 h 420"/>
                <a:gd name="T60" fmla="*/ 328 w 376"/>
                <a:gd name="T61" fmla="*/ 107 h 420"/>
                <a:gd name="T62" fmla="*/ 332 w 376"/>
                <a:gd name="T63" fmla="*/ 108 h 420"/>
                <a:gd name="T64" fmla="*/ 343 w 376"/>
                <a:gd name="T65" fmla="*/ 114 h 420"/>
                <a:gd name="T66" fmla="*/ 350 w 376"/>
                <a:gd name="T67" fmla="*/ 117 h 420"/>
                <a:gd name="T68" fmla="*/ 363 w 376"/>
                <a:gd name="T69" fmla="*/ 123 h 420"/>
                <a:gd name="T70" fmla="*/ 367 w 376"/>
                <a:gd name="T71" fmla="*/ 125 h 420"/>
                <a:gd name="T72" fmla="*/ 373 w 376"/>
                <a:gd name="T73" fmla="*/ 127 h 420"/>
                <a:gd name="T74" fmla="*/ 376 w 376"/>
                <a:gd name="T75" fmla="*/ 129 h 420"/>
                <a:gd name="T76" fmla="*/ 201 w 376"/>
                <a:gd name="T77" fmla="*/ 245 h 420"/>
                <a:gd name="T78" fmla="*/ 199 w 376"/>
                <a:gd name="T79" fmla="*/ 248 h 420"/>
                <a:gd name="T80" fmla="*/ 194 w 376"/>
                <a:gd name="T81" fmla="*/ 262 h 420"/>
                <a:gd name="T82" fmla="*/ 192 w 376"/>
                <a:gd name="T83" fmla="*/ 264 h 420"/>
                <a:gd name="T84" fmla="*/ 191 w 376"/>
                <a:gd name="T85" fmla="*/ 268 h 420"/>
                <a:gd name="T86" fmla="*/ 187 w 376"/>
                <a:gd name="T87" fmla="*/ 286 h 420"/>
                <a:gd name="T88" fmla="*/ 184 w 376"/>
                <a:gd name="T89" fmla="*/ 300 h 420"/>
                <a:gd name="T90" fmla="*/ 183 w 376"/>
                <a:gd name="T91" fmla="*/ 305 h 420"/>
                <a:gd name="T92" fmla="*/ 182 w 376"/>
                <a:gd name="T93" fmla="*/ 316 h 420"/>
                <a:gd name="T94" fmla="*/ 182 w 376"/>
                <a:gd name="T95" fmla="*/ 317 h 420"/>
                <a:gd name="T96" fmla="*/ 182 w 376"/>
                <a:gd name="T97" fmla="*/ 321 h 420"/>
                <a:gd name="T98" fmla="*/ 182 w 376"/>
                <a:gd name="T99" fmla="*/ 32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420">
                  <a:moveTo>
                    <a:pt x="0" y="45"/>
                  </a:moveTo>
                  <a:lnTo>
                    <a:pt x="78" y="0"/>
                  </a:lnTo>
                  <a:lnTo>
                    <a:pt x="10" y="45"/>
                  </a:lnTo>
                  <a:lnTo>
                    <a:pt x="81" y="4"/>
                  </a:lnTo>
                  <a:lnTo>
                    <a:pt x="21" y="50"/>
                  </a:lnTo>
                  <a:lnTo>
                    <a:pt x="89" y="11"/>
                  </a:lnTo>
                  <a:lnTo>
                    <a:pt x="27" y="60"/>
                  </a:lnTo>
                  <a:lnTo>
                    <a:pt x="97" y="19"/>
                  </a:lnTo>
                  <a:lnTo>
                    <a:pt x="32" y="69"/>
                  </a:lnTo>
                  <a:lnTo>
                    <a:pt x="108" y="26"/>
                  </a:lnTo>
                  <a:lnTo>
                    <a:pt x="32" y="70"/>
                  </a:lnTo>
                  <a:lnTo>
                    <a:pt x="110" y="26"/>
                  </a:lnTo>
                  <a:lnTo>
                    <a:pt x="28" y="88"/>
                  </a:lnTo>
                  <a:lnTo>
                    <a:pt x="123" y="32"/>
                  </a:lnTo>
                  <a:lnTo>
                    <a:pt x="25" y="91"/>
                  </a:lnTo>
                  <a:lnTo>
                    <a:pt x="126" y="34"/>
                  </a:lnTo>
                  <a:lnTo>
                    <a:pt x="19" y="107"/>
                  </a:lnTo>
                  <a:lnTo>
                    <a:pt x="139" y="38"/>
                  </a:lnTo>
                  <a:lnTo>
                    <a:pt x="20" y="119"/>
                  </a:lnTo>
                  <a:lnTo>
                    <a:pt x="154" y="42"/>
                  </a:lnTo>
                  <a:lnTo>
                    <a:pt x="21" y="127"/>
                  </a:lnTo>
                  <a:lnTo>
                    <a:pt x="167" y="45"/>
                  </a:lnTo>
                  <a:lnTo>
                    <a:pt x="23" y="140"/>
                  </a:lnTo>
                  <a:lnTo>
                    <a:pt x="184" y="46"/>
                  </a:lnTo>
                  <a:lnTo>
                    <a:pt x="23" y="145"/>
                  </a:lnTo>
                  <a:lnTo>
                    <a:pt x="195" y="46"/>
                  </a:lnTo>
                  <a:lnTo>
                    <a:pt x="24" y="156"/>
                  </a:lnTo>
                  <a:lnTo>
                    <a:pt x="211" y="49"/>
                  </a:lnTo>
                  <a:lnTo>
                    <a:pt x="25" y="168"/>
                  </a:lnTo>
                  <a:lnTo>
                    <a:pt x="224" y="54"/>
                  </a:lnTo>
                  <a:lnTo>
                    <a:pt x="25" y="180"/>
                  </a:lnTo>
                  <a:lnTo>
                    <a:pt x="234" y="60"/>
                  </a:lnTo>
                  <a:lnTo>
                    <a:pt x="27" y="182"/>
                  </a:lnTo>
                  <a:lnTo>
                    <a:pt x="236" y="61"/>
                  </a:lnTo>
                  <a:lnTo>
                    <a:pt x="27" y="188"/>
                  </a:lnTo>
                  <a:lnTo>
                    <a:pt x="243" y="64"/>
                  </a:lnTo>
                  <a:lnTo>
                    <a:pt x="28" y="201"/>
                  </a:lnTo>
                  <a:lnTo>
                    <a:pt x="255" y="69"/>
                  </a:lnTo>
                  <a:lnTo>
                    <a:pt x="29" y="214"/>
                  </a:lnTo>
                  <a:lnTo>
                    <a:pt x="268" y="76"/>
                  </a:lnTo>
                  <a:lnTo>
                    <a:pt x="29" y="214"/>
                  </a:lnTo>
                  <a:lnTo>
                    <a:pt x="268" y="77"/>
                  </a:lnTo>
                  <a:lnTo>
                    <a:pt x="29" y="220"/>
                  </a:lnTo>
                  <a:lnTo>
                    <a:pt x="274" y="79"/>
                  </a:lnTo>
                  <a:lnTo>
                    <a:pt x="31" y="233"/>
                  </a:lnTo>
                  <a:lnTo>
                    <a:pt x="286" y="85"/>
                  </a:lnTo>
                  <a:lnTo>
                    <a:pt x="31" y="237"/>
                  </a:lnTo>
                  <a:lnTo>
                    <a:pt x="290" y="87"/>
                  </a:lnTo>
                  <a:lnTo>
                    <a:pt x="32" y="243"/>
                  </a:lnTo>
                  <a:lnTo>
                    <a:pt x="296" y="91"/>
                  </a:lnTo>
                  <a:lnTo>
                    <a:pt x="32" y="249"/>
                  </a:lnTo>
                  <a:lnTo>
                    <a:pt x="302" y="93"/>
                  </a:lnTo>
                  <a:lnTo>
                    <a:pt x="34" y="253"/>
                  </a:lnTo>
                  <a:lnTo>
                    <a:pt x="308" y="96"/>
                  </a:lnTo>
                  <a:lnTo>
                    <a:pt x="34" y="255"/>
                  </a:lnTo>
                  <a:lnTo>
                    <a:pt x="308" y="96"/>
                  </a:lnTo>
                  <a:lnTo>
                    <a:pt x="34" y="262"/>
                  </a:lnTo>
                  <a:lnTo>
                    <a:pt x="315" y="99"/>
                  </a:lnTo>
                  <a:lnTo>
                    <a:pt x="35" y="268"/>
                  </a:lnTo>
                  <a:lnTo>
                    <a:pt x="321" y="103"/>
                  </a:lnTo>
                  <a:lnTo>
                    <a:pt x="35" y="275"/>
                  </a:lnTo>
                  <a:lnTo>
                    <a:pt x="328" y="107"/>
                  </a:lnTo>
                  <a:lnTo>
                    <a:pt x="35" y="279"/>
                  </a:lnTo>
                  <a:lnTo>
                    <a:pt x="332" y="108"/>
                  </a:lnTo>
                  <a:lnTo>
                    <a:pt x="36" y="290"/>
                  </a:lnTo>
                  <a:lnTo>
                    <a:pt x="343" y="114"/>
                  </a:lnTo>
                  <a:lnTo>
                    <a:pt x="38" y="297"/>
                  </a:lnTo>
                  <a:lnTo>
                    <a:pt x="350" y="117"/>
                  </a:lnTo>
                  <a:lnTo>
                    <a:pt x="38" y="312"/>
                  </a:lnTo>
                  <a:lnTo>
                    <a:pt x="363" y="123"/>
                  </a:lnTo>
                  <a:lnTo>
                    <a:pt x="39" y="316"/>
                  </a:lnTo>
                  <a:lnTo>
                    <a:pt x="367" y="125"/>
                  </a:lnTo>
                  <a:lnTo>
                    <a:pt x="39" y="320"/>
                  </a:lnTo>
                  <a:lnTo>
                    <a:pt x="373" y="127"/>
                  </a:lnTo>
                  <a:lnTo>
                    <a:pt x="39" y="323"/>
                  </a:lnTo>
                  <a:lnTo>
                    <a:pt x="376" y="129"/>
                  </a:lnTo>
                  <a:lnTo>
                    <a:pt x="40" y="337"/>
                  </a:lnTo>
                  <a:lnTo>
                    <a:pt x="201" y="245"/>
                  </a:lnTo>
                  <a:lnTo>
                    <a:pt x="40" y="339"/>
                  </a:lnTo>
                  <a:lnTo>
                    <a:pt x="199" y="248"/>
                  </a:lnTo>
                  <a:lnTo>
                    <a:pt x="42" y="350"/>
                  </a:lnTo>
                  <a:lnTo>
                    <a:pt x="194" y="262"/>
                  </a:lnTo>
                  <a:lnTo>
                    <a:pt x="42" y="351"/>
                  </a:lnTo>
                  <a:lnTo>
                    <a:pt x="192" y="264"/>
                  </a:lnTo>
                  <a:lnTo>
                    <a:pt x="42" y="354"/>
                  </a:lnTo>
                  <a:lnTo>
                    <a:pt x="191" y="268"/>
                  </a:lnTo>
                  <a:lnTo>
                    <a:pt x="43" y="367"/>
                  </a:lnTo>
                  <a:lnTo>
                    <a:pt x="187" y="286"/>
                  </a:lnTo>
                  <a:lnTo>
                    <a:pt x="44" y="379"/>
                  </a:lnTo>
                  <a:lnTo>
                    <a:pt x="184" y="300"/>
                  </a:lnTo>
                  <a:lnTo>
                    <a:pt x="46" y="385"/>
                  </a:lnTo>
                  <a:lnTo>
                    <a:pt x="183" y="305"/>
                  </a:lnTo>
                  <a:lnTo>
                    <a:pt x="46" y="393"/>
                  </a:lnTo>
                  <a:lnTo>
                    <a:pt x="182" y="316"/>
                  </a:lnTo>
                  <a:lnTo>
                    <a:pt x="34" y="404"/>
                  </a:lnTo>
                  <a:lnTo>
                    <a:pt x="182" y="317"/>
                  </a:lnTo>
                  <a:lnTo>
                    <a:pt x="15" y="417"/>
                  </a:lnTo>
                  <a:lnTo>
                    <a:pt x="182" y="321"/>
                  </a:lnTo>
                  <a:lnTo>
                    <a:pt x="10" y="420"/>
                  </a:lnTo>
                  <a:lnTo>
                    <a:pt x="182" y="321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Freeform 29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898063FB-2E41-469F-BCBA-B5D9A299A5D0}"/>
              </a:ext>
            </a:extLst>
          </p:cNvPr>
          <p:cNvSpPr>
            <a:spLocks/>
          </p:cNvSpPr>
          <p:nvPr/>
        </p:nvSpPr>
        <p:spPr bwMode="auto">
          <a:xfrm>
            <a:off x="4674992" y="2753360"/>
            <a:ext cx="1027395" cy="1025172"/>
          </a:xfrm>
          <a:custGeom>
            <a:avLst/>
            <a:gdLst>
              <a:gd name="T0" fmla="*/ 61 w 462"/>
              <a:gd name="T1" fmla="*/ 74 h 461"/>
              <a:gd name="T2" fmla="*/ 210 w 462"/>
              <a:gd name="T3" fmla="*/ 1 h 461"/>
              <a:gd name="T4" fmla="*/ 22 w 462"/>
              <a:gd name="T5" fmla="*/ 130 h 461"/>
              <a:gd name="T6" fmla="*/ 265 w 462"/>
              <a:gd name="T7" fmla="*/ 2 h 461"/>
              <a:gd name="T8" fmla="*/ 8 w 462"/>
              <a:gd name="T9" fmla="*/ 168 h 461"/>
              <a:gd name="T10" fmla="*/ 291 w 462"/>
              <a:gd name="T11" fmla="*/ 8 h 461"/>
              <a:gd name="T12" fmla="*/ 3 w 462"/>
              <a:gd name="T13" fmla="*/ 188 h 461"/>
              <a:gd name="T14" fmla="*/ 323 w 462"/>
              <a:gd name="T15" fmla="*/ 19 h 461"/>
              <a:gd name="T16" fmla="*/ 0 w 462"/>
              <a:gd name="T17" fmla="*/ 221 h 461"/>
              <a:gd name="T18" fmla="*/ 339 w 462"/>
              <a:gd name="T19" fmla="*/ 27 h 461"/>
              <a:gd name="T20" fmla="*/ 0 w 462"/>
              <a:gd name="T21" fmla="*/ 246 h 461"/>
              <a:gd name="T22" fmla="*/ 372 w 462"/>
              <a:gd name="T23" fmla="*/ 47 h 461"/>
              <a:gd name="T24" fmla="*/ 7 w 462"/>
              <a:gd name="T25" fmla="*/ 290 h 461"/>
              <a:gd name="T26" fmla="*/ 402 w 462"/>
              <a:gd name="T27" fmla="*/ 76 h 461"/>
              <a:gd name="T28" fmla="*/ 16 w 462"/>
              <a:gd name="T29" fmla="*/ 315 h 461"/>
              <a:gd name="T30" fmla="*/ 417 w 462"/>
              <a:gd name="T31" fmla="*/ 95 h 461"/>
              <a:gd name="T32" fmla="*/ 25 w 462"/>
              <a:gd name="T33" fmla="*/ 336 h 461"/>
              <a:gd name="T34" fmla="*/ 432 w 462"/>
              <a:gd name="T35" fmla="*/ 116 h 461"/>
              <a:gd name="T36" fmla="*/ 38 w 462"/>
              <a:gd name="T37" fmla="*/ 358 h 461"/>
              <a:gd name="T38" fmla="*/ 440 w 462"/>
              <a:gd name="T39" fmla="*/ 130 h 461"/>
              <a:gd name="T40" fmla="*/ 50 w 462"/>
              <a:gd name="T41" fmla="*/ 374 h 461"/>
              <a:gd name="T42" fmla="*/ 447 w 462"/>
              <a:gd name="T43" fmla="*/ 149 h 461"/>
              <a:gd name="T44" fmla="*/ 57 w 462"/>
              <a:gd name="T45" fmla="*/ 382 h 461"/>
              <a:gd name="T46" fmla="*/ 451 w 462"/>
              <a:gd name="T47" fmla="*/ 157 h 461"/>
              <a:gd name="T48" fmla="*/ 71 w 462"/>
              <a:gd name="T49" fmla="*/ 397 h 461"/>
              <a:gd name="T50" fmla="*/ 457 w 462"/>
              <a:gd name="T51" fmla="*/ 184 h 461"/>
              <a:gd name="T52" fmla="*/ 83 w 462"/>
              <a:gd name="T53" fmla="*/ 406 h 461"/>
              <a:gd name="T54" fmla="*/ 459 w 462"/>
              <a:gd name="T55" fmla="*/ 196 h 461"/>
              <a:gd name="T56" fmla="*/ 103 w 462"/>
              <a:gd name="T57" fmla="*/ 423 h 461"/>
              <a:gd name="T58" fmla="*/ 462 w 462"/>
              <a:gd name="T59" fmla="*/ 226 h 461"/>
              <a:gd name="T60" fmla="*/ 126 w 462"/>
              <a:gd name="T61" fmla="*/ 436 h 461"/>
              <a:gd name="T62" fmla="*/ 462 w 462"/>
              <a:gd name="T63" fmla="*/ 248 h 461"/>
              <a:gd name="T64" fmla="*/ 151 w 462"/>
              <a:gd name="T65" fmla="*/ 447 h 461"/>
              <a:gd name="T66" fmla="*/ 456 w 462"/>
              <a:gd name="T67" fmla="*/ 283 h 461"/>
              <a:gd name="T68" fmla="*/ 196 w 462"/>
              <a:gd name="T69" fmla="*/ 458 h 461"/>
              <a:gd name="T70" fmla="*/ 441 w 462"/>
              <a:gd name="T71" fmla="*/ 325 h 461"/>
              <a:gd name="T72" fmla="*/ 210 w 462"/>
              <a:gd name="T73" fmla="*/ 459 h 461"/>
              <a:gd name="T74" fmla="*/ 430 w 462"/>
              <a:gd name="T75" fmla="*/ 347 h 461"/>
              <a:gd name="T76" fmla="*/ 265 w 462"/>
              <a:gd name="T77" fmla="*/ 458 h 461"/>
              <a:gd name="T78" fmla="*/ 413 w 462"/>
              <a:gd name="T79" fmla="*/ 372 h 461"/>
              <a:gd name="T80" fmla="*/ 300 w 462"/>
              <a:gd name="T81" fmla="*/ 450 h 461"/>
              <a:gd name="T82" fmla="*/ 386 w 462"/>
              <a:gd name="T83" fmla="*/ 40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2" h="461">
                <a:moveTo>
                  <a:pt x="105" y="36"/>
                </a:moveTo>
                <a:lnTo>
                  <a:pt x="122" y="27"/>
                </a:lnTo>
                <a:lnTo>
                  <a:pt x="61" y="74"/>
                </a:lnTo>
                <a:lnTo>
                  <a:pt x="181" y="5"/>
                </a:lnTo>
                <a:lnTo>
                  <a:pt x="41" y="99"/>
                </a:lnTo>
                <a:lnTo>
                  <a:pt x="210" y="1"/>
                </a:lnTo>
                <a:lnTo>
                  <a:pt x="31" y="114"/>
                </a:lnTo>
                <a:lnTo>
                  <a:pt x="229" y="0"/>
                </a:lnTo>
                <a:lnTo>
                  <a:pt x="22" y="130"/>
                </a:lnTo>
                <a:lnTo>
                  <a:pt x="247" y="0"/>
                </a:lnTo>
                <a:lnTo>
                  <a:pt x="15" y="146"/>
                </a:lnTo>
                <a:lnTo>
                  <a:pt x="265" y="2"/>
                </a:lnTo>
                <a:lnTo>
                  <a:pt x="11" y="160"/>
                </a:lnTo>
                <a:lnTo>
                  <a:pt x="280" y="5"/>
                </a:lnTo>
                <a:lnTo>
                  <a:pt x="8" y="168"/>
                </a:lnTo>
                <a:lnTo>
                  <a:pt x="288" y="6"/>
                </a:lnTo>
                <a:lnTo>
                  <a:pt x="7" y="170"/>
                </a:lnTo>
                <a:lnTo>
                  <a:pt x="291" y="8"/>
                </a:lnTo>
                <a:lnTo>
                  <a:pt x="3" y="188"/>
                </a:lnTo>
                <a:lnTo>
                  <a:pt x="308" y="13"/>
                </a:lnTo>
                <a:lnTo>
                  <a:pt x="3" y="188"/>
                </a:lnTo>
                <a:lnTo>
                  <a:pt x="308" y="13"/>
                </a:lnTo>
                <a:lnTo>
                  <a:pt x="0" y="206"/>
                </a:lnTo>
                <a:lnTo>
                  <a:pt x="323" y="19"/>
                </a:lnTo>
                <a:lnTo>
                  <a:pt x="0" y="211"/>
                </a:lnTo>
                <a:lnTo>
                  <a:pt x="329" y="21"/>
                </a:lnTo>
                <a:lnTo>
                  <a:pt x="0" y="221"/>
                </a:lnTo>
                <a:lnTo>
                  <a:pt x="338" y="25"/>
                </a:lnTo>
                <a:lnTo>
                  <a:pt x="0" y="223"/>
                </a:lnTo>
                <a:lnTo>
                  <a:pt x="339" y="27"/>
                </a:lnTo>
                <a:lnTo>
                  <a:pt x="0" y="236"/>
                </a:lnTo>
                <a:lnTo>
                  <a:pt x="352" y="34"/>
                </a:lnTo>
                <a:lnTo>
                  <a:pt x="0" y="246"/>
                </a:lnTo>
                <a:lnTo>
                  <a:pt x="360" y="39"/>
                </a:lnTo>
                <a:lnTo>
                  <a:pt x="1" y="261"/>
                </a:lnTo>
                <a:lnTo>
                  <a:pt x="372" y="47"/>
                </a:lnTo>
                <a:lnTo>
                  <a:pt x="4" y="275"/>
                </a:lnTo>
                <a:lnTo>
                  <a:pt x="383" y="57"/>
                </a:lnTo>
                <a:lnTo>
                  <a:pt x="7" y="290"/>
                </a:lnTo>
                <a:lnTo>
                  <a:pt x="394" y="66"/>
                </a:lnTo>
                <a:lnTo>
                  <a:pt x="11" y="301"/>
                </a:lnTo>
                <a:lnTo>
                  <a:pt x="402" y="76"/>
                </a:lnTo>
                <a:lnTo>
                  <a:pt x="12" y="306"/>
                </a:lnTo>
                <a:lnTo>
                  <a:pt x="406" y="80"/>
                </a:lnTo>
                <a:lnTo>
                  <a:pt x="16" y="315"/>
                </a:lnTo>
                <a:lnTo>
                  <a:pt x="413" y="86"/>
                </a:lnTo>
                <a:lnTo>
                  <a:pt x="19" y="324"/>
                </a:lnTo>
                <a:lnTo>
                  <a:pt x="417" y="95"/>
                </a:lnTo>
                <a:lnTo>
                  <a:pt x="19" y="324"/>
                </a:lnTo>
                <a:lnTo>
                  <a:pt x="418" y="95"/>
                </a:lnTo>
                <a:lnTo>
                  <a:pt x="25" y="336"/>
                </a:lnTo>
                <a:lnTo>
                  <a:pt x="425" y="105"/>
                </a:lnTo>
                <a:lnTo>
                  <a:pt x="31" y="347"/>
                </a:lnTo>
                <a:lnTo>
                  <a:pt x="432" y="116"/>
                </a:lnTo>
                <a:lnTo>
                  <a:pt x="37" y="355"/>
                </a:lnTo>
                <a:lnTo>
                  <a:pt x="437" y="124"/>
                </a:lnTo>
                <a:lnTo>
                  <a:pt x="38" y="358"/>
                </a:lnTo>
                <a:lnTo>
                  <a:pt x="437" y="127"/>
                </a:lnTo>
                <a:lnTo>
                  <a:pt x="41" y="360"/>
                </a:lnTo>
                <a:lnTo>
                  <a:pt x="440" y="130"/>
                </a:lnTo>
                <a:lnTo>
                  <a:pt x="46" y="370"/>
                </a:lnTo>
                <a:lnTo>
                  <a:pt x="444" y="141"/>
                </a:lnTo>
                <a:lnTo>
                  <a:pt x="50" y="374"/>
                </a:lnTo>
                <a:lnTo>
                  <a:pt x="447" y="146"/>
                </a:lnTo>
                <a:lnTo>
                  <a:pt x="52" y="376"/>
                </a:lnTo>
                <a:lnTo>
                  <a:pt x="447" y="149"/>
                </a:lnTo>
                <a:lnTo>
                  <a:pt x="52" y="376"/>
                </a:lnTo>
                <a:lnTo>
                  <a:pt x="447" y="149"/>
                </a:lnTo>
                <a:lnTo>
                  <a:pt x="57" y="382"/>
                </a:lnTo>
                <a:lnTo>
                  <a:pt x="449" y="156"/>
                </a:lnTo>
                <a:lnTo>
                  <a:pt x="58" y="383"/>
                </a:lnTo>
                <a:lnTo>
                  <a:pt x="451" y="157"/>
                </a:lnTo>
                <a:lnTo>
                  <a:pt x="68" y="393"/>
                </a:lnTo>
                <a:lnTo>
                  <a:pt x="453" y="170"/>
                </a:lnTo>
                <a:lnTo>
                  <a:pt x="71" y="397"/>
                </a:lnTo>
                <a:lnTo>
                  <a:pt x="456" y="176"/>
                </a:lnTo>
                <a:lnTo>
                  <a:pt x="79" y="404"/>
                </a:lnTo>
                <a:lnTo>
                  <a:pt x="457" y="184"/>
                </a:lnTo>
                <a:lnTo>
                  <a:pt x="80" y="404"/>
                </a:lnTo>
                <a:lnTo>
                  <a:pt x="457" y="185"/>
                </a:lnTo>
                <a:lnTo>
                  <a:pt x="83" y="406"/>
                </a:lnTo>
                <a:lnTo>
                  <a:pt x="459" y="189"/>
                </a:lnTo>
                <a:lnTo>
                  <a:pt x="87" y="410"/>
                </a:lnTo>
                <a:lnTo>
                  <a:pt x="459" y="196"/>
                </a:lnTo>
                <a:lnTo>
                  <a:pt x="99" y="419"/>
                </a:lnTo>
                <a:lnTo>
                  <a:pt x="462" y="210"/>
                </a:lnTo>
                <a:lnTo>
                  <a:pt x="103" y="423"/>
                </a:lnTo>
                <a:lnTo>
                  <a:pt x="462" y="215"/>
                </a:lnTo>
                <a:lnTo>
                  <a:pt x="111" y="428"/>
                </a:lnTo>
                <a:lnTo>
                  <a:pt x="462" y="226"/>
                </a:lnTo>
                <a:lnTo>
                  <a:pt x="118" y="431"/>
                </a:lnTo>
                <a:lnTo>
                  <a:pt x="462" y="233"/>
                </a:lnTo>
                <a:lnTo>
                  <a:pt x="126" y="436"/>
                </a:lnTo>
                <a:lnTo>
                  <a:pt x="462" y="242"/>
                </a:lnTo>
                <a:lnTo>
                  <a:pt x="132" y="439"/>
                </a:lnTo>
                <a:lnTo>
                  <a:pt x="462" y="248"/>
                </a:lnTo>
                <a:lnTo>
                  <a:pt x="141" y="442"/>
                </a:lnTo>
                <a:lnTo>
                  <a:pt x="460" y="257"/>
                </a:lnTo>
                <a:lnTo>
                  <a:pt x="151" y="447"/>
                </a:lnTo>
                <a:lnTo>
                  <a:pt x="459" y="269"/>
                </a:lnTo>
                <a:lnTo>
                  <a:pt x="164" y="451"/>
                </a:lnTo>
                <a:lnTo>
                  <a:pt x="456" y="283"/>
                </a:lnTo>
                <a:lnTo>
                  <a:pt x="178" y="454"/>
                </a:lnTo>
                <a:lnTo>
                  <a:pt x="452" y="297"/>
                </a:lnTo>
                <a:lnTo>
                  <a:pt x="196" y="458"/>
                </a:lnTo>
                <a:lnTo>
                  <a:pt x="447" y="313"/>
                </a:lnTo>
                <a:lnTo>
                  <a:pt x="208" y="459"/>
                </a:lnTo>
                <a:lnTo>
                  <a:pt x="441" y="325"/>
                </a:lnTo>
                <a:lnTo>
                  <a:pt x="209" y="459"/>
                </a:lnTo>
                <a:lnTo>
                  <a:pt x="441" y="325"/>
                </a:lnTo>
                <a:lnTo>
                  <a:pt x="210" y="459"/>
                </a:lnTo>
                <a:lnTo>
                  <a:pt x="441" y="326"/>
                </a:lnTo>
                <a:lnTo>
                  <a:pt x="234" y="461"/>
                </a:lnTo>
                <a:lnTo>
                  <a:pt x="430" y="347"/>
                </a:lnTo>
                <a:lnTo>
                  <a:pt x="246" y="459"/>
                </a:lnTo>
                <a:lnTo>
                  <a:pt x="424" y="358"/>
                </a:lnTo>
                <a:lnTo>
                  <a:pt x="265" y="458"/>
                </a:lnTo>
                <a:lnTo>
                  <a:pt x="413" y="372"/>
                </a:lnTo>
                <a:lnTo>
                  <a:pt x="265" y="458"/>
                </a:lnTo>
                <a:lnTo>
                  <a:pt x="413" y="372"/>
                </a:lnTo>
                <a:lnTo>
                  <a:pt x="267" y="456"/>
                </a:lnTo>
                <a:lnTo>
                  <a:pt x="410" y="375"/>
                </a:lnTo>
                <a:lnTo>
                  <a:pt x="300" y="450"/>
                </a:lnTo>
                <a:lnTo>
                  <a:pt x="387" y="400"/>
                </a:lnTo>
                <a:lnTo>
                  <a:pt x="303" y="448"/>
                </a:lnTo>
                <a:lnTo>
                  <a:pt x="386" y="401"/>
                </a:lnTo>
                <a:lnTo>
                  <a:pt x="339" y="433"/>
                </a:lnTo>
                <a:lnTo>
                  <a:pt x="357" y="423"/>
                </a:lnTo>
              </a:path>
            </a:pathLst>
          </a:custGeom>
          <a:noFill/>
          <a:ln w="31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2C5E37CE-8AD6-4A9F-9D5A-E24CD8AAD491}"/>
              </a:ext>
            </a:extLst>
          </p:cNvPr>
          <p:cNvSpPr>
            <a:spLocks/>
          </p:cNvSpPr>
          <p:nvPr/>
        </p:nvSpPr>
        <p:spPr bwMode="auto">
          <a:xfrm>
            <a:off x="3827726" y="3851916"/>
            <a:ext cx="1029619" cy="1025172"/>
          </a:xfrm>
          <a:custGeom>
            <a:avLst/>
            <a:gdLst>
              <a:gd name="T0" fmla="*/ 122 w 463"/>
              <a:gd name="T1" fmla="*/ 28 h 461"/>
              <a:gd name="T2" fmla="*/ 175 w 463"/>
              <a:gd name="T3" fmla="*/ 7 h 461"/>
              <a:gd name="T4" fmla="*/ 205 w 463"/>
              <a:gd name="T5" fmla="*/ 2 h 461"/>
              <a:gd name="T6" fmla="*/ 207 w 463"/>
              <a:gd name="T7" fmla="*/ 0 h 461"/>
              <a:gd name="T8" fmla="*/ 220 w 463"/>
              <a:gd name="T9" fmla="*/ 0 h 461"/>
              <a:gd name="T10" fmla="*/ 226 w 463"/>
              <a:gd name="T11" fmla="*/ 0 h 461"/>
              <a:gd name="T12" fmla="*/ 249 w 463"/>
              <a:gd name="T13" fmla="*/ 0 h 461"/>
              <a:gd name="T14" fmla="*/ 256 w 463"/>
              <a:gd name="T15" fmla="*/ 2 h 461"/>
              <a:gd name="T16" fmla="*/ 275 w 463"/>
              <a:gd name="T17" fmla="*/ 4 h 461"/>
              <a:gd name="T18" fmla="*/ 287 w 463"/>
              <a:gd name="T19" fmla="*/ 7 h 461"/>
              <a:gd name="T20" fmla="*/ 290 w 463"/>
              <a:gd name="T21" fmla="*/ 7 h 461"/>
              <a:gd name="T22" fmla="*/ 298 w 463"/>
              <a:gd name="T23" fmla="*/ 10 h 461"/>
              <a:gd name="T24" fmla="*/ 315 w 463"/>
              <a:gd name="T25" fmla="*/ 15 h 461"/>
              <a:gd name="T26" fmla="*/ 316 w 463"/>
              <a:gd name="T27" fmla="*/ 15 h 461"/>
              <a:gd name="T28" fmla="*/ 324 w 463"/>
              <a:gd name="T29" fmla="*/ 19 h 461"/>
              <a:gd name="T30" fmla="*/ 325 w 463"/>
              <a:gd name="T31" fmla="*/ 19 h 461"/>
              <a:gd name="T32" fmla="*/ 340 w 463"/>
              <a:gd name="T33" fmla="*/ 28 h 461"/>
              <a:gd name="T34" fmla="*/ 351 w 463"/>
              <a:gd name="T35" fmla="*/ 33 h 461"/>
              <a:gd name="T36" fmla="*/ 358 w 463"/>
              <a:gd name="T37" fmla="*/ 38 h 461"/>
              <a:gd name="T38" fmla="*/ 363 w 463"/>
              <a:gd name="T39" fmla="*/ 42 h 461"/>
              <a:gd name="T40" fmla="*/ 369 w 463"/>
              <a:gd name="T41" fmla="*/ 45 h 461"/>
              <a:gd name="T42" fmla="*/ 380 w 463"/>
              <a:gd name="T43" fmla="*/ 53 h 461"/>
              <a:gd name="T44" fmla="*/ 385 w 463"/>
              <a:gd name="T45" fmla="*/ 59 h 461"/>
              <a:gd name="T46" fmla="*/ 387 w 463"/>
              <a:gd name="T47" fmla="*/ 59 h 461"/>
              <a:gd name="T48" fmla="*/ 389 w 463"/>
              <a:gd name="T49" fmla="*/ 63 h 461"/>
              <a:gd name="T50" fmla="*/ 399 w 463"/>
              <a:gd name="T51" fmla="*/ 72 h 461"/>
              <a:gd name="T52" fmla="*/ 407 w 463"/>
              <a:gd name="T53" fmla="*/ 80 h 461"/>
              <a:gd name="T54" fmla="*/ 408 w 463"/>
              <a:gd name="T55" fmla="*/ 83 h 461"/>
              <a:gd name="T56" fmla="*/ 415 w 463"/>
              <a:gd name="T57" fmla="*/ 91 h 461"/>
              <a:gd name="T58" fmla="*/ 420 w 463"/>
              <a:gd name="T59" fmla="*/ 99 h 461"/>
              <a:gd name="T60" fmla="*/ 427 w 463"/>
              <a:gd name="T61" fmla="*/ 108 h 461"/>
              <a:gd name="T62" fmla="*/ 429 w 463"/>
              <a:gd name="T63" fmla="*/ 110 h 461"/>
              <a:gd name="T64" fmla="*/ 434 w 463"/>
              <a:gd name="T65" fmla="*/ 121 h 461"/>
              <a:gd name="T66" fmla="*/ 439 w 463"/>
              <a:gd name="T67" fmla="*/ 131 h 461"/>
              <a:gd name="T68" fmla="*/ 441 w 463"/>
              <a:gd name="T69" fmla="*/ 133 h 461"/>
              <a:gd name="T70" fmla="*/ 444 w 463"/>
              <a:gd name="T71" fmla="*/ 140 h 461"/>
              <a:gd name="T72" fmla="*/ 445 w 463"/>
              <a:gd name="T73" fmla="*/ 141 h 461"/>
              <a:gd name="T74" fmla="*/ 449 w 463"/>
              <a:gd name="T75" fmla="*/ 151 h 461"/>
              <a:gd name="T76" fmla="*/ 452 w 463"/>
              <a:gd name="T77" fmla="*/ 160 h 461"/>
              <a:gd name="T78" fmla="*/ 452 w 463"/>
              <a:gd name="T79" fmla="*/ 162 h 461"/>
              <a:gd name="T80" fmla="*/ 454 w 463"/>
              <a:gd name="T81" fmla="*/ 171 h 461"/>
              <a:gd name="T82" fmla="*/ 457 w 463"/>
              <a:gd name="T83" fmla="*/ 182 h 461"/>
              <a:gd name="T84" fmla="*/ 460 w 463"/>
              <a:gd name="T85" fmla="*/ 197 h 461"/>
              <a:gd name="T86" fmla="*/ 461 w 463"/>
              <a:gd name="T87" fmla="*/ 211 h 461"/>
              <a:gd name="T88" fmla="*/ 463 w 463"/>
              <a:gd name="T89" fmla="*/ 221 h 461"/>
              <a:gd name="T90" fmla="*/ 463 w 463"/>
              <a:gd name="T91" fmla="*/ 221 h 461"/>
              <a:gd name="T92" fmla="*/ 463 w 463"/>
              <a:gd name="T93" fmla="*/ 231 h 461"/>
              <a:gd name="T94" fmla="*/ 463 w 463"/>
              <a:gd name="T95" fmla="*/ 235 h 461"/>
              <a:gd name="T96" fmla="*/ 461 w 463"/>
              <a:gd name="T97" fmla="*/ 248 h 461"/>
              <a:gd name="T98" fmla="*/ 461 w 463"/>
              <a:gd name="T99" fmla="*/ 251 h 461"/>
              <a:gd name="T100" fmla="*/ 460 w 463"/>
              <a:gd name="T101" fmla="*/ 263 h 461"/>
              <a:gd name="T102" fmla="*/ 457 w 463"/>
              <a:gd name="T103" fmla="*/ 277 h 461"/>
              <a:gd name="T104" fmla="*/ 457 w 463"/>
              <a:gd name="T105" fmla="*/ 278 h 461"/>
              <a:gd name="T106" fmla="*/ 454 w 463"/>
              <a:gd name="T107" fmla="*/ 290 h 461"/>
              <a:gd name="T108" fmla="*/ 453 w 463"/>
              <a:gd name="T109" fmla="*/ 295 h 461"/>
              <a:gd name="T110" fmla="*/ 450 w 463"/>
              <a:gd name="T111" fmla="*/ 304 h 461"/>
              <a:gd name="T112" fmla="*/ 449 w 463"/>
              <a:gd name="T113" fmla="*/ 307 h 461"/>
              <a:gd name="T114" fmla="*/ 441 w 463"/>
              <a:gd name="T115" fmla="*/ 327 h 461"/>
              <a:gd name="T116" fmla="*/ 431 w 463"/>
              <a:gd name="T117" fmla="*/ 345 h 461"/>
              <a:gd name="T118" fmla="*/ 418 w 463"/>
              <a:gd name="T119" fmla="*/ 366 h 461"/>
              <a:gd name="T120" fmla="*/ 400 w 463"/>
              <a:gd name="T121" fmla="*/ 388 h 461"/>
              <a:gd name="T122" fmla="*/ 393 w 463"/>
              <a:gd name="T123" fmla="*/ 395 h 461"/>
              <a:gd name="T124" fmla="*/ 357 w 463"/>
              <a:gd name="T125" fmla="*/ 423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3" h="461">
                <a:moveTo>
                  <a:pt x="106" y="37"/>
                </a:moveTo>
                <a:lnTo>
                  <a:pt x="122" y="28"/>
                </a:lnTo>
                <a:lnTo>
                  <a:pt x="65" y="71"/>
                </a:lnTo>
                <a:lnTo>
                  <a:pt x="175" y="7"/>
                </a:lnTo>
                <a:lnTo>
                  <a:pt x="46" y="93"/>
                </a:lnTo>
                <a:lnTo>
                  <a:pt x="205" y="2"/>
                </a:lnTo>
                <a:lnTo>
                  <a:pt x="45" y="95"/>
                </a:lnTo>
                <a:lnTo>
                  <a:pt x="207" y="0"/>
                </a:lnTo>
                <a:lnTo>
                  <a:pt x="36" y="106"/>
                </a:lnTo>
                <a:lnTo>
                  <a:pt x="220" y="0"/>
                </a:lnTo>
                <a:lnTo>
                  <a:pt x="34" y="112"/>
                </a:lnTo>
                <a:lnTo>
                  <a:pt x="226" y="0"/>
                </a:lnTo>
                <a:lnTo>
                  <a:pt x="23" y="132"/>
                </a:lnTo>
                <a:lnTo>
                  <a:pt x="249" y="0"/>
                </a:lnTo>
                <a:lnTo>
                  <a:pt x="20" y="137"/>
                </a:lnTo>
                <a:lnTo>
                  <a:pt x="256" y="2"/>
                </a:lnTo>
                <a:lnTo>
                  <a:pt x="12" y="156"/>
                </a:lnTo>
                <a:lnTo>
                  <a:pt x="275" y="4"/>
                </a:lnTo>
                <a:lnTo>
                  <a:pt x="9" y="167"/>
                </a:lnTo>
                <a:lnTo>
                  <a:pt x="287" y="7"/>
                </a:lnTo>
                <a:lnTo>
                  <a:pt x="8" y="171"/>
                </a:lnTo>
                <a:lnTo>
                  <a:pt x="290" y="7"/>
                </a:lnTo>
                <a:lnTo>
                  <a:pt x="5" y="178"/>
                </a:lnTo>
                <a:lnTo>
                  <a:pt x="298" y="10"/>
                </a:lnTo>
                <a:lnTo>
                  <a:pt x="2" y="196"/>
                </a:lnTo>
                <a:lnTo>
                  <a:pt x="315" y="15"/>
                </a:lnTo>
                <a:lnTo>
                  <a:pt x="2" y="197"/>
                </a:lnTo>
                <a:lnTo>
                  <a:pt x="316" y="15"/>
                </a:lnTo>
                <a:lnTo>
                  <a:pt x="1" y="205"/>
                </a:lnTo>
                <a:lnTo>
                  <a:pt x="324" y="19"/>
                </a:lnTo>
                <a:lnTo>
                  <a:pt x="1" y="208"/>
                </a:lnTo>
                <a:lnTo>
                  <a:pt x="325" y="19"/>
                </a:lnTo>
                <a:lnTo>
                  <a:pt x="0" y="224"/>
                </a:lnTo>
                <a:lnTo>
                  <a:pt x="340" y="28"/>
                </a:lnTo>
                <a:lnTo>
                  <a:pt x="0" y="236"/>
                </a:lnTo>
                <a:lnTo>
                  <a:pt x="351" y="33"/>
                </a:lnTo>
                <a:lnTo>
                  <a:pt x="1" y="244"/>
                </a:lnTo>
                <a:lnTo>
                  <a:pt x="358" y="38"/>
                </a:lnTo>
                <a:lnTo>
                  <a:pt x="1" y="251"/>
                </a:lnTo>
                <a:lnTo>
                  <a:pt x="363" y="42"/>
                </a:lnTo>
                <a:lnTo>
                  <a:pt x="1" y="257"/>
                </a:lnTo>
                <a:lnTo>
                  <a:pt x="369" y="45"/>
                </a:lnTo>
                <a:lnTo>
                  <a:pt x="4" y="270"/>
                </a:lnTo>
                <a:lnTo>
                  <a:pt x="380" y="53"/>
                </a:lnTo>
                <a:lnTo>
                  <a:pt x="5" y="278"/>
                </a:lnTo>
                <a:lnTo>
                  <a:pt x="385" y="59"/>
                </a:lnTo>
                <a:lnTo>
                  <a:pt x="5" y="278"/>
                </a:lnTo>
                <a:lnTo>
                  <a:pt x="387" y="59"/>
                </a:lnTo>
                <a:lnTo>
                  <a:pt x="7" y="284"/>
                </a:lnTo>
                <a:lnTo>
                  <a:pt x="389" y="63"/>
                </a:lnTo>
                <a:lnTo>
                  <a:pt x="9" y="297"/>
                </a:lnTo>
                <a:lnTo>
                  <a:pt x="399" y="72"/>
                </a:lnTo>
                <a:lnTo>
                  <a:pt x="13" y="307"/>
                </a:lnTo>
                <a:lnTo>
                  <a:pt x="407" y="80"/>
                </a:lnTo>
                <a:lnTo>
                  <a:pt x="15" y="309"/>
                </a:lnTo>
                <a:lnTo>
                  <a:pt x="408" y="83"/>
                </a:lnTo>
                <a:lnTo>
                  <a:pt x="19" y="319"/>
                </a:lnTo>
                <a:lnTo>
                  <a:pt x="415" y="91"/>
                </a:lnTo>
                <a:lnTo>
                  <a:pt x="23" y="328"/>
                </a:lnTo>
                <a:lnTo>
                  <a:pt x="420" y="99"/>
                </a:lnTo>
                <a:lnTo>
                  <a:pt x="27" y="338"/>
                </a:lnTo>
                <a:lnTo>
                  <a:pt x="427" y="108"/>
                </a:lnTo>
                <a:lnTo>
                  <a:pt x="28" y="341"/>
                </a:lnTo>
                <a:lnTo>
                  <a:pt x="429" y="110"/>
                </a:lnTo>
                <a:lnTo>
                  <a:pt x="35" y="351"/>
                </a:lnTo>
                <a:lnTo>
                  <a:pt x="434" y="121"/>
                </a:lnTo>
                <a:lnTo>
                  <a:pt x="41" y="361"/>
                </a:lnTo>
                <a:lnTo>
                  <a:pt x="439" y="131"/>
                </a:lnTo>
                <a:lnTo>
                  <a:pt x="43" y="364"/>
                </a:lnTo>
                <a:lnTo>
                  <a:pt x="441" y="133"/>
                </a:lnTo>
                <a:lnTo>
                  <a:pt x="47" y="369"/>
                </a:lnTo>
                <a:lnTo>
                  <a:pt x="444" y="140"/>
                </a:lnTo>
                <a:lnTo>
                  <a:pt x="47" y="370"/>
                </a:lnTo>
                <a:lnTo>
                  <a:pt x="445" y="141"/>
                </a:lnTo>
                <a:lnTo>
                  <a:pt x="54" y="379"/>
                </a:lnTo>
                <a:lnTo>
                  <a:pt x="449" y="151"/>
                </a:lnTo>
                <a:lnTo>
                  <a:pt x="61" y="385"/>
                </a:lnTo>
                <a:lnTo>
                  <a:pt x="452" y="160"/>
                </a:lnTo>
                <a:lnTo>
                  <a:pt x="62" y="387"/>
                </a:lnTo>
                <a:lnTo>
                  <a:pt x="452" y="162"/>
                </a:lnTo>
                <a:lnTo>
                  <a:pt x="68" y="394"/>
                </a:lnTo>
                <a:lnTo>
                  <a:pt x="454" y="171"/>
                </a:lnTo>
                <a:lnTo>
                  <a:pt x="77" y="402"/>
                </a:lnTo>
                <a:lnTo>
                  <a:pt x="457" y="182"/>
                </a:lnTo>
                <a:lnTo>
                  <a:pt x="88" y="411"/>
                </a:lnTo>
                <a:lnTo>
                  <a:pt x="460" y="197"/>
                </a:lnTo>
                <a:lnTo>
                  <a:pt x="100" y="419"/>
                </a:lnTo>
                <a:lnTo>
                  <a:pt x="461" y="211"/>
                </a:lnTo>
                <a:lnTo>
                  <a:pt x="108" y="425"/>
                </a:lnTo>
                <a:lnTo>
                  <a:pt x="463" y="221"/>
                </a:lnTo>
                <a:lnTo>
                  <a:pt x="108" y="426"/>
                </a:lnTo>
                <a:lnTo>
                  <a:pt x="463" y="221"/>
                </a:lnTo>
                <a:lnTo>
                  <a:pt x="117" y="430"/>
                </a:lnTo>
                <a:lnTo>
                  <a:pt x="463" y="231"/>
                </a:lnTo>
                <a:lnTo>
                  <a:pt x="121" y="433"/>
                </a:lnTo>
                <a:lnTo>
                  <a:pt x="463" y="235"/>
                </a:lnTo>
                <a:lnTo>
                  <a:pt x="133" y="438"/>
                </a:lnTo>
                <a:lnTo>
                  <a:pt x="461" y="248"/>
                </a:lnTo>
                <a:lnTo>
                  <a:pt x="136" y="440"/>
                </a:lnTo>
                <a:lnTo>
                  <a:pt x="461" y="251"/>
                </a:lnTo>
                <a:lnTo>
                  <a:pt x="146" y="445"/>
                </a:lnTo>
                <a:lnTo>
                  <a:pt x="460" y="263"/>
                </a:lnTo>
                <a:lnTo>
                  <a:pt x="160" y="449"/>
                </a:lnTo>
                <a:lnTo>
                  <a:pt x="457" y="277"/>
                </a:lnTo>
                <a:lnTo>
                  <a:pt x="161" y="449"/>
                </a:lnTo>
                <a:lnTo>
                  <a:pt x="457" y="278"/>
                </a:lnTo>
                <a:lnTo>
                  <a:pt x="174" y="453"/>
                </a:lnTo>
                <a:lnTo>
                  <a:pt x="454" y="290"/>
                </a:lnTo>
                <a:lnTo>
                  <a:pt x="176" y="455"/>
                </a:lnTo>
                <a:lnTo>
                  <a:pt x="453" y="295"/>
                </a:lnTo>
                <a:lnTo>
                  <a:pt x="187" y="456"/>
                </a:lnTo>
                <a:lnTo>
                  <a:pt x="450" y="304"/>
                </a:lnTo>
                <a:lnTo>
                  <a:pt x="190" y="457"/>
                </a:lnTo>
                <a:lnTo>
                  <a:pt x="449" y="307"/>
                </a:lnTo>
                <a:lnTo>
                  <a:pt x="210" y="460"/>
                </a:lnTo>
                <a:lnTo>
                  <a:pt x="441" y="327"/>
                </a:lnTo>
                <a:lnTo>
                  <a:pt x="230" y="461"/>
                </a:lnTo>
                <a:lnTo>
                  <a:pt x="431" y="345"/>
                </a:lnTo>
                <a:lnTo>
                  <a:pt x="256" y="460"/>
                </a:lnTo>
                <a:lnTo>
                  <a:pt x="418" y="366"/>
                </a:lnTo>
                <a:lnTo>
                  <a:pt x="283" y="455"/>
                </a:lnTo>
                <a:lnTo>
                  <a:pt x="400" y="388"/>
                </a:lnTo>
                <a:lnTo>
                  <a:pt x="294" y="452"/>
                </a:lnTo>
                <a:lnTo>
                  <a:pt x="393" y="395"/>
                </a:lnTo>
                <a:lnTo>
                  <a:pt x="340" y="433"/>
                </a:lnTo>
                <a:lnTo>
                  <a:pt x="357" y="423"/>
                </a:lnTo>
              </a:path>
            </a:pathLst>
          </a:custGeom>
          <a:noFill/>
          <a:ln w="3175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79305DDC-934D-4611-808D-BBD6B89008B5}"/>
              </a:ext>
            </a:extLst>
          </p:cNvPr>
          <p:cNvSpPr>
            <a:spLocks/>
          </p:cNvSpPr>
          <p:nvPr/>
        </p:nvSpPr>
        <p:spPr bwMode="auto">
          <a:xfrm>
            <a:off x="6434017" y="2753360"/>
            <a:ext cx="1020724" cy="1025172"/>
          </a:xfrm>
          <a:custGeom>
            <a:avLst/>
            <a:gdLst>
              <a:gd name="T0" fmla="*/ 75 w 459"/>
              <a:gd name="T1" fmla="*/ 61 h 461"/>
              <a:gd name="T2" fmla="*/ 166 w 459"/>
              <a:gd name="T3" fmla="*/ 9 h 461"/>
              <a:gd name="T4" fmla="*/ 59 w 459"/>
              <a:gd name="T5" fmla="*/ 76 h 461"/>
              <a:gd name="T6" fmla="*/ 200 w 459"/>
              <a:gd name="T7" fmla="*/ 1 h 461"/>
              <a:gd name="T8" fmla="*/ 32 w 459"/>
              <a:gd name="T9" fmla="*/ 114 h 461"/>
              <a:gd name="T10" fmla="*/ 234 w 459"/>
              <a:gd name="T11" fmla="*/ 0 h 461"/>
              <a:gd name="T12" fmla="*/ 18 w 459"/>
              <a:gd name="T13" fmla="*/ 141 h 461"/>
              <a:gd name="T14" fmla="*/ 272 w 459"/>
              <a:gd name="T15" fmla="*/ 4 h 461"/>
              <a:gd name="T16" fmla="*/ 7 w 459"/>
              <a:gd name="T17" fmla="*/ 170 h 461"/>
              <a:gd name="T18" fmla="*/ 300 w 459"/>
              <a:gd name="T19" fmla="*/ 11 h 461"/>
              <a:gd name="T20" fmla="*/ 3 w 459"/>
              <a:gd name="T21" fmla="*/ 193 h 461"/>
              <a:gd name="T22" fmla="*/ 327 w 459"/>
              <a:gd name="T23" fmla="*/ 21 h 461"/>
              <a:gd name="T24" fmla="*/ 0 w 459"/>
              <a:gd name="T25" fmla="*/ 222 h 461"/>
              <a:gd name="T26" fmla="*/ 340 w 459"/>
              <a:gd name="T27" fmla="*/ 28 h 461"/>
              <a:gd name="T28" fmla="*/ 0 w 459"/>
              <a:gd name="T29" fmla="*/ 237 h 461"/>
              <a:gd name="T30" fmla="*/ 353 w 459"/>
              <a:gd name="T31" fmla="*/ 36 h 461"/>
              <a:gd name="T32" fmla="*/ 0 w 459"/>
              <a:gd name="T33" fmla="*/ 254 h 461"/>
              <a:gd name="T34" fmla="*/ 370 w 459"/>
              <a:gd name="T35" fmla="*/ 47 h 461"/>
              <a:gd name="T36" fmla="*/ 2 w 459"/>
              <a:gd name="T37" fmla="*/ 264 h 461"/>
              <a:gd name="T38" fmla="*/ 384 w 459"/>
              <a:gd name="T39" fmla="*/ 59 h 461"/>
              <a:gd name="T40" fmla="*/ 7 w 459"/>
              <a:gd name="T41" fmla="*/ 287 h 461"/>
              <a:gd name="T42" fmla="*/ 397 w 459"/>
              <a:gd name="T43" fmla="*/ 72 h 461"/>
              <a:gd name="T44" fmla="*/ 13 w 459"/>
              <a:gd name="T45" fmla="*/ 306 h 461"/>
              <a:gd name="T46" fmla="*/ 412 w 459"/>
              <a:gd name="T47" fmla="*/ 89 h 461"/>
              <a:gd name="T48" fmla="*/ 21 w 459"/>
              <a:gd name="T49" fmla="*/ 325 h 461"/>
              <a:gd name="T50" fmla="*/ 420 w 459"/>
              <a:gd name="T51" fmla="*/ 100 h 461"/>
              <a:gd name="T52" fmla="*/ 33 w 459"/>
              <a:gd name="T53" fmla="*/ 348 h 461"/>
              <a:gd name="T54" fmla="*/ 436 w 459"/>
              <a:gd name="T55" fmla="*/ 130 h 461"/>
              <a:gd name="T56" fmla="*/ 53 w 459"/>
              <a:gd name="T57" fmla="*/ 378 h 461"/>
              <a:gd name="T58" fmla="*/ 448 w 459"/>
              <a:gd name="T59" fmla="*/ 160 h 461"/>
              <a:gd name="T60" fmla="*/ 67 w 459"/>
              <a:gd name="T61" fmla="*/ 393 h 461"/>
              <a:gd name="T62" fmla="*/ 454 w 459"/>
              <a:gd name="T63" fmla="*/ 179 h 461"/>
              <a:gd name="T64" fmla="*/ 83 w 459"/>
              <a:gd name="T65" fmla="*/ 408 h 461"/>
              <a:gd name="T66" fmla="*/ 458 w 459"/>
              <a:gd name="T67" fmla="*/ 200 h 461"/>
              <a:gd name="T68" fmla="*/ 93 w 459"/>
              <a:gd name="T69" fmla="*/ 414 h 461"/>
              <a:gd name="T70" fmla="*/ 459 w 459"/>
              <a:gd name="T71" fmla="*/ 212 h 461"/>
              <a:gd name="T72" fmla="*/ 112 w 459"/>
              <a:gd name="T73" fmla="*/ 427 h 461"/>
              <a:gd name="T74" fmla="*/ 459 w 459"/>
              <a:gd name="T75" fmla="*/ 233 h 461"/>
              <a:gd name="T76" fmla="*/ 129 w 459"/>
              <a:gd name="T77" fmla="*/ 437 h 461"/>
              <a:gd name="T78" fmla="*/ 456 w 459"/>
              <a:gd name="T79" fmla="*/ 264 h 461"/>
              <a:gd name="T80" fmla="*/ 169 w 459"/>
              <a:gd name="T81" fmla="*/ 452 h 461"/>
              <a:gd name="T82" fmla="*/ 448 w 459"/>
              <a:gd name="T83" fmla="*/ 303 h 461"/>
              <a:gd name="T84" fmla="*/ 216 w 459"/>
              <a:gd name="T85" fmla="*/ 459 h 461"/>
              <a:gd name="T86" fmla="*/ 424 w 459"/>
              <a:gd name="T87" fmla="*/ 352 h 461"/>
              <a:gd name="T88" fmla="*/ 275 w 459"/>
              <a:gd name="T89" fmla="*/ 455 h 461"/>
              <a:gd name="T90" fmla="*/ 386 w 459"/>
              <a:gd name="T91" fmla="*/ 398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59" h="461">
                <a:moveTo>
                  <a:pt x="105" y="36"/>
                </a:moveTo>
                <a:lnTo>
                  <a:pt x="125" y="24"/>
                </a:lnTo>
                <a:lnTo>
                  <a:pt x="75" y="61"/>
                </a:lnTo>
                <a:lnTo>
                  <a:pt x="162" y="11"/>
                </a:lnTo>
                <a:lnTo>
                  <a:pt x="70" y="65"/>
                </a:lnTo>
                <a:lnTo>
                  <a:pt x="166" y="9"/>
                </a:lnTo>
                <a:lnTo>
                  <a:pt x="63" y="72"/>
                </a:lnTo>
                <a:lnTo>
                  <a:pt x="177" y="5"/>
                </a:lnTo>
                <a:lnTo>
                  <a:pt x="59" y="76"/>
                </a:lnTo>
                <a:lnTo>
                  <a:pt x="184" y="4"/>
                </a:lnTo>
                <a:lnTo>
                  <a:pt x="48" y="89"/>
                </a:lnTo>
                <a:lnTo>
                  <a:pt x="200" y="1"/>
                </a:lnTo>
                <a:lnTo>
                  <a:pt x="44" y="95"/>
                </a:lnTo>
                <a:lnTo>
                  <a:pt x="207" y="1"/>
                </a:lnTo>
                <a:lnTo>
                  <a:pt x="32" y="114"/>
                </a:lnTo>
                <a:lnTo>
                  <a:pt x="230" y="0"/>
                </a:lnTo>
                <a:lnTo>
                  <a:pt x="29" y="118"/>
                </a:lnTo>
                <a:lnTo>
                  <a:pt x="234" y="0"/>
                </a:lnTo>
                <a:lnTo>
                  <a:pt x="25" y="124"/>
                </a:lnTo>
                <a:lnTo>
                  <a:pt x="241" y="0"/>
                </a:lnTo>
                <a:lnTo>
                  <a:pt x="18" y="141"/>
                </a:lnTo>
                <a:lnTo>
                  <a:pt x="260" y="1"/>
                </a:lnTo>
                <a:lnTo>
                  <a:pt x="13" y="153"/>
                </a:lnTo>
                <a:lnTo>
                  <a:pt x="272" y="4"/>
                </a:lnTo>
                <a:lnTo>
                  <a:pt x="9" y="165"/>
                </a:lnTo>
                <a:lnTo>
                  <a:pt x="285" y="6"/>
                </a:lnTo>
                <a:lnTo>
                  <a:pt x="7" y="170"/>
                </a:lnTo>
                <a:lnTo>
                  <a:pt x="289" y="8"/>
                </a:lnTo>
                <a:lnTo>
                  <a:pt x="4" y="181"/>
                </a:lnTo>
                <a:lnTo>
                  <a:pt x="300" y="11"/>
                </a:lnTo>
                <a:lnTo>
                  <a:pt x="4" y="187"/>
                </a:lnTo>
                <a:lnTo>
                  <a:pt x="306" y="12"/>
                </a:lnTo>
                <a:lnTo>
                  <a:pt x="3" y="193"/>
                </a:lnTo>
                <a:lnTo>
                  <a:pt x="313" y="15"/>
                </a:lnTo>
                <a:lnTo>
                  <a:pt x="0" y="210"/>
                </a:lnTo>
                <a:lnTo>
                  <a:pt x="327" y="21"/>
                </a:lnTo>
                <a:lnTo>
                  <a:pt x="0" y="215"/>
                </a:lnTo>
                <a:lnTo>
                  <a:pt x="333" y="24"/>
                </a:lnTo>
                <a:lnTo>
                  <a:pt x="0" y="222"/>
                </a:lnTo>
                <a:lnTo>
                  <a:pt x="338" y="27"/>
                </a:lnTo>
                <a:lnTo>
                  <a:pt x="0" y="225"/>
                </a:lnTo>
                <a:lnTo>
                  <a:pt x="340" y="28"/>
                </a:lnTo>
                <a:lnTo>
                  <a:pt x="0" y="233"/>
                </a:lnTo>
                <a:lnTo>
                  <a:pt x="348" y="32"/>
                </a:lnTo>
                <a:lnTo>
                  <a:pt x="0" y="237"/>
                </a:lnTo>
                <a:lnTo>
                  <a:pt x="352" y="35"/>
                </a:lnTo>
                <a:lnTo>
                  <a:pt x="0" y="240"/>
                </a:lnTo>
                <a:lnTo>
                  <a:pt x="353" y="36"/>
                </a:lnTo>
                <a:lnTo>
                  <a:pt x="0" y="252"/>
                </a:lnTo>
                <a:lnTo>
                  <a:pt x="364" y="43"/>
                </a:lnTo>
                <a:lnTo>
                  <a:pt x="0" y="254"/>
                </a:lnTo>
                <a:lnTo>
                  <a:pt x="365" y="44"/>
                </a:lnTo>
                <a:lnTo>
                  <a:pt x="2" y="260"/>
                </a:lnTo>
                <a:lnTo>
                  <a:pt x="370" y="47"/>
                </a:lnTo>
                <a:lnTo>
                  <a:pt x="2" y="264"/>
                </a:lnTo>
                <a:lnTo>
                  <a:pt x="374" y="50"/>
                </a:lnTo>
                <a:lnTo>
                  <a:pt x="2" y="264"/>
                </a:lnTo>
                <a:lnTo>
                  <a:pt x="374" y="50"/>
                </a:lnTo>
                <a:lnTo>
                  <a:pt x="4" y="278"/>
                </a:lnTo>
                <a:lnTo>
                  <a:pt x="384" y="59"/>
                </a:lnTo>
                <a:lnTo>
                  <a:pt x="4" y="279"/>
                </a:lnTo>
                <a:lnTo>
                  <a:pt x="384" y="59"/>
                </a:lnTo>
                <a:lnTo>
                  <a:pt x="7" y="287"/>
                </a:lnTo>
                <a:lnTo>
                  <a:pt x="391" y="66"/>
                </a:lnTo>
                <a:lnTo>
                  <a:pt x="9" y="295"/>
                </a:lnTo>
                <a:lnTo>
                  <a:pt x="397" y="72"/>
                </a:lnTo>
                <a:lnTo>
                  <a:pt x="10" y="298"/>
                </a:lnTo>
                <a:lnTo>
                  <a:pt x="399" y="74"/>
                </a:lnTo>
                <a:lnTo>
                  <a:pt x="13" y="306"/>
                </a:lnTo>
                <a:lnTo>
                  <a:pt x="403" y="80"/>
                </a:lnTo>
                <a:lnTo>
                  <a:pt x="17" y="315"/>
                </a:lnTo>
                <a:lnTo>
                  <a:pt x="412" y="89"/>
                </a:lnTo>
                <a:lnTo>
                  <a:pt x="19" y="324"/>
                </a:lnTo>
                <a:lnTo>
                  <a:pt x="416" y="95"/>
                </a:lnTo>
                <a:lnTo>
                  <a:pt x="21" y="325"/>
                </a:lnTo>
                <a:lnTo>
                  <a:pt x="417" y="96"/>
                </a:lnTo>
                <a:lnTo>
                  <a:pt x="22" y="329"/>
                </a:lnTo>
                <a:lnTo>
                  <a:pt x="420" y="100"/>
                </a:lnTo>
                <a:lnTo>
                  <a:pt x="28" y="340"/>
                </a:lnTo>
                <a:lnTo>
                  <a:pt x="427" y="111"/>
                </a:lnTo>
                <a:lnTo>
                  <a:pt x="33" y="348"/>
                </a:lnTo>
                <a:lnTo>
                  <a:pt x="431" y="119"/>
                </a:lnTo>
                <a:lnTo>
                  <a:pt x="38" y="359"/>
                </a:lnTo>
                <a:lnTo>
                  <a:pt x="436" y="130"/>
                </a:lnTo>
                <a:lnTo>
                  <a:pt x="45" y="368"/>
                </a:lnTo>
                <a:lnTo>
                  <a:pt x="441" y="139"/>
                </a:lnTo>
                <a:lnTo>
                  <a:pt x="53" y="378"/>
                </a:lnTo>
                <a:lnTo>
                  <a:pt x="446" y="151"/>
                </a:lnTo>
                <a:lnTo>
                  <a:pt x="60" y="385"/>
                </a:lnTo>
                <a:lnTo>
                  <a:pt x="448" y="160"/>
                </a:lnTo>
                <a:lnTo>
                  <a:pt x="60" y="385"/>
                </a:lnTo>
                <a:lnTo>
                  <a:pt x="448" y="161"/>
                </a:lnTo>
                <a:lnTo>
                  <a:pt x="67" y="393"/>
                </a:lnTo>
                <a:lnTo>
                  <a:pt x="452" y="170"/>
                </a:lnTo>
                <a:lnTo>
                  <a:pt x="74" y="398"/>
                </a:lnTo>
                <a:lnTo>
                  <a:pt x="454" y="179"/>
                </a:lnTo>
                <a:lnTo>
                  <a:pt x="78" y="404"/>
                </a:lnTo>
                <a:lnTo>
                  <a:pt x="455" y="185"/>
                </a:lnTo>
                <a:lnTo>
                  <a:pt x="83" y="408"/>
                </a:lnTo>
                <a:lnTo>
                  <a:pt x="456" y="192"/>
                </a:lnTo>
                <a:lnTo>
                  <a:pt x="90" y="413"/>
                </a:lnTo>
                <a:lnTo>
                  <a:pt x="458" y="200"/>
                </a:lnTo>
                <a:lnTo>
                  <a:pt x="93" y="414"/>
                </a:lnTo>
                <a:lnTo>
                  <a:pt x="458" y="203"/>
                </a:lnTo>
                <a:lnTo>
                  <a:pt x="93" y="414"/>
                </a:lnTo>
                <a:lnTo>
                  <a:pt x="458" y="204"/>
                </a:lnTo>
                <a:lnTo>
                  <a:pt x="99" y="420"/>
                </a:lnTo>
                <a:lnTo>
                  <a:pt x="459" y="212"/>
                </a:lnTo>
                <a:lnTo>
                  <a:pt x="104" y="423"/>
                </a:lnTo>
                <a:lnTo>
                  <a:pt x="459" y="217"/>
                </a:lnTo>
                <a:lnTo>
                  <a:pt x="112" y="427"/>
                </a:lnTo>
                <a:lnTo>
                  <a:pt x="459" y="226"/>
                </a:lnTo>
                <a:lnTo>
                  <a:pt x="117" y="431"/>
                </a:lnTo>
                <a:lnTo>
                  <a:pt x="459" y="233"/>
                </a:lnTo>
                <a:lnTo>
                  <a:pt x="123" y="433"/>
                </a:lnTo>
                <a:lnTo>
                  <a:pt x="459" y="240"/>
                </a:lnTo>
                <a:lnTo>
                  <a:pt x="129" y="437"/>
                </a:lnTo>
                <a:lnTo>
                  <a:pt x="459" y="248"/>
                </a:lnTo>
                <a:lnTo>
                  <a:pt x="146" y="444"/>
                </a:lnTo>
                <a:lnTo>
                  <a:pt x="456" y="264"/>
                </a:lnTo>
                <a:lnTo>
                  <a:pt x="156" y="448"/>
                </a:lnTo>
                <a:lnTo>
                  <a:pt x="455" y="276"/>
                </a:lnTo>
                <a:lnTo>
                  <a:pt x="169" y="452"/>
                </a:lnTo>
                <a:lnTo>
                  <a:pt x="452" y="288"/>
                </a:lnTo>
                <a:lnTo>
                  <a:pt x="184" y="455"/>
                </a:lnTo>
                <a:lnTo>
                  <a:pt x="448" y="303"/>
                </a:lnTo>
                <a:lnTo>
                  <a:pt x="193" y="458"/>
                </a:lnTo>
                <a:lnTo>
                  <a:pt x="444" y="313"/>
                </a:lnTo>
                <a:lnTo>
                  <a:pt x="216" y="459"/>
                </a:lnTo>
                <a:lnTo>
                  <a:pt x="435" y="333"/>
                </a:lnTo>
                <a:lnTo>
                  <a:pt x="238" y="461"/>
                </a:lnTo>
                <a:lnTo>
                  <a:pt x="424" y="352"/>
                </a:lnTo>
                <a:lnTo>
                  <a:pt x="256" y="459"/>
                </a:lnTo>
                <a:lnTo>
                  <a:pt x="414" y="367"/>
                </a:lnTo>
                <a:lnTo>
                  <a:pt x="275" y="455"/>
                </a:lnTo>
                <a:lnTo>
                  <a:pt x="402" y="382"/>
                </a:lnTo>
                <a:lnTo>
                  <a:pt x="296" y="450"/>
                </a:lnTo>
                <a:lnTo>
                  <a:pt x="386" y="398"/>
                </a:lnTo>
                <a:lnTo>
                  <a:pt x="334" y="435"/>
                </a:lnTo>
                <a:lnTo>
                  <a:pt x="355" y="423"/>
                </a:lnTo>
              </a:path>
            </a:pathLst>
          </a:custGeom>
          <a:noFill/>
          <a:ln w="3175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2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A27AB962-E2C3-4FD1-80F4-F0A9C4455DB9}"/>
              </a:ext>
            </a:extLst>
          </p:cNvPr>
          <p:cNvSpPr>
            <a:spLocks/>
          </p:cNvSpPr>
          <p:nvPr/>
        </p:nvSpPr>
        <p:spPr bwMode="auto">
          <a:xfrm>
            <a:off x="7341327" y="3851916"/>
            <a:ext cx="1022947" cy="1022947"/>
          </a:xfrm>
          <a:custGeom>
            <a:avLst/>
            <a:gdLst>
              <a:gd name="T0" fmla="*/ 124 w 460"/>
              <a:gd name="T1" fmla="*/ 25 h 460"/>
              <a:gd name="T2" fmla="*/ 168 w 460"/>
              <a:gd name="T3" fmla="*/ 9 h 460"/>
              <a:gd name="T4" fmla="*/ 191 w 460"/>
              <a:gd name="T5" fmla="*/ 3 h 460"/>
              <a:gd name="T6" fmla="*/ 194 w 460"/>
              <a:gd name="T7" fmla="*/ 3 h 460"/>
              <a:gd name="T8" fmla="*/ 217 w 460"/>
              <a:gd name="T9" fmla="*/ 0 h 460"/>
              <a:gd name="T10" fmla="*/ 225 w 460"/>
              <a:gd name="T11" fmla="*/ 0 h 460"/>
              <a:gd name="T12" fmla="*/ 247 w 460"/>
              <a:gd name="T13" fmla="*/ 0 h 460"/>
              <a:gd name="T14" fmla="*/ 249 w 460"/>
              <a:gd name="T15" fmla="*/ 0 h 460"/>
              <a:gd name="T16" fmla="*/ 252 w 460"/>
              <a:gd name="T17" fmla="*/ 0 h 460"/>
              <a:gd name="T18" fmla="*/ 274 w 460"/>
              <a:gd name="T19" fmla="*/ 4 h 460"/>
              <a:gd name="T20" fmla="*/ 287 w 460"/>
              <a:gd name="T21" fmla="*/ 7 h 460"/>
              <a:gd name="T22" fmla="*/ 291 w 460"/>
              <a:gd name="T23" fmla="*/ 9 h 460"/>
              <a:gd name="T24" fmla="*/ 309 w 460"/>
              <a:gd name="T25" fmla="*/ 14 h 460"/>
              <a:gd name="T26" fmla="*/ 312 w 460"/>
              <a:gd name="T27" fmla="*/ 15 h 460"/>
              <a:gd name="T28" fmla="*/ 321 w 460"/>
              <a:gd name="T29" fmla="*/ 19 h 460"/>
              <a:gd name="T30" fmla="*/ 332 w 460"/>
              <a:gd name="T31" fmla="*/ 23 h 460"/>
              <a:gd name="T32" fmla="*/ 335 w 460"/>
              <a:gd name="T33" fmla="*/ 25 h 460"/>
              <a:gd name="T34" fmla="*/ 347 w 460"/>
              <a:gd name="T35" fmla="*/ 32 h 460"/>
              <a:gd name="T36" fmla="*/ 354 w 460"/>
              <a:gd name="T37" fmla="*/ 36 h 460"/>
              <a:gd name="T38" fmla="*/ 362 w 460"/>
              <a:gd name="T39" fmla="*/ 42 h 460"/>
              <a:gd name="T40" fmla="*/ 370 w 460"/>
              <a:gd name="T41" fmla="*/ 48 h 460"/>
              <a:gd name="T42" fmla="*/ 373 w 460"/>
              <a:gd name="T43" fmla="*/ 49 h 460"/>
              <a:gd name="T44" fmla="*/ 375 w 460"/>
              <a:gd name="T45" fmla="*/ 52 h 460"/>
              <a:gd name="T46" fmla="*/ 384 w 460"/>
              <a:gd name="T47" fmla="*/ 60 h 460"/>
              <a:gd name="T48" fmla="*/ 390 w 460"/>
              <a:gd name="T49" fmla="*/ 65 h 460"/>
              <a:gd name="T50" fmla="*/ 396 w 460"/>
              <a:gd name="T51" fmla="*/ 71 h 460"/>
              <a:gd name="T52" fmla="*/ 397 w 460"/>
              <a:gd name="T53" fmla="*/ 72 h 460"/>
              <a:gd name="T54" fmla="*/ 399 w 460"/>
              <a:gd name="T55" fmla="*/ 75 h 460"/>
              <a:gd name="T56" fmla="*/ 408 w 460"/>
              <a:gd name="T57" fmla="*/ 84 h 460"/>
              <a:gd name="T58" fmla="*/ 416 w 460"/>
              <a:gd name="T59" fmla="*/ 95 h 460"/>
              <a:gd name="T60" fmla="*/ 423 w 460"/>
              <a:gd name="T61" fmla="*/ 105 h 460"/>
              <a:gd name="T62" fmla="*/ 424 w 460"/>
              <a:gd name="T63" fmla="*/ 106 h 460"/>
              <a:gd name="T64" fmla="*/ 426 w 460"/>
              <a:gd name="T65" fmla="*/ 110 h 460"/>
              <a:gd name="T66" fmla="*/ 431 w 460"/>
              <a:gd name="T67" fmla="*/ 118 h 460"/>
              <a:gd name="T68" fmla="*/ 437 w 460"/>
              <a:gd name="T69" fmla="*/ 131 h 460"/>
              <a:gd name="T70" fmla="*/ 438 w 460"/>
              <a:gd name="T71" fmla="*/ 132 h 460"/>
              <a:gd name="T72" fmla="*/ 442 w 460"/>
              <a:gd name="T73" fmla="*/ 143 h 460"/>
              <a:gd name="T74" fmla="*/ 447 w 460"/>
              <a:gd name="T75" fmla="*/ 156 h 460"/>
              <a:gd name="T76" fmla="*/ 449 w 460"/>
              <a:gd name="T77" fmla="*/ 163 h 460"/>
              <a:gd name="T78" fmla="*/ 453 w 460"/>
              <a:gd name="T79" fmla="*/ 174 h 460"/>
              <a:gd name="T80" fmla="*/ 456 w 460"/>
              <a:gd name="T81" fmla="*/ 186 h 460"/>
              <a:gd name="T82" fmla="*/ 457 w 460"/>
              <a:gd name="T83" fmla="*/ 200 h 460"/>
              <a:gd name="T84" fmla="*/ 458 w 460"/>
              <a:gd name="T85" fmla="*/ 208 h 460"/>
              <a:gd name="T86" fmla="*/ 458 w 460"/>
              <a:gd name="T87" fmla="*/ 215 h 460"/>
              <a:gd name="T88" fmla="*/ 460 w 460"/>
              <a:gd name="T89" fmla="*/ 228 h 460"/>
              <a:gd name="T90" fmla="*/ 460 w 460"/>
              <a:gd name="T91" fmla="*/ 242 h 460"/>
              <a:gd name="T92" fmla="*/ 458 w 460"/>
              <a:gd name="T93" fmla="*/ 257 h 460"/>
              <a:gd name="T94" fmla="*/ 457 w 460"/>
              <a:gd name="T95" fmla="*/ 265 h 460"/>
              <a:gd name="T96" fmla="*/ 456 w 460"/>
              <a:gd name="T97" fmla="*/ 276 h 460"/>
              <a:gd name="T98" fmla="*/ 451 w 460"/>
              <a:gd name="T99" fmla="*/ 289 h 460"/>
              <a:gd name="T100" fmla="*/ 449 w 460"/>
              <a:gd name="T101" fmla="*/ 301 h 460"/>
              <a:gd name="T102" fmla="*/ 447 w 460"/>
              <a:gd name="T103" fmla="*/ 304 h 460"/>
              <a:gd name="T104" fmla="*/ 443 w 460"/>
              <a:gd name="T105" fmla="*/ 314 h 460"/>
              <a:gd name="T106" fmla="*/ 437 w 460"/>
              <a:gd name="T107" fmla="*/ 333 h 460"/>
              <a:gd name="T108" fmla="*/ 426 w 460"/>
              <a:gd name="T109" fmla="*/ 350 h 460"/>
              <a:gd name="T110" fmla="*/ 422 w 460"/>
              <a:gd name="T111" fmla="*/ 356 h 460"/>
              <a:gd name="T112" fmla="*/ 419 w 460"/>
              <a:gd name="T113" fmla="*/ 360 h 460"/>
              <a:gd name="T114" fmla="*/ 409 w 460"/>
              <a:gd name="T115" fmla="*/ 375 h 460"/>
              <a:gd name="T116" fmla="*/ 408 w 460"/>
              <a:gd name="T117" fmla="*/ 376 h 460"/>
              <a:gd name="T118" fmla="*/ 375 w 460"/>
              <a:gd name="T119" fmla="*/ 408 h 460"/>
              <a:gd name="T120" fmla="*/ 355 w 460"/>
              <a:gd name="T121" fmla="*/ 423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0" h="460">
                <a:moveTo>
                  <a:pt x="104" y="37"/>
                </a:moveTo>
                <a:lnTo>
                  <a:pt x="124" y="25"/>
                </a:lnTo>
                <a:lnTo>
                  <a:pt x="69" y="65"/>
                </a:lnTo>
                <a:lnTo>
                  <a:pt x="168" y="9"/>
                </a:lnTo>
                <a:lnTo>
                  <a:pt x="52" y="83"/>
                </a:lnTo>
                <a:lnTo>
                  <a:pt x="191" y="3"/>
                </a:lnTo>
                <a:lnTo>
                  <a:pt x="51" y="84"/>
                </a:lnTo>
                <a:lnTo>
                  <a:pt x="194" y="3"/>
                </a:lnTo>
                <a:lnTo>
                  <a:pt x="38" y="105"/>
                </a:lnTo>
                <a:lnTo>
                  <a:pt x="217" y="0"/>
                </a:lnTo>
                <a:lnTo>
                  <a:pt x="33" y="110"/>
                </a:lnTo>
                <a:lnTo>
                  <a:pt x="225" y="0"/>
                </a:lnTo>
                <a:lnTo>
                  <a:pt x="23" y="129"/>
                </a:lnTo>
                <a:lnTo>
                  <a:pt x="247" y="0"/>
                </a:lnTo>
                <a:lnTo>
                  <a:pt x="21" y="132"/>
                </a:lnTo>
                <a:lnTo>
                  <a:pt x="249" y="0"/>
                </a:lnTo>
                <a:lnTo>
                  <a:pt x="20" y="135"/>
                </a:lnTo>
                <a:lnTo>
                  <a:pt x="252" y="0"/>
                </a:lnTo>
                <a:lnTo>
                  <a:pt x="12" y="155"/>
                </a:lnTo>
                <a:lnTo>
                  <a:pt x="274" y="4"/>
                </a:lnTo>
                <a:lnTo>
                  <a:pt x="9" y="167"/>
                </a:lnTo>
                <a:lnTo>
                  <a:pt x="287" y="7"/>
                </a:lnTo>
                <a:lnTo>
                  <a:pt x="8" y="173"/>
                </a:lnTo>
                <a:lnTo>
                  <a:pt x="291" y="9"/>
                </a:lnTo>
                <a:lnTo>
                  <a:pt x="4" y="190"/>
                </a:lnTo>
                <a:lnTo>
                  <a:pt x="309" y="14"/>
                </a:lnTo>
                <a:lnTo>
                  <a:pt x="2" y="194"/>
                </a:lnTo>
                <a:lnTo>
                  <a:pt x="312" y="15"/>
                </a:lnTo>
                <a:lnTo>
                  <a:pt x="1" y="204"/>
                </a:lnTo>
                <a:lnTo>
                  <a:pt x="321" y="19"/>
                </a:lnTo>
                <a:lnTo>
                  <a:pt x="1" y="215"/>
                </a:lnTo>
                <a:lnTo>
                  <a:pt x="332" y="23"/>
                </a:lnTo>
                <a:lnTo>
                  <a:pt x="1" y="217"/>
                </a:lnTo>
                <a:lnTo>
                  <a:pt x="335" y="25"/>
                </a:lnTo>
                <a:lnTo>
                  <a:pt x="0" y="232"/>
                </a:lnTo>
                <a:lnTo>
                  <a:pt x="347" y="32"/>
                </a:lnTo>
                <a:lnTo>
                  <a:pt x="0" y="240"/>
                </a:lnTo>
                <a:lnTo>
                  <a:pt x="354" y="36"/>
                </a:lnTo>
                <a:lnTo>
                  <a:pt x="1" y="251"/>
                </a:lnTo>
                <a:lnTo>
                  <a:pt x="362" y="42"/>
                </a:lnTo>
                <a:lnTo>
                  <a:pt x="2" y="259"/>
                </a:lnTo>
                <a:lnTo>
                  <a:pt x="370" y="48"/>
                </a:lnTo>
                <a:lnTo>
                  <a:pt x="2" y="263"/>
                </a:lnTo>
                <a:lnTo>
                  <a:pt x="373" y="49"/>
                </a:lnTo>
                <a:lnTo>
                  <a:pt x="2" y="266"/>
                </a:lnTo>
                <a:lnTo>
                  <a:pt x="375" y="52"/>
                </a:lnTo>
                <a:lnTo>
                  <a:pt x="5" y="278"/>
                </a:lnTo>
                <a:lnTo>
                  <a:pt x="384" y="60"/>
                </a:lnTo>
                <a:lnTo>
                  <a:pt x="6" y="286"/>
                </a:lnTo>
                <a:lnTo>
                  <a:pt x="390" y="65"/>
                </a:lnTo>
                <a:lnTo>
                  <a:pt x="9" y="295"/>
                </a:lnTo>
                <a:lnTo>
                  <a:pt x="396" y="71"/>
                </a:lnTo>
                <a:lnTo>
                  <a:pt x="9" y="296"/>
                </a:lnTo>
                <a:lnTo>
                  <a:pt x="397" y="72"/>
                </a:lnTo>
                <a:lnTo>
                  <a:pt x="10" y="299"/>
                </a:lnTo>
                <a:lnTo>
                  <a:pt x="399" y="75"/>
                </a:lnTo>
                <a:lnTo>
                  <a:pt x="14" y="311"/>
                </a:lnTo>
                <a:lnTo>
                  <a:pt x="408" y="84"/>
                </a:lnTo>
                <a:lnTo>
                  <a:pt x="20" y="324"/>
                </a:lnTo>
                <a:lnTo>
                  <a:pt x="416" y="95"/>
                </a:lnTo>
                <a:lnTo>
                  <a:pt x="25" y="335"/>
                </a:lnTo>
                <a:lnTo>
                  <a:pt x="423" y="105"/>
                </a:lnTo>
                <a:lnTo>
                  <a:pt x="25" y="337"/>
                </a:lnTo>
                <a:lnTo>
                  <a:pt x="424" y="106"/>
                </a:lnTo>
                <a:lnTo>
                  <a:pt x="28" y="339"/>
                </a:lnTo>
                <a:lnTo>
                  <a:pt x="426" y="110"/>
                </a:lnTo>
                <a:lnTo>
                  <a:pt x="32" y="349"/>
                </a:lnTo>
                <a:lnTo>
                  <a:pt x="431" y="118"/>
                </a:lnTo>
                <a:lnTo>
                  <a:pt x="39" y="360"/>
                </a:lnTo>
                <a:lnTo>
                  <a:pt x="437" y="131"/>
                </a:lnTo>
                <a:lnTo>
                  <a:pt x="40" y="361"/>
                </a:lnTo>
                <a:lnTo>
                  <a:pt x="438" y="132"/>
                </a:lnTo>
                <a:lnTo>
                  <a:pt x="47" y="370"/>
                </a:lnTo>
                <a:lnTo>
                  <a:pt x="442" y="143"/>
                </a:lnTo>
                <a:lnTo>
                  <a:pt x="57" y="381"/>
                </a:lnTo>
                <a:lnTo>
                  <a:pt x="447" y="156"/>
                </a:lnTo>
                <a:lnTo>
                  <a:pt x="61" y="387"/>
                </a:lnTo>
                <a:lnTo>
                  <a:pt x="449" y="163"/>
                </a:lnTo>
                <a:lnTo>
                  <a:pt x="69" y="395"/>
                </a:lnTo>
                <a:lnTo>
                  <a:pt x="453" y="174"/>
                </a:lnTo>
                <a:lnTo>
                  <a:pt x="78" y="403"/>
                </a:lnTo>
                <a:lnTo>
                  <a:pt x="456" y="186"/>
                </a:lnTo>
                <a:lnTo>
                  <a:pt x="89" y="412"/>
                </a:lnTo>
                <a:lnTo>
                  <a:pt x="457" y="200"/>
                </a:lnTo>
                <a:lnTo>
                  <a:pt x="96" y="418"/>
                </a:lnTo>
                <a:lnTo>
                  <a:pt x="458" y="208"/>
                </a:lnTo>
                <a:lnTo>
                  <a:pt x="101" y="421"/>
                </a:lnTo>
                <a:lnTo>
                  <a:pt x="458" y="215"/>
                </a:lnTo>
                <a:lnTo>
                  <a:pt x="114" y="429"/>
                </a:lnTo>
                <a:lnTo>
                  <a:pt x="460" y="228"/>
                </a:lnTo>
                <a:lnTo>
                  <a:pt x="124" y="436"/>
                </a:lnTo>
                <a:lnTo>
                  <a:pt x="460" y="242"/>
                </a:lnTo>
                <a:lnTo>
                  <a:pt x="138" y="441"/>
                </a:lnTo>
                <a:lnTo>
                  <a:pt x="458" y="257"/>
                </a:lnTo>
                <a:lnTo>
                  <a:pt x="146" y="445"/>
                </a:lnTo>
                <a:lnTo>
                  <a:pt x="457" y="265"/>
                </a:lnTo>
                <a:lnTo>
                  <a:pt x="156" y="449"/>
                </a:lnTo>
                <a:lnTo>
                  <a:pt x="456" y="276"/>
                </a:lnTo>
                <a:lnTo>
                  <a:pt x="169" y="452"/>
                </a:lnTo>
                <a:lnTo>
                  <a:pt x="451" y="289"/>
                </a:lnTo>
                <a:lnTo>
                  <a:pt x="181" y="456"/>
                </a:lnTo>
                <a:lnTo>
                  <a:pt x="449" y="301"/>
                </a:lnTo>
                <a:lnTo>
                  <a:pt x="184" y="456"/>
                </a:lnTo>
                <a:lnTo>
                  <a:pt x="447" y="304"/>
                </a:lnTo>
                <a:lnTo>
                  <a:pt x="195" y="457"/>
                </a:lnTo>
                <a:lnTo>
                  <a:pt x="443" y="314"/>
                </a:lnTo>
                <a:lnTo>
                  <a:pt x="214" y="460"/>
                </a:lnTo>
                <a:lnTo>
                  <a:pt x="437" y="333"/>
                </a:lnTo>
                <a:lnTo>
                  <a:pt x="234" y="460"/>
                </a:lnTo>
                <a:lnTo>
                  <a:pt x="426" y="350"/>
                </a:lnTo>
                <a:lnTo>
                  <a:pt x="242" y="460"/>
                </a:lnTo>
                <a:lnTo>
                  <a:pt x="422" y="356"/>
                </a:lnTo>
                <a:lnTo>
                  <a:pt x="247" y="460"/>
                </a:lnTo>
                <a:lnTo>
                  <a:pt x="419" y="360"/>
                </a:lnTo>
                <a:lnTo>
                  <a:pt x="264" y="457"/>
                </a:lnTo>
                <a:lnTo>
                  <a:pt x="409" y="375"/>
                </a:lnTo>
                <a:lnTo>
                  <a:pt x="266" y="457"/>
                </a:lnTo>
                <a:lnTo>
                  <a:pt x="408" y="376"/>
                </a:lnTo>
                <a:lnTo>
                  <a:pt x="310" y="446"/>
                </a:lnTo>
                <a:lnTo>
                  <a:pt x="375" y="408"/>
                </a:lnTo>
                <a:lnTo>
                  <a:pt x="335" y="436"/>
                </a:lnTo>
                <a:lnTo>
                  <a:pt x="355" y="423"/>
                </a:lnTo>
              </a:path>
            </a:pathLst>
          </a:custGeom>
          <a:noFill/>
          <a:ln w="3175" cap="rnd">
            <a:solidFill>
              <a:schemeClr val="accent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1" name="组合 4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2567FEA1-C6CF-465A-89B3-5D903727ED9E}"/>
              </a:ext>
            </a:extLst>
          </p:cNvPr>
          <p:cNvGrpSpPr/>
          <p:nvPr/>
        </p:nvGrpSpPr>
        <p:grpSpPr>
          <a:xfrm>
            <a:off x="8591634" y="3890941"/>
            <a:ext cx="3628047" cy="909547"/>
            <a:chOff x="8292220" y="1736314"/>
            <a:chExt cx="3628047" cy="909547"/>
          </a:xfrm>
        </p:grpSpPr>
        <p:sp>
          <p:nvSpPr>
            <p:cNvPr id="45" name="文本框 44">
              <a:extLst>
                <a:ext uri="{FF2B5EF4-FFF2-40B4-BE49-F238E27FC236}">
                  <a16:creationId xmlns="" xmlns:a16="http://schemas.microsoft.com/office/drawing/2014/main" id="{C04500A3-B86A-4D01-8B53-C8FC1C5F563D}"/>
                </a:ext>
              </a:extLst>
            </p:cNvPr>
            <p:cNvSpPr txBox="1"/>
            <p:nvPr/>
          </p:nvSpPr>
          <p:spPr>
            <a:xfrm>
              <a:off x="8308501" y="1736314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行业领域细分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="" xmlns:a16="http://schemas.microsoft.com/office/drawing/2014/main" id="{4FE70F22-BEB7-4B7C-9C85-D35D6A39F856}"/>
                </a:ext>
              </a:extLst>
            </p:cNvPr>
            <p:cNvSpPr txBox="1"/>
            <p:nvPr/>
          </p:nvSpPr>
          <p:spPr>
            <a:xfrm>
              <a:off x="8292220" y="2043645"/>
              <a:ext cx="3628047" cy="602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电商，社交，游戏，视频，大数据，平台服务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2" name="组合 41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C5CBF0F4-F89D-473A-9EE1-F908DC175E67}"/>
              </a:ext>
            </a:extLst>
          </p:cNvPr>
          <p:cNvGrpSpPr/>
          <p:nvPr/>
        </p:nvGrpSpPr>
        <p:grpSpPr>
          <a:xfrm>
            <a:off x="-132640" y="3917625"/>
            <a:ext cx="3628047" cy="909547"/>
            <a:chOff x="8397180" y="1736314"/>
            <a:chExt cx="3628047" cy="909547"/>
          </a:xfrm>
        </p:grpSpPr>
        <p:sp>
          <p:nvSpPr>
            <p:cNvPr id="43" name="文本框 42">
              <a:extLst>
                <a:ext uri="{FF2B5EF4-FFF2-40B4-BE49-F238E27FC236}">
                  <a16:creationId xmlns="" xmlns:a16="http://schemas.microsoft.com/office/drawing/2014/main" id="{73FF9056-7301-46D1-B3C7-20D3230849D7}"/>
                </a:ext>
              </a:extLst>
            </p:cNvPr>
            <p:cNvSpPr txBox="1"/>
            <p:nvPr/>
          </p:nvSpPr>
          <p:spPr>
            <a:xfrm>
              <a:off x="10125988" y="1736314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后端能力细分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="" xmlns:a16="http://schemas.microsoft.com/office/drawing/2014/main" id="{0E481CD4-01C0-4543-A2BB-730D78EEF56F}"/>
                </a:ext>
              </a:extLst>
            </p:cNvPr>
            <p:cNvSpPr txBox="1"/>
            <p:nvPr/>
          </p:nvSpPr>
          <p:spPr>
            <a:xfrm>
              <a:off x="8397180" y="2043645"/>
              <a:ext cx="3628047" cy="602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pPr algn="r"/>
              <a:r>
                <a:rPr lang="zh-CN" altLang="en-US" sz="1400" dirty="0" smtClean="0">
                  <a:solidFill>
                    <a:schemeClr val="bg1"/>
                  </a:solidFill>
                </a:rPr>
                <a:t>命令行工具，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CURD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，跨语言协作，运维，性能感知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组合 48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36C254EA-5483-4B77-8248-6B65EE360BA7}"/>
              </a:ext>
            </a:extLst>
          </p:cNvPr>
          <p:cNvGrpSpPr/>
          <p:nvPr/>
        </p:nvGrpSpPr>
        <p:grpSpPr>
          <a:xfrm>
            <a:off x="7926184" y="2410269"/>
            <a:ext cx="3628047" cy="951531"/>
            <a:chOff x="8397180" y="1736314"/>
            <a:chExt cx="3628047" cy="951531"/>
          </a:xfrm>
        </p:grpSpPr>
        <p:sp>
          <p:nvSpPr>
            <p:cNvPr id="53" name="文本框 52">
              <a:extLst>
                <a:ext uri="{FF2B5EF4-FFF2-40B4-BE49-F238E27FC236}">
                  <a16:creationId xmlns="" xmlns:a16="http://schemas.microsoft.com/office/drawing/2014/main" id="{AFC72832-E221-4AC5-951D-ECF6901B6C09}"/>
                </a:ext>
              </a:extLst>
            </p:cNvPr>
            <p:cNvSpPr txBox="1"/>
            <p:nvPr/>
          </p:nvSpPr>
          <p:spPr>
            <a:xfrm>
              <a:off x="8402965" y="1736314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软技能细分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="" xmlns:a16="http://schemas.microsoft.com/office/drawing/2014/main" id="{19D392F6-865A-4842-B320-190C7E5D8759}"/>
                </a:ext>
              </a:extLst>
            </p:cNvPr>
            <p:cNvSpPr txBox="1"/>
            <p:nvPr/>
          </p:nvSpPr>
          <p:spPr>
            <a:xfrm>
              <a:off x="8397180" y="2085629"/>
              <a:ext cx="3628047" cy="602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代码管理，抽象能力，组织协调，需求理解。攻关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能力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，数据结构，算法，计算机基础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0" name="组合 49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78182E1D-465A-4EB9-A257-ED3B0358B710}"/>
              </a:ext>
            </a:extLst>
          </p:cNvPr>
          <p:cNvGrpSpPr/>
          <p:nvPr/>
        </p:nvGrpSpPr>
        <p:grpSpPr>
          <a:xfrm>
            <a:off x="714488" y="2410269"/>
            <a:ext cx="3628047" cy="909547"/>
            <a:chOff x="8397180" y="1736314"/>
            <a:chExt cx="3628047" cy="909547"/>
          </a:xfrm>
        </p:grpSpPr>
        <p:sp>
          <p:nvSpPr>
            <p:cNvPr id="51" name="文本框 50">
              <a:extLst>
                <a:ext uri="{FF2B5EF4-FFF2-40B4-BE49-F238E27FC236}">
                  <a16:creationId xmlns="" xmlns:a16="http://schemas.microsoft.com/office/drawing/2014/main" id="{1F6457AE-7B8C-4C94-B4A4-557D4BC8C16D}"/>
                </a:ext>
              </a:extLst>
            </p:cNvPr>
            <p:cNvSpPr txBox="1"/>
            <p:nvPr/>
          </p:nvSpPr>
          <p:spPr>
            <a:xfrm>
              <a:off x="10125988" y="1736314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前端能力细分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="" xmlns:a16="http://schemas.microsoft.com/office/drawing/2014/main" id="{56286434-DF7A-48E1-BEBA-C5309B3F118D}"/>
                </a:ext>
              </a:extLst>
            </p:cNvPr>
            <p:cNvSpPr txBox="1"/>
            <p:nvPr/>
          </p:nvSpPr>
          <p:spPr>
            <a:xfrm>
              <a:off x="8397180" y="2043645"/>
              <a:ext cx="3628047" cy="602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pPr algn="r"/>
              <a:r>
                <a:rPr lang="zh-CN" altLang="en-US" sz="1400" dirty="0" smtClean="0">
                  <a:solidFill>
                    <a:schemeClr val="bg1"/>
                  </a:solidFill>
                </a:rPr>
                <a:t>基础，框架，语言，规范，组件，用户体验，不同端的开发经验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文本框 73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120FECAA-892A-423A-A353-AA8F75D3CE17}"/>
              </a:ext>
            </a:extLst>
          </p:cNvPr>
          <p:cNvSpPr txBox="1"/>
          <p:nvPr/>
        </p:nvSpPr>
        <p:spPr>
          <a:xfrm>
            <a:off x="3996928" y="4072115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01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7" name="文本框 5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BDE81428-30BE-464B-9DF4-37E88B95A288}"/>
              </a:ext>
            </a:extLst>
          </p:cNvPr>
          <p:cNvSpPr txBox="1"/>
          <p:nvPr/>
        </p:nvSpPr>
        <p:spPr>
          <a:xfrm>
            <a:off x="4843082" y="2973559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8" name="文本框 57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961CE0A7-CA8B-4F53-A69B-BDF7C15FDF26}"/>
              </a:ext>
            </a:extLst>
          </p:cNvPr>
          <p:cNvSpPr txBox="1"/>
          <p:nvPr/>
        </p:nvSpPr>
        <p:spPr>
          <a:xfrm>
            <a:off x="6598772" y="2973559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9" name="文本框 58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359CB2FC-DCA3-4A62-A391-0F3D471A3B9F}"/>
              </a:ext>
            </a:extLst>
          </p:cNvPr>
          <p:cNvSpPr txBox="1"/>
          <p:nvPr/>
        </p:nvSpPr>
        <p:spPr>
          <a:xfrm>
            <a:off x="7507193" y="4071002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04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e7d195523061f1c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 hidden="1">
            <a:extLst>
              <a:ext uri="{FF2B5EF4-FFF2-40B4-BE49-F238E27FC236}">
                <a16:creationId xmlns="" xmlns:a16="http://schemas.microsoft.com/office/drawing/2014/main" id="{2E99692B-3676-45E4-A680-139438771373}"/>
              </a:ext>
            </a:extLst>
          </p:cNvPr>
          <p:cNvSpPr txBox="1"/>
          <p:nvPr/>
        </p:nvSpPr>
        <p:spPr>
          <a:xfrm>
            <a:off x="-355600" y="1803400"/>
            <a:ext cx="29892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e7d195523061f1c07797a755f80b33936a4bdb71a1e2e9b3B62BFFCC95B79A52B69A880DC502B9E829A24DBA5CC298944ED7C125A3C86A656AA7F644DB8944AD014E04A9878B8132B29416743944FF5DF7B305328D74A606473A2245CF56CC8645AB564CB57661BDFEEB7A97C9C70052F858D888A9303BD944E31C4FEC3188E7FD6EC68044F9A740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79284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538D2CB1-0FF1-4709-B189-01E31AAB0E67}"/>
              </a:ext>
            </a:extLst>
          </p:cNvPr>
          <p:cNvGrpSpPr/>
          <p:nvPr/>
        </p:nvGrpSpPr>
        <p:grpSpPr>
          <a:xfrm>
            <a:off x="5520055" y="1082174"/>
            <a:ext cx="755650" cy="1035050"/>
            <a:chOff x="2237661" y="2909888"/>
            <a:chExt cx="755650" cy="1035050"/>
          </a:xfrm>
        </p:grpSpPr>
        <p:sp>
          <p:nvSpPr>
            <p:cNvPr id="220" name="Freeform 53">
              <a:extLst>
                <a:ext uri="{FF2B5EF4-FFF2-40B4-BE49-F238E27FC236}">
                  <a16:creationId xmlns="" xmlns:a16="http://schemas.microsoft.com/office/drawing/2014/main" id="{94487E95-AF85-4100-ADF1-70DB5572C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661" y="3179763"/>
              <a:ext cx="336550" cy="334963"/>
            </a:xfrm>
            <a:custGeom>
              <a:avLst/>
              <a:gdLst>
                <a:gd name="T0" fmla="*/ 51 w 212"/>
                <a:gd name="T1" fmla="*/ 16 h 211"/>
                <a:gd name="T2" fmla="*/ 55 w 212"/>
                <a:gd name="T3" fmla="*/ 14 h 211"/>
                <a:gd name="T4" fmla="*/ 19 w 212"/>
                <a:gd name="T5" fmla="*/ 46 h 211"/>
                <a:gd name="T6" fmla="*/ 99 w 212"/>
                <a:gd name="T7" fmla="*/ 0 h 211"/>
                <a:gd name="T8" fmla="*/ 14 w 212"/>
                <a:gd name="T9" fmla="*/ 53 h 211"/>
                <a:gd name="T10" fmla="*/ 107 w 212"/>
                <a:gd name="T11" fmla="*/ 0 h 211"/>
                <a:gd name="T12" fmla="*/ 7 w 212"/>
                <a:gd name="T13" fmla="*/ 68 h 211"/>
                <a:gd name="T14" fmla="*/ 122 w 212"/>
                <a:gd name="T15" fmla="*/ 1 h 211"/>
                <a:gd name="T16" fmla="*/ 6 w 212"/>
                <a:gd name="T17" fmla="*/ 75 h 211"/>
                <a:gd name="T18" fmla="*/ 129 w 212"/>
                <a:gd name="T19" fmla="*/ 3 h 211"/>
                <a:gd name="T20" fmla="*/ 3 w 212"/>
                <a:gd name="T21" fmla="*/ 82 h 211"/>
                <a:gd name="T22" fmla="*/ 136 w 212"/>
                <a:gd name="T23" fmla="*/ 4 h 211"/>
                <a:gd name="T24" fmla="*/ 2 w 212"/>
                <a:gd name="T25" fmla="*/ 87 h 211"/>
                <a:gd name="T26" fmla="*/ 143 w 212"/>
                <a:gd name="T27" fmla="*/ 7 h 211"/>
                <a:gd name="T28" fmla="*/ 2 w 212"/>
                <a:gd name="T29" fmla="*/ 91 h 211"/>
                <a:gd name="T30" fmla="*/ 147 w 212"/>
                <a:gd name="T31" fmla="*/ 8 h 211"/>
                <a:gd name="T32" fmla="*/ 0 w 212"/>
                <a:gd name="T33" fmla="*/ 106 h 211"/>
                <a:gd name="T34" fmla="*/ 160 w 212"/>
                <a:gd name="T35" fmla="*/ 15 h 211"/>
                <a:gd name="T36" fmla="*/ 2 w 212"/>
                <a:gd name="T37" fmla="*/ 120 h 211"/>
                <a:gd name="T38" fmla="*/ 171 w 212"/>
                <a:gd name="T39" fmla="*/ 22 h 211"/>
                <a:gd name="T40" fmla="*/ 2 w 212"/>
                <a:gd name="T41" fmla="*/ 124 h 211"/>
                <a:gd name="T42" fmla="*/ 174 w 212"/>
                <a:gd name="T43" fmla="*/ 25 h 211"/>
                <a:gd name="T44" fmla="*/ 4 w 212"/>
                <a:gd name="T45" fmla="*/ 135 h 211"/>
                <a:gd name="T46" fmla="*/ 182 w 212"/>
                <a:gd name="T47" fmla="*/ 33 h 211"/>
                <a:gd name="T48" fmla="*/ 4 w 212"/>
                <a:gd name="T49" fmla="*/ 135 h 211"/>
                <a:gd name="T50" fmla="*/ 182 w 212"/>
                <a:gd name="T51" fmla="*/ 33 h 211"/>
                <a:gd name="T52" fmla="*/ 7 w 212"/>
                <a:gd name="T53" fmla="*/ 143 h 211"/>
                <a:gd name="T54" fmla="*/ 188 w 212"/>
                <a:gd name="T55" fmla="*/ 38 h 211"/>
                <a:gd name="T56" fmla="*/ 10 w 212"/>
                <a:gd name="T57" fmla="*/ 148 h 211"/>
                <a:gd name="T58" fmla="*/ 192 w 212"/>
                <a:gd name="T59" fmla="*/ 44 h 211"/>
                <a:gd name="T60" fmla="*/ 11 w 212"/>
                <a:gd name="T61" fmla="*/ 152 h 211"/>
                <a:gd name="T62" fmla="*/ 194 w 212"/>
                <a:gd name="T63" fmla="*/ 48 h 211"/>
                <a:gd name="T64" fmla="*/ 18 w 212"/>
                <a:gd name="T65" fmla="*/ 163 h 211"/>
                <a:gd name="T66" fmla="*/ 200 w 212"/>
                <a:gd name="T67" fmla="*/ 59 h 211"/>
                <a:gd name="T68" fmla="*/ 24 w 212"/>
                <a:gd name="T69" fmla="*/ 171 h 211"/>
                <a:gd name="T70" fmla="*/ 205 w 212"/>
                <a:gd name="T71" fmla="*/ 68 h 211"/>
                <a:gd name="T72" fmla="*/ 28 w 212"/>
                <a:gd name="T73" fmla="*/ 177 h 211"/>
                <a:gd name="T74" fmla="*/ 207 w 212"/>
                <a:gd name="T75" fmla="*/ 73 h 211"/>
                <a:gd name="T76" fmla="*/ 39 w 212"/>
                <a:gd name="T77" fmla="*/ 186 h 211"/>
                <a:gd name="T78" fmla="*/ 211 w 212"/>
                <a:gd name="T79" fmla="*/ 87 h 211"/>
                <a:gd name="T80" fmla="*/ 41 w 212"/>
                <a:gd name="T81" fmla="*/ 189 h 211"/>
                <a:gd name="T82" fmla="*/ 211 w 212"/>
                <a:gd name="T83" fmla="*/ 91 h 211"/>
                <a:gd name="T84" fmla="*/ 54 w 212"/>
                <a:gd name="T85" fmla="*/ 197 h 211"/>
                <a:gd name="T86" fmla="*/ 212 w 212"/>
                <a:gd name="T87" fmla="*/ 105 h 211"/>
                <a:gd name="T88" fmla="*/ 63 w 212"/>
                <a:gd name="T89" fmla="*/ 201 h 211"/>
                <a:gd name="T90" fmla="*/ 211 w 212"/>
                <a:gd name="T91" fmla="*/ 116 h 211"/>
                <a:gd name="T92" fmla="*/ 78 w 212"/>
                <a:gd name="T93" fmla="*/ 207 h 211"/>
                <a:gd name="T94" fmla="*/ 208 w 212"/>
                <a:gd name="T95" fmla="*/ 132 h 211"/>
                <a:gd name="T96" fmla="*/ 93 w 212"/>
                <a:gd name="T97" fmla="*/ 209 h 211"/>
                <a:gd name="T98" fmla="*/ 204 w 212"/>
                <a:gd name="T99" fmla="*/ 145 h 211"/>
                <a:gd name="T100" fmla="*/ 110 w 212"/>
                <a:gd name="T101" fmla="*/ 211 h 211"/>
                <a:gd name="T102" fmla="*/ 196 w 212"/>
                <a:gd name="T103" fmla="*/ 160 h 211"/>
                <a:gd name="T104" fmla="*/ 119 w 212"/>
                <a:gd name="T105" fmla="*/ 209 h 211"/>
                <a:gd name="T106" fmla="*/ 190 w 212"/>
                <a:gd name="T107" fmla="*/ 169 h 211"/>
                <a:gd name="T108" fmla="*/ 149 w 212"/>
                <a:gd name="T109" fmla="*/ 201 h 211"/>
                <a:gd name="T110" fmla="*/ 167 w 212"/>
                <a:gd name="T111" fmla="*/ 190 h 211"/>
                <a:gd name="T112" fmla="*/ 158 w 212"/>
                <a:gd name="T113" fmla="*/ 197 h 211"/>
                <a:gd name="T114" fmla="*/ 162 w 212"/>
                <a:gd name="T115" fmla="*/ 19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" h="211">
                  <a:moveTo>
                    <a:pt x="51" y="16"/>
                  </a:moveTo>
                  <a:lnTo>
                    <a:pt x="55" y="14"/>
                  </a:lnTo>
                  <a:lnTo>
                    <a:pt x="19" y="46"/>
                  </a:lnTo>
                  <a:lnTo>
                    <a:pt x="99" y="0"/>
                  </a:lnTo>
                  <a:lnTo>
                    <a:pt x="14" y="53"/>
                  </a:lnTo>
                  <a:lnTo>
                    <a:pt x="107" y="0"/>
                  </a:lnTo>
                  <a:lnTo>
                    <a:pt x="7" y="68"/>
                  </a:lnTo>
                  <a:lnTo>
                    <a:pt x="122" y="1"/>
                  </a:lnTo>
                  <a:lnTo>
                    <a:pt x="6" y="75"/>
                  </a:lnTo>
                  <a:lnTo>
                    <a:pt x="129" y="3"/>
                  </a:lnTo>
                  <a:lnTo>
                    <a:pt x="3" y="82"/>
                  </a:lnTo>
                  <a:lnTo>
                    <a:pt x="136" y="4"/>
                  </a:lnTo>
                  <a:lnTo>
                    <a:pt x="2" y="87"/>
                  </a:lnTo>
                  <a:lnTo>
                    <a:pt x="143" y="7"/>
                  </a:lnTo>
                  <a:lnTo>
                    <a:pt x="2" y="91"/>
                  </a:lnTo>
                  <a:lnTo>
                    <a:pt x="147" y="8"/>
                  </a:lnTo>
                  <a:lnTo>
                    <a:pt x="0" y="106"/>
                  </a:lnTo>
                  <a:lnTo>
                    <a:pt x="160" y="15"/>
                  </a:lnTo>
                  <a:lnTo>
                    <a:pt x="2" y="120"/>
                  </a:lnTo>
                  <a:lnTo>
                    <a:pt x="171" y="22"/>
                  </a:lnTo>
                  <a:lnTo>
                    <a:pt x="2" y="124"/>
                  </a:lnTo>
                  <a:lnTo>
                    <a:pt x="174" y="25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7" y="143"/>
                  </a:lnTo>
                  <a:lnTo>
                    <a:pt x="188" y="38"/>
                  </a:lnTo>
                  <a:lnTo>
                    <a:pt x="10" y="148"/>
                  </a:lnTo>
                  <a:lnTo>
                    <a:pt x="192" y="44"/>
                  </a:lnTo>
                  <a:lnTo>
                    <a:pt x="11" y="152"/>
                  </a:lnTo>
                  <a:lnTo>
                    <a:pt x="194" y="48"/>
                  </a:lnTo>
                  <a:lnTo>
                    <a:pt x="18" y="163"/>
                  </a:lnTo>
                  <a:lnTo>
                    <a:pt x="200" y="59"/>
                  </a:lnTo>
                  <a:lnTo>
                    <a:pt x="24" y="171"/>
                  </a:lnTo>
                  <a:lnTo>
                    <a:pt x="205" y="68"/>
                  </a:lnTo>
                  <a:lnTo>
                    <a:pt x="28" y="177"/>
                  </a:lnTo>
                  <a:lnTo>
                    <a:pt x="207" y="73"/>
                  </a:lnTo>
                  <a:lnTo>
                    <a:pt x="39" y="186"/>
                  </a:lnTo>
                  <a:lnTo>
                    <a:pt x="211" y="87"/>
                  </a:lnTo>
                  <a:lnTo>
                    <a:pt x="41" y="189"/>
                  </a:lnTo>
                  <a:lnTo>
                    <a:pt x="211" y="91"/>
                  </a:lnTo>
                  <a:lnTo>
                    <a:pt x="54" y="197"/>
                  </a:lnTo>
                  <a:lnTo>
                    <a:pt x="212" y="105"/>
                  </a:lnTo>
                  <a:lnTo>
                    <a:pt x="63" y="201"/>
                  </a:lnTo>
                  <a:lnTo>
                    <a:pt x="211" y="116"/>
                  </a:lnTo>
                  <a:lnTo>
                    <a:pt x="78" y="207"/>
                  </a:lnTo>
                  <a:lnTo>
                    <a:pt x="208" y="132"/>
                  </a:lnTo>
                  <a:lnTo>
                    <a:pt x="93" y="209"/>
                  </a:lnTo>
                  <a:lnTo>
                    <a:pt x="204" y="145"/>
                  </a:lnTo>
                  <a:lnTo>
                    <a:pt x="110" y="211"/>
                  </a:lnTo>
                  <a:lnTo>
                    <a:pt x="196" y="160"/>
                  </a:lnTo>
                  <a:lnTo>
                    <a:pt x="119" y="209"/>
                  </a:lnTo>
                  <a:lnTo>
                    <a:pt x="190" y="169"/>
                  </a:lnTo>
                  <a:lnTo>
                    <a:pt x="149" y="201"/>
                  </a:lnTo>
                  <a:lnTo>
                    <a:pt x="167" y="190"/>
                  </a:lnTo>
                  <a:lnTo>
                    <a:pt x="158" y="197"/>
                  </a:lnTo>
                  <a:lnTo>
                    <a:pt x="162" y="194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54">
              <a:extLst>
                <a:ext uri="{FF2B5EF4-FFF2-40B4-BE49-F238E27FC236}">
                  <a16:creationId xmlns="" xmlns:a16="http://schemas.microsoft.com/office/drawing/2014/main" id="{350CF618-76DC-4F2A-BC2D-742C08A48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923" y="3046413"/>
              <a:ext cx="268288" cy="265113"/>
            </a:xfrm>
            <a:custGeom>
              <a:avLst/>
              <a:gdLst>
                <a:gd name="T0" fmla="*/ 40 w 169"/>
                <a:gd name="T1" fmla="*/ 12 h 167"/>
                <a:gd name="T2" fmla="*/ 44 w 169"/>
                <a:gd name="T3" fmla="*/ 9 h 167"/>
                <a:gd name="T4" fmla="*/ 22 w 169"/>
                <a:gd name="T5" fmla="*/ 27 h 167"/>
                <a:gd name="T6" fmla="*/ 67 w 169"/>
                <a:gd name="T7" fmla="*/ 1 h 167"/>
                <a:gd name="T8" fmla="*/ 7 w 169"/>
                <a:gd name="T9" fmla="*/ 50 h 167"/>
                <a:gd name="T10" fmla="*/ 93 w 169"/>
                <a:gd name="T11" fmla="*/ 0 h 167"/>
                <a:gd name="T12" fmla="*/ 4 w 169"/>
                <a:gd name="T13" fmla="*/ 57 h 167"/>
                <a:gd name="T14" fmla="*/ 102 w 169"/>
                <a:gd name="T15" fmla="*/ 1 h 167"/>
                <a:gd name="T16" fmla="*/ 0 w 169"/>
                <a:gd name="T17" fmla="*/ 73 h 167"/>
                <a:gd name="T18" fmla="*/ 117 w 169"/>
                <a:gd name="T19" fmla="*/ 7 h 167"/>
                <a:gd name="T20" fmla="*/ 0 w 169"/>
                <a:gd name="T21" fmla="*/ 80 h 167"/>
                <a:gd name="T22" fmla="*/ 123 w 169"/>
                <a:gd name="T23" fmla="*/ 9 h 167"/>
                <a:gd name="T24" fmla="*/ 0 w 169"/>
                <a:gd name="T25" fmla="*/ 81 h 167"/>
                <a:gd name="T26" fmla="*/ 125 w 169"/>
                <a:gd name="T27" fmla="*/ 9 h 167"/>
                <a:gd name="T28" fmla="*/ 0 w 169"/>
                <a:gd name="T29" fmla="*/ 87 h 167"/>
                <a:gd name="T30" fmla="*/ 129 w 169"/>
                <a:gd name="T31" fmla="*/ 12 h 167"/>
                <a:gd name="T32" fmla="*/ 0 w 169"/>
                <a:gd name="T33" fmla="*/ 90 h 167"/>
                <a:gd name="T34" fmla="*/ 132 w 169"/>
                <a:gd name="T35" fmla="*/ 15 h 167"/>
                <a:gd name="T36" fmla="*/ 0 w 169"/>
                <a:gd name="T37" fmla="*/ 90 h 167"/>
                <a:gd name="T38" fmla="*/ 132 w 169"/>
                <a:gd name="T39" fmla="*/ 15 h 167"/>
                <a:gd name="T40" fmla="*/ 0 w 169"/>
                <a:gd name="T41" fmla="*/ 90 h 167"/>
                <a:gd name="T42" fmla="*/ 132 w 169"/>
                <a:gd name="T43" fmla="*/ 15 h 167"/>
                <a:gd name="T44" fmla="*/ 2 w 169"/>
                <a:gd name="T45" fmla="*/ 103 h 167"/>
                <a:gd name="T46" fmla="*/ 141 w 169"/>
                <a:gd name="T47" fmla="*/ 23 h 167"/>
                <a:gd name="T48" fmla="*/ 4 w 169"/>
                <a:gd name="T49" fmla="*/ 109 h 167"/>
                <a:gd name="T50" fmla="*/ 147 w 169"/>
                <a:gd name="T51" fmla="*/ 27 h 167"/>
                <a:gd name="T52" fmla="*/ 7 w 169"/>
                <a:gd name="T53" fmla="*/ 118 h 167"/>
                <a:gd name="T54" fmla="*/ 152 w 169"/>
                <a:gd name="T55" fmla="*/ 34 h 167"/>
                <a:gd name="T56" fmla="*/ 13 w 169"/>
                <a:gd name="T57" fmla="*/ 128 h 167"/>
                <a:gd name="T58" fmla="*/ 159 w 169"/>
                <a:gd name="T59" fmla="*/ 43 h 167"/>
                <a:gd name="T60" fmla="*/ 18 w 169"/>
                <a:gd name="T61" fmla="*/ 136 h 167"/>
                <a:gd name="T62" fmla="*/ 163 w 169"/>
                <a:gd name="T63" fmla="*/ 53 h 167"/>
                <a:gd name="T64" fmla="*/ 24 w 169"/>
                <a:gd name="T65" fmla="*/ 141 h 167"/>
                <a:gd name="T66" fmla="*/ 166 w 169"/>
                <a:gd name="T67" fmla="*/ 60 h 167"/>
                <a:gd name="T68" fmla="*/ 25 w 169"/>
                <a:gd name="T69" fmla="*/ 144 h 167"/>
                <a:gd name="T70" fmla="*/ 166 w 169"/>
                <a:gd name="T71" fmla="*/ 64 h 167"/>
                <a:gd name="T72" fmla="*/ 28 w 169"/>
                <a:gd name="T73" fmla="*/ 147 h 167"/>
                <a:gd name="T74" fmla="*/ 167 w 169"/>
                <a:gd name="T75" fmla="*/ 66 h 167"/>
                <a:gd name="T76" fmla="*/ 32 w 169"/>
                <a:gd name="T77" fmla="*/ 149 h 167"/>
                <a:gd name="T78" fmla="*/ 169 w 169"/>
                <a:gd name="T79" fmla="*/ 72 h 167"/>
                <a:gd name="T80" fmla="*/ 36 w 169"/>
                <a:gd name="T81" fmla="*/ 152 h 167"/>
                <a:gd name="T82" fmla="*/ 169 w 169"/>
                <a:gd name="T83" fmla="*/ 76 h 167"/>
                <a:gd name="T84" fmla="*/ 37 w 169"/>
                <a:gd name="T85" fmla="*/ 153 h 167"/>
                <a:gd name="T86" fmla="*/ 169 w 169"/>
                <a:gd name="T87" fmla="*/ 77 h 167"/>
                <a:gd name="T88" fmla="*/ 44 w 169"/>
                <a:gd name="T89" fmla="*/ 157 h 167"/>
                <a:gd name="T90" fmla="*/ 169 w 169"/>
                <a:gd name="T91" fmla="*/ 87 h 167"/>
                <a:gd name="T92" fmla="*/ 48 w 169"/>
                <a:gd name="T93" fmla="*/ 159 h 167"/>
                <a:gd name="T94" fmla="*/ 169 w 169"/>
                <a:gd name="T95" fmla="*/ 90 h 167"/>
                <a:gd name="T96" fmla="*/ 48 w 169"/>
                <a:gd name="T97" fmla="*/ 160 h 167"/>
                <a:gd name="T98" fmla="*/ 169 w 169"/>
                <a:gd name="T99" fmla="*/ 91 h 167"/>
                <a:gd name="T100" fmla="*/ 65 w 169"/>
                <a:gd name="T101" fmla="*/ 166 h 167"/>
                <a:gd name="T102" fmla="*/ 166 w 169"/>
                <a:gd name="T103" fmla="*/ 107 h 167"/>
                <a:gd name="T104" fmla="*/ 77 w 169"/>
                <a:gd name="T105" fmla="*/ 167 h 167"/>
                <a:gd name="T106" fmla="*/ 162 w 169"/>
                <a:gd name="T107" fmla="*/ 118 h 167"/>
                <a:gd name="T108" fmla="*/ 102 w 169"/>
                <a:gd name="T109" fmla="*/ 166 h 167"/>
                <a:gd name="T110" fmla="*/ 147 w 169"/>
                <a:gd name="T111" fmla="*/ 140 h 167"/>
                <a:gd name="T112" fmla="*/ 125 w 169"/>
                <a:gd name="T113" fmla="*/ 157 h 167"/>
                <a:gd name="T114" fmla="*/ 129 w 169"/>
                <a:gd name="T115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9" h="167">
                  <a:moveTo>
                    <a:pt x="40" y="12"/>
                  </a:moveTo>
                  <a:lnTo>
                    <a:pt x="44" y="9"/>
                  </a:lnTo>
                  <a:lnTo>
                    <a:pt x="22" y="27"/>
                  </a:lnTo>
                  <a:lnTo>
                    <a:pt x="67" y="1"/>
                  </a:lnTo>
                  <a:lnTo>
                    <a:pt x="7" y="50"/>
                  </a:lnTo>
                  <a:lnTo>
                    <a:pt x="93" y="0"/>
                  </a:lnTo>
                  <a:lnTo>
                    <a:pt x="4" y="57"/>
                  </a:lnTo>
                  <a:lnTo>
                    <a:pt x="102" y="1"/>
                  </a:lnTo>
                  <a:lnTo>
                    <a:pt x="0" y="73"/>
                  </a:lnTo>
                  <a:lnTo>
                    <a:pt x="117" y="7"/>
                  </a:lnTo>
                  <a:lnTo>
                    <a:pt x="0" y="80"/>
                  </a:lnTo>
                  <a:lnTo>
                    <a:pt x="123" y="9"/>
                  </a:lnTo>
                  <a:lnTo>
                    <a:pt x="0" y="81"/>
                  </a:lnTo>
                  <a:lnTo>
                    <a:pt x="125" y="9"/>
                  </a:lnTo>
                  <a:lnTo>
                    <a:pt x="0" y="87"/>
                  </a:lnTo>
                  <a:lnTo>
                    <a:pt x="129" y="12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2" y="103"/>
                  </a:lnTo>
                  <a:lnTo>
                    <a:pt x="141" y="23"/>
                  </a:lnTo>
                  <a:lnTo>
                    <a:pt x="4" y="109"/>
                  </a:lnTo>
                  <a:lnTo>
                    <a:pt x="147" y="27"/>
                  </a:lnTo>
                  <a:lnTo>
                    <a:pt x="7" y="118"/>
                  </a:lnTo>
                  <a:lnTo>
                    <a:pt x="152" y="34"/>
                  </a:lnTo>
                  <a:lnTo>
                    <a:pt x="13" y="128"/>
                  </a:lnTo>
                  <a:lnTo>
                    <a:pt x="159" y="43"/>
                  </a:lnTo>
                  <a:lnTo>
                    <a:pt x="18" y="136"/>
                  </a:lnTo>
                  <a:lnTo>
                    <a:pt x="163" y="53"/>
                  </a:lnTo>
                  <a:lnTo>
                    <a:pt x="24" y="141"/>
                  </a:lnTo>
                  <a:lnTo>
                    <a:pt x="166" y="60"/>
                  </a:lnTo>
                  <a:lnTo>
                    <a:pt x="25" y="144"/>
                  </a:lnTo>
                  <a:lnTo>
                    <a:pt x="166" y="64"/>
                  </a:lnTo>
                  <a:lnTo>
                    <a:pt x="28" y="147"/>
                  </a:lnTo>
                  <a:lnTo>
                    <a:pt x="167" y="66"/>
                  </a:lnTo>
                  <a:lnTo>
                    <a:pt x="32" y="149"/>
                  </a:lnTo>
                  <a:lnTo>
                    <a:pt x="169" y="72"/>
                  </a:lnTo>
                  <a:lnTo>
                    <a:pt x="36" y="152"/>
                  </a:lnTo>
                  <a:lnTo>
                    <a:pt x="169" y="76"/>
                  </a:lnTo>
                  <a:lnTo>
                    <a:pt x="37" y="153"/>
                  </a:lnTo>
                  <a:lnTo>
                    <a:pt x="169" y="77"/>
                  </a:lnTo>
                  <a:lnTo>
                    <a:pt x="44" y="157"/>
                  </a:lnTo>
                  <a:lnTo>
                    <a:pt x="169" y="87"/>
                  </a:lnTo>
                  <a:lnTo>
                    <a:pt x="48" y="159"/>
                  </a:lnTo>
                  <a:lnTo>
                    <a:pt x="169" y="90"/>
                  </a:lnTo>
                  <a:lnTo>
                    <a:pt x="48" y="160"/>
                  </a:lnTo>
                  <a:lnTo>
                    <a:pt x="169" y="91"/>
                  </a:lnTo>
                  <a:lnTo>
                    <a:pt x="65" y="166"/>
                  </a:lnTo>
                  <a:lnTo>
                    <a:pt x="166" y="107"/>
                  </a:lnTo>
                  <a:lnTo>
                    <a:pt x="77" y="167"/>
                  </a:lnTo>
                  <a:lnTo>
                    <a:pt x="162" y="118"/>
                  </a:lnTo>
                  <a:lnTo>
                    <a:pt x="102" y="166"/>
                  </a:lnTo>
                  <a:lnTo>
                    <a:pt x="147" y="140"/>
                  </a:lnTo>
                  <a:lnTo>
                    <a:pt x="125" y="157"/>
                  </a:lnTo>
                  <a:lnTo>
                    <a:pt x="129" y="155"/>
                  </a:lnTo>
                </a:path>
              </a:pathLst>
            </a:cu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5">
              <a:extLst>
                <a:ext uri="{FF2B5EF4-FFF2-40B4-BE49-F238E27FC236}">
                  <a16:creationId xmlns="" xmlns:a16="http://schemas.microsoft.com/office/drawing/2014/main" id="{FF99A911-7E8B-4B19-866B-6526C4886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211" y="2909888"/>
              <a:ext cx="171450" cy="171450"/>
            </a:xfrm>
            <a:custGeom>
              <a:avLst/>
              <a:gdLst>
                <a:gd name="T0" fmla="*/ 25 w 108"/>
                <a:gd name="T1" fmla="*/ 8 h 108"/>
                <a:gd name="T2" fmla="*/ 32 w 108"/>
                <a:gd name="T3" fmla="*/ 4 h 108"/>
                <a:gd name="T4" fmla="*/ 15 w 108"/>
                <a:gd name="T5" fmla="*/ 17 h 108"/>
                <a:gd name="T6" fmla="*/ 43 w 108"/>
                <a:gd name="T7" fmla="*/ 2 h 108"/>
                <a:gd name="T8" fmla="*/ 4 w 108"/>
                <a:gd name="T9" fmla="*/ 32 h 108"/>
                <a:gd name="T10" fmla="*/ 59 w 108"/>
                <a:gd name="T11" fmla="*/ 0 h 108"/>
                <a:gd name="T12" fmla="*/ 2 w 108"/>
                <a:gd name="T13" fmla="*/ 41 h 108"/>
                <a:gd name="T14" fmla="*/ 70 w 108"/>
                <a:gd name="T15" fmla="*/ 2 h 108"/>
                <a:gd name="T16" fmla="*/ 0 w 108"/>
                <a:gd name="T17" fmla="*/ 57 h 108"/>
                <a:gd name="T18" fmla="*/ 84 w 108"/>
                <a:gd name="T19" fmla="*/ 8 h 108"/>
                <a:gd name="T20" fmla="*/ 0 w 108"/>
                <a:gd name="T21" fmla="*/ 60 h 108"/>
                <a:gd name="T22" fmla="*/ 86 w 108"/>
                <a:gd name="T23" fmla="*/ 10 h 108"/>
                <a:gd name="T24" fmla="*/ 3 w 108"/>
                <a:gd name="T25" fmla="*/ 71 h 108"/>
                <a:gd name="T26" fmla="*/ 95 w 108"/>
                <a:gd name="T27" fmla="*/ 18 h 108"/>
                <a:gd name="T28" fmla="*/ 3 w 108"/>
                <a:gd name="T29" fmla="*/ 72 h 108"/>
                <a:gd name="T30" fmla="*/ 96 w 108"/>
                <a:gd name="T31" fmla="*/ 19 h 108"/>
                <a:gd name="T32" fmla="*/ 10 w 108"/>
                <a:gd name="T33" fmla="*/ 85 h 108"/>
                <a:gd name="T34" fmla="*/ 103 w 108"/>
                <a:gd name="T35" fmla="*/ 30 h 108"/>
                <a:gd name="T36" fmla="*/ 14 w 108"/>
                <a:gd name="T37" fmla="*/ 91 h 108"/>
                <a:gd name="T38" fmla="*/ 106 w 108"/>
                <a:gd name="T39" fmla="*/ 38 h 108"/>
                <a:gd name="T40" fmla="*/ 17 w 108"/>
                <a:gd name="T41" fmla="*/ 93 h 108"/>
                <a:gd name="T42" fmla="*/ 107 w 108"/>
                <a:gd name="T43" fmla="*/ 41 h 108"/>
                <a:gd name="T44" fmla="*/ 26 w 108"/>
                <a:gd name="T45" fmla="*/ 99 h 108"/>
                <a:gd name="T46" fmla="*/ 108 w 108"/>
                <a:gd name="T47" fmla="*/ 53 h 108"/>
                <a:gd name="T48" fmla="*/ 29 w 108"/>
                <a:gd name="T49" fmla="*/ 102 h 108"/>
                <a:gd name="T50" fmla="*/ 108 w 108"/>
                <a:gd name="T51" fmla="*/ 56 h 108"/>
                <a:gd name="T52" fmla="*/ 33 w 108"/>
                <a:gd name="T53" fmla="*/ 104 h 108"/>
                <a:gd name="T54" fmla="*/ 108 w 108"/>
                <a:gd name="T55" fmla="*/ 61 h 108"/>
                <a:gd name="T56" fmla="*/ 34 w 108"/>
                <a:gd name="T57" fmla="*/ 105 h 108"/>
                <a:gd name="T58" fmla="*/ 108 w 108"/>
                <a:gd name="T59" fmla="*/ 63 h 108"/>
                <a:gd name="T60" fmla="*/ 45 w 108"/>
                <a:gd name="T61" fmla="*/ 108 h 108"/>
                <a:gd name="T62" fmla="*/ 106 w 108"/>
                <a:gd name="T63" fmla="*/ 72 h 108"/>
                <a:gd name="T64" fmla="*/ 56 w 108"/>
                <a:gd name="T65" fmla="*/ 108 h 108"/>
                <a:gd name="T66" fmla="*/ 100 w 108"/>
                <a:gd name="T67" fmla="*/ 83 h 108"/>
                <a:gd name="T68" fmla="*/ 77 w 108"/>
                <a:gd name="T69" fmla="*/ 104 h 108"/>
                <a:gd name="T70" fmla="*/ 82 w 108"/>
                <a:gd name="T71" fmla="*/ 9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108">
                  <a:moveTo>
                    <a:pt x="25" y="8"/>
                  </a:moveTo>
                  <a:lnTo>
                    <a:pt x="32" y="4"/>
                  </a:lnTo>
                  <a:lnTo>
                    <a:pt x="15" y="17"/>
                  </a:lnTo>
                  <a:lnTo>
                    <a:pt x="43" y="2"/>
                  </a:lnTo>
                  <a:lnTo>
                    <a:pt x="4" y="32"/>
                  </a:lnTo>
                  <a:lnTo>
                    <a:pt x="59" y="0"/>
                  </a:lnTo>
                  <a:lnTo>
                    <a:pt x="2" y="41"/>
                  </a:lnTo>
                  <a:lnTo>
                    <a:pt x="70" y="2"/>
                  </a:lnTo>
                  <a:lnTo>
                    <a:pt x="0" y="57"/>
                  </a:lnTo>
                  <a:lnTo>
                    <a:pt x="84" y="8"/>
                  </a:lnTo>
                  <a:lnTo>
                    <a:pt x="0" y="60"/>
                  </a:lnTo>
                  <a:lnTo>
                    <a:pt x="86" y="10"/>
                  </a:lnTo>
                  <a:lnTo>
                    <a:pt x="3" y="71"/>
                  </a:lnTo>
                  <a:lnTo>
                    <a:pt x="95" y="18"/>
                  </a:lnTo>
                  <a:lnTo>
                    <a:pt x="3" y="72"/>
                  </a:lnTo>
                  <a:lnTo>
                    <a:pt x="96" y="19"/>
                  </a:lnTo>
                  <a:lnTo>
                    <a:pt x="10" y="85"/>
                  </a:lnTo>
                  <a:lnTo>
                    <a:pt x="103" y="30"/>
                  </a:lnTo>
                  <a:lnTo>
                    <a:pt x="14" y="91"/>
                  </a:lnTo>
                  <a:lnTo>
                    <a:pt x="106" y="38"/>
                  </a:lnTo>
                  <a:lnTo>
                    <a:pt x="17" y="93"/>
                  </a:lnTo>
                  <a:lnTo>
                    <a:pt x="107" y="41"/>
                  </a:lnTo>
                  <a:lnTo>
                    <a:pt x="26" y="99"/>
                  </a:lnTo>
                  <a:lnTo>
                    <a:pt x="108" y="53"/>
                  </a:lnTo>
                  <a:lnTo>
                    <a:pt x="29" y="102"/>
                  </a:lnTo>
                  <a:lnTo>
                    <a:pt x="108" y="56"/>
                  </a:lnTo>
                  <a:lnTo>
                    <a:pt x="33" y="104"/>
                  </a:lnTo>
                  <a:lnTo>
                    <a:pt x="108" y="61"/>
                  </a:lnTo>
                  <a:lnTo>
                    <a:pt x="34" y="105"/>
                  </a:lnTo>
                  <a:lnTo>
                    <a:pt x="108" y="63"/>
                  </a:lnTo>
                  <a:lnTo>
                    <a:pt x="45" y="108"/>
                  </a:lnTo>
                  <a:lnTo>
                    <a:pt x="106" y="72"/>
                  </a:lnTo>
                  <a:lnTo>
                    <a:pt x="56" y="108"/>
                  </a:lnTo>
                  <a:lnTo>
                    <a:pt x="100" y="83"/>
                  </a:lnTo>
                  <a:lnTo>
                    <a:pt x="77" y="104"/>
                  </a:lnTo>
                  <a:lnTo>
                    <a:pt x="82" y="99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56">
              <a:extLst>
                <a:ext uri="{FF2B5EF4-FFF2-40B4-BE49-F238E27FC236}">
                  <a16:creationId xmlns="" xmlns:a16="http://schemas.microsoft.com/office/drawing/2014/main" id="{F969F15D-8415-4B99-94E5-DF453D9FC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11" y="3529013"/>
              <a:ext cx="419100" cy="415925"/>
            </a:xfrm>
            <a:custGeom>
              <a:avLst/>
              <a:gdLst>
                <a:gd name="T0" fmla="*/ 74 w 264"/>
                <a:gd name="T1" fmla="*/ 14 h 262"/>
                <a:gd name="T2" fmla="*/ 118 w 264"/>
                <a:gd name="T3" fmla="*/ 2 h 262"/>
                <a:gd name="T4" fmla="*/ 119 w 264"/>
                <a:gd name="T5" fmla="*/ 2 h 262"/>
                <a:gd name="T6" fmla="*/ 138 w 264"/>
                <a:gd name="T7" fmla="*/ 0 h 262"/>
                <a:gd name="T8" fmla="*/ 158 w 264"/>
                <a:gd name="T9" fmla="*/ 3 h 262"/>
                <a:gd name="T10" fmla="*/ 166 w 264"/>
                <a:gd name="T11" fmla="*/ 4 h 262"/>
                <a:gd name="T12" fmla="*/ 184 w 264"/>
                <a:gd name="T13" fmla="*/ 11 h 262"/>
                <a:gd name="T14" fmla="*/ 192 w 264"/>
                <a:gd name="T15" fmla="*/ 14 h 262"/>
                <a:gd name="T16" fmla="*/ 192 w 264"/>
                <a:gd name="T17" fmla="*/ 14 h 262"/>
                <a:gd name="T18" fmla="*/ 201 w 264"/>
                <a:gd name="T19" fmla="*/ 19 h 262"/>
                <a:gd name="T20" fmla="*/ 207 w 264"/>
                <a:gd name="T21" fmla="*/ 23 h 262"/>
                <a:gd name="T22" fmla="*/ 211 w 264"/>
                <a:gd name="T23" fmla="*/ 25 h 262"/>
                <a:gd name="T24" fmla="*/ 212 w 264"/>
                <a:gd name="T25" fmla="*/ 26 h 262"/>
                <a:gd name="T26" fmla="*/ 215 w 264"/>
                <a:gd name="T27" fmla="*/ 29 h 262"/>
                <a:gd name="T28" fmla="*/ 219 w 264"/>
                <a:gd name="T29" fmla="*/ 31 h 262"/>
                <a:gd name="T30" fmla="*/ 227 w 264"/>
                <a:gd name="T31" fmla="*/ 40 h 262"/>
                <a:gd name="T32" fmla="*/ 231 w 264"/>
                <a:gd name="T33" fmla="*/ 45 h 262"/>
                <a:gd name="T34" fmla="*/ 240 w 264"/>
                <a:gd name="T35" fmla="*/ 54 h 262"/>
                <a:gd name="T36" fmla="*/ 244 w 264"/>
                <a:gd name="T37" fmla="*/ 59 h 262"/>
                <a:gd name="T38" fmla="*/ 249 w 264"/>
                <a:gd name="T39" fmla="*/ 68 h 262"/>
                <a:gd name="T40" fmla="*/ 251 w 264"/>
                <a:gd name="T41" fmla="*/ 71 h 262"/>
                <a:gd name="T42" fmla="*/ 253 w 264"/>
                <a:gd name="T43" fmla="*/ 79 h 262"/>
                <a:gd name="T44" fmla="*/ 255 w 264"/>
                <a:gd name="T45" fmla="*/ 80 h 262"/>
                <a:gd name="T46" fmla="*/ 259 w 264"/>
                <a:gd name="T47" fmla="*/ 93 h 262"/>
                <a:gd name="T48" fmla="*/ 261 w 264"/>
                <a:gd name="T49" fmla="*/ 102 h 262"/>
                <a:gd name="T50" fmla="*/ 264 w 264"/>
                <a:gd name="T51" fmla="*/ 110 h 262"/>
                <a:gd name="T52" fmla="*/ 264 w 264"/>
                <a:gd name="T53" fmla="*/ 121 h 262"/>
                <a:gd name="T54" fmla="*/ 264 w 264"/>
                <a:gd name="T55" fmla="*/ 121 h 262"/>
                <a:gd name="T56" fmla="*/ 264 w 264"/>
                <a:gd name="T57" fmla="*/ 124 h 262"/>
                <a:gd name="T58" fmla="*/ 264 w 264"/>
                <a:gd name="T59" fmla="*/ 137 h 262"/>
                <a:gd name="T60" fmla="*/ 264 w 264"/>
                <a:gd name="T61" fmla="*/ 143 h 262"/>
                <a:gd name="T62" fmla="*/ 264 w 264"/>
                <a:gd name="T63" fmla="*/ 150 h 262"/>
                <a:gd name="T64" fmla="*/ 260 w 264"/>
                <a:gd name="T65" fmla="*/ 167 h 262"/>
                <a:gd name="T66" fmla="*/ 253 w 264"/>
                <a:gd name="T67" fmla="*/ 185 h 262"/>
                <a:gd name="T68" fmla="*/ 245 w 264"/>
                <a:gd name="T69" fmla="*/ 201 h 262"/>
                <a:gd name="T70" fmla="*/ 241 w 264"/>
                <a:gd name="T71" fmla="*/ 207 h 262"/>
                <a:gd name="T72" fmla="*/ 237 w 264"/>
                <a:gd name="T73" fmla="*/ 212 h 262"/>
                <a:gd name="T74" fmla="*/ 233 w 264"/>
                <a:gd name="T75" fmla="*/ 216 h 262"/>
                <a:gd name="T76" fmla="*/ 233 w 264"/>
                <a:gd name="T77" fmla="*/ 217 h 262"/>
                <a:gd name="T78" fmla="*/ 230 w 264"/>
                <a:gd name="T79" fmla="*/ 220 h 262"/>
                <a:gd name="T80" fmla="*/ 226 w 264"/>
                <a:gd name="T81" fmla="*/ 224 h 262"/>
                <a:gd name="T82" fmla="*/ 220 w 264"/>
                <a:gd name="T83" fmla="*/ 230 h 262"/>
                <a:gd name="T84" fmla="*/ 200 w 264"/>
                <a:gd name="T85" fmla="*/ 2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4" h="262">
                  <a:moveTo>
                    <a:pt x="66" y="19"/>
                  </a:moveTo>
                  <a:lnTo>
                    <a:pt x="74" y="14"/>
                  </a:lnTo>
                  <a:lnTo>
                    <a:pt x="26" y="53"/>
                  </a:lnTo>
                  <a:lnTo>
                    <a:pt x="118" y="2"/>
                  </a:lnTo>
                  <a:lnTo>
                    <a:pt x="25" y="54"/>
                  </a:lnTo>
                  <a:lnTo>
                    <a:pt x="119" y="2"/>
                  </a:lnTo>
                  <a:lnTo>
                    <a:pt x="15" y="71"/>
                  </a:lnTo>
                  <a:lnTo>
                    <a:pt x="138" y="0"/>
                  </a:lnTo>
                  <a:lnTo>
                    <a:pt x="8" y="87"/>
                  </a:lnTo>
                  <a:lnTo>
                    <a:pt x="158" y="3"/>
                  </a:lnTo>
                  <a:lnTo>
                    <a:pt x="6" y="97"/>
                  </a:lnTo>
                  <a:lnTo>
                    <a:pt x="166" y="4"/>
                  </a:lnTo>
                  <a:lnTo>
                    <a:pt x="2" y="114"/>
                  </a:lnTo>
                  <a:lnTo>
                    <a:pt x="184" y="11"/>
                  </a:lnTo>
                  <a:lnTo>
                    <a:pt x="2" y="122"/>
                  </a:lnTo>
                  <a:lnTo>
                    <a:pt x="192" y="14"/>
                  </a:lnTo>
                  <a:lnTo>
                    <a:pt x="2" y="124"/>
                  </a:lnTo>
                  <a:lnTo>
                    <a:pt x="192" y="14"/>
                  </a:lnTo>
                  <a:lnTo>
                    <a:pt x="0" y="135"/>
                  </a:lnTo>
                  <a:lnTo>
                    <a:pt x="201" y="19"/>
                  </a:lnTo>
                  <a:lnTo>
                    <a:pt x="2" y="140"/>
                  </a:lnTo>
                  <a:lnTo>
                    <a:pt x="207" y="23"/>
                  </a:lnTo>
                  <a:lnTo>
                    <a:pt x="2" y="144"/>
                  </a:lnTo>
                  <a:lnTo>
                    <a:pt x="211" y="25"/>
                  </a:lnTo>
                  <a:lnTo>
                    <a:pt x="2" y="145"/>
                  </a:lnTo>
                  <a:lnTo>
                    <a:pt x="212" y="26"/>
                  </a:lnTo>
                  <a:lnTo>
                    <a:pt x="2" y="151"/>
                  </a:lnTo>
                  <a:lnTo>
                    <a:pt x="215" y="29"/>
                  </a:lnTo>
                  <a:lnTo>
                    <a:pt x="3" y="155"/>
                  </a:lnTo>
                  <a:lnTo>
                    <a:pt x="219" y="31"/>
                  </a:lnTo>
                  <a:lnTo>
                    <a:pt x="6" y="167"/>
                  </a:lnTo>
                  <a:lnTo>
                    <a:pt x="227" y="40"/>
                  </a:lnTo>
                  <a:lnTo>
                    <a:pt x="7" y="173"/>
                  </a:lnTo>
                  <a:lnTo>
                    <a:pt x="231" y="45"/>
                  </a:lnTo>
                  <a:lnTo>
                    <a:pt x="13" y="185"/>
                  </a:lnTo>
                  <a:lnTo>
                    <a:pt x="240" y="54"/>
                  </a:lnTo>
                  <a:lnTo>
                    <a:pt x="14" y="190"/>
                  </a:lnTo>
                  <a:lnTo>
                    <a:pt x="244" y="59"/>
                  </a:lnTo>
                  <a:lnTo>
                    <a:pt x="21" y="200"/>
                  </a:lnTo>
                  <a:lnTo>
                    <a:pt x="249" y="68"/>
                  </a:lnTo>
                  <a:lnTo>
                    <a:pt x="22" y="203"/>
                  </a:lnTo>
                  <a:lnTo>
                    <a:pt x="251" y="71"/>
                  </a:lnTo>
                  <a:lnTo>
                    <a:pt x="26" y="209"/>
                  </a:lnTo>
                  <a:lnTo>
                    <a:pt x="253" y="79"/>
                  </a:lnTo>
                  <a:lnTo>
                    <a:pt x="28" y="211"/>
                  </a:lnTo>
                  <a:lnTo>
                    <a:pt x="255" y="80"/>
                  </a:lnTo>
                  <a:lnTo>
                    <a:pt x="36" y="220"/>
                  </a:lnTo>
                  <a:lnTo>
                    <a:pt x="259" y="93"/>
                  </a:lnTo>
                  <a:lnTo>
                    <a:pt x="43" y="228"/>
                  </a:lnTo>
                  <a:lnTo>
                    <a:pt x="261" y="102"/>
                  </a:lnTo>
                  <a:lnTo>
                    <a:pt x="49" y="234"/>
                  </a:lnTo>
                  <a:lnTo>
                    <a:pt x="264" y="110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60" y="241"/>
                  </a:lnTo>
                  <a:lnTo>
                    <a:pt x="264" y="124"/>
                  </a:lnTo>
                  <a:lnTo>
                    <a:pt x="71" y="247"/>
                  </a:lnTo>
                  <a:lnTo>
                    <a:pt x="264" y="137"/>
                  </a:lnTo>
                  <a:lnTo>
                    <a:pt x="77" y="250"/>
                  </a:lnTo>
                  <a:lnTo>
                    <a:pt x="264" y="143"/>
                  </a:lnTo>
                  <a:lnTo>
                    <a:pt x="84" y="253"/>
                  </a:lnTo>
                  <a:lnTo>
                    <a:pt x="264" y="150"/>
                  </a:lnTo>
                  <a:lnTo>
                    <a:pt x="100" y="258"/>
                  </a:lnTo>
                  <a:lnTo>
                    <a:pt x="260" y="167"/>
                  </a:lnTo>
                  <a:lnTo>
                    <a:pt x="121" y="262"/>
                  </a:lnTo>
                  <a:lnTo>
                    <a:pt x="253" y="185"/>
                  </a:lnTo>
                  <a:lnTo>
                    <a:pt x="137" y="262"/>
                  </a:lnTo>
                  <a:lnTo>
                    <a:pt x="245" y="201"/>
                  </a:lnTo>
                  <a:lnTo>
                    <a:pt x="144" y="262"/>
                  </a:lnTo>
                  <a:lnTo>
                    <a:pt x="241" y="207"/>
                  </a:lnTo>
                  <a:lnTo>
                    <a:pt x="152" y="261"/>
                  </a:lnTo>
                  <a:lnTo>
                    <a:pt x="237" y="212"/>
                  </a:lnTo>
                  <a:lnTo>
                    <a:pt x="156" y="261"/>
                  </a:lnTo>
                  <a:lnTo>
                    <a:pt x="233" y="216"/>
                  </a:lnTo>
                  <a:lnTo>
                    <a:pt x="159" y="260"/>
                  </a:lnTo>
                  <a:lnTo>
                    <a:pt x="233" y="217"/>
                  </a:lnTo>
                  <a:lnTo>
                    <a:pt x="162" y="260"/>
                  </a:lnTo>
                  <a:lnTo>
                    <a:pt x="230" y="220"/>
                  </a:lnTo>
                  <a:lnTo>
                    <a:pt x="168" y="258"/>
                  </a:lnTo>
                  <a:lnTo>
                    <a:pt x="226" y="224"/>
                  </a:lnTo>
                  <a:lnTo>
                    <a:pt x="173" y="257"/>
                  </a:lnTo>
                  <a:lnTo>
                    <a:pt x="220" y="230"/>
                  </a:lnTo>
                  <a:lnTo>
                    <a:pt x="192" y="249"/>
                  </a:lnTo>
                  <a:lnTo>
                    <a:pt x="200" y="245"/>
                  </a:lnTo>
                </a:path>
              </a:pathLst>
            </a:custGeom>
            <a:noFill/>
            <a:ln w="3175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05AA1843-E33E-4B6E-8F72-10B04D9B556A}"/>
              </a:ext>
            </a:extLst>
          </p:cNvPr>
          <p:cNvGrpSpPr/>
          <p:nvPr/>
        </p:nvGrpSpPr>
        <p:grpSpPr>
          <a:xfrm>
            <a:off x="2179265" y="3922178"/>
            <a:ext cx="7833470" cy="1297360"/>
            <a:chOff x="3230659" y="2366528"/>
            <a:chExt cx="4768454" cy="1297360"/>
          </a:xfrm>
        </p:grpSpPr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10FD3DA9-0F71-41C3-AB81-6EC6B9918A24}"/>
                </a:ext>
              </a:extLst>
            </p:cNvPr>
            <p:cNvCxnSpPr/>
            <p:nvPr/>
          </p:nvCxnSpPr>
          <p:spPr>
            <a:xfrm>
              <a:off x="3230659" y="2366528"/>
              <a:ext cx="47684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CBE845FE-910D-48CA-A226-14FD1E5EA6D4}"/>
                </a:ext>
              </a:extLst>
            </p:cNvPr>
            <p:cNvCxnSpPr/>
            <p:nvPr/>
          </p:nvCxnSpPr>
          <p:spPr>
            <a:xfrm>
              <a:off x="3230659" y="3663888"/>
              <a:ext cx="47684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4556C12D-91F9-4EC7-A1BC-418CD78C7D3F}"/>
              </a:ext>
            </a:extLst>
          </p:cNvPr>
          <p:cNvGrpSpPr/>
          <p:nvPr/>
        </p:nvGrpSpPr>
        <p:grpSpPr>
          <a:xfrm>
            <a:off x="2672742" y="4143129"/>
            <a:ext cx="6846517" cy="888704"/>
            <a:chOff x="2672742" y="3696537"/>
            <a:chExt cx="6846517" cy="888704"/>
          </a:xfrm>
        </p:grpSpPr>
        <p:sp>
          <p:nvSpPr>
            <p:cNvPr id="210" name="文本框 209"/>
            <p:cNvSpPr txBox="1"/>
            <p:nvPr/>
          </p:nvSpPr>
          <p:spPr>
            <a:xfrm>
              <a:off x="2672742" y="4281312"/>
              <a:ext cx="6846517" cy="30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</a:rPr>
                <a:t>不同的成长路径，不同玩法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C55019AD-4CD8-471A-BEBE-E6D86D6C41C7}"/>
                </a:ext>
              </a:extLst>
            </p:cNvPr>
            <p:cNvSpPr txBox="1"/>
            <p:nvPr/>
          </p:nvSpPr>
          <p:spPr>
            <a:xfrm>
              <a:off x="3556986" y="3696537"/>
              <a:ext cx="5078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</a:rPr>
                <a:t>不同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背景的前端工程师如何自我定位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09" name="文本框 208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/>
          <p:cNvSpPr txBox="1"/>
          <p:nvPr/>
        </p:nvSpPr>
        <p:spPr>
          <a:xfrm>
            <a:off x="4761041" y="2061094"/>
            <a:ext cx="2669918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11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e7d195523061f1c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 hidden="1">
            <a:extLst>
              <a:ext uri="{FF2B5EF4-FFF2-40B4-BE49-F238E27FC236}">
                <a16:creationId xmlns="" xmlns:a16="http://schemas.microsoft.com/office/drawing/2014/main" id="{1BFA9C54-A1B3-4CD4-9DD0-A04CB357D6FA}"/>
              </a:ext>
            </a:extLst>
          </p:cNvPr>
          <p:cNvSpPr txBox="1"/>
          <p:nvPr/>
        </p:nvSpPr>
        <p:spPr>
          <a:xfrm>
            <a:off x="-355600" y="1803400"/>
            <a:ext cx="29892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e7d195523061f1c07797a755f80b33936a4bdb71a1e2e9b3B62BFFCC95B79A52B69A880DC502B9E829A24DBA5CC298944ED7C125A3C86A656AA7F644DB8944AD014E04A9878B8132B29416743944FF5DF7B305328D74A606473A2245CF56CC8645AB564CB57661BDFEEB7A97C9C70052F858D888A9303BD944E31C4FEC3188E7FD6EC68044F9A740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303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9575FE38-421F-4EEE-9E04-63F6CC7F2B82}"/>
              </a:ext>
            </a:extLst>
          </p:cNvPr>
          <p:cNvGrpSpPr/>
          <p:nvPr/>
        </p:nvGrpSpPr>
        <p:grpSpPr>
          <a:xfrm>
            <a:off x="2620971" y="189836"/>
            <a:ext cx="755650" cy="1035050"/>
            <a:chOff x="2237661" y="2909888"/>
            <a:chExt cx="755650" cy="1035050"/>
          </a:xfrm>
        </p:grpSpPr>
        <p:sp>
          <p:nvSpPr>
            <p:cNvPr id="3" name="Freeform 53">
              <a:extLst>
                <a:ext uri="{FF2B5EF4-FFF2-40B4-BE49-F238E27FC236}">
                  <a16:creationId xmlns="" xmlns:a16="http://schemas.microsoft.com/office/drawing/2014/main" id="{32F61CB6-7DA5-40C8-99D6-F13B77BAF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661" y="3179763"/>
              <a:ext cx="336550" cy="334963"/>
            </a:xfrm>
            <a:custGeom>
              <a:avLst/>
              <a:gdLst>
                <a:gd name="T0" fmla="*/ 51 w 212"/>
                <a:gd name="T1" fmla="*/ 16 h 211"/>
                <a:gd name="T2" fmla="*/ 55 w 212"/>
                <a:gd name="T3" fmla="*/ 14 h 211"/>
                <a:gd name="T4" fmla="*/ 19 w 212"/>
                <a:gd name="T5" fmla="*/ 46 h 211"/>
                <a:gd name="T6" fmla="*/ 99 w 212"/>
                <a:gd name="T7" fmla="*/ 0 h 211"/>
                <a:gd name="T8" fmla="*/ 14 w 212"/>
                <a:gd name="T9" fmla="*/ 53 h 211"/>
                <a:gd name="T10" fmla="*/ 107 w 212"/>
                <a:gd name="T11" fmla="*/ 0 h 211"/>
                <a:gd name="T12" fmla="*/ 7 w 212"/>
                <a:gd name="T13" fmla="*/ 68 h 211"/>
                <a:gd name="T14" fmla="*/ 122 w 212"/>
                <a:gd name="T15" fmla="*/ 1 h 211"/>
                <a:gd name="T16" fmla="*/ 6 w 212"/>
                <a:gd name="T17" fmla="*/ 75 h 211"/>
                <a:gd name="T18" fmla="*/ 129 w 212"/>
                <a:gd name="T19" fmla="*/ 3 h 211"/>
                <a:gd name="T20" fmla="*/ 3 w 212"/>
                <a:gd name="T21" fmla="*/ 82 h 211"/>
                <a:gd name="T22" fmla="*/ 136 w 212"/>
                <a:gd name="T23" fmla="*/ 4 h 211"/>
                <a:gd name="T24" fmla="*/ 2 w 212"/>
                <a:gd name="T25" fmla="*/ 87 h 211"/>
                <a:gd name="T26" fmla="*/ 143 w 212"/>
                <a:gd name="T27" fmla="*/ 7 h 211"/>
                <a:gd name="T28" fmla="*/ 2 w 212"/>
                <a:gd name="T29" fmla="*/ 91 h 211"/>
                <a:gd name="T30" fmla="*/ 147 w 212"/>
                <a:gd name="T31" fmla="*/ 8 h 211"/>
                <a:gd name="T32" fmla="*/ 0 w 212"/>
                <a:gd name="T33" fmla="*/ 106 h 211"/>
                <a:gd name="T34" fmla="*/ 160 w 212"/>
                <a:gd name="T35" fmla="*/ 15 h 211"/>
                <a:gd name="T36" fmla="*/ 2 w 212"/>
                <a:gd name="T37" fmla="*/ 120 h 211"/>
                <a:gd name="T38" fmla="*/ 171 w 212"/>
                <a:gd name="T39" fmla="*/ 22 h 211"/>
                <a:gd name="T40" fmla="*/ 2 w 212"/>
                <a:gd name="T41" fmla="*/ 124 h 211"/>
                <a:gd name="T42" fmla="*/ 174 w 212"/>
                <a:gd name="T43" fmla="*/ 25 h 211"/>
                <a:gd name="T44" fmla="*/ 4 w 212"/>
                <a:gd name="T45" fmla="*/ 135 h 211"/>
                <a:gd name="T46" fmla="*/ 182 w 212"/>
                <a:gd name="T47" fmla="*/ 33 h 211"/>
                <a:gd name="T48" fmla="*/ 4 w 212"/>
                <a:gd name="T49" fmla="*/ 135 h 211"/>
                <a:gd name="T50" fmla="*/ 182 w 212"/>
                <a:gd name="T51" fmla="*/ 33 h 211"/>
                <a:gd name="T52" fmla="*/ 7 w 212"/>
                <a:gd name="T53" fmla="*/ 143 h 211"/>
                <a:gd name="T54" fmla="*/ 188 w 212"/>
                <a:gd name="T55" fmla="*/ 38 h 211"/>
                <a:gd name="T56" fmla="*/ 10 w 212"/>
                <a:gd name="T57" fmla="*/ 148 h 211"/>
                <a:gd name="T58" fmla="*/ 192 w 212"/>
                <a:gd name="T59" fmla="*/ 44 h 211"/>
                <a:gd name="T60" fmla="*/ 11 w 212"/>
                <a:gd name="T61" fmla="*/ 152 h 211"/>
                <a:gd name="T62" fmla="*/ 194 w 212"/>
                <a:gd name="T63" fmla="*/ 48 h 211"/>
                <a:gd name="T64" fmla="*/ 18 w 212"/>
                <a:gd name="T65" fmla="*/ 163 h 211"/>
                <a:gd name="T66" fmla="*/ 200 w 212"/>
                <a:gd name="T67" fmla="*/ 59 h 211"/>
                <a:gd name="T68" fmla="*/ 24 w 212"/>
                <a:gd name="T69" fmla="*/ 171 h 211"/>
                <a:gd name="T70" fmla="*/ 205 w 212"/>
                <a:gd name="T71" fmla="*/ 68 h 211"/>
                <a:gd name="T72" fmla="*/ 28 w 212"/>
                <a:gd name="T73" fmla="*/ 177 h 211"/>
                <a:gd name="T74" fmla="*/ 207 w 212"/>
                <a:gd name="T75" fmla="*/ 73 h 211"/>
                <a:gd name="T76" fmla="*/ 39 w 212"/>
                <a:gd name="T77" fmla="*/ 186 h 211"/>
                <a:gd name="T78" fmla="*/ 211 w 212"/>
                <a:gd name="T79" fmla="*/ 87 h 211"/>
                <a:gd name="T80" fmla="*/ 41 w 212"/>
                <a:gd name="T81" fmla="*/ 189 h 211"/>
                <a:gd name="T82" fmla="*/ 211 w 212"/>
                <a:gd name="T83" fmla="*/ 91 h 211"/>
                <a:gd name="T84" fmla="*/ 54 w 212"/>
                <a:gd name="T85" fmla="*/ 197 h 211"/>
                <a:gd name="T86" fmla="*/ 212 w 212"/>
                <a:gd name="T87" fmla="*/ 105 h 211"/>
                <a:gd name="T88" fmla="*/ 63 w 212"/>
                <a:gd name="T89" fmla="*/ 201 h 211"/>
                <a:gd name="T90" fmla="*/ 211 w 212"/>
                <a:gd name="T91" fmla="*/ 116 h 211"/>
                <a:gd name="T92" fmla="*/ 78 w 212"/>
                <a:gd name="T93" fmla="*/ 207 h 211"/>
                <a:gd name="T94" fmla="*/ 208 w 212"/>
                <a:gd name="T95" fmla="*/ 132 h 211"/>
                <a:gd name="T96" fmla="*/ 93 w 212"/>
                <a:gd name="T97" fmla="*/ 209 h 211"/>
                <a:gd name="T98" fmla="*/ 204 w 212"/>
                <a:gd name="T99" fmla="*/ 145 h 211"/>
                <a:gd name="T100" fmla="*/ 110 w 212"/>
                <a:gd name="T101" fmla="*/ 211 h 211"/>
                <a:gd name="T102" fmla="*/ 196 w 212"/>
                <a:gd name="T103" fmla="*/ 160 h 211"/>
                <a:gd name="T104" fmla="*/ 119 w 212"/>
                <a:gd name="T105" fmla="*/ 209 h 211"/>
                <a:gd name="T106" fmla="*/ 190 w 212"/>
                <a:gd name="T107" fmla="*/ 169 h 211"/>
                <a:gd name="T108" fmla="*/ 149 w 212"/>
                <a:gd name="T109" fmla="*/ 201 h 211"/>
                <a:gd name="T110" fmla="*/ 167 w 212"/>
                <a:gd name="T111" fmla="*/ 190 h 211"/>
                <a:gd name="T112" fmla="*/ 158 w 212"/>
                <a:gd name="T113" fmla="*/ 197 h 211"/>
                <a:gd name="T114" fmla="*/ 162 w 212"/>
                <a:gd name="T115" fmla="*/ 19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" h="211">
                  <a:moveTo>
                    <a:pt x="51" y="16"/>
                  </a:moveTo>
                  <a:lnTo>
                    <a:pt x="55" y="14"/>
                  </a:lnTo>
                  <a:lnTo>
                    <a:pt x="19" y="46"/>
                  </a:lnTo>
                  <a:lnTo>
                    <a:pt x="99" y="0"/>
                  </a:lnTo>
                  <a:lnTo>
                    <a:pt x="14" y="53"/>
                  </a:lnTo>
                  <a:lnTo>
                    <a:pt x="107" y="0"/>
                  </a:lnTo>
                  <a:lnTo>
                    <a:pt x="7" y="68"/>
                  </a:lnTo>
                  <a:lnTo>
                    <a:pt x="122" y="1"/>
                  </a:lnTo>
                  <a:lnTo>
                    <a:pt x="6" y="75"/>
                  </a:lnTo>
                  <a:lnTo>
                    <a:pt x="129" y="3"/>
                  </a:lnTo>
                  <a:lnTo>
                    <a:pt x="3" y="82"/>
                  </a:lnTo>
                  <a:lnTo>
                    <a:pt x="136" y="4"/>
                  </a:lnTo>
                  <a:lnTo>
                    <a:pt x="2" y="87"/>
                  </a:lnTo>
                  <a:lnTo>
                    <a:pt x="143" y="7"/>
                  </a:lnTo>
                  <a:lnTo>
                    <a:pt x="2" y="91"/>
                  </a:lnTo>
                  <a:lnTo>
                    <a:pt x="147" y="8"/>
                  </a:lnTo>
                  <a:lnTo>
                    <a:pt x="0" y="106"/>
                  </a:lnTo>
                  <a:lnTo>
                    <a:pt x="160" y="15"/>
                  </a:lnTo>
                  <a:lnTo>
                    <a:pt x="2" y="120"/>
                  </a:lnTo>
                  <a:lnTo>
                    <a:pt x="171" y="22"/>
                  </a:lnTo>
                  <a:lnTo>
                    <a:pt x="2" y="124"/>
                  </a:lnTo>
                  <a:lnTo>
                    <a:pt x="174" y="25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7" y="143"/>
                  </a:lnTo>
                  <a:lnTo>
                    <a:pt x="188" y="38"/>
                  </a:lnTo>
                  <a:lnTo>
                    <a:pt x="10" y="148"/>
                  </a:lnTo>
                  <a:lnTo>
                    <a:pt x="192" y="44"/>
                  </a:lnTo>
                  <a:lnTo>
                    <a:pt x="11" y="152"/>
                  </a:lnTo>
                  <a:lnTo>
                    <a:pt x="194" y="48"/>
                  </a:lnTo>
                  <a:lnTo>
                    <a:pt x="18" y="163"/>
                  </a:lnTo>
                  <a:lnTo>
                    <a:pt x="200" y="59"/>
                  </a:lnTo>
                  <a:lnTo>
                    <a:pt x="24" y="171"/>
                  </a:lnTo>
                  <a:lnTo>
                    <a:pt x="205" y="68"/>
                  </a:lnTo>
                  <a:lnTo>
                    <a:pt x="28" y="177"/>
                  </a:lnTo>
                  <a:lnTo>
                    <a:pt x="207" y="73"/>
                  </a:lnTo>
                  <a:lnTo>
                    <a:pt x="39" y="186"/>
                  </a:lnTo>
                  <a:lnTo>
                    <a:pt x="211" y="87"/>
                  </a:lnTo>
                  <a:lnTo>
                    <a:pt x="41" y="189"/>
                  </a:lnTo>
                  <a:lnTo>
                    <a:pt x="211" y="91"/>
                  </a:lnTo>
                  <a:lnTo>
                    <a:pt x="54" y="197"/>
                  </a:lnTo>
                  <a:lnTo>
                    <a:pt x="212" y="105"/>
                  </a:lnTo>
                  <a:lnTo>
                    <a:pt x="63" y="201"/>
                  </a:lnTo>
                  <a:lnTo>
                    <a:pt x="211" y="116"/>
                  </a:lnTo>
                  <a:lnTo>
                    <a:pt x="78" y="207"/>
                  </a:lnTo>
                  <a:lnTo>
                    <a:pt x="208" y="132"/>
                  </a:lnTo>
                  <a:lnTo>
                    <a:pt x="93" y="209"/>
                  </a:lnTo>
                  <a:lnTo>
                    <a:pt x="204" y="145"/>
                  </a:lnTo>
                  <a:lnTo>
                    <a:pt x="110" y="211"/>
                  </a:lnTo>
                  <a:lnTo>
                    <a:pt x="196" y="160"/>
                  </a:lnTo>
                  <a:lnTo>
                    <a:pt x="119" y="209"/>
                  </a:lnTo>
                  <a:lnTo>
                    <a:pt x="190" y="169"/>
                  </a:lnTo>
                  <a:lnTo>
                    <a:pt x="149" y="201"/>
                  </a:lnTo>
                  <a:lnTo>
                    <a:pt x="167" y="190"/>
                  </a:lnTo>
                  <a:lnTo>
                    <a:pt x="158" y="197"/>
                  </a:lnTo>
                  <a:lnTo>
                    <a:pt x="162" y="194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4">
              <a:extLst>
                <a:ext uri="{FF2B5EF4-FFF2-40B4-BE49-F238E27FC236}">
                  <a16:creationId xmlns="" xmlns:a16="http://schemas.microsoft.com/office/drawing/2014/main" id="{7EF44E8F-4CBB-4B29-94E0-BD9C888E8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923" y="3046413"/>
              <a:ext cx="268288" cy="265113"/>
            </a:xfrm>
            <a:custGeom>
              <a:avLst/>
              <a:gdLst>
                <a:gd name="T0" fmla="*/ 40 w 169"/>
                <a:gd name="T1" fmla="*/ 12 h 167"/>
                <a:gd name="T2" fmla="*/ 44 w 169"/>
                <a:gd name="T3" fmla="*/ 9 h 167"/>
                <a:gd name="T4" fmla="*/ 22 w 169"/>
                <a:gd name="T5" fmla="*/ 27 h 167"/>
                <a:gd name="T6" fmla="*/ 67 w 169"/>
                <a:gd name="T7" fmla="*/ 1 h 167"/>
                <a:gd name="T8" fmla="*/ 7 w 169"/>
                <a:gd name="T9" fmla="*/ 50 h 167"/>
                <a:gd name="T10" fmla="*/ 93 w 169"/>
                <a:gd name="T11" fmla="*/ 0 h 167"/>
                <a:gd name="T12" fmla="*/ 4 w 169"/>
                <a:gd name="T13" fmla="*/ 57 h 167"/>
                <a:gd name="T14" fmla="*/ 102 w 169"/>
                <a:gd name="T15" fmla="*/ 1 h 167"/>
                <a:gd name="T16" fmla="*/ 0 w 169"/>
                <a:gd name="T17" fmla="*/ 73 h 167"/>
                <a:gd name="T18" fmla="*/ 117 w 169"/>
                <a:gd name="T19" fmla="*/ 7 h 167"/>
                <a:gd name="T20" fmla="*/ 0 w 169"/>
                <a:gd name="T21" fmla="*/ 80 h 167"/>
                <a:gd name="T22" fmla="*/ 123 w 169"/>
                <a:gd name="T23" fmla="*/ 9 h 167"/>
                <a:gd name="T24" fmla="*/ 0 w 169"/>
                <a:gd name="T25" fmla="*/ 81 h 167"/>
                <a:gd name="T26" fmla="*/ 125 w 169"/>
                <a:gd name="T27" fmla="*/ 9 h 167"/>
                <a:gd name="T28" fmla="*/ 0 w 169"/>
                <a:gd name="T29" fmla="*/ 87 h 167"/>
                <a:gd name="T30" fmla="*/ 129 w 169"/>
                <a:gd name="T31" fmla="*/ 12 h 167"/>
                <a:gd name="T32" fmla="*/ 0 w 169"/>
                <a:gd name="T33" fmla="*/ 90 h 167"/>
                <a:gd name="T34" fmla="*/ 132 w 169"/>
                <a:gd name="T35" fmla="*/ 15 h 167"/>
                <a:gd name="T36" fmla="*/ 0 w 169"/>
                <a:gd name="T37" fmla="*/ 90 h 167"/>
                <a:gd name="T38" fmla="*/ 132 w 169"/>
                <a:gd name="T39" fmla="*/ 15 h 167"/>
                <a:gd name="T40" fmla="*/ 0 w 169"/>
                <a:gd name="T41" fmla="*/ 90 h 167"/>
                <a:gd name="T42" fmla="*/ 132 w 169"/>
                <a:gd name="T43" fmla="*/ 15 h 167"/>
                <a:gd name="T44" fmla="*/ 2 w 169"/>
                <a:gd name="T45" fmla="*/ 103 h 167"/>
                <a:gd name="T46" fmla="*/ 141 w 169"/>
                <a:gd name="T47" fmla="*/ 23 h 167"/>
                <a:gd name="T48" fmla="*/ 4 w 169"/>
                <a:gd name="T49" fmla="*/ 109 h 167"/>
                <a:gd name="T50" fmla="*/ 147 w 169"/>
                <a:gd name="T51" fmla="*/ 27 h 167"/>
                <a:gd name="T52" fmla="*/ 7 w 169"/>
                <a:gd name="T53" fmla="*/ 118 h 167"/>
                <a:gd name="T54" fmla="*/ 152 w 169"/>
                <a:gd name="T55" fmla="*/ 34 h 167"/>
                <a:gd name="T56" fmla="*/ 13 w 169"/>
                <a:gd name="T57" fmla="*/ 128 h 167"/>
                <a:gd name="T58" fmla="*/ 159 w 169"/>
                <a:gd name="T59" fmla="*/ 43 h 167"/>
                <a:gd name="T60" fmla="*/ 18 w 169"/>
                <a:gd name="T61" fmla="*/ 136 h 167"/>
                <a:gd name="T62" fmla="*/ 163 w 169"/>
                <a:gd name="T63" fmla="*/ 53 h 167"/>
                <a:gd name="T64" fmla="*/ 24 w 169"/>
                <a:gd name="T65" fmla="*/ 141 h 167"/>
                <a:gd name="T66" fmla="*/ 166 w 169"/>
                <a:gd name="T67" fmla="*/ 60 h 167"/>
                <a:gd name="T68" fmla="*/ 25 w 169"/>
                <a:gd name="T69" fmla="*/ 144 h 167"/>
                <a:gd name="T70" fmla="*/ 166 w 169"/>
                <a:gd name="T71" fmla="*/ 64 h 167"/>
                <a:gd name="T72" fmla="*/ 28 w 169"/>
                <a:gd name="T73" fmla="*/ 147 h 167"/>
                <a:gd name="T74" fmla="*/ 167 w 169"/>
                <a:gd name="T75" fmla="*/ 66 h 167"/>
                <a:gd name="T76" fmla="*/ 32 w 169"/>
                <a:gd name="T77" fmla="*/ 149 h 167"/>
                <a:gd name="T78" fmla="*/ 169 w 169"/>
                <a:gd name="T79" fmla="*/ 72 h 167"/>
                <a:gd name="T80" fmla="*/ 36 w 169"/>
                <a:gd name="T81" fmla="*/ 152 h 167"/>
                <a:gd name="T82" fmla="*/ 169 w 169"/>
                <a:gd name="T83" fmla="*/ 76 h 167"/>
                <a:gd name="T84" fmla="*/ 37 w 169"/>
                <a:gd name="T85" fmla="*/ 153 h 167"/>
                <a:gd name="T86" fmla="*/ 169 w 169"/>
                <a:gd name="T87" fmla="*/ 77 h 167"/>
                <a:gd name="T88" fmla="*/ 44 w 169"/>
                <a:gd name="T89" fmla="*/ 157 h 167"/>
                <a:gd name="T90" fmla="*/ 169 w 169"/>
                <a:gd name="T91" fmla="*/ 87 h 167"/>
                <a:gd name="T92" fmla="*/ 48 w 169"/>
                <a:gd name="T93" fmla="*/ 159 h 167"/>
                <a:gd name="T94" fmla="*/ 169 w 169"/>
                <a:gd name="T95" fmla="*/ 90 h 167"/>
                <a:gd name="T96" fmla="*/ 48 w 169"/>
                <a:gd name="T97" fmla="*/ 160 h 167"/>
                <a:gd name="T98" fmla="*/ 169 w 169"/>
                <a:gd name="T99" fmla="*/ 91 h 167"/>
                <a:gd name="T100" fmla="*/ 65 w 169"/>
                <a:gd name="T101" fmla="*/ 166 h 167"/>
                <a:gd name="T102" fmla="*/ 166 w 169"/>
                <a:gd name="T103" fmla="*/ 107 h 167"/>
                <a:gd name="T104" fmla="*/ 77 w 169"/>
                <a:gd name="T105" fmla="*/ 167 h 167"/>
                <a:gd name="T106" fmla="*/ 162 w 169"/>
                <a:gd name="T107" fmla="*/ 118 h 167"/>
                <a:gd name="T108" fmla="*/ 102 w 169"/>
                <a:gd name="T109" fmla="*/ 166 h 167"/>
                <a:gd name="T110" fmla="*/ 147 w 169"/>
                <a:gd name="T111" fmla="*/ 140 h 167"/>
                <a:gd name="T112" fmla="*/ 125 w 169"/>
                <a:gd name="T113" fmla="*/ 157 h 167"/>
                <a:gd name="T114" fmla="*/ 129 w 169"/>
                <a:gd name="T115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9" h="167">
                  <a:moveTo>
                    <a:pt x="40" y="12"/>
                  </a:moveTo>
                  <a:lnTo>
                    <a:pt x="44" y="9"/>
                  </a:lnTo>
                  <a:lnTo>
                    <a:pt x="22" y="27"/>
                  </a:lnTo>
                  <a:lnTo>
                    <a:pt x="67" y="1"/>
                  </a:lnTo>
                  <a:lnTo>
                    <a:pt x="7" y="50"/>
                  </a:lnTo>
                  <a:lnTo>
                    <a:pt x="93" y="0"/>
                  </a:lnTo>
                  <a:lnTo>
                    <a:pt x="4" y="57"/>
                  </a:lnTo>
                  <a:lnTo>
                    <a:pt x="102" y="1"/>
                  </a:lnTo>
                  <a:lnTo>
                    <a:pt x="0" y="73"/>
                  </a:lnTo>
                  <a:lnTo>
                    <a:pt x="117" y="7"/>
                  </a:lnTo>
                  <a:lnTo>
                    <a:pt x="0" y="80"/>
                  </a:lnTo>
                  <a:lnTo>
                    <a:pt x="123" y="9"/>
                  </a:lnTo>
                  <a:lnTo>
                    <a:pt x="0" y="81"/>
                  </a:lnTo>
                  <a:lnTo>
                    <a:pt x="125" y="9"/>
                  </a:lnTo>
                  <a:lnTo>
                    <a:pt x="0" y="87"/>
                  </a:lnTo>
                  <a:lnTo>
                    <a:pt x="129" y="12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2" y="103"/>
                  </a:lnTo>
                  <a:lnTo>
                    <a:pt x="141" y="23"/>
                  </a:lnTo>
                  <a:lnTo>
                    <a:pt x="4" y="109"/>
                  </a:lnTo>
                  <a:lnTo>
                    <a:pt x="147" y="27"/>
                  </a:lnTo>
                  <a:lnTo>
                    <a:pt x="7" y="118"/>
                  </a:lnTo>
                  <a:lnTo>
                    <a:pt x="152" y="34"/>
                  </a:lnTo>
                  <a:lnTo>
                    <a:pt x="13" y="128"/>
                  </a:lnTo>
                  <a:lnTo>
                    <a:pt x="159" y="43"/>
                  </a:lnTo>
                  <a:lnTo>
                    <a:pt x="18" y="136"/>
                  </a:lnTo>
                  <a:lnTo>
                    <a:pt x="163" y="53"/>
                  </a:lnTo>
                  <a:lnTo>
                    <a:pt x="24" y="141"/>
                  </a:lnTo>
                  <a:lnTo>
                    <a:pt x="166" y="60"/>
                  </a:lnTo>
                  <a:lnTo>
                    <a:pt x="25" y="144"/>
                  </a:lnTo>
                  <a:lnTo>
                    <a:pt x="166" y="64"/>
                  </a:lnTo>
                  <a:lnTo>
                    <a:pt x="28" y="147"/>
                  </a:lnTo>
                  <a:lnTo>
                    <a:pt x="167" y="66"/>
                  </a:lnTo>
                  <a:lnTo>
                    <a:pt x="32" y="149"/>
                  </a:lnTo>
                  <a:lnTo>
                    <a:pt x="169" y="72"/>
                  </a:lnTo>
                  <a:lnTo>
                    <a:pt x="36" y="152"/>
                  </a:lnTo>
                  <a:lnTo>
                    <a:pt x="169" y="76"/>
                  </a:lnTo>
                  <a:lnTo>
                    <a:pt x="37" y="153"/>
                  </a:lnTo>
                  <a:lnTo>
                    <a:pt x="169" y="77"/>
                  </a:lnTo>
                  <a:lnTo>
                    <a:pt x="44" y="157"/>
                  </a:lnTo>
                  <a:lnTo>
                    <a:pt x="169" y="87"/>
                  </a:lnTo>
                  <a:lnTo>
                    <a:pt x="48" y="159"/>
                  </a:lnTo>
                  <a:lnTo>
                    <a:pt x="169" y="90"/>
                  </a:lnTo>
                  <a:lnTo>
                    <a:pt x="48" y="160"/>
                  </a:lnTo>
                  <a:lnTo>
                    <a:pt x="169" y="91"/>
                  </a:lnTo>
                  <a:lnTo>
                    <a:pt x="65" y="166"/>
                  </a:lnTo>
                  <a:lnTo>
                    <a:pt x="166" y="107"/>
                  </a:lnTo>
                  <a:lnTo>
                    <a:pt x="77" y="167"/>
                  </a:lnTo>
                  <a:lnTo>
                    <a:pt x="162" y="118"/>
                  </a:lnTo>
                  <a:lnTo>
                    <a:pt x="102" y="166"/>
                  </a:lnTo>
                  <a:lnTo>
                    <a:pt x="147" y="140"/>
                  </a:lnTo>
                  <a:lnTo>
                    <a:pt x="125" y="157"/>
                  </a:lnTo>
                  <a:lnTo>
                    <a:pt x="129" y="155"/>
                  </a:lnTo>
                </a:path>
              </a:pathLst>
            </a:cu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5">
              <a:extLst>
                <a:ext uri="{FF2B5EF4-FFF2-40B4-BE49-F238E27FC236}">
                  <a16:creationId xmlns="" xmlns:a16="http://schemas.microsoft.com/office/drawing/2014/main" id="{D401AC4F-1021-48CA-8408-F26B3BEAB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211" y="2909888"/>
              <a:ext cx="171450" cy="171450"/>
            </a:xfrm>
            <a:custGeom>
              <a:avLst/>
              <a:gdLst>
                <a:gd name="T0" fmla="*/ 25 w 108"/>
                <a:gd name="T1" fmla="*/ 8 h 108"/>
                <a:gd name="T2" fmla="*/ 32 w 108"/>
                <a:gd name="T3" fmla="*/ 4 h 108"/>
                <a:gd name="T4" fmla="*/ 15 w 108"/>
                <a:gd name="T5" fmla="*/ 17 h 108"/>
                <a:gd name="T6" fmla="*/ 43 w 108"/>
                <a:gd name="T7" fmla="*/ 2 h 108"/>
                <a:gd name="T8" fmla="*/ 4 w 108"/>
                <a:gd name="T9" fmla="*/ 32 h 108"/>
                <a:gd name="T10" fmla="*/ 59 w 108"/>
                <a:gd name="T11" fmla="*/ 0 h 108"/>
                <a:gd name="T12" fmla="*/ 2 w 108"/>
                <a:gd name="T13" fmla="*/ 41 h 108"/>
                <a:gd name="T14" fmla="*/ 70 w 108"/>
                <a:gd name="T15" fmla="*/ 2 h 108"/>
                <a:gd name="T16" fmla="*/ 0 w 108"/>
                <a:gd name="T17" fmla="*/ 57 h 108"/>
                <a:gd name="T18" fmla="*/ 84 w 108"/>
                <a:gd name="T19" fmla="*/ 8 h 108"/>
                <a:gd name="T20" fmla="*/ 0 w 108"/>
                <a:gd name="T21" fmla="*/ 60 h 108"/>
                <a:gd name="T22" fmla="*/ 86 w 108"/>
                <a:gd name="T23" fmla="*/ 10 h 108"/>
                <a:gd name="T24" fmla="*/ 3 w 108"/>
                <a:gd name="T25" fmla="*/ 71 h 108"/>
                <a:gd name="T26" fmla="*/ 95 w 108"/>
                <a:gd name="T27" fmla="*/ 18 h 108"/>
                <a:gd name="T28" fmla="*/ 3 w 108"/>
                <a:gd name="T29" fmla="*/ 72 h 108"/>
                <a:gd name="T30" fmla="*/ 96 w 108"/>
                <a:gd name="T31" fmla="*/ 19 h 108"/>
                <a:gd name="T32" fmla="*/ 10 w 108"/>
                <a:gd name="T33" fmla="*/ 85 h 108"/>
                <a:gd name="T34" fmla="*/ 103 w 108"/>
                <a:gd name="T35" fmla="*/ 30 h 108"/>
                <a:gd name="T36" fmla="*/ 14 w 108"/>
                <a:gd name="T37" fmla="*/ 91 h 108"/>
                <a:gd name="T38" fmla="*/ 106 w 108"/>
                <a:gd name="T39" fmla="*/ 38 h 108"/>
                <a:gd name="T40" fmla="*/ 17 w 108"/>
                <a:gd name="T41" fmla="*/ 93 h 108"/>
                <a:gd name="T42" fmla="*/ 107 w 108"/>
                <a:gd name="T43" fmla="*/ 41 h 108"/>
                <a:gd name="T44" fmla="*/ 26 w 108"/>
                <a:gd name="T45" fmla="*/ 99 h 108"/>
                <a:gd name="T46" fmla="*/ 108 w 108"/>
                <a:gd name="T47" fmla="*/ 53 h 108"/>
                <a:gd name="T48" fmla="*/ 29 w 108"/>
                <a:gd name="T49" fmla="*/ 102 h 108"/>
                <a:gd name="T50" fmla="*/ 108 w 108"/>
                <a:gd name="T51" fmla="*/ 56 h 108"/>
                <a:gd name="T52" fmla="*/ 33 w 108"/>
                <a:gd name="T53" fmla="*/ 104 h 108"/>
                <a:gd name="T54" fmla="*/ 108 w 108"/>
                <a:gd name="T55" fmla="*/ 61 h 108"/>
                <a:gd name="T56" fmla="*/ 34 w 108"/>
                <a:gd name="T57" fmla="*/ 105 h 108"/>
                <a:gd name="T58" fmla="*/ 108 w 108"/>
                <a:gd name="T59" fmla="*/ 63 h 108"/>
                <a:gd name="T60" fmla="*/ 45 w 108"/>
                <a:gd name="T61" fmla="*/ 108 h 108"/>
                <a:gd name="T62" fmla="*/ 106 w 108"/>
                <a:gd name="T63" fmla="*/ 72 h 108"/>
                <a:gd name="T64" fmla="*/ 56 w 108"/>
                <a:gd name="T65" fmla="*/ 108 h 108"/>
                <a:gd name="T66" fmla="*/ 100 w 108"/>
                <a:gd name="T67" fmla="*/ 83 h 108"/>
                <a:gd name="T68" fmla="*/ 77 w 108"/>
                <a:gd name="T69" fmla="*/ 104 h 108"/>
                <a:gd name="T70" fmla="*/ 82 w 108"/>
                <a:gd name="T71" fmla="*/ 9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108">
                  <a:moveTo>
                    <a:pt x="25" y="8"/>
                  </a:moveTo>
                  <a:lnTo>
                    <a:pt x="32" y="4"/>
                  </a:lnTo>
                  <a:lnTo>
                    <a:pt x="15" y="17"/>
                  </a:lnTo>
                  <a:lnTo>
                    <a:pt x="43" y="2"/>
                  </a:lnTo>
                  <a:lnTo>
                    <a:pt x="4" y="32"/>
                  </a:lnTo>
                  <a:lnTo>
                    <a:pt x="59" y="0"/>
                  </a:lnTo>
                  <a:lnTo>
                    <a:pt x="2" y="41"/>
                  </a:lnTo>
                  <a:lnTo>
                    <a:pt x="70" y="2"/>
                  </a:lnTo>
                  <a:lnTo>
                    <a:pt x="0" y="57"/>
                  </a:lnTo>
                  <a:lnTo>
                    <a:pt x="84" y="8"/>
                  </a:lnTo>
                  <a:lnTo>
                    <a:pt x="0" y="60"/>
                  </a:lnTo>
                  <a:lnTo>
                    <a:pt x="86" y="10"/>
                  </a:lnTo>
                  <a:lnTo>
                    <a:pt x="3" y="71"/>
                  </a:lnTo>
                  <a:lnTo>
                    <a:pt x="95" y="18"/>
                  </a:lnTo>
                  <a:lnTo>
                    <a:pt x="3" y="72"/>
                  </a:lnTo>
                  <a:lnTo>
                    <a:pt x="96" y="19"/>
                  </a:lnTo>
                  <a:lnTo>
                    <a:pt x="10" y="85"/>
                  </a:lnTo>
                  <a:lnTo>
                    <a:pt x="103" y="30"/>
                  </a:lnTo>
                  <a:lnTo>
                    <a:pt x="14" y="91"/>
                  </a:lnTo>
                  <a:lnTo>
                    <a:pt x="106" y="38"/>
                  </a:lnTo>
                  <a:lnTo>
                    <a:pt x="17" y="93"/>
                  </a:lnTo>
                  <a:lnTo>
                    <a:pt x="107" y="41"/>
                  </a:lnTo>
                  <a:lnTo>
                    <a:pt x="26" y="99"/>
                  </a:lnTo>
                  <a:lnTo>
                    <a:pt x="108" y="53"/>
                  </a:lnTo>
                  <a:lnTo>
                    <a:pt x="29" y="102"/>
                  </a:lnTo>
                  <a:lnTo>
                    <a:pt x="108" y="56"/>
                  </a:lnTo>
                  <a:lnTo>
                    <a:pt x="33" y="104"/>
                  </a:lnTo>
                  <a:lnTo>
                    <a:pt x="108" y="61"/>
                  </a:lnTo>
                  <a:lnTo>
                    <a:pt x="34" y="105"/>
                  </a:lnTo>
                  <a:lnTo>
                    <a:pt x="108" y="63"/>
                  </a:lnTo>
                  <a:lnTo>
                    <a:pt x="45" y="108"/>
                  </a:lnTo>
                  <a:lnTo>
                    <a:pt x="106" y="72"/>
                  </a:lnTo>
                  <a:lnTo>
                    <a:pt x="56" y="108"/>
                  </a:lnTo>
                  <a:lnTo>
                    <a:pt x="100" y="83"/>
                  </a:lnTo>
                  <a:lnTo>
                    <a:pt x="77" y="104"/>
                  </a:lnTo>
                  <a:lnTo>
                    <a:pt x="82" y="99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6">
              <a:extLst>
                <a:ext uri="{FF2B5EF4-FFF2-40B4-BE49-F238E27FC236}">
                  <a16:creationId xmlns="" xmlns:a16="http://schemas.microsoft.com/office/drawing/2014/main" id="{DDCE3A32-F7EE-4BF4-95C2-53C277501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11" y="3529013"/>
              <a:ext cx="419100" cy="415925"/>
            </a:xfrm>
            <a:custGeom>
              <a:avLst/>
              <a:gdLst>
                <a:gd name="T0" fmla="*/ 74 w 264"/>
                <a:gd name="T1" fmla="*/ 14 h 262"/>
                <a:gd name="T2" fmla="*/ 118 w 264"/>
                <a:gd name="T3" fmla="*/ 2 h 262"/>
                <a:gd name="T4" fmla="*/ 119 w 264"/>
                <a:gd name="T5" fmla="*/ 2 h 262"/>
                <a:gd name="T6" fmla="*/ 138 w 264"/>
                <a:gd name="T7" fmla="*/ 0 h 262"/>
                <a:gd name="T8" fmla="*/ 158 w 264"/>
                <a:gd name="T9" fmla="*/ 3 h 262"/>
                <a:gd name="T10" fmla="*/ 166 w 264"/>
                <a:gd name="T11" fmla="*/ 4 h 262"/>
                <a:gd name="T12" fmla="*/ 184 w 264"/>
                <a:gd name="T13" fmla="*/ 11 h 262"/>
                <a:gd name="T14" fmla="*/ 192 w 264"/>
                <a:gd name="T15" fmla="*/ 14 h 262"/>
                <a:gd name="T16" fmla="*/ 192 w 264"/>
                <a:gd name="T17" fmla="*/ 14 h 262"/>
                <a:gd name="T18" fmla="*/ 201 w 264"/>
                <a:gd name="T19" fmla="*/ 19 h 262"/>
                <a:gd name="T20" fmla="*/ 207 w 264"/>
                <a:gd name="T21" fmla="*/ 23 h 262"/>
                <a:gd name="T22" fmla="*/ 211 w 264"/>
                <a:gd name="T23" fmla="*/ 25 h 262"/>
                <a:gd name="T24" fmla="*/ 212 w 264"/>
                <a:gd name="T25" fmla="*/ 26 h 262"/>
                <a:gd name="T26" fmla="*/ 215 w 264"/>
                <a:gd name="T27" fmla="*/ 29 h 262"/>
                <a:gd name="T28" fmla="*/ 219 w 264"/>
                <a:gd name="T29" fmla="*/ 31 h 262"/>
                <a:gd name="T30" fmla="*/ 227 w 264"/>
                <a:gd name="T31" fmla="*/ 40 h 262"/>
                <a:gd name="T32" fmla="*/ 231 w 264"/>
                <a:gd name="T33" fmla="*/ 45 h 262"/>
                <a:gd name="T34" fmla="*/ 240 w 264"/>
                <a:gd name="T35" fmla="*/ 54 h 262"/>
                <a:gd name="T36" fmla="*/ 244 w 264"/>
                <a:gd name="T37" fmla="*/ 59 h 262"/>
                <a:gd name="T38" fmla="*/ 249 w 264"/>
                <a:gd name="T39" fmla="*/ 68 h 262"/>
                <a:gd name="T40" fmla="*/ 251 w 264"/>
                <a:gd name="T41" fmla="*/ 71 h 262"/>
                <a:gd name="T42" fmla="*/ 253 w 264"/>
                <a:gd name="T43" fmla="*/ 79 h 262"/>
                <a:gd name="T44" fmla="*/ 255 w 264"/>
                <a:gd name="T45" fmla="*/ 80 h 262"/>
                <a:gd name="T46" fmla="*/ 259 w 264"/>
                <a:gd name="T47" fmla="*/ 93 h 262"/>
                <a:gd name="T48" fmla="*/ 261 w 264"/>
                <a:gd name="T49" fmla="*/ 102 h 262"/>
                <a:gd name="T50" fmla="*/ 264 w 264"/>
                <a:gd name="T51" fmla="*/ 110 h 262"/>
                <a:gd name="T52" fmla="*/ 264 w 264"/>
                <a:gd name="T53" fmla="*/ 121 h 262"/>
                <a:gd name="T54" fmla="*/ 264 w 264"/>
                <a:gd name="T55" fmla="*/ 121 h 262"/>
                <a:gd name="T56" fmla="*/ 264 w 264"/>
                <a:gd name="T57" fmla="*/ 124 h 262"/>
                <a:gd name="T58" fmla="*/ 264 w 264"/>
                <a:gd name="T59" fmla="*/ 137 h 262"/>
                <a:gd name="T60" fmla="*/ 264 w 264"/>
                <a:gd name="T61" fmla="*/ 143 h 262"/>
                <a:gd name="T62" fmla="*/ 264 w 264"/>
                <a:gd name="T63" fmla="*/ 150 h 262"/>
                <a:gd name="T64" fmla="*/ 260 w 264"/>
                <a:gd name="T65" fmla="*/ 167 h 262"/>
                <a:gd name="T66" fmla="*/ 253 w 264"/>
                <a:gd name="T67" fmla="*/ 185 h 262"/>
                <a:gd name="T68" fmla="*/ 245 w 264"/>
                <a:gd name="T69" fmla="*/ 201 h 262"/>
                <a:gd name="T70" fmla="*/ 241 w 264"/>
                <a:gd name="T71" fmla="*/ 207 h 262"/>
                <a:gd name="T72" fmla="*/ 237 w 264"/>
                <a:gd name="T73" fmla="*/ 212 h 262"/>
                <a:gd name="T74" fmla="*/ 233 w 264"/>
                <a:gd name="T75" fmla="*/ 216 h 262"/>
                <a:gd name="T76" fmla="*/ 233 w 264"/>
                <a:gd name="T77" fmla="*/ 217 h 262"/>
                <a:gd name="T78" fmla="*/ 230 w 264"/>
                <a:gd name="T79" fmla="*/ 220 h 262"/>
                <a:gd name="T80" fmla="*/ 226 w 264"/>
                <a:gd name="T81" fmla="*/ 224 h 262"/>
                <a:gd name="T82" fmla="*/ 220 w 264"/>
                <a:gd name="T83" fmla="*/ 230 h 262"/>
                <a:gd name="T84" fmla="*/ 200 w 264"/>
                <a:gd name="T85" fmla="*/ 2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4" h="262">
                  <a:moveTo>
                    <a:pt x="66" y="19"/>
                  </a:moveTo>
                  <a:lnTo>
                    <a:pt x="74" y="14"/>
                  </a:lnTo>
                  <a:lnTo>
                    <a:pt x="26" y="53"/>
                  </a:lnTo>
                  <a:lnTo>
                    <a:pt x="118" y="2"/>
                  </a:lnTo>
                  <a:lnTo>
                    <a:pt x="25" y="54"/>
                  </a:lnTo>
                  <a:lnTo>
                    <a:pt x="119" y="2"/>
                  </a:lnTo>
                  <a:lnTo>
                    <a:pt x="15" y="71"/>
                  </a:lnTo>
                  <a:lnTo>
                    <a:pt x="138" y="0"/>
                  </a:lnTo>
                  <a:lnTo>
                    <a:pt x="8" y="87"/>
                  </a:lnTo>
                  <a:lnTo>
                    <a:pt x="158" y="3"/>
                  </a:lnTo>
                  <a:lnTo>
                    <a:pt x="6" y="97"/>
                  </a:lnTo>
                  <a:lnTo>
                    <a:pt x="166" y="4"/>
                  </a:lnTo>
                  <a:lnTo>
                    <a:pt x="2" y="114"/>
                  </a:lnTo>
                  <a:lnTo>
                    <a:pt x="184" y="11"/>
                  </a:lnTo>
                  <a:lnTo>
                    <a:pt x="2" y="122"/>
                  </a:lnTo>
                  <a:lnTo>
                    <a:pt x="192" y="14"/>
                  </a:lnTo>
                  <a:lnTo>
                    <a:pt x="2" y="124"/>
                  </a:lnTo>
                  <a:lnTo>
                    <a:pt x="192" y="14"/>
                  </a:lnTo>
                  <a:lnTo>
                    <a:pt x="0" y="135"/>
                  </a:lnTo>
                  <a:lnTo>
                    <a:pt x="201" y="19"/>
                  </a:lnTo>
                  <a:lnTo>
                    <a:pt x="2" y="140"/>
                  </a:lnTo>
                  <a:lnTo>
                    <a:pt x="207" y="23"/>
                  </a:lnTo>
                  <a:lnTo>
                    <a:pt x="2" y="144"/>
                  </a:lnTo>
                  <a:lnTo>
                    <a:pt x="211" y="25"/>
                  </a:lnTo>
                  <a:lnTo>
                    <a:pt x="2" y="145"/>
                  </a:lnTo>
                  <a:lnTo>
                    <a:pt x="212" y="26"/>
                  </a:lnTo>
                  <a:lnTo>
                    <a:pt x="2" y="151"/>
                  </a:lnTo>
                  <a:lnTo>
                    <a:pt x="215" y="29"/>
                  </a:lnTo>
                  <a:lnTo>
                    <a:pt x="3" y="155"/>
                  </a:lnTo>
                  <a:lnTo>
                    <a:pt x="219" y="31"/>
                  </a:lnTo>
                  <a:lnTo>
                    <a:pt x="6" y="167"/>
                  </a:lnTo>
                  <a:lnTo>
                    <a:pt x="227" y="40"/>
                  </a:lnTo>
                  <a:lnTo>
                    <a:pt x="7" y="173"/>
                  </a:lnTo>
                  <a:lnTo>
                    <a:pt x="231" y="45"/>
                  </a:lnTo>
                  <a:lnTo>
                    <a:pt x="13" y="185"/>
                  </a:lnTo>
                  <a:lnTo>
                    <a:pt x="240" y="54"/>
                  </a:lnTo>
                  <a:lnTo>
                    <a:pt x="14" y="190"/>
                  </a:lnTo>
                  <a:lnTo>
                    <a:pt x="244" y="59"/>
                  </a:lnTo>
                  <a:lnTo>
                    <a:pt x="21" y="200"/>
                  </a:lnTo>
                  <a:lnTo>
                    <a:pt x="249" y="68"/>
                  </a:lnTo>
                  <a:lnTo>
                    <a:pt x="22" y="203"/>
                  </a:lnTo>
                  <a:lnTo>
                    <a:pt x="251" y="71"/>
                  </a:lnTo>
                  <a:lnTo>
                    <a:pt x="26" y="209"/>
                  </a:lnTo>
                  <a:lnTo>
                    <a:pt x="253" y="79"/>
                  </a:lnTo>
                  <a:lnTo>
                    <a:pt x="28" y="211"/>
                  </a:lnTo>
                  <a:lnTo>
                    <a:pt x="255" y="80"/>
                  </a:lnTo>
                  <a:lnTo>
                    <a:pt x="36" y="220"/>
                  </a:lnTo>
                  <a:lnTo>
                    <a:pt x="259" y="93"/>
                  </a:lnTo>
                  <a:lnTo>
                    <a:pt x="43" y="228"/>
                  </a:lnTo>
                  <a:lnTo>
                    <a:pt x="261" y="102"/>
                  </a:lnTo>
                  <a:lnTo>
                    <a:pt x="49" y="234"/>
                  </a:lnTo>
                  <a:lnTo>
                    <a:pt x="264" y="110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60" y="241"/>
                  </a:lnTo>
                  <a:lnTo>
                    <a:pt x="264" y="124"/>
                  </a:lnTo>
                  <a:lnTo>
                    <a:pt x="71" y="247"/>
                  </a:lnTo>
                  <a:lnTo>
                    <a:pt x="264" y="137"/>
                  </a:lnTo>
                  <a:lnTo>
                    <a:pt x="77" y="250"/>
                  </a:lnTo>
                  <a:lnTo>
                    <a:pt x="264" y="143"/>
                  </a:lnTo>
                  <a:lnTo>
                    <a:pt x="84" y="253"/>
                  </a:lnTo>
                  <a:lnTo>
                    <a:pt x="264" y="150"/>
                  </a:lnTo>
                  <a:lnTo>
                    <a:pt x="100" y="258"/>
                  </a:lnTo>
                  <a:lnTo>
                    <a:pt x="260" y="167"/>
                  </a:lnTo>
                  <a:lnTo>
                    <a:pt x="121" y="262"/>
                  </a:lnTo>
                  <a:lnTo>
                    <a:pt x="253" y="185"/>
                  </a:lnTo>
                  <a:lnTo>
                    <a:pt x="137" y="262"/>
                  </a:lnTo>
                  <a:lnTo>
                    <a:pt x="245" y="201"/>
                  </a:lnTo>
                  <a:lnTo>
                    <a:pt x="144" y="262"/>
                  </a:lnTo>
                  <a:lnTo>
                    <a:pt x="241" y="207"/>
                  </a:lnTo>
                  <a:lnTo>
                    <a:pt x="152" y="261"/>
                  </a:lnTo>
                  <a:lnTo>
                    <a:pt x="237" y="212"/>
                  </a:lnTo>
                  <a:lnTo>
                    <a:pt x="156" y="261"/>
                  </a:lnTo>
                  <a:lnTo>
                    <a:pt x="233" y="216"/>
                  </a:lnTo>
                  <a:lnTo>
                    <a:pt x="159" y="260"/>
                  </a:lnTo>
                  <a:lnTo>
                    <a:pt x="233" y="217"/>
                  </a:lnTo>
                  <a:lnTo>
                    <a:pt x="162" y="260"/>
                  </a:lnTo>
                  <a:lnTo>
                    <a:pt x="230" y="220"/>
                  </a:lnTo>
                  <a:lnTo>
                    <a:pt x="168" y="258"/>
                  </a:lnTo>
                  <a:lnTo>
                    <a:pt x="226" y="224"/>
                  </a:lnTo>
                  <a:lnTo>
                    <a:pt x="173" y="257"/>
                  </a:lnTo>
                  <a:lnTo>
                    <a:pt x="220" y="230"/>
                  </a:lnTo>
                  <a:lnTo>
                    <a:pt x="192" y="249"/>
                  </a:lnTo>
                  <a:lnTo>
                    <a:pt x="200" y="245"/>
                  </a:lnTo>
                </a:path>
              </a:pathLst>
            </a:custGeom>
            <a:noFill/>
            <a:ln w="3175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D9598A9C-F94F-4C2F-88A2-C12399058763}"/>
              </a:ext>
            </a:extLst>
          </p:cNvPr>
          <p:cNvGrpSpPr/>
          <p:nvPr/>
        </p:nvGrpSpPr>
        <p:grpSpPr>
          <a:xfrm flipH="1">
            <a:off x="8815379" y="189836"/>
            <a:ext cx="755650" cy="1035050"/>
            <a:chOff x="2237661" y="2909888"/>
            <a:chExt cx="755650" cy="1035050"/>
          </a:xfrm>
        </p:grpSpPr>
        <p:sp>
          <p:nvSpPr>
            <p:cNvPr id="8" name="Freeform 53">
              <a:extLst>
                <a:ext uri="{FF2B5EF4-FFF2-40B4-BE49-F238E27FC236}">
                  <a16:creationId xmlns="" xmlns:a16="http://schemas.microsoft.com/office/drawing/2014/main" id="{CC2DEE74-BF9A-4C3A-BBEA-FD062A34B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661" y="3179763"/>
              <a:ext cx="336550" cy="334963"/>
            </a:xfrm>
            <a:custGeom>
              <a:avLst/>
              <a:gdLst>
                <a:gd name="T0" fmla="*/ 51 w 212"/>
                <a:gd name="T1" fmla="*/ 16 h 211"/>
                <a:gd name="T2" fmla="*/ 55 w 212"/>
                <a:gd name="T3" fmla="*/ 14 h 211"/>
                <a:gd name="T4" fmla="*/ 19 w 212"/>
                <a:gd name="T5" fmla="*/ 46 h 211"/>
                <a:gd name="T6" fmla="*/ 99 w 212"/>
                <a:gd name="T7" fmla="*/ 0 h 211"/>
                <a:gd name="T8" fmla="*/ 14 w 212"/>
                <a:gd name="T9" fmla="*/ 53 h 211"/>
                <a:gd name="T10" fmla="*/ 107 w 212"/>
                <a:gd name="T11" fmla="*/ 0 h 211"/>
                <a:gd name="T12" fmla="*/ 7 w 212"/>
                <a:gd name="T13" fmla="*/ 68 h 211"/>
                <a:gd name="T14" fmla="*/ 122 w 212"/>
                <a:gd name="T15" fmla="*/ 1 h 211"/>
                <a:gd name="T16" fmla="*/ 6 w 212"/>
                <a:gd name="T17" fmla="*/ 75 h 211"/>
                <a:gd name="T18" fmla="*/ 129 w 212"/>
                <a:gd name="T19" fmla="*/ 3 h 211"/>
                <a:gd name="T20" fmla="*/ 3 w 212"/>
                <a:gd name="T21" fmla="*/ 82 h 211"/>
                <a:gd name="T22" fmla="*/ 136 w 212"/>
                <a:gd name="T23" fmla="*/ 4 h 211"/>
                <a:gd name="T24" fmla="*/ 2 w 212"/>
                <a:gd name="T25" fmla="*/ 87 h 211"/>
                <a:gd name="T26" fmla="*/ 143 w 212"/>
                <a:gd name="T27" fmla="*/ 7 h 211"/>
                <a:gd name="T28" fmla="*/ 2 w 212"/>
                <a:gd name="T29" fmla="*/ 91 h 211"/>
                <a:gd name="T30" fmla="*/ 147 w 212"/>
                <a:gd name="T31" fmla="*/ 8 h 211"/>
                <a:gd name="T32" fmla="*/ 0 w 212"/>
                <a:gd name="T33" fmla="*/ 106 h 211"/>
                <a:gd name="T34" fmla="*/ 160 w 212"/>
                <a:gd name="T35" fmla="*/ 15 h 211"/>
                <a:gd name="T36" fmla="*/ 2 w 212"/>
                <a:gd name="T37" fmla="*/ 120 h 211"/>
                <a:gd name="T38" fmla="*/ 171 w 212"/>
                <a:gd name="T39" fmla="*/ 22 h 211"/>
                <a:gd name="T40" fmla="*/ 2 w 212"/>
                <a:gd name="T41" fmla="*/ 124 h 211"/>
                <a:gd name="T42" fmla="*/ 174 w 212"/>
                <a:gd name="T43" fmla="*/ 25 h 211"/>
                <a:gd name="T44" fmla="*/ 4 w 212"/>
                <a:gd name="T45" fmla="*/ 135 h 211"/>
                <a:gd name="T46" fmla="*/ 182 w 212"/>
                <a:gd name="T47" fmla="*/ 33 h 211"/>
                <a:gd name="T48" fmla="*/ 4 w 212"/>
                <a:gd name="T49" fmla="*/ 135 h 211"/>
                <a:gd name="T50" fmla="*/ 182 w 212"/>
                <a:gd name="T51" fmla="*/ 33 h 211"/>
                <a:gd name="T52" fmla="*/ 7 w 212"/>
                <a:gd name="T53" fmla="*/ 143 h 211"/>
                <a:gd name="T54" fmla="*/ 188 w 212"/>
                <a:gd name="T55" fmla="*/ 38 h 211"/>
                <a:gd name="T56" fmla="*/ 10 w 212"/>
                <a:gd name="T57" fmla="*/ 148 h 211"/>
                <a:gd name="T58" fmla="*/ 192 w 212"/>
                <a:gd name="T59" fmla="*/ 44 h 211"/>
                <a:gd name="T60" fmla="*/ 11 w 212"/>
                <a:gd name="T61" fmla="*/ 152 h 211"/>
                <a:gd name="T62" fmla="*/ 194 w 212"/>
                <a:gd name="T63" fmla="*/ 48 h 211"/>
                <a:gd name="T64" fmla="*/ 18 w 212"/>
                <a:gd name="T65" fmla="*/ 163 h 211"/>
                <a:gd name="T66" fmla="*/ 200 w 212"/>
                <a:gd name="T67" fmla="*/ 59 h 211"/>
                <a:gd name="T68" fmla="*/ 24 w 212"/>
                <a:gd name="T69" fmla="*/ 171 h 211"/>
                <a:gd name="T70" fmla="*/ 205 w 212"/>
                <a:gd name="T71" fmla="*/ 68 h 211"/>
                <a:gd name="T72" fmla="*/ 28 w 212"/>
                <a:gd name="T73" fmla="*/ 177 h 211"/>
                <a:gd name="T74" fmla="*/ 207 w 212"/>
                <a:gd name="T75" fmla="*/ 73 h 211"/>
                <a:gd name="T76" fmla="*/ 39 w 212"/>
                <a:gd name="T77" fmla="*/ 186 h 211"/>
                <a:gd name="T78" fmla="*/ 211 w 212"/>
                <a:gd name="T79" fmla="*/ 87 h 211"/>
                <a:gd name="T80" fmla="*/ 41 w 212"/>
                <a:gd name="T81" fmla="*/ 189 h 211"/>
                <a:gd name="T82" fmla="*/ 211 w 212"/>
                <a:gd name="T83" fmla="*/ 91 h 211"/>
                <a:gd name="T84" fmla="*/ 54 w 212"/>
                <a:gd name="T85" fmla="*/ 197 h 211"/>
                <a:gd name="T86" fmla="*/ 212 w 212"/>
                <a:gd name="T87" fmla="*/ 105 h 211"/>
                <a:gd name="T88" fmla="*/ 63 w 212"/>
                <a:gd name="T89" fmla="*/ 201 h 211"/>
                <a:gd name="T90" fmla="*/ 211 w 212"/>
                <a:gd name="T91" fmla="*/ 116 h 211"/>
                <a:gd name="T92" fmla="*/ 78 w 212"/>
                <a:gd name="T93" fmla="*/ 207 h 211"/>
                <a:gd name="T94" fmla="*/ 208 w 212"/>
                <a:gd name="T95" fmla="*/ 132 h 211"/>
                <a:gd name="T96" fmla="*/ 93 w 212"/>
                <a:gd name="T97" fmla="*/ 209 h 211"/>
                <a:gd name="T98" fmla="*/ 204 w 212"/>
                <a:gd name="T99" fmla="*/ 145 h 211"/>
                <a:gd name="T100" fmla="*/ 110 w 212"/>
                <a:gd name="T101" fmla="*/ 211 h 211"/>
                <a:gd name="T102" fmla="*/ 196 w 212"/>
                <a:gd name="T103" fmla="*/ 160 h 211"/>
                <a:gd name="T104" fmla="*/ 119 w 212"/>
                <a:gd name="T105" fmla="*/ 209 h 211"/>
                <a:gd name="T106" fmla="*/ 190 w 212"/>
                <a:gd name="T107" fmla="*/ 169 h 211"/>
                <a:gd name="T108" fmla="*/ 149 w 212"/>
                <a:gd name="T109" fmla="*/ 201 h 211"/>
                <a:gd name="T110" fmla="*/ 167 w 212"/>
                <a:gd name="T111" fmla="*/ 190 h 211"/>
                <a:gd name="T112" fmla="*/ 158 w 212"/>
                <a:gd name="T113" fmla="*/ 197 h 211"/>
                <a:gd name="T114" fmla="*/ 162 w 212"/>
                <a:gd name="T115" fmla="*/ 19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" h="211">
                  <a:moveTo>
                    <a:pt x="51" y="16"/>
                  </a:moveTo>
                  <a:lnTo>
                    <a:pt x="55" y="14"/>
                  </a:lnTo>
                  <a:lnTo>
                    <a:pt x="19" y="46"/>
                  </a:lnTo>
                  <a:lnTo>
                    <a:pt x="99" y="0"/>
                  </a:lnTo>
                  <a:lnTo>
                    <a:pt x="14" y="53"/>
                  </a:lnTo>
                  <a:lnTo>
                    <a:pt x="107" y="0"/>
                  </a:lnTo>
                  <a:lnTo>
                    <a:pt x="7" y="68"/>
                  </a:lnTo>
                  <a:lnTo>
                    <a:pt x="122" y="1"/>
                  </a:lnTo>
                  <a:lnTo>
                    <a:pt x="6" y="75"/>
                  </a:lnTo>
                  <a:lnTo>
                    <a:pt x="129" y="3"/>
                  </a:lnTo>
                  <a:lnTo>
                    <a:pt x="3" y="82"/>
                  </a:lnTo>
                  <a:lnTo>
                    <a:pt x="136" y="4"/>
                  </a:lnTo>
                  <a:lnTo>
                    <a:pt x="2" y="87"/>
                  </a:lnTo>
                  <a:lnTo>
                    <a:pt x="143" y="7"/>
                  </a:lnTo>
                  <a:lnTo>
                    <a:pt x="2" y="91"/>
                  </a:lnTo>
                  <a:lnTo>
                    <a:pt x="147" y="8"/>
                  </a:lnTo>
                  <a:lnTo>
                    <a:pt x="0" y="106"/>
                  </a:lnTo>
                  <a:lnTo>
                    <a:pt x="160" y="15"/>
                  </a:lnTo>
                  <a:lnTo>
                    <a:pt x="2" y="120"/>
                  </a:lnTo>
                  <a:lnTo>
                    <a:pt x="171" y="22"/>
                  </a:lnTo>
                  <a:lnTo>
                    <a:pt x="2" y="124"/>
                  </a:lnTo>
                  <a:lnTo>
                    <a:pt x="174" y="25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7" y="143"/>
                  </a:lnTo>
                  <a:lnTo>
                    <a:pt x="188" y="38"/>
                  </a:lnTo>
                  <a:lnTo>
                    <a:pt x="10" y="148"/>
                  </a:lnTo>
                  <a:lnTo>
                    <a:pt x="192" y="44"/>
                  </a:lnTo>
                  <a:lnTo>
                    <a:pt x="11" y="152"/>
                  </a:lnTo>
                  <a:lnTo>
                    <a:pt x="194" y="48"/>
                  </a:lnTo>
                  <a:lnTo>
                    <a:pt x="18" y="163"/>
                  </a:lnTo>
                  <a:lnTo>
                    <a:pt x="200" y="59"/>
                  </a:lnTo>
                  <a:lnTo>
                    <a:pt x="24" y="171"/>
                  </a:lnTo>
                  <a:lnTo>
                    <a:pt x="205" y="68"/>
                  </a:lnTo>
                  <a:lnTo>
                    <a:pt x="28" y="177"/>
                  </a:lnTo>
                  <a:lnTo>
                    <a:pt x="207" y="73"/>
                  </a:lnTo>
                  <a:lnTo>
                    <a:pt x="39" y="186"/>
                  </a:lnTo>
                  <a:lnTo>
                    <a:pt x="211" y="87"/>
                  </a:lnTo>
                  <a:lnTo>
                    <a:pt x="41" y="189"/>
                  </a:lnTo>
                  <a:lnTo>
                    <a:pt x="211" y="91"/>
                  </a:lnTo>
                  <a:lnTo>
                    <a:pt x="54" y="197"/>
                  </a:lnTo>
                  <a:lnTo>
                    <a:pt x="212" y="105"/>
                  </a:lnTo>
                  <a:lnTo>
                    <a:pt x="63" y="201"/>
                  </a:lnTo>
                  <a:lnTo>
                    <a:pt x="211" y="116"/>
                  </a:lnTo>
                  <a:lnTo>
                    <a:pt x="78" y="207"/>
                  </a:lnTo>
                  <a:lnTo>
                    <a:pt x="208" y="132"/>
                  </a:lnTo>
                  <a:lnTo>
                    <a:pt x="93" y="209"/>
                  </a:lnTo>
                  <a:lnTo>
                    <a:pt x="204" y="145"/>
                  </a:lnTo>
                  <a:lnTo>
                    <a:pt x="110" y="211"/>
                  </a:lnTo>
                  <a:lnTo>
                    <a:pt x="196" y="160"/>
                  </a:lnTo>
                  <a:lnTo>
                    <a:pt x="119" y="209"/>
                  </a:lnTo>
                  <a:lnTo>
                    <a:pt x="190" y="169"/>
                  </a:lnTo>
                  <a:lnTo>
                    <a:pt x="149" y="201"/>
                  </a:lnTo>
                  <a:lnTo>
                    <a:pt x="167" y="190"/>
                  </a:lnTo>
                  <a:lnTo>
                    <a:pt x="158" y="197"/>
                  </a:lnTo>
                  <a:lnTo>
                    <a:pt x="162" y="194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4">
              <a:extLst>
                <a:ext uri="{FF2B5EF4-FFF2-40B4-BE49-F238E27FC236}">
                  <a16:creationId xmlns="" xmlns:a16="http://schemas.microsoft.com/office/drawing/2014/main" id="{202BF9B3-D863-4418-B02C-643050C19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923" y="3046413"/>
              <a:ext cx="268288" cy="265113"/>
            </a:xfrm>
            <a:custGeom>
              <a:avLst/>
              <a:gdLst>
                <a:gd name="T0" fmla="*/ 40 w 169"/>
                <a:gd name="T1" fmla="*/ 12 h 167"/>
                <a:gd name="T2" fmla="*/ 44 w 169"/>
                <a:gd name="T3" fmla="*/ 9 h 167"/>
                <a:gd name="T4" fmla="*/ 22 w 169"/>
                <a:gd name="T5" fmla="*/ 27 h 167"/>
                <a:gd name="T6" fmla="*/ 67 w 169"/>
                <a:gd name="T7" fmla="*/ 1 h 167"/>
                <a:gd name="T8" fmla="*/ 7 w 169"/>
                <a:gd name="T9" fmla="*/ 50 h 167"/>
                <a:gd name="T10" fmla="*/ 93 w 169"/>
                <a:gd name="T11" fmla="*/ 0 h 167"/>
                <a:gd name="T12" fmla="*/ 4 w 169"/>
                <a:gd name="T13" fmla="*/ 57 h 167"/>
                <a:gd name="T14" fmla="*/ 102 w 169"/>
                <a:gd name="T15" fmla="*/ 1 h 167"/>
                <a:gd name="T16" fmla="*/ 0 w 169"/>
                <a:gd name="T17" fmla="*/ 73 h 167"/>
                <a:gd name="T18" fmla="*/ 117 w 169"/>
                <a:gd name="T19" fmla="*/ 7 h 167"/>
                <a:gd name="T20" fmla="*/ 0 w 169"/>
                <a:gd name="T21" fmla="*/ 80 h 167"/>
                <a:gd name="T22" fmla="*/ 123 w 169"/>
                <a:gd name="T23" fmla="*/ 9 h 167"/>
                <a:gd name="T24" fmla="*/ 0 w 169"/>
                <a:gd name="T25" fmla="*/ 81 h 167"/>
                <a:gd name="T26" fmla="*/ 125 w 169"/>
                <a:gd name="T27" fmla="*/ 9 h 167"/>
                <a:gd name="T28" fmla="*/ 0 w 169"/>
                <a:gd name="T29" fmla="*/ 87 h 167"/>
                <a:gd name="T30" fmla="*/ 129 w 169"/>
                <a:gd name="T31" fmla="*/ 12 h 167"/>
                <a:gd name="T32" fmla="*/ 0 w 169"/>
                <a:gd name="T33" fmla="*/ 90 h 167"/>
                <a:gd name="T34" fmla="*/ 132 w 169"/>
                <a:gd name="T35" fmla="*/ 15 h 167"/>
                <a:gd name="T36" fmla="*/ 0 w 169"/>
                <a:gd name="T37" fmla="*/ 90 h 167"/>
                <a:gd name="T38" fmla="*/ 132 w 169"/>
                <a:gd name="T39" fmla="*/ 15 h 167"/>
                <a:gd name="T40" fmla="*/ 0 w 169"/>
                <a:gd name="T41" fmla="*/ 90 h 167"/>
                <a:gd name="T42" fmla="*/ 132 w 169"/>
                <a:gd name="T43" fmla="*/ 15 h 167"/>
                <a:gd name="T44" fmla="*/ 2 w 169"/>
                <a:gd name="T45" fmla="*/ 103 h 167"/>
                <a:gd name="T46" fmla="*/ 141 w 169"/>
                <a:gd name="T47" fmla="*/ 23 h 167"/>
                <a:gd name="T48" fmla="*/ 4 w 169"/>
                <a:gd name="T49" fmla="*/ 109 h 167"/>
                <a:gd name="T50" fmla="*/ 147 w 169"/>
                <a:gd name="T51" fmla="*/ 27 h 167"/>
                <a:gd name="T52" fmla="*/ 7 w 169"/>
                <a:gd name="T53" fmla="*/ 118 h 167"/>
                <a:gd name="T54" fmla="*/ 152 w 169"/>
                <a:gd name="T55" fmla="*/ 34 h 167"/>
                <a:gd name="T56" fmla="*/ 13 w 169"/>
                <a:gd name="T57" fmla="*/ 128 h 167"/>
                <a:gd name="T58" fmla="*/ 159 w 169"/>
                <a:gd name="T59" fmla="*/ 43 h 167"/>
                <a:gd name="T60" fmla="*/ 18 w 169"/>
                <a:gd name="T61" fmla="*/ 136 h 167"/>
                <a:gd name="T62" fmla="*/ 163 w 169"/>
                <a:gd name="T63" fmla="*/ 53 h 167"/>
                <a:gd name="T64" fmla="*/ 24 w 169"/>
                <a:gd name="T65" fmla="*/ 141 h 167"/>
                <a:gd name="T66" fmla="*/ 166 w 169"/>
                <a:gd name="T67" fmla="*/ 60 h 167"/>
                <a:gd name="T68" fmla="*/ 25 w 169"/>
                <a:gd name="T69" fmla="*/ 144 h 167"/>
                <a:gd name="T70" fmla="*/ 166 w 169"/>
                <a:gd name="T71" fmla="*/ 64 h 167"/>
                <a:gd name="T72" fmla="*/ 28 w 169"/>
                <a:gd name="T73" fmla="*/ 147 h 167"/>
                <a:gd name="T74" fmla="*/ 167 w 169"/>
                <a:gd name="T75" fmla="*/ 66 h 167"/>
                <a:gd name="T76" fmla="*/ 32 w 169"/>
                <a:gd name="T77" fmla="*/ 149 h 167"/>
                <a:gd name="T78" fmla="*/ 169 w 169"/>
                <a:gd name="T79" fmla="*/ 72 h 167"/>
                <a:gd name="T80" fmla="*/ 36 w 169"/>
                <a:gd name="T81" fmla="*/ 152 h 167"/>
                <a:gd name="T82" fmla="*/ 169 w 169"/>
                <a:gd name="T83" fmla="*/ 76 h 167"/>
                <a:gd name="T84" fmla="*/ 37 w 169"/>
                <a:gd name="T85" fmla="*/ 153 h 167"/>
                <a:gd name="T86" fmla="*/ 169 w 169"/>
                <a:gd name="T87" fmla="*/ 77 h 167"/>
                <a:gd name="T88" fmla="*/ 44 w 169"/>
                <a:gd name="T89" fmla="*/ 157 h 167"/>
                <a:gd name="T90" fmla="*/ 169 w 169"/>
                <a:gd name="T91" fmla="*/ 87 h 167"/>
                <a:gd name="T92" fmla="*/ 48 w 169"/>
                <a:gd name="T93" fmla="*/ 159 h 167"/>
                <a:gd name="T94" fmla="*/ 169 w 169"/>
                <a:gd name="T95" fmla="*/ 90 h 167"/>
                <a:gd name="T96" fmla="*/ 48 w 169"/>
                <a:gd name="T97" fmla="*/ 160 h 167"/>
                <a:gd name="T98" fmla="*/ 169 w 169"/>
                <a:gd name="T99" fmla="*/ 91 h 167"/>
                <a:gd name="T100" fmla="*/ 65 w 169"/>
                <a:gd name="T101" fmla="*/ 166 h 167"/>
                <a:gd name="T102" fmla="*/ 166 w 169"/>
                <a:gd name="T103" fmla="*/ 107 h 167"/>
                <a:gd name="T104" fmla="*/ 77 w 169"/>
                <a:gd name="T105" fmla="*/ 167 h 167"/>
                <a:gd name="T106" fmla="*/ 162 w 169"/>
                <a:gd name="T107" fmla="*/ 118 h 167"/>
                <a:gd name="T108" fmla="*/ 102 w 169"/>
                <a:gd name="T109" fmla="*/ 166 h 167"/>
                <a:gd name="T110" fmla="*/ 147 w 169"/>
                <a:gd name="T111" fmla="*/ 140 h 167"/>
                <a:gd name="T112" fmla="*/ 125 w 169"/>
                <a:gd name="T113" fmla="*/ 157 h 167"/>
                <a:gd name="T114" fmla="*/ 129 w 169"/>
                <a:gd name="T115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9" h="167">
                  <a:moveTo>
                    <a:pt x="40" y="12"/>
                  </a:moveTo>
                  <a:lnTo>
                    <a:pt x="44" y="9"/>
                  </a:lnTo>
                  <a:lnTo>
                    <a:pt x="22" y="27"/>
                  </a:lnTo>
                  <a:lnTo>
                    <a:pt x="67" y="1"/>
                  </a:lnTo>
                  <a:lnTo>
                    <a:pt x="7" y="50"/>
                  </a:lnTo>
                  <a:lnTo>
                    <a:pt x="93" y="0"/>
                  </a:lnTo>
                  <a:lnTo>
                    <a:pt x="4" y="57"/>
                  </a:lnTo>
                  <a:lnTo>
                    <a:pt x="102" y="1"/>
                  </a:lnTo>
                  <a:lnTo>
                    <a:pt x="0" y="73"/>
                  </a:lnTo>
                  <a:lnTo>
                    <a:pt x="117" y="7"/>
                  </a:lnTo>
                  <a:lnTo>
                    <a:pt x="0" y="80"/>
                  </a:lnTo>
                  <a:lnTo>
                    <a:pt x="123" y="9"/>
                  </a:lnTo>
                  <a:lnTo>
                    <a:pt x="0" y="81"/>
                  </a:lnTo>
                  <a:lnTo>
                    <a:pt x="125" y="9"/>
                  </a:lnTo>
                  <a:lnTo>
                    <a:pt x="0" y="87"/>
                  </a:lnTo>
                  <a:lnTo>
                    <a:pt x="129" y="12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2" y="103"/>
                  </a:lnTo>
                  <a:lnTo>
                    <a:pt x="141" y="23"/>
                  </a:lnTo>
                  <a:lnTo>
                    <a:pt x="4" y="109"/>
                  </a:lnTo>
                  <a:lnTo>
                    <a:pt x="147" y="27"/>
                  </a:lnTo>
                  <a:lnTo>
                    <a:pt x="7" y="118"/>
                  </a:lnTo>
                  <a:lnTo>
                    <a:pt x="152" y="34"/>
                  </a:lnTo>
                  <a:lnTo>
                    <a:pt x="13" y="128"/>
                  </a:lnTo>
                  <a:lnTo>
                    <a:pt x="159" y="43"/>
                  </a:lnTo>
                  <a:lnTo>
                    <a:pt x="18" y="136"/>
                  </a:lnTo>
                  <a:lnTo>
                    <a:pt x="163" y="53"/>
                  </a:lnTo>
                  <a:lnTo>
                    <a:pt x="24" y="141"/>
                  </a:lnTo>
                  <a:lnTo>
                    <a:pt x="166" y="60"/>
                  </a:lnTo>
                  <a:lnTo>
                    <a:pt x="25" y="144"/>
                  </a:lnTo>
                  <a:lnTo>
                    <a:pt x="166" y="64"/>
                  </a:lnTo>
                  <a:lnTo>
                    <a:pt x="28" y="147"/>
                  </a:lnTo>
                  <a:lnTo>
                    <a:pt x="167" y="66"/>
                  </a:lnTo>
                  <a:lnTo>
                    <a:pt x="32" y="149"/>
                  </a:lnTo>
                  <a:lnTo>
                    <a:pt x="169" y="72"/>
                  </a:lnTo>
                  <a:lnTo>
                    <a:pt x="36" y="152"/>
                  </a:lnTo>
                  <a:lnTo>
                    <a:pt x="169" y="76"/>
                  </a:lnTo>
                  <a:lnTo>
                    <a:pt x="37" y="153"/>
                  </a:lnTo>
                  <a:lnTo>
                    <a:pt x="169" y="77"/>
                  </a:lnTo>
                  <a:lnTo>
                    <a:pt x="44" y="157"/>
                  </a:lnTo>
                  <a:lnTo>
                    <a:pt x="169" y="87"/>
                  </a:lnTo>
                  <a:lnTo>
                    <a:pt x="48" y="159"/>
                  </a:lnTo>
                  <a:lnTo>
                    <a:pt x="169" y="90"/>
                  </a:lnTo>
                  <a:lnTo>
                    <a:pt x="48" y="160"/>
                  </a:lnTo>
                  <a:lnTo>
                    <a:pt x="169" y="91"/>
                  </a:lnTo>
                  <a:lnTo>
                    <a:pt x="65" y="166"/>
                  </a:lnTo>
                  <a:lnTo>
                    <a:pt x="166" y="107"/>
                  </a:lnTo>
                  <a:lnTo>
                    <a:pt x="77" y="167"/>
                  </a:lnTo>
                  <a:lnTo>
                    <a:pt x="162" y="118"/>
                  </a:lnTo>
                  <a:lnTo>
                    <a:pt x="102" y="166"/>
                  </a:lnTo>
                  <a:lnTo>
                    <a:pt x="147" y="140"/>
                  </a:lnTo>
                  <a:lnTo>
                    <a:pt x="125" y="157"/>
                  </a:lnTo>
                  <a:lnTo>
                    <a:pt x="129" y="155"/>
                  </a:lnTo>
                </a:path>
              </a:pathLst>
            </a:cu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5">
              <a:extLst>
                <a:ext uri="{FF2B5EF4-FFF2-40B4-BE49-F238E27FC236}">
                  <a16:creationId xmlns="" xmlns:a16="http://schemas.microsoft.com/office/drawing/2014/main" id="{F6B66457-AF5C-4214-B5B1-F37BFB047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211" y="2909888"/>
              <a:ext cx="171450" cy="171450"/>
            </a:xfrm>
            <a:custGeom>
              <a:avLst/>
              <a:gdLst>
                <a:gd name="T0" fmla="*/ 25 w 108"/>
                <a:gd name="T1" fmla="*/ 8 h 108"/>
                <a:gd name="T2" fmla="*/ 32 w 108"/>
                <a:gd name="T3" fmla="*/ 4 h 108"/>
                <a:gd name="T4" fmla="*/ 15 w 108"/>
                <a:gd name="T5" fmla="*/ 17 h 108"/>
                <a:gd name="T6" fmla="*/ 43 w 108"/>
                <a:gd name="T7" fmla="*/ 2 h 108"/>
                <a:gd name="T8" fmla="*/ 4 w 108"/>
                <a:gd name="T9" fmla="*/ 32 h 108"/>
                <a:gd name="T10" fmla="*/ 59 w 108"/>
                <a:gd name="T11" fmla="*/ 0 h 108"/>
                <a:gd name="T12" fmla="*/ 2 w 108"/>
                <a:gd name="T13" fmla="*/ 41 h 108"/>
                <a:gd name="T14" fmla="*/ 70 w 108"/>
                <a:gd name="T15" fmla="*/ 2 h 108"/>
                <a:gd name="T16" fmla="*/ 0 w 108"/>
                <a:gd name="T17" fmla="*/ 57 h 108"/>
                <a:gd name="T18" fmla="*/ 84 w 108"/>
                <a:gd name="T19" fmla="*/ 8 h 108"/>
                <a:gd name="T20" fmla="*/ 0 w 108"/>
                <a:gd name="T21" fmla="*/ 60 h 108"/>
                <a:gd name="T22" fmla="*/ 86 w 108"/>
                <a:gd name="T23" fmla="*/ 10 h 108"/>
                <a:gd name="T24" fmla="*/ 3 w 108"/>
                <a:gd name="T25" fmla="*/ 71 h 108"/>
                <a:gd name="T26" fmla="*/ 95 w 108"/>
                <a:gd name="T27" fmla="*/ 18 h 108"/>
                <a:gd name="T28" fmla="*/ 3 w 108"/>
                <a:gd name="T29" fmla="*/ 72 h 108"/>
                <a:gd name="T30" fmla="*/ 96 w 108"/>
                <a:gd name="T31" fmla="*/ 19 h 108"/>
                <a:gd name="T32" fmla="*/ 10 w 108"/>
                <a:gd name="T33" fmla="*/ 85 h 108"/>
                <a:gd name="T34" fmla="*/ 103 w 108"/>
                <a:gd name="T35" fmla="*/ 30 h 108"/>
                <a:gd name="T36" fmla="*/ 14 w 108"/>
                <a:gd name="T37" fmla="*/ 91 h 108"/>
                <a:gd name="T38" fmla="*/ 106 w 108"/>
                <a:gd name="T39" fmla="*/ 38 h 108"/>
                <a:gd name="T40" fmla="*/ 17 w 108"/>
                <a:gd name="T41" fmla="*/ 93 h 108"/>
                <a:gd name="T42" fmla="*/ 107 w 108"/>
                <a:gd name="T43" fmla="*/ 41 h 108"/>
                <a:gd name="T44" fmla="*/ 26 w 108"/>
                <a:gd name="T45" fmla="*/ 99 h 108"/>
                <a:gd name="T46" fmla="*/ 108 w 108"/>
                <a:gd name="T47" fmla="*/ 53 h 108"/>
                <a:gd name="T48" fmla="*/ 29 w 108"/>
                <a:gd name="T49" fmla="*/ 102 h 108"/>
                <a:gd name="T50" fmla="*/ 108 w 108"/>
                <a:gd name="T51" fmla="*/ 56 h 108"/>
                <a:gd name="T52" fmla="*/ 33 w 108"/>
                <a:gd name="T53" fmla="*/ 104 h 108"/>
                <a:gd name="T54" fmla="*/ 108 w 108"/>
                <a:gd name="T55" fmla="*/ 61 h 108"/>
                <a:gd name="T56" fmla="*/ 34 w 108"/>
                <a:gd name="T57" fmla="*/ 105 h 108"/>
                <a:gd name="T58" fmla="*/ 108 w 108"/>
                <a:gd name="T59" fmla="*/ 63 h 108"/>
                <a:gd name="T60" fmla="*/ 45 w 108"/>
                <a:gd name="T61" fmla="*/ 108 h 108"/>
                <a:gd name="T62" fmla="*/ 106 w 108"/>
                <a:gd name="T63" fmla="*/ 72 h 108"/>
                <a:gd name="T64" fmla="*/ 56 w 108"/>
                <a:gd name="T65" fmla="*/ 108 h 108"/>
                <a:gd name="T66" fmla="*/ 100 w 108"/>
                <a:gd name="T67" fmla="*/ 83 h 108"/>
                <a:gd name="T68" fmla="*/ 77 w 108"/>
                <a:gd name="T69" fmla="*/ 104 h 108"/>
                <a:gd name="T70" fmla="*/ 82 w 108"/>
                <a:gd name="T71" fmla="*/ 9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108">
                  <a:moveTo>
                    <a:pt x="25" y="8"/>
                  </a:moveTo>
                  <a:lnTo>
                    <a:pt x="32" y="4"/>
                  </a:lnTo>
                  <a:lnTo>
                    <a:pt x="15" y="17"/>
                  </a:lnTo>
                  <a:lnTo>
                    <a:pt x="43" y="2"/>
                  </a:lnTo>
                  <a:lnTo>
                    <a:pt x="4" y="32"/>
                  </a:lnTo>
                  <a:lnTo>
                    <a:pt x="59" y="0"/>
                  </a:lnTo>
                  <a:lnTo>
                    <a:pt x="2" y="41"/>
                  </a:lnTo>
                  <a:lnTo>
                    <a:pt x="70" y="2"/>
                  </a:lnTo>
                  <a:lnTo>
                    <a:pt x="0" y="57"/>
                  </a:lnTo>
                  <a:lnTo>
                    <a:pt x="84" y="8"/>
                  </a:lnTo>
                  <a:lnTo>
                    <a:pt x="0" y="60"/>
                  </a:lnTo>
                  <a:lnTo>
                    <a:pt x="86" y="10"/>
                  </a:lnTo>
                  <a:lnTo>
                    <a:pt x="3" y="71"/>
                  </a:lnTo>
                  <a:lnTo>
                    <a:pt x="95" y="18"/>
                  </a:lnTo>
                  <a:lnTo>
                    <a:pt x="3" y="72"/>
                  </a:lnTo>
                  <a:lnTo>
                    <a:pt x="96" y="19"/>
                  </a:lnTo>
                  <a:lnTo>
                    <a:pt x="10" y="85"/>
                  </a:lnTo>
                  <a:lnTo>
                    <a:pt x="103" y="30"/>
                  </a:lnTo>
                  <a:lnTo>
                    <a:pt x="14" y="91"/>
                  </a:lnTo>
                  <a:lnTo>
                    <a:pt x="106" y="38"/>
                  </a:lnTo>
                  <a:lnTo>
                    <a:pt x="17" y="93"/>
                  </a:lnTo>
                  <a:lnTo>
                    <a:pt x="107" y="41"/>
                  </a:lnTo>
                  <a:lnTo>
                    <a:pt x="26" y="99"/>
                  </a:lnTo>
                  <a:lnTo>
                    <a:pt x="108" y="53"/>
                  </a:lnTo>
                  <a:lnTo>
                    <a:pt x="29" y="102"/>
                  </a:lnTo>
                  <a:lnTo>
                    <a:pt x="108" y="56"/>
                  </a:lnTo>
                  <a:lnTo>
                    <a:pt x="33" y="104"/>
                  </a:lnTo>
                  <a:lnTo>
                    <a:pt x="108" y="61"/>
                  </a:lnTo>
                  <a:lnTo>
                    <a:pt x="34" y="105"/>
                  </a:lnTo>
                  <a:lnTo>
                    <a:pt x="108" y="63"/>
                  </a:lnTo>
                  <a:lnTo>
                    <a:pt x="45" y="108"/>
                  </a:lnTo>
                  <a:lnTo>
                    <a:pt x="106" y="72"/>
                  </a:lnTo>
                  <a:lnTo>
                    <a:pt x="56" y="108"/>
                  </a:lnTo>
                  <a:lnTo>
                    <a:pt x="100" y="83"/>
                  </a:lnTo>
                  <a:lnTo>
                    <a:pt x="77" y="104"/>
                  </a:lnTo>
                  <a:lnTo>
                    <a:pt x="82" y="99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56">
              <a:extLst>
                <a:ext uri="{FF2B5EF4-FFF2-40B4-BE49-F238E27FC236}">
                  <a16:creationId xmlns="" xmlns:a16="http://schemas.microsoft.com/office/drawing/2014/main" id="{D1613E53-DDBE-4320-BB6B-0D089E6BB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11" y="3529013"/>
              <a:ext cx="419100" cy="415925"/>
            </a:xfrm>
            <a:custGeom>
              <a:avLst/>
              <a:gdLst>
                <a:gd name="T0" fmla="*/ 74 w 264"/>
                <a:gd name="T1" fmla="*/ 14 h 262"/>
                <a:gd name="T2" fmla="*/ 118 w 264"/>
                <a:gd name="T3" fmla="*/ 2 h 262"/>
                <a:gd name="T4" fmla="*/ 119 w 264"/>
                <a:gd name="T5" fmla="*/ 2 h 262"/>
                <a:gd name="T6" fmla="*/ 138 w 264"/>
                <a:gd name="T7" fmla="*/ 0 h 262"/>
                <a:gd name="T8" fmla="*/ 158 w 264"/>
                <a:gd name="T9" fmla="*/ 3 h 262"/>
                <a:gd name="T10" fmla="*/ 166 w 264"/>
                <a:gd name="T11" fmla="*/ 4 h 262"/>
                <a:gd name="T12" fmla="*/ 184 w 264"/>
                <a:gd name="T13" fmla="*/ 11 h 262"/>
                <a:gd name="T14" fmla="*/ 192 w 264"/>
                <a:gd name="T15" fmla="*/ 14 h 262"/>
                <a:gd name="T16" fmla="*/ 192 w 264"/>
                <a:gd name="T17" fmla="*/ 14 h 262"/>
                <a:gd name="T18" fmla="*/ 201 w 264"/>
                <a:gd name="T19" fmla="*/ 19 h 262"/>
                <a:gd name="T20" fmla="*/ 207 w 264"/>
                <a:gd name="T21" fmla="*/ 23 h 262"/>
                <a:gd name="T22" fmla="*/ 211 w 264"/>
                <a:gd name="T23" fmla="*/ 25 h 262"/>
                <a:gd name="T24" fmla="*/ 212 w 264"/>
                <a:gd name="T25" fmla="*/ 26 h 262"/>
                <a:gd name="T26" fmla="*/ 215 w 264"/>
                <a:gd name="T27" fmla="*/ 29 h 262"/>
                <a:gd name="T28" fmla="*/ 219 w 264"/>
                <a:gd name="T29" fmla="*/ 31 h 262"/>
                <a:gd name="T30" fmla="*/ 227 w 264"/>
                <a:gd name="T31" fmla="*/ 40 h 262"/>
                <a:gd name="T32" fmla="*/ 231 w 264"/>
                <a:gd name="T33" fmla="*/ 45 h 262"/>
                <a:gd name="T34" fmla="*/ 240 w 264"/>
                <a:gd name="T35" fmla="*/ 54 h 262"/>
                <a:gd name="T36" fmla="*/ 244 w 264"/>
                <a:gd name="T37" fmla="*/ 59 h 262"/>
                <a:gd name="T38" fmla="*/ 249 w 264"/>
                <a:gd name="T39" fmla="*/ 68 h 262"/>
                <a:gd name="T40" fmla="*/ 251 w 264"/>
                <a:gd name="T41" fmla="*/ 71 h 262"/>
                <a:gd name="T42" fmla="*/ 253 w 264"/>
                <a:gd name="T43" fmla="*/ 79 h 262"/>
                <a:gd name="T44" fmla="*/ 255 w 264"/>
                <a:gd name="T45" fmla="*/ 80 h 262"/>
                <a:gd name="T46" fmla="*/ 259 w 264"/>
                <a:gd name="T47" fmla="*/ 93 h 262"/>
                <a:gd name="T48" fmla="*/ 261 w 264"/>
                <a:gd name="T49" fmla="*/ 102 h 262"/>
                <a:gd name="T50" fmla="*/ 264 w 264"/>
                <a:gd name="T51" fmla="*/ 110 h 262"/>
                <a:gd name="T52" fmla="*/ 264 w 264"/>
                <a:gd name="T53" fmla="*/ 121 h 262"/>
                <a:gd name="T54" fmla="*/ 264 w 264"/>
                <a:gd name="T55" fmla="*/ 121 h 262"/>
                <a:gd name="T56" fmla="*/ 264 w 264"/>
                <a:gd name="T57" fmla="*/ 124 h 262"/>
                <a:gd name="T58" fmla="*/ 264 w 264"/>
                <a:gd name="T59" fmla="*/ 137 h 262"/>
                <a:gd name="T60" fmla="*/ 264 w 264"/>
                <a:gd name="T61" fmla="*/ 143 h 262"/>
                <a:gd name="T62" fmla="*/ 264 w 264"/>
                <a:gd name="T63" fmla="*/ 150 h 262"/>
                <a:gd name="T64" fmla="*/ 260 w 264"/>
                <a:gd name="T65" fmla="*/ 167 h 262"/>
                <a:gd name="T66" fmla="*/ 253 w 264"/>
                <a:gd name="T67" fmla="*/ 185 h 262"/>
                <a:gd name="T68" fmla="*/ 245 w 264"/>
                <a:gd name="T69" fmla="*/ 201 h 262"/>
                <a:gd name="T70" fmla="*/ 241 w 264"/>
                <a:gd name="T71" fmla="*/ 207 h 262"/>
                <a:gd name="T72" fmla="*/ 237 w 264"/>
                <a:gd name="T73" fmla="*/ 212 h 262"/>
                <a:gd name="T74" fmla="*/ 233 w 264"/>
                <a:gd name="T75" fmla="*/ 216 h 262"/>
                <a:gd name="T76" fmla="*/ 233 w 264"/>
                <a:gd name="T77" fmla="*/ 217 h 262"/>
                <a:gd name="T78" fmla="*/ 230 w 264"/>
                <a:gd name="T79" fmla="*/ 220 h 262"/>
                <a:gd name="T80" fmla="*/ 226 w 264"/>
                <a:gd name="T81" fmla="*/ 224 h 262"/>
                <a:gd name="T82" fmla="*/ 220 w 264"/>
                <a:gd name="T83" fmla="*/ 230 h 262"/>
                <a:gd name="T84" fmla="*/ 200 w 264"/>
                <a:gd name="T85" fmla="*/ 2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4" h="262">
                  <a:moveTo>
                    <a:pt x="66" y="19"/>
                  </a:moveTo>
                  <a:lnTo>
                    <a:pt x="74" y="14"/>
                  </a:lnTo>
                  <a:lnTo>
                    <a:pt x="26" y="53"/>
                  </a:lnTo>
                  <a:lnTo>
                    <a:pt x="118" y="2"/>
                  </a:lnTo>
                  <a:lnTo>
                    <a:pt x="25" y="54"/>
                  </a:lnTo>
                  <a:lnTo>
                    <a:pt x="119" y="2"/>
                  </a:lnTo>
                  <a:lnTo>
                    <a:pt x="15" y="71"/>
                  </a:lnTo>
                  <a:lnTo>
                    <a:pt x="138" y="0"/>
                  </a:lnTo>
                  <a:lnTo>
                    <a:pt x="8" y="87"/>
                  </a:lnTo>
                  <a:lnTo>
                    <a:pt x="158" y="3"/>
                  </a:lnTo>
                  <a:lnTo>
                    <a:pt x="6" y="97"/>
                  </a:lnTo>
                  <a:lnTo>
                    <a:pt x="166" y="4"/>
                  </a:lnTo>
                  <a:lnTo>
                    <a:pt x="2" y="114"/>
                  </a:lnTo>
                  <a:lnTo>
                    <a:pt x="184" y="11"/>
                  </a:lnTo>
                  <a:lnTo>
                    <a:pt x="2" y="122"/>
                  </a:lnTo>
                  <a:lnTo>
                    <a:pt x="192" y="14"/>
                  </a:lnTo>
                  <a:lnTo>
                    <a:pt x="2" y="124"/>
                  </a:lnTo>
                  <a:lnTo>
                    <a:pt x="192" y="14"/>
                  </a:lnTo>
                  <a:lnTo>
                    <a:pt x="0" y="135"/>
                  </a:lnTo>
                  <a:lnTo>
                    <a:pt x="201" y="19"/>
                  </a:lnTo>
                  <a:lnTo>
                    <a:pt x="2" y="140"/>
                  </a:lnTo>
                  <a:lnTo>
                    <a:pt x="207" y="23"/>
                  </a:lnTo>
                  <a:lnTo>
                    <a:pt x="2" y="144"/>
                  </a:lnTo>
                  <a:lnTo>
                    <a:pt x="211" y="25"/>
                  </a:lnTo>
                  <a:lnTo>
                    <a:pt x="2" y="145"/>
                  </a:lnTo>
                  <a:lnTo>
                    <a:pt x="212" y="26"/>
                  </a:lnTo>
                  <a:lnTo>
                    <a:pt x="2" y="151"/>
                  </a:lnTo>
                  <a:lnTo>
                    <a:pt x="215" y="29"/>
                  </a:lnTo>
                  <a:lnTo>
                    <a:pt x="3" y="155"/>
                  </a:lnTo>
                  <a:lnTo>
                    <a:pt x="219" y="31"/>
                  </a:lnTo>
                  <a:lnTo>
                    <a:pt x="6" y="167"/>
                  </a:lnTo>
                  <a:lnTo>
                    <a:pt x="227" y="40"/>
                  </a:lnTo>
                  <a:lnTo>
                    <a:pt x="7" y="173"/>
                  </a:lnTo>
                  <a:lnTo>
                    <a:pt x="231" y="45"/>
                  </a:lnTo>
                  <a:lnTo>
                    <a:pt x="13" y="185"/>
                  </a:lnTo>
                  <a:lnTo>
                    <a:pt x="240" y="54"/>
                  </a:lnTo>
                  <a:lnTo>
                    <a:pt x="14" y="190"/>
                  </a:lnTo>
                  <a:lnTo>
                    <a:pt x="244" y="59"/>
                  </a:lnTo>
                  <a:lnTo>
                    <a:pt x="21" y="200"/>
                  </a:lnTo>
                  <a:lnTo>
                    <a:pt x="249" y="68"/>
                  </a:lnTo>
                  <a:lnTo>
                    <a:pt x="22" y="203"/>
                  </a:lnTo>
                  <a:lnTo>
                    <a:pt x="251" y="71"/>
                  </a:lnTo>
                  <a:lnTo>
                    <a:pt x="26" y="209"/>
                  </a:lnTo>
                  <a:lnTo>
                    <a:pt x="253" y="79"/>
                  </a:lnTo>
                  <a:lnTo>
                    <a:pt x="28" y="211"/>
                  </a:lnTo>
                  <a:lnTo>
                    <a:pt x="255" y="80"/>
                  </a:lnTo>
                  <a:lnTo>
                    <a:pt x="36" y="220"/>
                  </a:lnTo>
                  <a:lnTo>
                    <a:pt x="259" y="93"/>
                  </a:lnTo>
                  <a:lnTo>
                    <a:pt x="43" y="228"/>
                  </a:lnTo>
                  <a:lnTo>
                    <a:pt x="261" y="102"/>
                  </a:lnTo>
                  <a:lnTo>
                    <a:pt x="49" y="234"/>
                  </a:lnTo>
                  <a:lnTo>
                    <a:pt x="264" y="110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60" y="241"/>
                  </a:lnTo>
                  <a:lnTo>
                    <a:pt x="264" y="124"/>
                  </a:lnTo>
                  <a:lnTo>
                    <a:pt x="71" y="247"/>
                  </a:lnTo>
                  <a:lnTo>
                    <a:pt x="264" y="137"/>
                  </a:lnTo>
                  <a:lnTo>
                    <a:pt x="77" y="250"/>
                  </a:lnTo>
                  <a:lnTo>
                    <a:pt x="264" y="143"/>
                  </a:lnTo>
                  <a:lnTo>
                    <a:pt x="84" y="253"/>
                  </a:lnTo>
                  <a:lnTo>
                    <a:pt x="264" y="150"/>
                  </a:lnTo>
                  <a:lnTo>
                    <a:pt x="100" y="258"/>
                  </a:lnTo>
                  <a:lnTo>
                    <a:pt x="260" y="167"/>
                  </a:lnTo>
                  <a:lnTo>
                    <a:pt x="121" y="262"/>
                  </a:lnTo>
                  <a:lnTo>
                    <a:pt x="253" y="185"/>
                  </a:lnTo>
                  <a:lnTo>
                    <a:pt x="137" y="262"/>
                  </a:lnTo>
                  <a:lnTo>
                    <a:pt x="245" y="201"/>
                  </a:lnTo>
                  <a:lnTo>
                    <a:pt x="144" y="262"/>
                  </a:lnTo>
                  <a:lnTo>
                    <a:pt x="241" y="207"/>
                  </a:lnTo>
                  <a:lnTo>
                    <a:pt x="152" y="261"/>
                  </a:lnTo>
                  <a:lnTo>
                    <a:pt x="237" y="212"/>
                  </a:lnTo>
                  <a:lnTo>
                    <a:pt x="156" y="261"/>
                  </a:lnTo>
                  <a:lnTo>
                    <a:pt x="233" y="216"/>
                  </a:lnTo>
                  <a:lnTo>
                    <a:pt x="159" y="260"/>
                  </a:lnTo>
                  <a:lnTo>
                    <a:pt x="233" y="217"/>
                  </a:lnTo>
                  <a:lnTo>
                    <a:pt x="162" y="260"/>
                  </a:lnTo>
                  <a:lnTo>
                    <a:pt x="230" y="220"/>
                  </a:lnTo>
                  <a:lnTo>
                    <a:pt x="168" y="258"/>
                  </a:lnTo>
                  <a:lnTo>
                    <a:pt x="226" y="224"/>
                  </a:lnTo>
                  <a:lnTo>
                    <a:pt x="173" y="257"/>
                  </a:lnTo>
                  <a:lnTo>
                    <a:pt x="220" y="230"/>
                  </a:lnTo>
                  <a:lnTo>
                    <a:pt x="192" y="249"/>
                  </a:lnTo>
                  <a:lnTo>
                    <a:pt x="200" y="245"/>
                  </a:lnTo>
                </a:path>
              </a:pathLst>
            </a:custGeom>
            <a:noFill/>
            <a:ln w="3175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5E8A5501-7C65-42BA-B646-EEFE9C7AF581}"/>
              </a:ext>
            </a:extLst>
          </p:cNvPr>
          <p:cNvGrpSpPr/>
          <p:nvPr/>
        </p:nvGrpSpPr>
        <p:grpSpPr>
          <a:xfrm>
            <a:off x="3556986" y="302082"/>
            <a:ext cx="5078028" cy="776308"/>
            <a:chOff x="1488142" y="329217"/>
            <a:chExt cx="5078028" cy="776308"/>
          </a:xfrm>
        </p:grpSpPr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5A35F683-9E63-4B2A-8120-8C3F62D9F54F}"/>
                </a:ext>
              </a:extLst>
            </p:cNvPr>
            <p:cNvSpPr txBox="1"/>
            <p:nvPr/>
          </p:nvSpPr>
          <p:spPr>
            <a:xfrm>
              <a:off x="1488142" y="329217"/>
              <a:ext cx="5078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</a:rPr>
                <a:t>不同背景的前端工程师如何自我定位</a:t>
              </a:r>
              <a:endParaRPr lang="zh-CN" altLang="en-US" sz="240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86495617-2102-4EBF-ACAB-A7613877D2CE}"/>
                </a:ext>
              </a:extLst>
            </p:cNvPr>
            <p:cNvSpPr txBox="1"/>
            <p:nvPr/>
          </p:nvSpPr>
          <p:spPr>
            <a:xfrm>
              <a:off x="1505399" y="843915"/>
              <a:ext cx="5043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不同的成长路径，不同玩法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EE1D1410-7553-40ED-971B-F9E48E9A5E50}"/>
              </a:ext>
            </a:extLst>
          </p:cNvPr>
          <p:cNvGrpSpPr/>
          <p:nvPr/>
        </p:nvGrpSpPr>
        <p:grpSpPr>
          <a:xfrm>
            <a:off x="5183186" y="4167466"/>
            <a:ext cx="1825628" cy="2051762"/>
            <a:chOff x="5568951" y="2838451"/>
            <a:chExt cx="1050925" cy="1181100"/>
          </a:xfrm>
        </p:grpSpPr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97E3CF5C-523F-4AA3-AADB-E7BF7980F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313" y="2838451"/>
              <a:ext cx="211138" cy="212725"/>
            </a:xfrm>
            <a:custGeom>
              <a:avLst/>
              <a:gdLst>
                <a:gd name="T0" fmla="*/ 28 w 133"/>
                <a:gd name="T1" fmla="*/ 13 h 134"/>
                <a:gd name="T2" fmla="*/ 35 w 133"/>
                <a:gd name="T3" fmla="*/ 7 h 134"/>
                <a:gd name="T4" fmla="*/ 5 w 133"/>
                <a:gd name="T5" fmla="*/ 38 h 134"/>
                <a:gd name="T6" fmla="*/ 72 w 133"/>
                <a:gd name="T7" fmla="*/ 0 h 134"/>
                <a:gd name="T8" fmla="*/ 1 w 133"/>
                <a:gd name="T9" fmla="*/ 51 h 134"/>
                <a:gd name="T10" fmla="*/ 86 w 133"/>
                <a:gd name="T11" fmla="*/ 3 h 134"/>
                <a:gd name="T12" fmla="*/ 1 w 133"/>
                <a:gd name="T13" fmla="*/ 55 h 134"/>
                <a:gd name="T14" fmla="*/ 88 w 133"/>
                <a:gd name="T15" fmla="*/ 4 h 134"/>
                <a:gd name="T16" fmla="*/ 0 w 133"/>
                <a:gd name="T17" fmla="*/ 62 h 134"/>
                <a:gd name="T18" fmla="*/ 95 w 133"/>
                <a:gd name="T19" fmla="*/ 6 h 134"/>
                <a:gd name="T20" fmla="*/ 0 w 133"/>
                <a:gd name="T21" fmla="*/ 72 h 134"/>
                <a:gd name="T22" fmla="*/ 105 w 133"/>
                <a:gd name="T23" fmla="*/ 13 h 134"/>
                <a:gd name="T24" fmla="*/ 0 w 133"/>
                <a:gd name="T25" fmla="*/ 75 h 134"/>
                <a:gd name="T26" fmla="*/ 106 w 133"/>
                <a:gd name="T27" fmla="*/ 14 h 134"/>
                <a:gd name="T28" fmla="*/ 2 w 133"/>
                <a:gd name="T29" fmla="*/ 89 h 134"/>
                <a:gd name="T30" fmla="*/ 117 w 133"/>
                <a:gd name="T31" fmla="*/ 23 h 134"/>
                <a:gd name="T32" fmla="*/ 8 w 133"/>
                <a:gd name="T33" fmla="*/ 100 h 134"/>
                <a:gd name="T34" fmla="*/ 124 w 133"/>
                <a:gd name="T35" fmla="*/ 32 h 134"/>
                <a:gd name="T36" fmla="*/ 11 w 133"/>
                <a:gd name="T37" fmla="*/ 104 h 134"/>
                <a:gd name="T38" fmla="*/ 126 w 133"/>
                <a:gd name="T39" fmla="*/ 37 h 134"/>
                <a:gd name="T40" fmla="*/ 17 w 133"/>
                <a:gd name="T41" fmla="*/ 113 h 134"/>
                <a:gd name="T42" fmla="*/ 130 w 133"/>
                <a:gd name="T43" fmla="*/ 48 h 134"/>
                <a:gd name="T44" fmla="*/ 22 w 133"/>
                <a:gd name="T45" fmla="*/ 117 h 134"/>
                <a:gd name="T46" fmla="*/ 132 w 133"/>
                <a:gd name="T47" fmla="*/ 53 h 134"/>
                <a:gd name="T48" fmla="*/ 30 w 133"/>
                <a:gd name="T49" fmla="*/ 123 h 134"/>
                <a:gd name="T50" fmla="*/ 133 w 133"/>
                <a:gd name="T51" fmla="*/ 63 h 134"/>
                <a:gd name="T52" fmla="*/ 41 w 133"/>
                <a:gd name="T53" fmla="*/ 129 h 134"/>
                <a:gd name="T54" fmla="*/ 133 w 133"/>
                <a:gd name="T55" fmla="*/ 75 h 134"/>
                <a:gd name="T56" fmla="*/ 49 w 133"/>
                <a:gd name="T57" fmla="*/ 131 h 134"/>
                <a:gd name="T58" fmla="*/ 130 w 133"/>
                <a:gd name="T59" fmla="*/ 85 h 134"/>
                <a:gd name="T60" fmla="*/ 60 w 133"/>
                <a:gd name="T61" fmla="*/ 134 h 134"/>
                <a:gd name="T62" fmla="*/ 128 w 133"/>
                <a:gd name="T63" fmla="*/ 94 h 134"/>
                <a:gd name="T64" fmla="*/ 68 w 133"/>
                <a:gd name="T65" fmla="*/ 134 h 134"/>
                <a:gd name="T66" fmla="*/ 124 w 133"/>
                <a:gd name="T67" fmla="*/ 102 h 134"/>
                <a:gd name="T68" fmla="*/ 72 w 133"/>
                <a:gd name="T69" fmla="*/ 134 h 134"/>
                <a:gd name="T70" fmla="*/ 122 w 133"/>
                <a:gd name="T71" fmla="*/ 105 h 134"/>
                <a:gd name="T72" fmla="*/ 96 w 133"/>
                <a:gd name="T73" fmla="*/ 127 h 134"/>
                <a:gd name="T74" fmla="*/ 105 w 133"/>
                <a:gd name="T75" fmla="*/ 12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134">
                  <a:moveTo>
                    <a:pt x="28" y="13"/>
                  </a:moveTo>
                  <a:lnTo>
                    <a:pt x="35" y="7"/>
                  </a:lnTo>
                  <a:lnTo>
                    <a:pt x="5" y="38"/>
                  </a:lnTo>
                  <a:lnTo>
                    <a:pt x="72" y="0"/>
                  </a:lnTo>
                  <a:lnTo>
                    <a:pt x="1" y="51"/>
                  </a:lnTo>
                  <a:lnTo>
                    <a:pt x="86" y="3"/>
                  </a:lnTo>
                  <a:lnTo>
                    <a:pt x="1" y="55"/>
                  </a:lnTo>
                  <a:lnTo>
                    <a:pt x="88" y="4"/>
                  </a:lnTo>
                  <a:lnTo>
                    <a:pt x="0" y="62"/>
                  </a:lnTo>
                  <a:lnTo>
                    <a:pt x="95" y="6"/>
                  </a:lnTo>
                  <a:lnTo>
                    <a:pt x="0" y="72"/>
                  </a:lnTo>
                  <a:lnTo>
                    <a:pt x="105" y="13"/>
                  </a:lnTo>
                  <a:lnTo>
                    <a:pt x="0" y="75"/>
                  </a:lnTo>
                  <a:lnTo>
                    <a:pt x="106" y="14"/>
                  </a:lnTo>
                  <a:lnTo>
                    <a:pt x="2" y="89"/>
                  </a:lnTo>
                  <a:lnTo>
                    <a:pt x="117" y="23"/>
                  </a:lnTo>
                  <a:lnTo>
                    <a:pt x="8" y="100"/>
                  </a:lnTo>
                  <a:lnTo>
                    <a:pt x="124" y="32"/>
                  </a:lnTo>
                  <a:lnTo>
                    <a:pt x="11" y="104"/>
                  </a:lnTo>
                  <a:lnTo>
                    <a:pt x="126" y="37"/>
                  </a:lnTo>
                  <a:lnTo>
                    <a:pt x="17" y="113"/>
                  </a:lnTo>
                  <a:lnTo>
                    <a:pt x="130" y="48"/>
                  </a:lnTo>
                  <a:lnTo>
                    <a:pt x="22" y="117"/>
                  </a:lnTo>
                  <a:lnTo>
                    <a:pt x="132" y="53"/>
                  </a:lnTo>
                  <a:lnTo>
                    <a:pt x="30" y="123"/>
                  </a:lnTo>
                  <a:lnTo>
                    <a:pt x="133" y="63"/>
                  </a:lnTo>
                  <a:lnTo>
                    <a:pt x="41" y="129"/>
                  </a:lnTo>
                  <a:lnTo>
                    <a:pt x="133" y="75"/>
                  </a:lnTo>
                  <a:lnTo>
                    <a:pt x="49" y="131"/>
                  </a:lnTo>
                  <a:lnTo>
                    <a:pt x="130" y="85"/>
                  </a:lnTo>
                  <a:lnTo>
                    <a:pt x="60" y="134"/>
                  </a:lnTo>
                  <a:lnTo>
                    <a:pt x="128" y="94"/>
                  </a:lnTo>
                  <a:lnTo>
                    <a:pt x="68" y="134"/>
                  </a:lnTo>
                  <a:lnTo>
                    <a:pt x="124" y="102"/>
                  </a:lnTo>
                  <a:lnTo>
                    <a:pt x="72" y="134"/>
                  </a:lnTo>
                  <a:lnTo>
                    <a:pt x="122" y="105"/>
                  </a:lnTo>
                  <a:lnTo>
                    <a:pt x="96" y="127"/>
                  </a:lnTo>
                  <a:lnTo>
                    <a:pt x="105" y="121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="" xmlns:a16="http://schemas.microsoft.com/office/drawing/2014/main" id="{6D5F9B19-55A8-4868-A6C8-894E0EDE6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276" y="3989388"/>
              <a:ext cx="9525" cy="6350"/>
            </a:xfrm>
            <a:custGeom>
              <a:avLst/>
              <a:gdLst>
                <a:gd name="T0" fmla="*/ 0 w 6"/>
                <a:gd name="T1" fmla="*/ 4 h 4"/>
                <a:gd name="T2" fmla="*/ 6 w 6"/>
                <a:gd name="T3" fmla="*/ 0 h 4"/>
                <a:gd name="T4" fmla="*/ 6 w 6"/>
                <a:gd name="T5" fmla="*/ 4 h 4"/>
                <a:gd name="T6" fmla="*/ 6 w 6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6" y="2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="" xmlns:a16="http://schemas.microsoft.com/office/drawing/2014/main" id="{4939567D-F8A4-472D-856D-F9E0D3563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7388" y="3952876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="" xmlns:a16="http://schemas.microsoft.com/office/drawing/2014/main" id="{D4078B39-0EB7-4AF5-AEE6-4A5624B05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451" y="3949701"/>
              <a:ext cx="11113" cy="9525"/>
            </a:xfrm>
            <a:custGeom>
              <a:avLst/>
              <a:gdLst>
                <a:gd name="T0" fmla="*/ 0 w 7"/>
                <a:gd name="T1" fmla="*/ 4 h 6"/>
                <a:gd name="T2" fmla="*/ 7 w 7"/>
                <a:gd name="T3" fmla="*/ 0 h 6"/>
                <a:gd name="T4" fmla="*/ 3 w 7"/>
                <a:gd name="T5" fmla="*/ 6 h 6"/>
                <a:gd name="T6" fmla="*/ 7 w 7"/>
                <a:gd name="T7" fmla="*/ 3 h 6"/>
                <a:gd name="T8" fmla="*/ 7 w 7"/>
                <a:gd name="T9" fmla="*/ 6 h 6"/>
                <a:gd name="T10" fmla="*/ 7 w 7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4"/>
                  </a:moveTo>
                  <a:lnTo>
                    <a:pt x="7" y="0"/>
                  </a:lnTo>
                  <a:lnTo>
                    <a:pt x="3" y="6"/>
                  </a:lnTo>
                  <a:lnTo>
                    <a:pt x="7" y="3"/>
                  </a:lnTo>
                  <a:lnTo>
                    <a:pt x="7" y="6"/>
                  </a:lnTo>
                  <a:lnTo>
                    <a:pt x="7" y="6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="" xmlns:a16="http://schemas.microsoft.com/office/drawing/2014/main" id="{3753B772-7CE1-4547-B0AA-C26F09E68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976" y="3911601"/>
              <a:ext cx="131763" cy="98425"/>
            </a:xfrm>
            <a:custGeom>
              <a:avLst/>
              <a:gdLst>
                <a:gd name="T0" fmla="*/ 0 w 83"/>
                <a:gd name="T1" fmla="*/ 20 h 62"/>
                <a:gd name="T2" fmla="*/ 37 w 83"/>
                <a:gd name="T3" fmla="*/ 0 h 62"/>
                <a:gd name="T4" fmla="*/ 22 w 83"/>
                <a:gd name="T5" fmla="*/ 23 h 62"/>
                <a:gd name="T6" fmla="*/ 55 w 83"/>
                <a:gd name="T7" fmla="*/ 4 h 62"/>
                <a:gd name="T8" fmla="*/ 40 w 83"/>
                <a:gd name="T9" fmla="*/ 26 h 62"/>
                <a:gd name="T10" fmla="*/ 70 w 83"/>
                <a:gd name="T11" fmla="*/ 8 h 62"/>
                <a:gd name="T12" fmla="*/ 41 w 83"/>
                <a:gd name="T13" fmla="*/ 26 h 62"/>
                <a:gd name="T14" fmla="*/ 71 w 83"/>
                <a:gd name="T15" fmla="*/ 8 h 62"/>
                <a:gd name="T16" fmla="*/ 52 w 83"/>
                <a:gd name="T17" fmla="*/ 27 h 62"/>
                <a:gd name="T18" fmla="*/ 79 w 83"/>
                <a:gd name="T19" fmla="*/ 11 h 62"/>
                <a:gd name="T20" fmla="*/ 62 w 83"/>
                <a:gd name="T21" fmla="*/ 28 h 62"/>
                <a:gd name="T22" fmla="*/ 81 w 83"/>
                <a:gd name="T23" fmla="*/ 17 h 62"/>
                <a:gd name="T24" fmla="*/ 63 w 83"/>
                <a:gd name="T25" fmla="*/ 31 h 62"/>
                <a:gd name="T26" fmla="*/ 81 w 83"/>
                <a:gd name="T27" fmla="*/ 20 h 62"/>
                <a:gd name="T28" fmla="*/ 52 w 83"/>
                <a:gd name="T29" fmla="*/ 45 h 62"/>
                <a:gd name="T30" fmla="*/ 72 w 83"/>
                <a:gd name="T31" fmla="*/ 34 h 62"/>
                <a:gd name="T32" fmla="*/ 52 w 83"/>
                <a:gd name="T33" fmla="*/ 51 h 62"/>
                <a:gd name="T34" fmla="*/ 78 w 83"/>
                <a:gd name="T35" fmla="*/ 36 h 62"/>
                <a:gd name="T36" fmla="*/ 53 w 83"/>
                <a:gd name="T37" fmla="*/ 54 h 62"/>
                <a:gd name="T38" fmla="*/ 79 w 83"/>
                <a:gd name="T39" fmla="*/ 39 h 62"/>
                <a:gd name="T40" fmla="*/ 60 w 83"/>
                <a:gd name="T41" fmla="*/ 62 h 62"/>
                <a:gd name="T42" fmla="*/ 83 w 83"/>
                <a:gd name="T43" fmla="*/ 50 h 62"/>
                <a:gd name="T44" fmla="*/ 62 w 83"/>
                <a:gd name="T45" fmla="*/ 62 h 62"/>
                <a:gd name="T46" fmla="*/ 83 w 83"/>
                <a:gd name="T47" fmla="*/ 50 h 62"/>
                <a:gd name="T48" fmla="*/ 72 w 83"/>
                <a:gd name="T49" fmla="*/ 62 h 62"/>
                <a:gd name="T50" fmla="*/ 77 w 83"/>
                <a:gd name="T51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62">
                  <a:moveTo>
                    <a:pt x="0" y="20"/>
                  </a:moveTo>
                  <a:lnTo>
                    <a:pt x="37" y="0"/>
                  </a:lnTo>
                  <a:lnTo>
                    <a:pt x="22" y="23"/>
                  </a:lnTo>
                  <a:lnTo>
                    <a:pt x="55" y="4"/>
                  </a:lnTo>
                  <a:lnTo>
                    <a:pt x="40" y="26"/>
                  </a:lnTo>
                  <a:lnTo>
                    <a:pt x="70" y="8"/>
                  </a:lnTo>
                  <a:lnTo>
                    <a:pt x="41" y="26"/>
                  </a:lnTo>
                  <a:lnTo>
                    <a:pt x="71" y="8"/>
                  </a:lnTo>
                  <a:lnTo>
                    <a:pt x="52" y="27"/>
                  </a:lnTo>
                  <a:lnTo>
                    <a:pt x="79" y="11"/>
                  </a:lnTo>
                  <a:lnTo>
                    <a:pt x="62" y="28"/>
                  </a:lnTo>
                  <a:lnTo>
                    <a:pt x="81" y="17"/>
                  </a:lnTo>
                  <a:lnTo>
                    <a:pt x="63" y="31"/>
                  </a:lnTo>
                  <a:lnTo>
                    <a:pt x="81" y="20"/>
                  </a:lnTo>
                  <a:lnTo>
                    <a:pt x="52" y="45"/>
                  </a:lnTo>
                  <a:lnTo>
                    <a:pt x="72" y="34"/>
                  </a:lnTo>
                  <a:lnTo>
                    <a:pt x="52" y="51"/>
                  </a:lnTo>
                  <a:lnTo>
                    <a:pt x="78" y="36"/>
                  </a:lnTo>
                  <a:lnTo>
                    <a:pt x="53" y="54"/>
                  </a:lnTo>
                  <a:lnTo>
                    <a:pt x="79" y="39"/>
                  </a:lnTo>
                  <a:lnTo>
                    <a:pt x="60" y="62"/>
                  </a:lnTo>
                  <a:lnTo>
                    <a:pt x="83" y="50"/>
                  </a:lnTo>
                  <a:lnTo>
                    <a:pt x="62" y="62"/>
                  </a:lnTo>
                  <a:lnTo>
                    <a:pt x="83" y="50"/>
                  </a:lnTo>
                  <a:lnTo>
                    <a:pt x="72" y="62"/>
                  </a:lnTo>
                  <a:lnTo>
                    <a:pt x="77" y="61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="" xmlns:a16="http://schemas.microsoft.com/office/drawing/2014/main" id="{66FF139F-470A-434D-8A81-72EF5D600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926" y="3871913"/>
              <a:ext cx="187325" cy="147638"/>
            </a:xfrm>
            <a:custGeom>
              <a:avLst/>
              <a:gdLst>
                <a:gd name="T0" fmla="*/ 0 w 118"/>
                <a:gd name="T1" fmla="*/ 53 h 93"/>
                <a:gd name="T2" fmla="*/ 92 w 118"/>
                <a:gd name="T3" fmla="*/ 0 h 93"/>
                <a:gd name="T4" fmla="*/ 24 w 118"/>
                <a:gd name="T5" fmla="*/ 51 h 93"/>
                <a:gd name="T6" fmla="*/ 92 w 118"/>
                <a:gd name="T7" fmla="*/ 11 h 93"/>
                <a:gd name="T8" fmla="*/ 49 w 118"/>
                <a:gd name="T9" fmla="*/ 46 h 93"/>
                <a:gd name="T10" fmla="*/ 102 w 118"/>
                <a:gd name="T11" fmla="*/ 17 h 93"/>
                <a:gd name="T12" fmla="*/ 65 w 118"/>
                <a:gd name="T13" fmla="*/ 52 h 93"/>
                <a:gd name="T14" fmla="*/ 118 w 118"/>
                <a:gd name="T15" fmla="*/ 21 h 93"/>
                <a:gd name="T16" fmla="*/ 65 w 118"/>
                <a:gd name="T17" fmla="*/ 64 h 93"/>
                <a:gd name="T18" fmla="*/ 92 w 118"/>
                <a:gd name="T19" fmla="*/ 48 h 93"/>
                <a:gd name="T20" fmla="*/ 68 w 118"/>
                <a:gd name="T21" fmla="*/ 78 h 93"/>
                <a:gd name="T22" fmla="*/ 90 w 118"/>
                <a:gd name="T23" fmla="*/ 64 h 93"/>
                <a:gd name="T24" fmla="*/ 69 w 118"/>
                <a:gd name="T25" fmla="*/ 78 h 93"/>
                <a:gd name="T26" fmla="*/ 90 w 118"/>
                <a:gd name="T27" fmla="*/ 65 h 93"/>
                <a:gd name="T28" fmla="*/ 71 w 118"/>
                <a:gd name="T29" fmla="*/ 80 h 93"/>
                <a:gd name="T30" fmla="*/ 90 w 118"/>
                <a:gd name="T31" fmla="*/ 70 h 93"/>
                <a:gd name="T32" fmla="*/ 71 w 118"/>
                <a:gd name="T33" fmla="*/ 83 h 93"/>
                <a:gd name="T34" fmla="*/ 90 w 118"/>
                <a:gd name="T35" fmla="*/ 72 h 93"/>
                <a:gd name="T36" fmla="*/ 77 w 118"/>
                <a:gd name="T37" fmla="*/ 93 h 93"/>
                <a:gd name="T38" fmla="*/ 84 w 118"/>
                <a:gd name="T39" fmla="*/ 89 h 93"/>
                <a:gd name="T40" fmla="*/ 84 w 118"/>
                <a:gd name="T41" fmla="*/ 93 h 93"/>
                <a:gd name="T42" fmla="*/ 84 w 118"/>
                <a:gd name="T43" fmla="*/ 9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" h="93">
                  <a:moveTo>
                    <a:pt x="0" y="53"/>
                  </a:moveTo>
                  <a:lnTo>
                    <a:pt x="92" y="0"/>
                  </a:lnTo>
                  <a:lnTo>
                    <a:pt x="24" y="51"/>
                  </a:lnTo>
                  <a:lnTo>
                    <a:pt x="92" y="11"/>
                  </a:lnTo>
                  <a:lnTo>
                    <a:pt x="49" y="46"/>
                  </a:lnTo>
                  <a:lnTo>
                    <a:pt x="102" y="17"/>
                  </a:lnTo>
                  <a:lnTo>
                    <a:pt x="65" y="52"/>
                  </a:lnTo>
                  <a:lnTo>
                    <a:pt x="118" y="21"/>
                  </a:lnTo>
                  <a:lnTo>
                    <a:pt x="65" y="64"/>
                  </a:lnTo>
                  <a:lnTo>
                    <a:pt x="92" y="48"/>
                  </a:lnTo>
                  <a:lnTo>
                    <a:pt x="68" y="78"/>
                  </a:lnTo>
                  <a:lnTo>
                    <a:pt x="90" y="64"/>
                  </a:lnTo>
                  <a:lnTo>
                    <a:pt x="69" y="78"/>
                  </a:lnTo>
                  <a:lnTo>
                    <a:pt x="90" y="65"/>
                  </a:lnTo>
                  <a:lnTo>
                    <a:pt x="71" y="80"/>
                  </a:lnTo>
                  <a:lnTo>
                    <a:pt x="90" y="70"/>
                  </a:lnTo>
                  <a:lnTo>
                    <a:pt x="71" y="83"/>
                  </a:lnTo>
                  <a:lnTo>
                    <a:pt x="90" y="72"/>
                  </a:lnTo>
                  <a:lnTo>
                    <a:pt x="77" y="93"/>
                  </a:lnTo>
                  <a:lnTo>
                    <a:pt x="84" y="89"/>
                  </a:lnTo>
                  <a:lnTo>
                    <a:pt x="84" y="93"/>
                  </a:lnTo>
                  <a:lnTo>
                    <a:pt x="84" y="91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="" xmlns:a16="http://schemas.microsoft.com/office/drawing/2014/main" id="{AB7D2890-21CC-441A-9ADE-A80606C9C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001" y="3902076"/>
              <a:ext cx="100013" cy="107950"/>
            </a:xfrm>
            <a:custGeom>
              <a:avLst/>
              <a:gdLst>
                <a:gd name="T0" fmla="*/ 3 w 63"/>
                <a:gd name="T1" fmla="*/ 18 h 68"/>
                <a:gd name="T2" fmla="*/ 3 w 63"/>
                <a:gd name="T3" fmla="*/ 17 h 68"/>
                <a:gd name="T4" fmla="*/ 3 w 63"/>
                <a:gd name="T5" fmla="*/ 25 h 68"/>
                <a:gd name="T6" fmla="*/ 30 w 63"/>
                <a:gd name="T7" fmla="*/ 10 h 68"/>
                <a:gd name="T8" fmla="*/ 3 w 63"/>
                <a:gd name="T9" fmla="*/ 36 h 68"/>
                <a:gd name="T10" fmla="*/ 63 w 63"/>
                <a:gd name="T11" fmla="*/ 0 h 68"/>
                <a:gd name="T12" fmla="*/ 3 w 63"/>
                <a:gd name="T13" fmla="*/ 45 h 68"/>
                <a:gd name="T14" fmla="*/ 22 w 63"/>
                <a:gd name="T15" fmla="*/ 36 h 68"/>
                <a:gd name="T16" fmla="*/ 1 w 63"/>
                <a:gd name="T17" fmla="*/ 48 h 68"/>
                <a:gd name="T18" fmla="*/ 22 w 63"/>
                <a:gd name="T19" fmla="*/ 37 h 68"/>
                <a:gd name="T20" fmla="*/ 0 w 63"/>
                <a:gd name="T21" fmla="*/ 56 h 68"/>
                <a:gd name="T22" fmla="*/ 24 w 63"/>
                <a:gd name="T23" fmla="*/ 41 h 68"/>
                <a:gd name="T24" fmla="*/ 5 w 63"/>
                <a:gd name="T25" fmla="*/ 67 h 68"/>
                <a:gd name="T26" fmla="*/ 31 w 63"/>
                <a:gd name="T27" fmla="*/ 52 h 68"/>
                <a:gd name="T28" fmla="*/ 7 w 63"/>
                <a:gd name="T29" fmla="*/ 67 h 68"/>
                <a:gd name="T30" fmla="*/ 31 w 63"/>
                <a:gd name="T31" fmla="*/ 53 h 68"/>
                <a:gd name="T32" fmla="*/ 22 w 63"/>
                <a:gd name="T33" fmla="*/ 68 h 68"/>
                <a:gd name="T34" fmla="*/ 24 w 63"/>
                <a:gd name="T35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68">
                  <a:moveTo>
                    <a:pt x="3" y="18"/>
                  </a:moveTo>
                  <a:lnTo>
                    <a:pt x="3" y="17"/>
                  </a:lnTo>
                  <a:lnTo>
                    <a:pt x="3" y="25"/>
                  </a:lnTo>
                  <a:lnTo>
                    <a:pt x="30" y="10"/>
                  </a:lnTo>
                  <a:lnTo>
                    <a:pt x="3" y="36"/>
                  </a:lnTo>
                  <a:lnTo>
                    <a:pt x="63" y="0"/>
                  </a:lnTo>
                  <a:lnTo>
                    <a:pt x="3" y="45"/>
                  </a:lnTo>
                  <a:lnTo>
                    <a:pt x="22" y="36"/>
                  </a:lnTo>
                  <a:lnTo>
                    <a:pt x="1" y="48"/>
                  </a:lnTo>
                  <a:lnTo>
                    <a:pt x="22" y="37"/>
                  </a:lnTo>
                  <a:lnTo>
                    <a:pt x="0" y="56"/>
                  </a:lnTo>
                  <a:lnTo>
                    <a:pt x="24" y="41"/>
                  </a:lnTo>
                  <a:lnTo>
                    <a:pt x="5" y="67"/>
                  </a:lnTo>
                  <a:lnTo>
                    <a:pt x="31" y="52"/>
                  </a:lnTo>
                  <a:lnTo>
                    <a:pt x="7" y="67"/>
                  </a:lnTo>
                  <a:lnTo>
                    <a:pt x="31" y="53"/>
                  </a:lnTo>
                  <a:lnTo>
                    <a:pt x="22" y="68"/>
                  </a:lnTo>
                  <a:lnTo>
                    <a:pt x="24" y="67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="" xmlns:a16="http://schemas.microsoft.com/office/drawing/2014/main" id="{103CA8CC-6263-496B-B542-CEB5AC7B6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976" y="3817938"/>
              <a:ext cx="17463" cy="9525"/>
            </a:xfrm>
            <a:custGeom>
              <a:avLst/>
              <a:gdLst>
                <a:gd name="T0" fmla="*/ 0 w 11"/>
                <a:gd name="T1" fmla="*/ 6 h 6"/>
                <a:gd name="T2" fmla="*/ 11 w 11"/>
                <a:gd name="T3" fmla="*/ 0 h 6"/>
                <a:gd name="T4" fmla="*/ 8 w 11"/>
                <a:gd name="T5" fmla="*/ 6 h 6"/>
                <a:gd name="T6" fmla="*/ 11 w 11"/>
                <a:gd name="T7" fmla="*/ 4 h 6"/>
                <a:gd name="T8" fmla="*/ 10 w 11"/>
                <a:gd name="T9" fmla="*/ 6 h 6"/>
                <a:gd name="T10" fmla="*/ 11 w 1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0" y="6"/>
                  </a:moveTo>
                  <a:lnTo>
                    <a:pt x="11" y="0"/>
                  </a:lnTo>
                  <a:lnTo>
                    <a:pt x="8" y="6"/>
                  </a:lnTo>
                  <a:lnTo>
                    <a:pt x="11" y="4"/>
                  </a:lnTo>
                  <a:lnTo>
                    <a:pt x="10" y="6"/>
                  </a:lnTo>
                  <a:lnTo>
                    <a:pt x="11" y="6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="" xmlns:a16="http://schemas.microsoft.com/office/drawing/2014/main" id="{F9D02E5F-9133-4FE2-89E6-3A82D780C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6" y="3538538"/>
              <a:ext cx="234950" cy="457200"/>
            </a:xfrm>
            <a:custGeom>
              <a:avLst/>
              <a:gdLst>
                <a:gd name="T0" fmla="*/ 135 w 148"/>
                <a:gd name="T1" fmla="*/ 0 h 288"/>
                <a:gd name="T2" fmla="*/ 135 w 148"/>
                <a:gd name="T3" fmla="*/ 1 h 288"/>
                <a:gd name="T4" fmla="*/ 140 w 148"/>
                <a:gd name="T5" fmla="*/ 5 h 288"/>
                <a:gd name="T6" fmla="*/ 141 w 148"/>
                <a:gd name="T7" fmla="*/ 9 h 288"/>
                <a:gd name="T8" fmla="*/ 145 w 148"/>
                <a:gd name="T9" fmla="*/ 17 h 288"/>
                <a:gd name="T10" fmla="*/ 147 w 148"/>
                <a:gd name="T11" fmla="*/ 23 h 288"/>
                <a:gd name="T12" fmla="*/ 148 w 148"/>
                <a:gd name="T13" fmla="*/ 32 h 288"/>
                <a:gd name="T14" fmla="*/ 148 w 148"/>
                <a:gd name="T15" fmla="*/ 42 h 288"/>
                <a:gd name="T16" fmla="*/ 145 w 148"/>
                <a:gd name="T17" fmla="*/ 50 h 288"/>
                <a:gd name="T18" fmla="*/ 144 w 148"/>
                <a:gd name="T19" fmla="*/ 57 h 288"/>
                <a:gd name="T20" fmla="*/ 141 w 148"/>
                <a:gd name="T21" fmla="*/ 73 h 288"/>
                <a:gd name="T22" fmla="*/ 140 w 148"/>
                <a:gd name="T23" fmla="*/ 77 h 288"/>
                <a:gd name="T24" fmla="*/ 140 w 148"/>
                <a:gd name="T25" fmla="*/ 78 h 288"/>
                <a:gd name="T26" fmla="*/ 137 w 148"/>
                <a:gd name="T27" fmla="*/ 91 h 288"/>
                <a:gd name="T28" fmla="*/ 137 w 148"/>
                <a:gd name="T29" fmla="*/ 96 h 288"/>
                <a:gd name="T30" fmla="*/ 133 w 148"/>
                <a:gd name="T31" fmla="*/ 112 h 288"/>
                <a:gd name="T32" fmla="*/ 132 w 148"/>
                <a:gd name="T33" fmla="*/ 121 h 288"/>
                <a:gd name="T34" fmla="*/ 129 w 148"/>
                <a:gd name="T35" fmla="*/ 133 h 288"/>
                <a:gd name="T36" fmla="*/ 128 w 148"/>
                <a:gd name="T37" fmla="*/ 142 h 288"/>
                <a:gd name="T38" fmla="*/ 125 w 148"/>
                <a:gd name="T39" fmla="*/ 157 h 288"/>
                <a:gd name="T40" fmla="*/ 122 w 148"/>
                <a:gd name="T41" fmla="*/ 171 h 288"/>
                <a:gd name="T42" fmla="*/ 121 w 148"/>
                <a:gd name="T43" fmla="*/ 175 h 288"/>
                <a:gd name="T44" fmla="*/ 117 w 148"/>
                <a:gd name="T45" fmla="*/ 193 h 288"/>
                <a:gd name="T46" fmla="*/ 117 w 148"/>
                <a:gd name="T47" fmla="*/ 197 h 288"/>
                <a:gd name="T48" fmla="*/ 117 w 148"/>
                <a:gd name="T49" fmla="*/ 197 h 288"/>
                <a:gd name="T50" fmla="*/ 114 w 148"/>
                <a:gd name="T51" fmla="*/ 210 h 288"/>
                <a:gd name="T52" fmla="*/ 111 w 148"/>
                <a:gd name="T53" fmla="*/ 220 h 288"/>
                <a:gd name="T54" fmla="*/ 111 w 148"/>
                <a:gd name="T55" fmla="*/ 221 h 288"/>
                <a:gd name="T56" fmla="*/ 110 w 148"/>
                <a:gd name="T57" fmla="*/ 228 h 288"/>
                <a:gd name="T58" fmla="*/ 107 w 148"/>
                <a:gd name="T59" fmla="*/ 247 h 288"/>
                <a:gd name="T60" fmla="*/ 106 w 148"/>
                <a:gd name="T61" fmla="*/ 247 h 288"/>
                <a:gd name="T62" fmla="*/ 105 w 148"/>
                <a:gd name="T63" fmla="*/ 258 h 288"/>
                <a:gd name="T64" fmla="*/ 103 w 148"/>
                <a:gd name="T65" fmla="*/ 262 h 288"/>
                <a:gd name="T66" fmla="*/ 95 w 148"/>
                <a:gd name="T67" fmla="*/ 275 h 288"/>
                <a:gd name="T68" fmla="*/ 88 w 148"/>
                <a:gd name="T69" fmla="*/ 28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" h="288">
                  <a:moveTo>
                    <a:pt x="0" y="77"/>
                  </a:moveTo>
                  <a:lnTo>
                    <a:pt x="135" y="0"/>
                  </a:lnTo>
                  <a:lnTo>
                    <a:pt x="2" y="77"/>
                  </a:lnTo>
                  <a:lnTo>
                    <a:pt x="135" y="1"/>
                  </a:lnTo>
                  <a:lnTo>
                    <a:pt x="16" y="77"/>
                  </a:lnTo>
                  <a:lnTo>
                    <a:pt x="140" y="5"/>
                  </a:lnTo>
                  <a:lnTo>
                    <a:pt x="23" y="77"/>
                  </a:lnTo>
                  <a:lnTo>
                    <a:pt x="141" y="9"/>
                  </a:lnTo>
                  <a:lnTo>
                    <a:pt x="43" y="77"/>
                  </a:lnTo>
                  <a:lnTo>
                    <a:pt x="145" y="17"/>
                  </a:lnTo>
                  <a:lnTo>
                    <a:pt x="53" y="77"/>
                  </a:lnTo>
                  <a:lnTo>
                    <a:pt x="147" y="23"/>
                  </a:lnTo>
                  <a:lnTo>
                    <a:pt x="51" y="88"/>
                  </a:lnTo>
                  <a:lnTo>
                    <a:pt x="148" y="32"/>
                  </a:lnTo>
                  <a:lnTo>
                    <a:pt x="49" y="99"/>
                  </a:lnTo>
                  <a:lnTo>
                    <a:pt x="148" y="42"/>
                  </a:lnTo>
                  <a:lnTo>
                    <a:pt x="47" y="107"/>
                  </a:lnTo>
                  <a:lnTo>
                    <a:pt x="145" y="50"/>
                  </a:lnTo>
                  <a:lnTo>
                    <a:pt x="46" y="114"/>
                  </a:lnTo>
                  <a:lnTo>
                    <a:pt x="144" y="57"/>
                  </a:lnTo>
                  <a:lnTo>
                    <a:pt x="42" y="130"/>
                  </a:lnTo>
                  <a:lnTo>
                    <a:pt x="141" y="73"/>
                  </a:lnTo>
                  <a:lnTo>
                    <a:pt x="42" y="134"/>
                  </a:lnTo>
                  <a:lnTo>
                    <a:pt x="140" y="77"/>
                  </a:lnTo>
                  <a:lnTo>
                    <a:pt x="42" y="135"/>
                  </a:lnTo>
                  <a:lnTo>
                    <a:pt x="140" y="78"/>
                  </a:lnTo>
                  <a:lnTo>
                    <a:pt x="39" y="148"/>
                  </a:lnTo>
                  <a:lnTo>
                    <a:pt x="137" y="91"/>
                  </a:lnTo>
                  <a:lnTo>
                    <a:pt x="38" y="153"/>
                  </a:lnTo>
                  <a:lnTo>
                    <a:pt x="137" y="96"/>
                  </a:lnTo>
                  <a:lnTo>
                    <a:pt x="35" y="169"/>
                  </a:lnTo>
                  <a:lnTo>
                    <a:pt x="133" y="112"/>
                  </a:lnTo>
                  <a:lnTo>
                    <a:pt x="34" y="178"/>
                  </a:lnTo>
                  <a:lnTo>
                    <a:pt x="132" y="121"/>
                  </a:lnTo>
                  <a:lnTo>
                    <a:pt x="31" y="190"/>
                  </a:lnTo>
                  <a:lnTo>
                    <a:pt x="129" y="133"/>
                  </a:lnTo>
                  <a:lnTo>
                    <a:pt x="28" y="199"/>
                  </a:lnTo>
                  <a:lnTo>
                    <a:pt x="128" y="142"/>
                  </a:lnTo>
                  <a:lnTo>
                    <a:pt x="26" y="214"/>
                  </a:lnTo>
                  <a:lnTo>
                    <a:pt x="125" y="157"/>
                  </a:lnTo>
                  <a:lnTo>
                    <a:pt x="23" y="228"/>
                  </a:lnTo>
                  <a:lnTo>
                    <a:pt x="122" y="171"/>
                  </a:lnTo>
                  <a:lnTo>
                    <a:pt x="22" y="232"/>
                  </a:lnTo>
                  <a:lnTo>
                    <a:pt x="121" y="175"/>
                  </a:lnTo>
                  <a:lnTo>
                    <a:pt x="20" y="248"/>
                  </a:lnTo>
                  <a:lnTo>
                    <a:pt x="117" y="193"/>
                  </a:lnTo>
                  <a:lnTo>
                    <a:pt x="20" y="252"/>
                  </a:lnTo>
                  <a:lnTo>
                    <a:pt x="117" y="197"/>
                  </a:lnTo>
                  <a:lnTo>
                    <a:pt x="20" y="252"/>
                  </a:lnTo>
                  <a:lnTo>
                    <a:pt x="117" y="197"/>
                  </a:lnTo>
                  <a:lnTo>
                    <a:pt x="23" y="262"/>
                  </a:lnTo>
                  <a:lnTo>
                    <a:pt x="114" y="210"/>
                  </a:lnTo>
                  <a:lnTo>
                    <a:pt x="27" y="269"/>
                  </a:lnTo>
                  <a:lnTo>
                    <a:pt x="111" y="220"/>
                  </a:lnTo>
                  <a:lnTo>
                    <a:pt x="27" y="270"/>
                  </a:lnTo>
                  <a:lnTo>
                    <a:pt x="111" y="221"/>
                  </a:lnTo>
                  <a:lnTo>
                    <a:pt x="31" y="274"/>
                  </a:lnTo>
                  <a:lnTo>
                    <a:pt x="110" y="228"/>
                  </a:lnTo>
                  <a:lnTo>
                    <a:pt x="42" y="284"/>
                  </a:lnTo>
                  <a:lnTo>
                    <a:pt x="107" y="247"/>
                  </a:lnTo>
                  <a:lnTo>
                    <a:pt x="43" y="284"/>
                  </a:lnTo>
                  <a:lnTo>
                    <a:pt x="106" y="247"/>
                  </a:lnTo>
                  <a:lnTo>
                    <a:pt x="53" y="288"/>
                  </a:lnTo>
                  <a:lnTo>
                    <a:pt x="105" y="258"/>
                  </a:lnTo>
                  <a:lnTo>
                    <a:pt x="58" y="288"/>
                  </a:lnTo>
                  <a:lnTo>
                    <a:pt x="103" y="262"/>
                  </a:lnTo>
                  <a:lnTo>
                    <a:pt x="73" y="288"/>
                  </a:lnTo>
                  <a:lnTo>
                    <a:pt x="95" y="275"/>
                  </a:lnTo>
                  <a:lnTo>
                    <a:pt x="84" y="284"/>
                  </a:lnTo>
                  <a:lnTo>
                    <a:pt x="88" y="281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="" xmlns:a16="http://schemas.microsoft.com/office/drawing/2014/main" id="{8159CE1C-40E2-4385-91D6-AEB117FCD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3532188"/>
              <a:ext cx="346075" cy="198438"/>
            </a:xfrm>
            <a:custGeom>
              <a:avLst/>
              <a:gdLst>
                <a:gd name="T0" fmla="*/ 0 w 218"/>
                <a:gd name="T1" fmla="*/ 125 h 125"/>
                <a:gd name="T2" fmla="*/ 218 w 218"/>
                <a:gd name="T3" fmla="*/ 0 h 125"/>
                <a:gd name="T4" fmla="*/ 25 w 218"/>
                <a:gd name="T5" fmla="*/ 125 h 125"/>
                <a:gd name="T6" fmla="*/ 93 w 218"/>
                <a:gd name="T7" fmla="*/ 85 h 125"/>
                <a:gd name="T8" fmla="*/ 36 w 218"/>
                <a:gd name="T9" fmla="*/ 125 h 125"/>
                <a:gd name="T10" fmla="*/ 96 w 218"/>
                <a:gd name="T11" fmla="*/ 91 h 125"/>
                <a:gd name="T12" fmla="*/ 38 w 218"/>
                <a:gd name="T13" fmla="*/ 125 h 125"/>
                <a:gd name="T14" fmla="*/ 97 w 218"/>
                <a:gd name="T15" fmla="*/ 91 h 125"/>
                <a:gd name="T16" fmla="*/ 38 w 218"/>
                <a:gd name="T17" fmla="*/ 125 h 125"/>
                <a:gd name="T18" fmla="*/ 97 w 218"/>
                <a:gd name="T19" fmla="*/ 91 h 125"/>
                <a:gd name="T20" fmla="*/ 63 w 218"/>
                <a:gd name="T21" fmla="*/ 125 h 125"/>
                <a:gd name="T22" fmla="*/ 98 w 218"/>
                <a:gd name="T23" fmla="*/ 104 h 125"/>
                <a:gd name="T24" fmla="*/ 74 w 218"/>
                <a:gd name="T25" fmla="*/ 125 h 125"/>
                <a:gd name="T26" fmla="*/ 96 w 218"/>
                <a:gd name="T27" fmla="*/ 112 h 125"/>
                <a:gd name="T28" fmla="*/ 85 w 218"/>
                <a:gd name="T29" fmla="*/ 123 h 125"/>
                <a:gd name="T30" fmla="*/ 90 w 218"/>
                <a:gd name="T31" fmla="*/ 12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8" h="125">
                  <a:moveTo>
                    <a:pt x="0" y="125"/>
                  </a:moveTo>
                  <a:lnTo>
                    <a:pt x="218" y="0"/>
                  </a:lnTo>
                  <a:lnTo>
                    <a:pt x="25" y="125"/>
                  </a:lnTo>
                  <a:lnTo>
                    <a:pt x="93" y="85"/>
                  </a:lnTo>
                  <a:lnTo>
                    <a:pt x="36" y="125"/>
                  </a:lnTo>
                  <a:lnTo>
                    <a:pt x="96" y="91"/>
                  </a:lnTo>
                  <a:lnTo>
                    <a:pt x="38" y="125"/>
                  </a:lnTo>
                  <a:lnTo>
                    <a:pt x="97" y="91"/>
                  </a:lnTo>
                  <a:lnTo>
                    <a:pt x="38" y="125"/>
                  </a:lnTo>
                  <a:lnTo>
                    <a:pt x="97" y="91"/>
                  </a:lnTo>
                  <a:lnTo>
                    <a:pt x="63" y="125"/>
                  </a:lnTo>
                  <a:lnTo>
                    <a:pt x="98" y="104"/>
                  </a:lnTo>
                  <a:lnTo>
                    <a:pt x="74" y="125"/>
                  </a:lnTo>
                  <a:lnTo>
                    <a:pt x="96" y="112"/>
                  </a:lnTo>
                  <a:lnTo>
                    <a:pt x="85" y="123"/>
                  </a:lnTo>
                  <a:lnTo>
                    <a:pt x="90" y="120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="" xmlns:a16="http://schemas.microsoft.com/office/drawing/2014/main" id="{D36397B8-1C86-4B8D-9A90-2B8D57BB9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951" y="3502026"/>
              <a:ext cx="561975" cy="392113"/>
            </a:xfrm>
            <a:custGeom>
              <a:avLst/>
              <a:gdLst>
                <a:gd name="T0" fmla="*/ 13 w 354"/>
                <a:gd name="T1" fmla="*/ 99 h 247"/>
                <a:gd name="T2" fmla="*/ 204 w 354"/>
                <a:gd name="T3" fmla="*/ 0 h 247"/>
                <a:gd name="T4" fmla="*/ 203 w 354"/>
                <a:gd name="T5" fmla="*/ 5 h 247"/>
                <a:gd name="T6" fmla="*/ 218 w 354"/>
                <a:gd name="T7" fmla="*/ 10 h 247"/>
                <a:gd name="T8" fmla="*/ 226 w 354"/>
                <a:gd name="T9" fmla="*/ 10 h 247"/>
                <a:gd name="T10" fmla="*/ 235 w 354"/>
                <a:gd name="T11" fmla="*/ 10 h 247"/>
                <a:gd name="T12" fmla="*/ 243 w 354"/>
                <a:gd name="T13" fmla="*/ 10 h 247"/>
                <a:gd name="T14" fmla="*/ 246 w 354"/>
                <a:gd name="T15" fmla="*/ 10 h 247"/>
                <a:gd name="T16" fmla="*/ 249 w 354"/>
                <a:gd name="T17" fmla="*/ 10 h 247"/>
                <a:gd name="T18" fmla="*/ 258 w 354"/>
                <a:gd name="T19" fmla="*/ 10 h 247"/>
                <a:gd name="T20" fmla="*/ 260 w 354"/>
                <a:gd name="T21" fmla="*/ 10 h 247"/>
                <a:gd name="T22" fmla="*/ 268 w 354"/>
                <a:gd name="T23" fmla="*/ 10 h 247"/>
                <a:gd name="T24" fmla="*/ 275 w 354"/>
                <a:gd name="T25" fmla="*/ 10 h 247"/>
                <a:gd name="T26" fmla="*/ 284 w 354"/>
                <a:gd name="T27" fmla="*/ 10 h 247"/>
                <a:gd name="T28" fmla="*/ 294 w 354"/>
                <a:gd name="T29" fmla="*/ 10 h 247"/>
                <a:gd name="T30" fmla="*/ 321 w 354"/>
                <a:gd name="T31" fmla="*/ 10 h 247"/>
                <a:gd name="T32" fmla="*/ 335 w 354"/>
                <a:gd name="T33" fmla="*/ 12 h 247"/>
                <a:gd name="T34" fmla="*/ 336 w 354"/>
                <a:gd name="T35" fmla="*/ 12 h 247"/>
                <a:gd name="T36" fmla="*/ 336 w 354"/>
                <a:gd name="T37" fmla="*/ 12 h 247"/>
                <a:gd name="T38" fmla="*/ 350 w 354"/>
                <a:gd name="T39" fmla="*/ 16 h 247"/>
                <a:gd name="T40" fmla="*/ 354 w 354"/>
                <a:gd name="T41" fmla="*/ 19 h 247"/>
                <a:gd name="T42" fmla="*/ 137 w 354"/>
                <a:gd name="T43" fmla="*/ 150 h 247"/>
                <a:gd name="T44" fmla="*/ 137 w 354"/>
                <a:gd name="T45" fmla="*/ 153 h 247"/>
                <a:gd name="T46" fmla="*/ 137 w 354"/>
                <a:gd name="T47" fmla="*/ 165 h 247"/>
                <a:gd name="T48" fmla="*/ 137 w 354"/>
                <a:gd name="T49" fmla="*/ 180 h 247"/>
                <a:gd name="T50" fmla="*/ 137 w 354"/>
                <a:gd name="T51" fmla="*/ 186 h 247"/>
                <a:gd name="T52" fmla="*/ 137 w 354"/>
                <a:gd name="T53" fmla="*/ 187 h 247"/>
                <a:gd name="T54" fmla="*/ 137 w 354"/>
                <a:gd name="T55" fmla="*/ 191 h 247"/>
                <a:gd name="T56" fmla="*/ 126 w 354"/>
                <a:gd name="T57" fmla="*/ 214 h 247"/>
                <a:gd name="T58" fmla="*/ 126 w 354"/>
                <a:gd name="T59" fmla="*/ 224 h 247"/>
                <a:gd name="T60" fmla="*/ 126 w 354"/>
                <a:gd name="T61" fmla="*/ 224 h 247"/>
                <a:gd name="T62" fmla="*/ 126 w 354"/>
                <a:gd name="T63" fmla="*/ 228 h 247"/>
                <a:gd name="T64" fmla="*/ 126 w 354"/>
                <a:gd name="T65" fmla="*/ 22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4" h="247">
                  <a:moveTo>
                    <a:pt x="8" y="101"/>
                  </a:moveTo>
                  <a:lnTo>
                    <a:pt x="13" y="99"/>
                  </a:lnTo>
                  <a:lnTo>
                    <a:pt x="1" y="116"/>
                  </a:lnTo>
                  <a:lnTo>
                    <a:pt x="204" y="0"/>
                  </a:lnTo>
                  <a:lnTo>
                    <a:pt x="0" y="122"/>
                  </a:lnTo>
                  <a:lnTo>
                    <a:pt x="203" y="5"/>
                  </a:lnTo>
                  <a:lnTo>
                    <a:pt x="4" y="134"/>
                  </a:lnTo>
                  <a:lnTo>
                    <a:pt x="218" y="10"/>
                  </a:lnTo>
                  <a:lnTo>
                    <a:pt x="6" y="137"/>
                  </a:lnTo>
                  <a:lnTo>
                    <a:pt x="226" y="10"/>
                  </a:lnTo>
                  <a:lnTo>
                    <a:pt x="11" y="141"/>
                  </a:lnTo>
                  <a:lnTo>
                    <a:pt x="235" y="10"/>
                  </a:lnTo>
                  <a:lnTo>
                    <a:pt x="15" y="142"/>
                  </a:lnTo>
                  <a:lnTo>
                    <a:pt x="243" y="10"/>
                  </a:lnTo>
                  <a:lnTo>
                    <a:pt x="17" y="144"/>
                  </a:lnTo>
                  <a:lnTo>
                    <a:pt x="246" y="10"/>
                  </a:lnTo>
                  <a:lnTo>
                    <a:pt x="19" y="144"/>
                  </a:lnTo>
                  <a:lnTo>
                    <a:pt x="249" y="10"/>
                  </a:lnTo>
                  <a:lnTo>
                    <a:pt x="27" y="144"/>
                  </a:lnTo>
                  <a:lnTo>
                    <a:pt x="258" y="10"/>
                  </a:lnTo>
                  <a:lnTo>
                    <a:pt x="28" y="144"/>
                  </a:lnTo>
                  <a:lnTo>
                    <a:pt x="260" y="10"/>
                  </a:lnTo>
                  <a:lnTo>
                    <a:pt x="36" y="144"/>
                  </a:lnTo>
                  <a:lnTo>
                    <a:pt x="268" y="10"/>
                  </a:lnTo>
                  <a:lnTo>
                    <a:pt x="45" y="144"/>
                  </a:lnTo>
                  <a:lnTo>
                    <a:pt x="275" y="10"/>
                  </a:lnTo>
                  <a:lnTo>
                    <a:pt x="54" y="144"/>
                  </a:lnTo>
                  <a:lnTo>
                    <a:pt x="284" y="10"/>
                  </a:lnTo>
                  <a:lnTo>
                    <a:pt x="62" y="144"/>
                  </a:lnTo>
                  <a:lnTo>
                    <a:pt x="294" y="10"/>
                  </a:lnTo>
                  <a:lnTo>
                    <a:pt x="85" y="146"/>
                  </a:lnTo>
                  <a:lnTo>
                    <a:pt x="321" y="10"/>
                  </a:lnTo>
                  <a:lnTo>
                    <a:pt x="85" y="156"/>
                  </a:lnTo>
                  <a:lnTo>
                    <a:pt x="335" y="12"/>
                  </a:lnTo>
                  <a:lnTo>
                    <a:pt x="85" y="156"/>
                  </a:lnTo>
                  <a:lnTo>
                    <a:pt x="336" y="12"/>
                  </a:lnTo>
                  <a:lnTo>
                    <a:pt x="85" y="156"/>
                  </a:lnTo>
                  <a:lnTo>
                    <a:pt x="336" y="12"/>
                  </a:lnTo>
                  <a:lnTo>
                    <a:pt x="85" y="168"/>
                  </a:lnTo>
                  <a:lnTo>
                    <a:pt x="350" y="16"/>
                  </a:lnTo>
                  <a:lnTo>
                    <a:pt x="85" y="172"/>
                  </a:lnTo>
                  <a:lnTo>
                    <a:pt x="354" y="19"/>
                  </a:lnTo>
                  <a:lnTo>
                    <a:pt x="85" y="180"/>
                  </a:lnTo>
                  <a:lnTo>
                    <a:pt x="137" y="150"/>
                  </a:lnTo>
                  <a:lnTo>
                    <a:pt x="85" y="183"/>
                  </a:lnTo>
                  <a:lnTo>
                    <a:pt x="137" y="153"/>
                  </a:lnTo>
                  <a:lnTo>
                    <a:pt x="85" y="195"/>
                  </a:lnTo>
                  <a:lnTo>
                    <a:pt x="137" y="165"/>
                  </a:lnTo>
                  <a:lnTo>
                    <a:pt x="96" y="205"/>
                  </a:lnTo>
                  <a:lnTo>
                    <a:pt x="137" y="180"/>
                  </a:lnTo>
                  <a:lnTo>
                    <a:pt x="96" y="209"/>
                  </a:lnTo>
                  <a:lnTo>
                    <a:pt x="137" y="186"/>
                  </a:lnTo>
                  <a:lnTo>
                    <a:pt x="96" y="210"/>
                  </a:lnTo>
                  <a:lnTo>
                    <a:pt x="137" y="187"/>
                  </a:lnTo>
                  <a:lnTo>
                    <a:pt x="96" y="216"/>
                  </a:lnTo>
                  <a:lnTo>
                    <a:pt x="137" y="191"/>
                  </a:lnTo>
                  <a:lnTo>
                    <a:pt x="96" y="231"/>
                  </a:lnTo>
                  <a:lnTo>
                    <a:pt x="126" y="214"/>
                  </a:lnTo>
                  <a:lnTo>
                    <a:pt x="96" y="241"/>
                  </a:lnTo>
                  <a:lnTo>
                    <a:pt x="126" y="224"/>
                  </a:lnTo>
                  <a:lnTo>
                    <a:pt x="96" y="241"/>
                  </a:lnTo>
                  <a:lnTo>
                    <a:pt x="126" y="224"/>
                  </a:lnTo>
                  <a:lnTo>
                    <a:pt x="96" y="245"/>
                  </a:lnTo>
                  <a:lnTo>
                    <a:pt x="126" y="228"/>
                  </a:lnTo>
                  <a:lnTo>
                    <a:pt x="96" y="247"/>
                  </a:lnTo>
                  <a:lnTo>
                    <a:pt x="126" y="229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6">
              <a:extLst>
                <a:ext uri="{FF2B5EF4-FFF2-40B4-BE49-F238E27FC236}">
                  <a16:creationId xmlns="" xmlns:a16="http://schemas.microsoft.com/office/drawing/2014/main" id="{DC978781-F2BF-4997-AB2F-FC7054721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3352801"/>
              <a:ext cx="7938" cy="6350"/>
            </a:xfrm>
            <a:custGeom>
              <a:avLst/>
              <a:gdLst>
                <a:gd name="T0" fmla="*/ 0 w 5"/>
                <a:gd name="T1" fmla="*/ 4 h 4"/>
                <a:gd name="T2" fmla="*/ 5 w 5"/>
                <a:gd name="T3" fmla="*/ 0 h 4"/>
                <a:gd name="T4" fmla="*/ 1 w 5"/>
                <a:gd name="T5" fmla="*/ 2 h 4"/>
                <a:gd name="T6" fmla="*/ 5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4"/>
                  </a:moveTo>
                  <a:lnTo>
                    <a:pt x="5" y="0"/>
                  </a:lnTo>
                  <a:lnTo>
                    <a:pt x="1" y="2"/>
                  </a:lnTo>
                  <a:lnTo>
                    <a:pt x="5" y="1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="" xmlns:a16="http://schemas.microsoft.com/office/drawing/2014/main" id="{F1F66786-DB02-4E42-9976-44B67AD12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6" y="3343276"/>
              <a:ext cx="12700" cy="11113"/>
            </a:xfrm>
            <a:custGeom>
              <a:avLst/>
              <a:gdLst>
                <a:gd name="T0" fmla="*/ 0 w 8"/>
                <a:gd name="T1" fmla="*/ 4 h 7"/>
                <a:gd name="T2" fmla="*/ 8 w 8"/>
                <a:gd name="T3" fmla="*/ 0 h 7"/>
                <a:gd name="T4" fmla="*/ 4 w 8"/>
                <a:gd name="T5" fmla="*/ 6 h 7"/>
                <a:gd name="T6" fmla="*/ 7 w 8"/>
                <a:gd name="T7" fmla="*/ 4 h 7"/>
                <a:gd name="T8" fmla="*/ 6 w 8"/>
                <a:gd name="T9" fmla="*/ 7 h 7"/>
                <a:gd name="T10" fmla="*/ 6 w 8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0" y="4"/>
                  </a:moveTo>
                  <a:lnTo>
                    <a:pt x="8" y="0"/>
                  </a:lnTo>
                  <a:lnTo>
                    <a:pt x="4" y="6"/>
                  </a:lnTo>
                  <a:lnTo>
                    <a:pt x="7" y="4"/>
                  </a:lnTo>
                  <a:lnTo>
                    <a:pt x="6" y="7"/>
                  </a:lnTo>
                  <a:lnTo>
                    <a:pt x="6" y="7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="" xmlns:a16="http://schemas.microsoft.com/office/drawing/2014/main" id="{926E87A9-14AC-47F5-B5D9-23D413799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6" y="3024188"/>
              <a:ext cx="138113" cy="311150"/>
            </a:xfrm>
            <a:custGeom>
              <a:avLst/>
              <a:gdLst>
                <a:gd name="T0" fmla="*/ 75 w 87"/>
                <a:gd name="T1" fmla="*/ 0 h 196"/>
                <a:gd name="T2" fmla="*/ 75 w 87"/>
                <a:gd name="T3" fmla="*/ 0 h 196"/>
                <a:gd name="T4" fmla="*/ 75 w 87"/>
                <a:gd name="T5" fmla="*/ 0 h 196"/>
                <a:gd name="T6" fmla="*/ 75 w 87"/>
                <a:gd name="T7" fmla="*/ 0 h 196"/>
                <a:gd name="T8" fmla="*/ 74 w 87"/>
                <a:gd name="T9" fmla="*/ 4 h 196"/>
                <a:gd name="T10" fmla="*/ 78 w 87"/>
                <a:gd name="T11" fmla="*/ 2 h 196"/>
                <a:gd name="T12" fmla="*/ 72 w 87"/>
                <a:gd name="T13" fmla="*/ 10 h 196"/>
                <a:gd name="T14" fmla="*/ 83 w 87"/>
                <a:gd name="T15" fmla="*/ 3 h 196"/>
                <a:gd name="T16" fmla="*/ 70 w 87"/>
                <a:gd name="T17" fmla="*/ 14 h 196"/>
                <a:gd name="T18" fmla="*/ 87 w 87"/>
                <a:gd name="T19" fmla="*/ 4 h 196"/>
                <a:gd name="T20" fmla="*/ 64 w 87"/>
                <a:gd name="T21" fmla="*/ 31 h 196"/>
                <a:gd name="T22" fmla="*/ 82 w 87"/>
                <a:gd name="T23" fmla="*/ 21 h 196"/>
                <a:gd name="T24" fmla="*/ 57 w 87"/>
                <a:gd name="T25" fmla="*/ 48 h 196"/>
                <a:gd name="T26" fmla="*/ 77 w 87"/>
                <a:gd name="T27" fmla="*/ 37 h 196"/>
                <a:gd name="T28" fmla="*/ 53 w 87"/>
                <a:gd name="T29" fmla="*/ 56 h 196"/>
                <a:gd name="T30" fmla="*/ 72 w 87"/>
                <a:gd name="T31" fmla="*/ 45 h 196"/>
                <a:gd name="T32" fmla="*/ 51 w 87"/>
                <a:gd name="T33" fmla="*/ 65 h 196"/>
                <a:gd name="T34" fmla="*/ 70 w 87"/>
                <a:gd name="T35" fmla="*/ 55 h 196"/>
                <a:gd name="T36" fmla="*/ 44 w 87"/>
                <a:gd name="T37" fmla="*/ 83 h 196"/>
                <a:gd name="T38" fmla="*/ 63 w 87"/>
                <a:gd name="T39" fmla="*/ 72 h 196"/>
                <a:gd name="T40" fmla="*/ 42 w 87"/>
                <a:gd name="T41" fmla="*/ 87 h 196"/>
                <a:gd name="T42" fmla="*/ 60 w 87"/>
                <a:gd name="T43" fmla="*/ 76 h 196"/>
                <a:gd name="T44" fmla="*/ 38 w 87"/>
                <a:gd name="T45" fmla="*/ 95 h 196"/>
                <a:gd name="T46" fmla="*/ 57 w 87"/>
                <a:gd name="T47" fmla="*/ 84 h 196"/>
                <a:gd name="T48" fmla="*/ 38 w 87"/>
                <a:gd name="T49" fmla="*/ 97 h 196"/>
                <a:gd name="T50" fmla="*/ 57 w 87"/>
                <a:gd name="T51" fmla="*/ 87 h 196"/>
                <a:gd name="T52" fmla="*/ 36 w 87"/>
                <a:gd name="T53" fmla="*/ 103 h 196"/>
                <a:gd name="T54" fmla="*/ 55 w 87"/>
                <a:gd name="T55" fmla="*/ 93 h 196"/>
                <a:gd name="T56" fmla="*/ 33 w 87"/>
                <a:gd name="T57" fmla="*/ 110 h 196"/>
                <a:gd name="T58" fmla="*/ 52 w 87"/>
                <a:gd name="T59" fmla="*/ 99 h 196"/>
                <a:gd name="T60" fmla="*/ 29 w 87"/>
                <a:gd name="T61" fmla="*/ 123 h 196"/>
                <a:gd name="T62" fmla="*/ 48 w 87"/>
                <a:gd name="T63" fmla="*/ 112 h 196"/>
                <a:gd name="T64" fmla="*/ 26 w 87"/>
                <a:gd name="T65" fmla="*/ 128 h 196"/>
                <a:gd name="T66" fmla="*/ 45 w 87"/>
                <a:gd name="T67" fmla="*/ 117 h 196"/>
                <a:gd name="T68" fmla="*/ 26 w 87"/>
                <a:gd name="T69" fmla="*/ 128 h 196"/>
                <a:gd name="T70" fmla="*/ 45 w 87"/>
                <a:gd name="T71" fmla="*/ 117 h 196"/>
                <a:gd name="T72" fmla="*/ 21 w 87"/>
                <a:gd name="T73" fmla="*/ 143 h 196"/>
                <a:gd name="T74" fmla="*/ 40 w 87"/>
                <a:gd name="T75" fmla="*/ 132 h 196"/>
                <a:gd name="T76" fmla="*/ 14 w 87"/>
                <a:gd name="T77" fmla="*/ 159 h 196"/>
                <a:gd name="T78" fmla="*/ 33 w 87"/>
                <a:gd name="T79" fmla="*/ 148 h 196"/>
                <a:gd name="T80" fmla="*/ 14 w 87"/>
                <a:gd name="T81" fmla="*/ 159 h 196"/>
                <a:gd name="T82" fmla="*/ 33 w 87"/>
                <a:gd name="T83" fmla="*/ 148 h 196"/>
                <a:gd name="T84" fmla="*/ 12 w 87"/>
                <a:gd name="T85" fmla="*/ 165 h 196"/>
                <a:gd name="T86" fmla="*/ 32 w 87"/>
                <a:gd name="T87" fmla="*/ 154 h 196"/>
                <a:gd name="T88" fmla="*/ 8 w 87"/>
                <a:gd name="T89" fmla="*/ 174 h 196"/>
                <a:gd name="T90" fmla="*/ 27 w 87"/>
                <a:gd name="T91" fmla="*/ 163 h 196"/>
                <a:gd name="T92" fmla="*/ 3 w 87"/>
                <a:gd name="T93" fmla="*/ 188 h 196"/>
                <a:gd name="T94" fmla="*/ 22 w 87"/>
                <a:gd name="T95" fmla="*/ 177 h 196"/>
                <a:gd name="T96" fmla="*/ 0 w 87"/>
                <a:gd name="T97" fmla="*/ 196 h 196"/>
                <a:gd name="T98" fmla="*/ 19 w 87"/>
                <a:gd name="T99" fmla="*/ 185 h 196"/>
                <a:gd name="T100" fmla="*/ 0 w 87"/>
                <a:gd name="T101" fmla="*/ 196 h 196"/>
                <a:gd name="T102" fmla="*/ 19 w 87"/>
                <a:gd name="T103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" h="196">
                  <a:moveTo>
                    <a:pt x="75" y="0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72" y="10"/>
                  </a:lnTo>
                  <a:lnTo>
                    <a:pt x="83" y="3"/>
                  </a:lnTo>
                  <a:lnTo>
                    <a:pt x="70" y="14"/>
                  </a:lnTo>
                  <a:lnTo>
                    <a:pt x="87" y="4"/>
                  </a:lnTo>
                  <a:lnTo>
                    <a:pt x="64" y="31"/>
                  </a:lnTo>
                  <a:lnTo>
                    <a:pt x="82" y="21"/>
                  </a:lnTo>
                  <a:lnTo>
                    <a:pt x="57" y="48"/>
                  </a:lnTo>
                  <a:lnTo>
                    <a:pt x="77" y="37"/>
                  </a:lnTo>
                  <a:lnTo>
                    <a:pt x="53" y="56"/>
                  </a:lnTo>
                  <a:lnTo>
                    <a:pt x="72" y="45"/>
                  </a:lnTo>
                  <a:lnTo>
                    <a:pt x="51" y="65"/>
                  </a:lnTo>
                  <a:lnTo>
                    <a:pt x="70" y="55"/>
                  </a:lnTo>
                  <a:lnTo>
                    <a:pt x="44" y="83"/>
                  </a:lnTo>
                  <a:lnTo>
                    <a:pt x="63" y="72"/>
                  </a:lnTo>
                  <a:lnTo>
                    <a:pt x="42" y="87"/>
                  </a:lnTo>
                  <a:lnTo>
                    <a:pt x="60" y="76"/>
                  </a:lnTo>
                  <a:lnTo>
                    <a:pt x="38" y="95"/>
                  </a:lnTo>
                  <a:lnTo>
                    <a:pt x="57" y="84"/>
                  </a:lnTo>
                  <a:lnTo>
                    <a:pt x="38" y="97"/>
                  </a:lnTo>
                  <a:lnTo>
                    <a:pt x="57" y="87"/>
                  </a:lnTo>
                  <a:lnTo>
                    <a:pt x="36" y="103"/>
                  </a:lnTo>
                  <a:lnTo>
                    <a:pt x="55" y="93"/>
                  </a:lnTo>
                  <a:lnTo>
                    <a:pt x="33" y="110"/>
                  </a:lnTo>
                  <a:lnTo>
                    <a:pt x="52" y="99"/>
                  </a:lnTo>
                  <a:lnTo>
                    <a:pt x="29" y="123"/>
                  </a:lnTo>
                  <a:lnTo>
                    <a:pt x="48" y="112"/>
                  </a:lnTo>
                  <a:lnTo>
                    <a:pt x="26" y="128"/>
                  </a:lnTo>
                  <a:lnTo>
                    <a:pt x="45" y="117"/>
                  </a:lnTo>
                  <a:lnTo>
                    <a:pt x="26" y="128"/>
                  </a:lnTo>
                  <a:lnTo>
                    <a:pt x="45" y="117"/>
                  </a:lnTo>
                  <a:lnTo>
                    <a:pt x="21" y="143"/>
                  </a:lnTo>
                  <a:lnTo>
                    <a:pt x="40" y="132"/>
                  </a:lnTo>
                  <a:lnTo>
                    <a:pt x="14" y="159"/>
                  </a:lnTo>
                  <a:lnTo>
                    <a:pt x="33" y="148"/>
                  </a:lnTo>
                  <a:lnTo>
                    <a:pt x="14" y="159"/>
                  </a:lnTo>
                  <a:lnTo>
                    <a:pt x="33" y="148"/>
                  </a:lnTo>
                  <a:lnTo>
                    <a:pt x="12" y="165"/>
                  </a:lnTo>
                  <a:lnTo>
                    <a:pt x="32" y="154"/>
                  </a:lnTo>
                  <a:lnTo>
                    <a:pt x="8" y="174"/>
                  </a:lnTo>
                  <a:lnTo>
                    <a:pt x="27" y="163"/>
                  </a:lnTo>
                  <a:lnTo>
                    <a:pt x="3" y="188"/>
                  </a:lnTo>
                  <a:lnTo>
                    <a:pt x="22" y="177"/>
                  </a:lnTo>
                  <a:lnTo>
                    <a:pt x="0" y="196"/>
                  </a:lnTo>
                  <a:lnTo>
                    <a:pt x="19" y="185"/>
                  </a:lnTo>
                  <a:lnTo>
                    <a:pt x="0" y="196"/>
                  </a:lnTo>
                  <a:lnTo>
                    <a:pt x="19" y="186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="" xmlns:a16="http://schemas.microsoft.com/office/drawing/2014/main" id="{1C9AA7BC-8B23-47BC-9E33-1A4A32FF0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8" y="3319463"/>
              <a:ext cx="42863" cy="26988"/>
            </a:xfrm>
            <a:custGeom>
              <a:avLst/>
              <a:gdLst>
                <a:gd name="T0" fmla="*/ 2 w 27"/>
                <a:gd name="T1" fmla="*/ 13 h 17"/>
                <a:gd name="T2" fmla="*/ 4 w 27"/>
                <a:gd name="T3" fmla="*/ 11 h 17"/>
                <a:gd name="T4" fmla="*/ 0 w 27"/>
                <a:gd name="T5" fmla="*/ 17 h 17"/>
                <a:gd name="T6" fmla="*/ 27 w 2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2" y="13"/>
                  </a:moveTo>
                  <a:lnTo>
                    <a:pt x="4" y="11"/>
                  </a:lnTo>
                  <a:lnTo>
                    <a:pt x="0" y="17"/>
                  </a:lnTo>
                  <a:lnTo>
                    <a:pt x="27" y="0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="" xmlns:a16="http://schemas.microsoft.com/office/drawing/2014/main" id="{665DABC1-CE15-4209-8B18-CA2921B64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026" y="3286126"/>
              <a:ext cx="581025" cy="111125"/>
            </a:xfrm>
            <a:custGeom>
              <a:avLst/>
              <a:gdLst>
                <a:gd name="T0" fmla="*/ 0 w 366"/>
                <a:gd name="T1" fmla="*/ 70 h 70"/>
                <a:gd name="T2" fmla="*/ 124 w 366"/>
                <a:gd name="T3" fmla="*/ 0 h 70"/>
                <a:gd name="T4" fmla="*/ 16 w 366"/>
                <a:gd name="T5" fmla="*/ 70 h 70"/>
                <a:gd name="T6" fmla="*/ 140 w 366"/>
                <a:gd name="T7" fmla="*/ 0 h 70"/>
                <a:gd name="T8" fmla="*/ 16 w 366"/>
                <a:gd name="T9" fmla="*/ 70 h 70"/>
                <a:gd name="T10" fmla="*/ 140 w 366"/>
                <a:gd name="T11" fmla="*/ 0 h 70"/>
                <a:gd name="T12" fmla="*/ 40 w 366"/>
                <a:gd name="T13" fmla="*/ 70 h 70"/>
                <a:gd name="T14" fmla="*/ 163 w 366"/>
                <a:gd name="T15" fmla="*/ 0 h 70"/>
                <a:gd name="T16" fmla="*/ 64 w 366"/>
                <a:gd name="T17" fmla="*/ 70 h 70"/>
                <a:gd name="T18" fmla="*/ 177 w 366"/>
                <a:gd name="T19" fmla="*/ 5 h 70"/>
                <a:gd name="T20" fmla="*/ 87 w 366"/>
                <a:gd name="T21" fmla="*/ 70 h 70"/>
                <a:gd name="T22" fmla="*/ 186 w 366"/>
                <a:gd name="T23" fmla="*/ 13 h 70"/>
                <a:gd name="T24" fmla="*/ 99 w 366"/>
                <a:gd name="T25" fmla="*/ 70 h 70"/>
                <a:gd name="T26" fmla="*/ 189 w 366"/>
                <a:gd name="T27" fmla="*/ 19 h 70"/>
                <a:gd name="T28" fmla="*/ 126 w 366"/>
                <a:gd name="T29" fmla="*/ 70 h 70"/>
                <a:gd name="T30" fmla="*/ 193 w 366"/>
                <a:gd name="T31" fmla="*/ 32 h 70"/>
                <a:gd name="T32" fmla="*/ 126 w 366"/>
                <a:gd name="T33" fmla="*/ 70 h 70"/>
                <a:gd name="T34" fmla="*/ 193 w 366"/>
                <a:gd name="T35" fmla="*/ 32 h 70"/>
                <a:gd name="T36" fmla="*/ 152 w 366"/>
                <a:gd name="T37" fmla="*/ 70 h 70"/>
                <a:gd name="T38" fmla="*/ 208 w 366"/>
                <a:gd name="T39" fmla="*/ 38 h 70"/>
                <a:gd name="T40" fmla="*/ 160 w 366"/>
                <a:gd name="T41" fmla="*/ 70 h 70"/>
                <a:gd name="T42" fmla="*/ 216 w 366"/>
                <a:gd name="T43" fmla="*/ 38 h 70"/>
                <a:gd name="T44" fmla="*/ 182 w 366"/>
                <a:gd name="T45" fmla="*/ 65 h 70"/>
                <a:gd name="T46" fmla="*/ 230 w 366"/>
                <a:gd name="T47" fmla="*/ 38 h 70"/>
                <a:gd name="T48" fmla="*/ 190 w 366"/>
                <a:gd name="T49" fmla="*/ 65 h 70"/>
                <a:gd name="T50" fmla="*/ 238 w 366"/>
                <a:gd name="T51" fmla="*/ 38 h 70"/>
                <a:gd name="T52" fmla="*/ 216 w 366"/>
                <a:gd name="T53" fmla="*/ 65 h 70"/>
                <a:gd name="T54" fmla="*/ 264 w 366"/>
                <a:gd name="T55" fmla="*/ 38 h 70"/>
                <a:gd name="T56" fmla="*/ 227 w 366"/>
                <a:gd name="T57" fmla="*/ 65 h 70"/>
                <a:gd name="T58" fmla="*/ 273 w 366"/>
                <a:gd name="T59" fmla="*/ 38 h 70"/>
                <a:gd name="T60" fmla="*/ 246 w 366"/>
                <a:gd name="T61" fmla="*/ 65 h 70"/>
                <a:gd name="T62" fmla="*/ 292 w 366"/>
                <a:gd name="T63" fmla="*/ 38 h 70"/>
                <a:gd name="T64" fmla="*/ 257 w 366"/>
                <a:gd name="T65" fmla="*/ 65 h 70"/>
                <a:gd name="T66" fmla="*/ 303 w 366"/>
                <a:gd name="T67" fmla="*/ 38 h 70"/>
                <a:gd name="T68" fmla="*/ 267 w 366"/>
                <a:gd name="T69" fmla="*/ 65 h 70"/>
                <a:gd name="T70" fmla="*/ 313 w 366"/>
                <a:gd name="T71" fmla="*/ 38 h 70"/>
                <a:gd name="T72" fmla="*/ 272 w 366"/>
                <a:gd name="T73" fmla="*/ 65 h 70"/>
                <a:gd name="T74" fmla="*/ 318 w 366"/>
                <a:gd name="T75" fmla="*/ 38 h 70"/>
                <a:gd name="T76" fmla="*/ 294 w 366"/>
                <a:gd name="T77" fmla="*/ 65 h 70"/>
                <a:gd name="T78" fmla="*/ 366 w 366"/>
                <a:gd name="T79" fmla="*/ 23 h 70"/>
                <a:gd name="T80" fmla="*/ 307 w 366"/>
                <a:gd name="T81" fmla="*/ 65 h 70"/>
                <a:gd name="T82" fmla="*/ 362 w 366"/>
                <a:gd name="T83" fmla="*/ 34 h 70"/>
                <a:gd name="T84" fmla="*/ 321 w 366"/>
                <a:gd name="T85" fmla="*/ 65 h 70"/>
                <a:gd name="T86" fmla="*/ 346 w 366"/>
                <a:gd name="T87" fmla="*/ 50 h 70"/>
                <a:gd name="T88" fmla="*/ 337 w 366"/>
                <a:gd name="T89" fmla="*/ 65 h 70"/>
                <a:gd name="T90" fmla="*/ 346 w 366"/>
                <a:gd name="T91" fmla="*/ 61 h 70"/>
                <a:gd name="T92" fmla="*/ 344 w 366"/>
                <a:gd name="T93" fmla="*/ 65 h 70"/>
                <a:gd name="T94" fmla="*/ 346 w 366"/>
                <a:gd name="T95" fmla="*/ 64 h 70"/>
                <a:gd name="T96" fmla="*/ 346 w 366"/>
                <a:gd name="T97" fmla="*/ 65 h 70"/>
                <a:gd name="T98" fmla="*/ 346 w 366"/>
                <a:gd name="T99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6" h="70">
                  <a:moveTo>
                    <a:pt x="0" y="70"/>
                  </a:moveTo>
                  <a:lnTo>
                    <a:pt x="124" y="0"/>
                  </a:lnTo>
                  <a:lnTo>
                    <a:pt x="16" y="70"/>
                  </a:lnTo>
                  <a:lnTo>
                    <a:pt x="140" y="0"/>
                  </a:lnTo>
                  <a:lnTo>
                    <a:pt x="16" y="70"/>
                  </a:lnTo>
                  <a:lnTo>
                    <a:pt x="140" y="0"/>
                  </a:lnTo>
                  <a:lnTo>
                    <a:pt x="40" y="70"/>
                  </a:lnTo>
                  <a:lnTo>
                    <a:pt x="163" y="0"/>
                  </a:lnTo>
                  <a:lnTo>
                    <a:pt x="64" y="70"/>
                  </a:lnTo>
                  <a:lnTo>
                    <a:pt x="177" y="5"/>
                  </a:lnTo>
                  <a:lnTo>
                    <a:pt x="87" y="70"/>
                  </a:lnTo>
                  <a:lnTo>
                    <a:pt x="186" y="13"/>
                  </a:lnTo>
                  <a:lnTo>
                    <a:pt x="99" y="70"/>
                  </a:lnTo>
                  <a:lnTo>
                    <a:pt x="189" y="19"/>
                  </a:lnTo>
                  <a:lnTo>
                    <a:pt x="126" y="70"/>
                  </a:lnTo>
                  <a:lnTo>
                    <a:pt x="193" y="32"/>
                  </a:lnTo>
                  <a:lnTo>
                    <a:pt x="126" y="70"/>
                  </a:lnTo>
                  <a:lnTo>
                    <a:pt x="193" y="32"/>
                  </a:lnTo>
                  <a:lnTo>
                    <a:pt x="152" y="70"/>
                  </a:lnTo>
                  <a:lnTo>
                    <a:pt x="208" y="38"/>
                  </a:lnTo>
                  <a:lnTo>
                    <a:pt x="160" y="70"/>
                  </a:lnTo>
                  <a:lnTo>
                    <a:pt x="216" y="38"/>
                  </a:lnTo>
                  <a:lnTo>
                    <a:pt x="182" y="65"/>
                  </a:lnTo>
                  <a:lnTo>
                    <a:pt x="230" y="38"/>
                  </a:lnTo>
                  <a:lnTo>
                    <a:pt x="190" y="65"/>
                  </a:lnTo>
                  <a:lnTo>
                    <a:pt x="238" y="38"/>
                  </a:lnTo>
                  <a:lnTo>
                    <a:pt x="216" y="65"/>
                  </a:lnTo>
                  <a:lnTo>
                    <a:pt x="264" y="38"/>
                  </a:lnTo>
                  <a:lnTo>
                    <a:pt x="227" y="65"/>
                  </a:lnTo>
                  <a:lnTo>
                    <a:pt x="273" y="38"/>
                  </a:lnTo>
                  <a:lnTo>
                    <a:pt x="246" y="65"/>
                  </a:lnTo>
                  <a:lnTo>
                    <a:pt x="292" y="38"/>
                  </a:lnTo>
                  <a:lnTo>
                    <a:pt x="257" y="65"/>
                  </a:lnTo>
                  <a:lnTo>
                    <a:pt x="303" y="38"/>
                  </a:lnTo>
                  <a:lnTo>
                    <a:pt x="267" y="65"/>
                  </a:lnTo>
                  <a:lnTo>
                    <a:pt x="313" y="38"/>
                  </a:lnTo>
                  <a:lnTo>
                    <a:pt x="272" y="65"/>
                  </a:lnTo>
                  <a:lnTo>
                    <a:pt x="318" y="38"/>
                  </a:lnTo>
                  <a:lnTo>
                    <a:pt x="294" y="65"/>
                  </a:lnTo>
                  <a:lnTo>
                    <a:pt x="366" y="23"/>
                  </a:lnTo>
                  <a:lnTo>
                    <a:pt x="307" y="65"/>
                  </a:lnTo>
                  <a:lnTo>
                    <a:pt x="362" y="34"/>
                  </a:lnTo>
                  <a:lnTo>
                    <a:pt x="321" y="65"/>
                  </a:lnTo>
                  <a:lnTo>
                    <a:pt x="346" y="50"/>
                  </a:lnTo>
                  <a:lnTo>
                    <a:pt x="337" y="65"/>
                  </a:lnTo>
                  <a:lnTo>
                    <a:pt x="346" y="61"/>
                  </a:lnTo>
                  <a:lnTo>
                    <a:pt x="344" y="65"/>
                  </a:lnTo>
                  <a:lnTo>
                    <a:pt x="346" y="64"/>
                  </a:lnTo>
                  <a:lnTo>
                    <a:pt x="346" y="65"/>
                  </a:lnTo>
                  <a:lnTo>
                    <a:pt x="346" y="65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">
              <a:extLst>
                <a:ext uri="{FF2B5EF4-FFF2-40B4-BE49-F238E27FC236}">
                  <a16:creationId xmlns="" xmlns:a16="http://schemas.microsoft.com/office/drawing/2014/main" id="{78C78946-D120-4B87-A6A6-21E3A5E38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126" y="3205163"/>
              <a:ext cx="534988" cy="449263"/>
            </a:xfrm>
            <a:custGeom>
              <a:avLst/>
              <a:gdLst>
                <a:gd name="T0" fmla="*/ 15 w 337"/>
                <a:gd name="T1" fmla="*/ 13 h 283"/>
                <a:gd name="T2" fmla="*/ 28 w 337"/>
                <a:gd name="T3" fmla="*/ 11 h 283"/>
                <a:gd name="T4" fmla="*/ 49 w 337"/>
                <a:gd name="T5" fmla="*/ 14 h 283"/>
                <a:gd name="T6" fmla="*/ 56 w 337"/>
                <a:gd name="T7" fmla="*/ 21 h 283"/>
                <a:gd name="T8" fmla="*/ 58 w 337"/>
                <a:gd name="T9" fmla="*/ 22 h 283"/>
                <a:gd name="T10" fmla="*/ 60 w 337"/>
                <a:gd name="T11" fmla="*/ 26 h 283"/>
                <a:gd name="T12" fmla="*/ 60 w 337"/>
                <a:gd name="T13" fmla="*/ 30 h 283"/>
                <a:gd name="T14" fmla="*/ 60 w 337"/>
                <a:gd name="T15" fmla="*/ 42 h 283"/>
                <a:gd name="T16" fmla="*/ 60 w 337"/>
                <a:gd name="T17" fmla="*/ 55 h 283"/>
                <a:gd name="T18" fmla="*/ 60 w 337"/>
                <a:gd name="T19" fmla="*/ 62 h 283"/>
                <a:gd name="T20" fmla="*/ 60 w 337"/>
                <a:gd name="T21" fmla="*/ 67 h 283"/>
                <a:gd name="T22" fmla="*/ 60 w 337"/>
                <a:gd name="T23" fmla="*/ 75 h 283"/>
                <a:gd name="T24" fmla="*/ 60 w 337"/>
                <a:gd name="T25" fmla="*/ 90 h 283"/>
                <a:gd name="T26" fmla="*/ 60 w 337"/>
                <a:gd name="T27" fmla="*/ 94 h 283"/>
                <a:gd name="T28" fmla="*/ 60 w 337"/>
                <a:gd name="T29" fmla="*/ 100 h 283"/>
                <a:gd name="T30" fmla="*/ 240 w 337"/>
                <a:gd name="T31" fmla="*/ 0 h 283"/>
                <a:gd name="T32" fmla="*/ 237 w 337"/>
                <a:gd name="T33" fmla="*/ 17 h 283"/>
                <a:gd name="T34" fmla="*/ 237 w 337"/>
                <a:gd name="T35" fmla="*/ 17 h 283"/>
                <a:gd name="T36" fmla="*/ 235 w 337"/>
                <a:gd name="T37" fmla="*/ 25 h 283"/>
                <a:gd name="T38" fmla="*/ 232 w 337"/>
                <a:gd name="T39" fmla="*/ 40 h 283"/>
                <a:gd name="T40" fmla="*/ 235 w 337"/>
                <a:gd name="T41" fmla="*/ 51 h 283"/>
                <a:gd name="T42" fmla="*/ 237 w 337"/>
                <a:gd name="T43" fmla="*/ 51 h 283"/>
                <a:gd name="T44" fmla="*/ 256 w 337"/>
                <a:gd name="T45" fmla="*/ 51 h 283"/>
                <a:gd name="T46" fmla="*/ 270 w 337"/>
                <a:gd name="T47" fmla="*/ 51 h 283"/>
                <a:gd name="T48" fmla="*/ 293 w 337"/>
                <a:gd name="T49" fmla="*/ 51 h 283"/>
                <a:gd name="T50" fmla="*/ 296 w 337"/>
                <a:gd name="T51" fmla="*/ 51 h 283"/>
                <a:gd name="T52" fmla="*/ 312 w 337"/>
                <a:gd name="T53" fmla="*/ 51 h 283"/>
                <a:gd name="T54" fmla="*/ 314 w 337"/>
                <a:gd name="T55" fmla="*/ 51 h 283"/>
                <a:gd name="T56" fmla="*/ 337 w 337"/>
                <a:gd name="T57" fmla="*/ 51 h 283"/>
                <a:gd name="T58" fmla="*/ 213 w 337"/>
                <a:gd name="T59" fmla="*/ 129 h 283"/>
                <a:gd name="T60" fmla="*/ 210 w 337"/>
                <a:gd name="T61" fmla="*/ 144 h 283"/>
                <a:gd name="T62" fmla="*/ 209 w 337"/>
                <a:gd name="T63" fmla="*/ 148 h 283"/>
                <a:gd name="T64" fmla="*/ 209 w 337"/>
                <a:gd name="T65" fmla="*/ 153 h 283"/>
                <a:gd name="T66" fmla="*/ 207 w 337"/>
                <a:gd name="T67" fmla="*/ 155 h 283"/>
                <a:gd name="T68" fmla="*/ 203 w 337"/>
                <a:gd name="T69" fmla="*/ 173 h 283"/>
                <a:gd name="T70" fmla="*/ 203 w 337"/>
                <a:gd name="T71" fmla="*/ 17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7" h="283">
                  <a:moveTo>
                    <a:pt x="9" y="17"/>
                  </a:moveTo>
                  <a:lnTo>
                    <a:pt x="15" y="13"/>
                  </a:lnTo>
                  <a:lnTo>
                    <a:pt x="2" y="26"/>
                  </a:lnTo>
                  <a:lnTo>
                    <a:pt x="28" y="11"/>
                  </a:lnTo>
                  <a:lnTo>
                    <a:pt x="0" y="41"/>
                  </a:lnTo>
                  <a:lnTo>
                    <a:pt x="49" y="14"/>
                  </a:lnTo>
                  <a:lnTo>
                    <a:pt x="0" y="53"/>
                  </a:lnTo>
                  <a:lnTo>
                    <a:pt x="56" y="21"/>
                  </a:lnTo>
                  <a:lnTo>
                    <a:pt x="0" y="55"/>
                  </a:lnTo>
                  <a:lnTo>
                    <a:pt x="58" y="22"/>
                  </a:lnTo>
                  <a:lnTo>
                    <a:pt x="0" y="60"/>
                  </a:lnTo>
                  <a:lnTo>
                    <a:pt x="60" y="26"/>
                  </a:lnTo>
                  <a:lnTo>
                    <a:pt x="0" y="66"/>
                  </a:lnTo>
                  <a:lnTo>
                    <a:pt x="60" y="30"/>
                  </a:lnTo>
                  <a:lnTo>
                    <a:pt x="0" y="76"/>
                  </a:lnTo>
                  <a:lnTo>
                    <a:pt x="60" y="42"/>
                  </a:lnTo>
                  <a:lnTo>
                    <a:pt x="0" y="89"/>
                  </a:lnTo>
                  <a:lnTo>
                    <a:pt x="60" y="55"/>
                  </a:lnTo>
                  <a:lnTo>
                    <a:pt x="0" y="95"/>
                  </a:lnTo>
                  <a:lnTo>
                    <a:pt x="60" y="62"/>
                  </a:lnTo>
                  <a:lnTo>
                    <a:pt x="0" y="101"/>
                  </a:lnTo>
                  <a:lnTo>
                    <a:pt x="60" y="67"/>
                  </a:lnTo>
                  <a:lnTo>
                    <a:pt x="0" y="110"/>
                  </a:lnTo>
                  <a:lnTo>
                    <a:pt x="60" y="75"/>
                  </a:lnTo>
                  <a:lnTo>
                    <a:pt x="0" y="124"/>
                  </a:lnTo>
                  <a:lnTo>
                    <a:pt x="60" y="90"/>
                  </a:lnTo>
                  <a:lnTo>
                    <a:pt x="0" y="128"/>
                  </a:lnTo>
                  <a:lnTo>
                    <a:pt x="60" y="94"/>
                  </a:lnTo>
                  <a:lnTo>
                    <a:pt x="0" y="135"/>
                  </a:lnTo>
                  <a:lnTo>
                    <a:pt x="60" y="100"/>
                  </a:lnTo>
                  <a:lnTo>
                    <a:pt x="0" y="138"/>
                  </a:lnTo>
                  <a:lnTo>
                    <a:pt x="240" y="0"/>
                  </a:lnTo>
                  <a:lnTo>
                    <a:pt x="0" y="153"/>
                  </a:lnTo>
                  <a:lnTo>
                    <a:pt x="237" y="17"/>
                  </a:lnTo>
                  <a:lnTo>
                    <a:pt x="0" y="154"/>
                  </a:lnTo>
                  <a:lnTo>
                    <a:pt x="237" y="17"/>
                  </a:lnTo>
                  <a:lnTo>
                    <a:pt x="0" y="161"/>
                  </a:lnTo>
                  <a:lnTo>
                    <a:pt x="235" y="25"/>
                  </a:lnTo>
                  <a:lnTo>
                    <a:pt x="0" y="173"/>
                  </a:lnTo>
                  <a:lnTo>
                    <a:pt x="232" y="40"/>
                  </a:lnTo>
                  <a:lnTo>
                    <a:pt x="0" y="185"/>
                  </a:lnTo>
                  <a:lnTo>
                    <a:pt x="235" y="51"/>
                  </a:lnTo>
                  <a:lnTo>
                    <a:pt x="0" y="187"/>
                  </a:lnTo>
                  <a:lnTo>
                    <a:pt x="237" y="51"/>
                  </a:lnTo>
                  <a:lnTo>
                    <a:pt x="2" y="196"/>
                  </a:lnTo>
                  <a:lnTo>
                    <a:pt x="256" y="51"/>
                  </a:lnTo>
                  <a:lnTo>
                    <a:pt x="6" y="203"/>
                  </a:lnTo>
                  <a:lnTo>
                    <a:pt x="270" y="51"/>
                  </a:lnTo>
                  <a:lnTo>
                    <a:pt x="17" y="210"/>
                  </a:lnTo>
                  <a:lnTo>
                    <a:pt x="293" y="51"/>
                  </a:lnTo>
                  <a:lnTo>
                    <a:pt x="19" y="210"/>
                  </a:lnTo>
                  <a:lnTo>
                    <a:pt x="296" y="51"/>
                  </a:lnTo>
                  <a:lnTo>
                    <a:pt x="21" y="218"/>
                  </a:lnTo>
                  <a:lnTo>
                    <a:pt x="312" y="51"/>
                  </a:lnTo>
                  <a:lnTo>
                    <a:pt x="21" y="219"/>
                  </a:lnTo>
                  <a:lnTo>
                    <a:pt x="314" y="51"/>
                  </a:lnTo>
                  <a:lnTo>
                    <a:pt x="21" y="231"/>
                  </a:lnTo>
                  <a:lnTo>
                    <a:pt x="337" y="51"/>
                  </a:lnTo>
                  <a:lnTo>
                    <a:pt x="21" y="241"/>
                  </a:lnTo>
                  <a:lnTo>
                    <a:pt x="213" y="129"/>
                  </a:lnTo>
                  <a:lnTo>
                    <a:pt x="21" y="253"/>
                  </a:lnTo>
                  <a:lnTo>
                    <a:pt x="210" y="144"/>
                  </a:lnTo>
                  <a:lnTo>
                    <a:pt x="21" y="257"/>
                  </a:lnTo>
                  <a:lnTo>
                    <a:pt x="209" y="148"/>
                  </a:lnTo>
                  <a:lnTo>
                    <a:pt x="21" y="261"/>
                  </a:lnTo>
                  <a:lnTo>
                    <a:pt x="209" y="153"/>
                  </a:lnTo>
                  <a:lnTo>
                    <a:pt x="21" y="264"/>
                  </a:lnTo>
                  <a:lnTo>
                    <a:pt x="207" y="155"/>
                  </a:lnTo>
                  <a:lnTo>
                    <a:pt x="21" y="279"/>
                  </a:lnTo>
                  <a:lnTo>
                    <a:pt x="203" y="173"/>
                  </a:lnTo>
                  <a:lnTo>
                    <a:pt x="21" y="283"/>
                  </a:lnTo>
                  <a:lnTo>
                    <a:pt x="203" y="177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="" xmlns:a16="http://schemas.microsoft.com/office/drawing/2014/main" id="{ED9FF844-6A9C-4FBF-BF71-88B79E861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3087688"/>
              <a:ext cx="282575" cy="279400"/>
            </a:xfrm>
            <a:custGeom>
              <a:avLst/>
              <a:gdLst>
                <a:gd name="T0" fmla="*/ 57 w 178"/>
                <a:gd name="T1" fmla="*/ 8 h 176"/>
                <a:gd name="T2" fmla="*/ 62 w 178"/>
                <a:gd name="T3" fmla="*/ 5 h 176"/>
                <a:gd name="T4" fmla="*/ 45 w 178"/>
                <a:gd name="T5" fmla="*/ 19 h 176"/>
                <a:gd name="T6" fmla="*/ 75 w 178"/>
                <a:gd name="T7" fmla="*/ 1 h 176"/>
                <a:gd name="T8" fmla="*/ 30 w 178"/>
                <a:gd name="T9" fmla="*/ 40 h 176"/>
                <a:gd name="T10" fmla="*/ 100 w 178"/>
                <a:gd name="T11" fmla="*/ 0 h 176"/>
                <a:gd name="T12" fmla="*/ 26 w 178"/>
                <a:gd name="T13" fmla="*/ 50 h 176"/>
                <a:gd name="T14" fmla="*/ 111 w 178"/>
                <a:gd name="T15" fmla="*/ 1 h 176"/>
                <a:gd name="T16" fmla="*/ 24 w 178"/>
                <a:gd name="T17" fmla="*/ 59 h 176"/>
                <a:gd name="T18" fmla="*/ 121 w 178"/>
                <a:gd name="T19" fmla="*/ 4 h 176"/>
                <a:gd name="T20" fmla="*/ 21 w 178"/>
                <a:gd name="T21" fmla="*/ 73 h 176"/>
                <a:gd name="T22" fmla="*/ 134 w 178"/>
                <a:gd name="T23" fmla="*/ 8 h 176"/>
                <a:gd name="T24" fmla="*/ 20 w 178"/>
                <a:gd name="T25" fmla="*/ 76 h 176"/>
                <a:gd name="T26" fmla="*/ 137 w 178"/>
                <a:gd name="T27" fmla="*/ 9 h 176"/>
                <a:gd name="T28" fmla="*/ 19 w 178"/>
                <a:gd name="T29" fmla="*/ 85 h 176"/>
                <a:gd name="T30" fmla="*/ 145 w 178"/>
                <a:gd name="T31" fmla="*/ 12 h 176"/>
                <a:gd name="T32" fmla="*/ 16 w 178"/>
                <a:gd name="T33" fmla="*/ 96 h 176"/>
                <a:gd name="T34" fmla="*/ 152 w 178"/>
                <a:gd name="T35" fmla="*/ 17 h 176"/>
                <a:gd name="T36" fmla="*/ 13 w 178"/>
                <a:gd name="T37" fmla="*/ 112 h 176"/>
                <a:gd name="T38" fmla="*/ 162 w 178"/>
                <a:gd name="T39" fmla="*/ 27 h 176"/>
                <a:gd name="T40" fmla="*/ 12 w 178"/>
                <a:gd name="T41" fmla="*/ 119 h 176"/>
                <a:gd name="T42" fmla="*/ 166 w 178"/>
                <a:gd name="T43" fmla="*/ 31 h 176"/>
                <a:gd name="T44" fmla="*/ 9 w 178"/>
                <a:gd name="T45" fmla="*/ 130 h 176"/>
                <a:gd name="T46" fmla="*/ 170 w 178"/>
                <a:gd name="T47" fmla="*/ 38 h 176"/>
                <a:gd name="T48" fmla="*/ 8 w 178"/>
                <a:gd name="T49" fmla="*/ 140 h 176"/>
                <a:gd name="T50" fmla="*/ 173 w 178"/>
                <a:gd name="T51" fmla="*/ 44 h 176"/>
                <a:gd name="T52" fmla="*/ 5 w 178"/>
                <a:gd name="T53" fmla="*/ 149 h 176"/>
                <a:gd name="T54" fmla="*/ 175 w 178"/>
                <a:gd name="T55" fmla="*/ 51 h 176"/>
                <a:gd name="T56" fmla="*/ 4 w 178"/>
                <a:gd name="T57" fmla="*/ 156 h 176"/>
                <a:gd name="T58" fmla="*/ 177 w 178"/>
                <a:gd name="T59" fmla="*/ 57 h 176"/>
                <a:gd name="T60" fmla="*/ 1 w 178"/>
                <a:gd name="T61" fmla="*/ 171 h 176"/>
                <a:gd name="T62" fmla="*/ 178 w 178"/>
                <a:gd name="T63" fmla="*/ 68 h 176"/>
                <a:gd name="T64" fmla="*/ 0 w 178"/>
                <a:gd name="T65" fmla="*/ 176 h 176"/>
                <a:gd name="T66" fmla="*/ 178 w 178"/>
                <a:gd name="T67" fmla="*/ 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176">
                  <a:moveTo>
                    <a:pt x="57" y="8"/>
                  </a:moveTo>
                  <a:lnTo>
                    <a:pt x="62" y="5"/>
                  </a:lnTo>
                  <a:lnTo>
                    <a:pt x="45" y="19"/>
                  </a:lnTo>
                  <a:lnTo>
                    <a:pt x="75" y="1"/>
                  </a:lnTo>
                  <a:lnTo>
                    <a:pt x="30" y="40"/>
                  </a:lnTo>
                  <a:lnTo>
                    <a:pt x="100" y="0"/>
                  </a:lnTo>
                  <a:lnTo>
                    <a:pt x="26" y="50"/>
                  </a:lnTo>
                  <a:lnTo>
                    <a:pt x="111" y="1"/>
                  </a:lnTo>
                  <a:lnTo>
                    <a:pt x="24" y="59"/>
                  </a:lnTo>
                  <a:lnTo>
                    <a:pt x="121" y="4"/>
                  </a:lnTo>
                  <a:lnTo>
                    <a:pt x="21" y="73"/>
                  </a:lnTo>
                  <a:lnTo>
                    <a:pt x="134" y="8"/>
                  </a:lnTo>
                  <a:lnTo>
                    <a:pt x="20" y="76"/>
                  </a:lnTo>
                  <a:lnTo>
                    <a:pt x="137" y="9"/>
                  </a:lnTo>
                  <a:lnTo>
                    <a:pt x="19" y="85"/>
                  </a:lnTo>
                  <a:lnTo>
                    <a:pt x="145" y="12"/>
                  </a:lnTo>
                  <a:lnTo>
                    <a:pt x="16" y="96"/>
                  </a:lnTo>
                  <a:lnTo>
                    <a:pt x="152" y="17"/>
                  </a:lnTo>
                  <a:lnTo>
                    <a:pt x="13" y="112"/>
                  </a:lnTo>
                  <a:lnTo>
                    <a:pt x="162" y="27"/>
                  </a:lnTo>
                  <a:lnTo>
                    <a:pt x="12" y="119"/>
                  </a:lnTo>
                  <a:lnTo>
                    <a:pt x="166" y="31"/>
                  </a:lnTo>
                  <a:lnTo>
                    <a:pt x="9" y="130"/>
                  </a:lnTo>
                  <a:lnTo>
                    <a:pt x="170" y="38"/>
                  </a:lnTo>
                  <a:lnTo>
                    <a:pt x="8" y="140"/>
                  </a:lnTo>
                  <a:lnTo>
                    <a:pt x="173" y="44"/>
                  </a:lnTo>
                  <a:lnTo>
                    <a:pt x="5" y="149"/>
                  </a:lnTo>
                  <a:lnTo>
                    <a:pt x="175" y="51"/>
                  </a:lnTo>
                  <a:lnTo>
                    <a:pt x="4" y="156"/>
                  </a:lnTo>
                  <a:lnTo>
                    <a:pt x="177" y="57"/>
                  </a:lnTo>
                  <a:lnTo>
                    <a:pt x="1" y="171"/>
                  </a:lnTo>
                  <a:lnTo>
                    <a:pt x="178" y="68"/>
                  </a:lnTo>
                  <a:lnTo>
                    <a:pt x="0" y="176"/>
                  </a:lnTo>
                  <a:lnTo>
                    <a:pt x="178" y="73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="" xmlns:a16="http://schemas.microsoft.com/office/drawing/2014/main" id="{71848ED6-0D90-456D-BAD8-7E0B93B3F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0388" y="3625851"/>
              <a:ext cx="30163" cy="28575"/>
            </a:xfrm>
            <a:custGeom>
              <a:avLst/>
              <a:gdLst>
                <a:gd name="T0" fmla="*/ 0 w 19"/>
                <a:gd name="T1" fmla="*/ 0 h 18"/>
                <a:gd name="T2" fmla="*/ 0 w 19"/>
                <a:gd name="T3" fmla="*/ 0 h 18"/>
                <a:gd name="T4" fmla="*/ 0 w 19"/>
                <a:gd name="T5" fmla="*/ 3 h 18"/>
                <a:gd name="T6" fmla="*/ 1 w 19"/>
                <a:gd name="T7" fmla="*/ 2 h 18"/>
                <a:gd name="T8" fmla="*/ 0 w 19"/>
                <a:gd name="T9" fmla="*/ 13 h 18"/>
                <a:gd name="T10" fmla="*/ 5 w 19"/>
                <a:gd name="T11" fmla="*/ 8 h 18"/>
                <a:gd name="T12" fmla="*/ 16 w 19"/>
                <a:gd name="T13" fmla="*/ 18 h 18"/>
                <a:gd name="T14" fmla="*/ 17 w 19"/>
                <a:gd name="T15" fmla="*/ 17 h 18"/>
                <a:gd name="T16" fmla="*/ 17 w 19"/>
                <a:gd name="T17" fmla="*/ 18 h 18"/>
                <a:gd name="T18" fmla="*/ 19 w 19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8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" y="2"/>
                  </a:lnTo>
                  <a:lnTo>
                    <a:pt x="0" y="13"/>
                  </a:lnTo>
                  <a:lnTo>
                    <a:pt x="5" y="8"/>
                  </a:lnTo>
                  <a:lnTo>
                    <a:pt x="16" y="18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9" y="18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="" xmlns:a16="http://schemas.microsoft.com/office/drawing/2014/main" id="{6336E53A-CFAC-4F40-A454-D430E2165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7438" y="3860801"/>
              <a:ext cx="452438" cy="152400"/>
            </a:xfrm>
            <a:custGeom>
              <a:avLst/>
              <a:gdLst>
                <a:gd name="T0" fmla="*/ 0 w 285"/>
                <a:gd name="T1" fmla="*/ 51 h 96"/>
                <a:gd name="T2" fmla="*/ 1 w 285"/>
                <a:gd name="T3" fmla="*/ 51 h 96"/>
                <a:gd name="T4" fmla="*/ 1 w 285"/>
                <a:gd name="T5" fmla="*/ 63 h 96"/>
                <a:gd name="T6" fmla="*/ 23 w 285"/>
                <a:gd name="T7" fmla="*/ 51 h 96"/>
                <a:gd name="T8" fmla="*/ 1 w 285"/>
                <a:gd name="T9" fmla="*/ 64 h 96"/>
                <a:gd name="T10" fmla="*/ 24 w 285"/>
                <a:gd name="T11" fmla="*/ 51 h 96"/>
                <a:gd name="T12" fmla="*/ 1 w 285"/>
                <a:gd name="T13" fmla="*/ 71 h 96"/>
                <a:gd name="T14" fmla="*/ 37 w 285"/>
                <a:gd name="T15" fmla="*/ 51 h 96"/>
                <a:gd name="T16" fmla="*/ 1 w 285"/>
                <a:gd name="T17" fmla="*/ 81 h 96"/>
                <a:gd name="T18" fmla="*/ 53 w 285"/>
                <a:gd name="T19" fmla="*/ 51 h 96"/>
                <a:gd name="T20" fmla="*/ 1 w 285"/>
                <a:gd name="T21" fmla="*/ 87 h 96"/>
                <a:gd name="T22" fmla="*/ 65 w 285"/>
                <a:gd name="T23" fmla="*/ 51 h 96"/>
                <a:gd name="T24" fmla="*/ 3 w 285"/>
                <a:gd name="T25" fmla="*/ 96 h 96"/>
                <a:gd name="T26" fmla="*/ 80 w 285"/>
                <a:gd name="T27" fmla="*/ 51 h 96"/>
                <a:gd name="T28" fmla="*/ 4 w 285"/>
                <a:gd name="T29" fmla="*/ 96 h 96"/>
                <a:gd name="T30" fmla="*/ 82 w 285"/>
                <a:gd name="T31" fmla="*/ 51 h 96"/>
                <a:gd name="T32" fmla="*/ 24 w 285"/>
                <a:gd name="T33" fmla="*/ 96 h 96"/>
                <a:gd name="T34" fmla="*/ 102 w 285"/>
                <a:gd name="T35" fmla="*/ 51 h 96"/>
                <a:gd name="T36" fmla="*/ 41 w 285"/>
                <a:gd name="T37" fmla="*/ 96 h 96"/>
                <a:gd name="T38" fmla="*/ 118 w 285"/>
                <a:gd name="T39" fmla="*/ 49 h 96"/>
                <a:gd name="T40" fmla="*/ 50 w 285"/>
                <a:gd name="T41" fmla="*/ 96 h 96"/>
                <a:gd name="T42" fmla="*/ 215 w 285"/>
                <a:gd name="T43" fmla="*/ 0 h 96"/>
                <a:gd name="T44" fmla="*/ 65 w 285"/>
                <a:gd name="T45" fmla="*/ 96 h 96"/>
                <a:gd name="T46" fmla="*/ 215 w 285"/>
                <a:gd name="T47" fmla="*/ 9 h 96"/>
                <a:gd name="T48" fmla="*/ 65 w 285"/>
                <a:gd name="T49" fmla="*/ 96 h 96"/>
                <a:gd name="T50" fmla="*/ 215 w 285"/>
                <a:gd name="T51" fmla="*/ 9 h 96"/>
                <a:gd name="T52" fmla="*/ 69 w 285"/>
                <a:gd name="T53" fmla="*/ 96 h 96"/>
                <a:gd name="T54" fmla="*/ 215 w 285"/>
                <a:gd name="T55" fmla="*/ 11 h 96"/>
                <a:gd name="T56" fmla="*/ 91 w 285"/>
                <a:gd name="T57" fmla="*/ 96 h 96"/>
                <a:gd name="T58" fmla="*/ 215 w 285"/>
                <a:gd name="T59" fmla="*/ 24 h 96"/>
                <a:gd name="T60" fmla="*/ 93 w 285"/>
                <a:gd name="T61" fmla="*/ 96 h 96"/>
                <a:gd name="T62" fmla="*/ 215 w 285"/>
                <a:gd name="T63" fmla="*/ 25 h 96"/>
                <a:gd name="T64" fmla="*/ 120 w 285"/>
                <a:gd name="T65" fmla="*/ 96 h 96"/>
                <a:gd name="T66" fmla="*/ 215 w 285"/>
                <a:gd name="T67" fmla="*/ 40 h 96"/>
                <a:gd name="T68" fmla="*/ 140 w 285"/>
                <a:gd name="T69" fmla="*/ 96 h 96"/>
                <a:gd name="T70" fmla="*/ 219 w 285"/>
                <a:gd name="T71" fmla="*/ 51 h 96"/>
                <a:gd name="T72" fmla="*/ 165 w 285"/>
                <a:gd name="T73" fmla="*/ 96 h 96"/>
                <a:gd name="T74" fmla="*/ 242 w 285"/>
                <a:gd name="T75" fmla="*/ 51 h 96"/>
                <a:gd name="T76" fmla="*/ 172 w 285"/>
                <a:gd name="T77" fmla="*/ 96 h 96"/>
                <a:gd name="T78" fmla="*/ 251 w 285"/>
                <a:gd name="T79" fmla="*/ 51 h 96"/>
                <a:gd name="T80" fmla="*/ 181 w 285"/>
                <a:gd name="T81" fmla="*/ 96 h 96"/>
                <a:gd name="T82" fmla="*/ 259 w 285"/>
                <a:gd name="T83" fmla="*/ 51 h 96"/>
                <a:gd name="T84" fmla="*/ 191 w 285"/>
                <a:gd name="T85" fmla="*/ 96 h 96"/>
                <a:gd name="T86" fmla="*/ 268 w 285"/>
                <a:gd name="T87" fmla="*/ 51 h 96"/>
                <a:gd name="T88" fmla="*/ 214 w 285"/>
                <a:gd name="T89" fmla="*/ 96 h 96"/>
                <a:gd name="T90" fmla="*/ 285 w 285"/>
                <a:gd name="T91" fmla="*/ 55 h 96"/>
                <a:gd name="T92" fmla="*/ 222 w 285"/>
                <a:gd name="T93" fmla="*/ 96 h 96"/>
                <a:gd name="T94" fmla="*/ 285 w 285"/>
                <a:gd name="T95" fmla="*/ 59 h 96"/>
                <a:gd name="T96" fmla="*/ 245 w 285"/>
                <a:gd name="T97" fmla="*/ 96 h 96"/>
                <a:gd name="T98" fmla="*/ 285 w 285"/>
                <a:gd name="T99" fmla="*/ 72 h 96"/>
                <a:gd name="T100" fmla="*/ 257 w 285"/>
                <a:gd name="T101" fmla="*/ 96 h 96"/>
                <a:gd name="T102" fmla="*/ 285 w 285"/>
                <a:gd name="T103" fmla="*/ 79 h 96"/>
                <a:gd name="T104" fmla="*/ 278 w 285"/>
                <a:gd name="T105" fmla="*/ 96 h 96"/>
                <a:gd name="T106" fmla="*/ 285 w 285"/>
                <a:gd name="T107" fmla="*/ 91 h 96"/>
                <a:gd name="T108" fmla="*/ 283 w 285"/>
                <a:gd name="T109" fmla="*/ 96 h 96"/>
                <a:gd name="T110" fmla="*/ 285 w 285"/>
                <a:gd name="T111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5" h="96">
                  <a:moveTo>
                    <a:pt x="0" y="51"/>
                  </a:moveTo>
                  <a:lnTo>
                    <a:pt x="1" y="51"/>
                  </a:lnTo>
                  <a:lnTo>
                    <a:pt x="1" y="63"/>
                  </a:lnTo>
                  <a:lnTo>
                    <a:pt x="23" y="51"/>
                  </a:lnTo>
                  <a:lnTo>
                    <a:pt x="1" y="64"/>
                  </a:lnTo>
                  <a:lnTo>
                    <a:pt x="24" y="51"/>
                  </a:lnTo>
                  <a:lnTo>
                    <a:pt x="1" y="71"/>
                  </a:lnTo>
                  <a:lnTo>
                    <a:pt x="37" y="51"/>
                  </a:lnTo>
                  <a:lnTo>
                    <a:pt x="1" y="81"/>
                  </a:lnTo>
                  <a:lnTo>
                    <a:pt x="53" y="51"/>
                  </a:lnTo>
                  <a:lnTo>
                    <a:pt x="1" y="87"/>
                  </a:lnTo>
                  <a:lnTo>
                    <a:pt x="65" y="51"/>
                  </a:lnTo>
                  <a:lnTo>
                    <a:pt x="3" y="96"/>
                  </a:lnTo>
                  <a:lnTo>
                    <a:pt x="80" y="51"/>
                  </a:lnTo>
                  <a:lnTo>
                    <a:pt x="4" y="96"/>
                  </a:lnTo>
                  <a:lnTo>
                    <a:pt x="82" y="51"/>
                  </a:lnTo>
                  <a:lnTo>
                    <a:pt x="24" y="96"/>
                  </a:lnTo>
                  <a:lnTo>
                    <a:pt x="102" y="51"/>
                  </a:lnTo>
                  <a:lnTo>
                    <a:pt x="41" y="96"/>
                  </a:lnTo>
                  <a:lnTo>
                    <a:pt x="118" y="49"/>
                  </a:lnTo>
                  <a:lnTo>
                    <a:pt x="50" y="96"/>
                  </a:lnTo>
                  <a:lnTo>
                    <a:pt x="215" y="0"/>
                  </a:lnTo>
                  <a:lnTo>
                    <a:pt x="65" y="96"/>
                  </a:lnTo>
                  <a:lnTo>
                    <a:pt x="215" y="9"/>
                  </a:lnTo>
                  <a:lnTo>
                    <a:pt x="65" y="96"/>
                  </a:lnTo>
                  <a:lnTo>
                    <a:pt x="215" y="9"/>
                  </a:lnTo>
                  <a:lnTo>
                    <a:pt x="69" y="96"/>
                  </a:lnTo>
                  <a:lnTo>
                    <a:pt x="215" y="11"/>
                  </a:lnTo>
                  <a:lnTo>
                    <a:pt x="91" y="96"/>
                  </a:lnTo>
                  <a:lnTo>
                    <a:pt x="215" y="24"/>
                  </a:lnTo>
                  <a:lnTo>
                    <a:pt x="93" y="96"/>
                  </a:lnTo>
                  <a:lnTo>
                    <a:pt x="215" y="25"/>
                  </a:lnTo>
                  <a:lnTo>
                    <a:pt x="120" y="96"/>
                  </a:lnTo>
                  <a:lnTo>
                    <a:pt x="215" y="40"/>
                  </a:lnTo>
                  <a:lnTo>
                    <a:pt x="140" y="96"/>
                  </a:lnTo>
                  <a:lnTo>
                    <a:pt x="219" y="51"/>
                  </a:lnTo>
                  <a:lnTo>
                    <a:pt x="165" y="96"/>
                  </a:lnTo>
                  <a:lnTo>
                    <a:pt x="242" y="51"/>
                  </a:lnTo>
                  <a:lnTo>
                    <a:pt x="172" y="96"/>
                  </a:lnTo>
                  <a:lnTo>
                    <a:pt x="251" y="51"/>
                  </a:lnTo>
                  <a:lnTo>
                    <a:pt x="181" y="96"/>
                  </a:lnTo>
                  <a:lnTo>
                    <a:pt x="259" y="51"/>
                  </a:lnTo>
                  <a:lnTo>
                    <a:pt x="191" y="96"/>
                  </a:lnTo>
                  <a:lnTo>
                    <a:pt x="268" y="51"/>
                  </a:lnTo>
                  <a:lnTo>
                    <a:pt x="214" y="96"/>
                  </a:lnTo>
                  <a:lnTo>
                    <a:pt x="285" y="55"/>
                  </a:lnTo>
                  <a:lnTo>
                    <a:pt x="222" y="96"/>
                  </a:lnTo>
                  <a:lnTo>
                    <a:pt x="285" y="59"/>
                  </a:lnTo>
                  <a:lnTo>
                    <a:pt x="245" y="96"/>
                  </a:lnTo>
                  <a:lnTo>
                    <a:pt x="285" y="72"/>
                  </a:lnTo>
                  <a:lnTo>
                    <a:pt x="257" y="96"/>
                  </a:lnTo>
                  <a:lnTo>
                    <a:pt x="285" y="79"/>
                  </a:lnTo>
                  <a:lnTo>
                    <a:pt x="278" y="96"/>
                  </a:lnTo>
                  <a:lnTo>
                    <a:pt x="285" y="91"/>
                  </a:lnTo>
                  <a:lnTo>
                    <a:pt x="283" y="96"/>
                  </a:lnTo>
                  <a:lnTo>
                    <a:pt x="285" y="94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="" xmlns:a16="http://schemas.microsoft.com/office/drawing/2014/main" id="{6CB4D6F8-9AE9-48B2-A061-C90C2DF26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338" y="3406776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17 w 69"/>
                <a:gd name="T5" fmla="*/ 39 h 39"/>
                <a:gd name="T6" fmla="*/ 69 w 69"/>
                <a:gd name="T7" fmla="*/ 9 h 39"/>
                <a:gd name="T8" fmla="*/ 44 w 69"/>
                <a:gd name="T9" fmla="*/ 39 h 39"/>
                <a:gd name="T10" fmla="*/ 69 w 69"/>
                <a:gd name="T11" fmla="*/ 26 h 39"/>
                <a:gd name="T12" fmla="*/ 50 w 69"/>
                <a:gd name="T13" fmla="*/ 39 h 39"/>
                <a:gd name="T14" fmla="*/ 69 w 69"/>
                <a:gd name="T15" fmla="*/ 28 h 39"/>
                <a:gd name="T16" fmla="*/ 67 w 69"/>
                <a:gd name="T17" fmla="*/ 39 h 39"/>
                <a:gd name="T18" fmla="*/ 69 w 69"/>
                <a:gd name="T1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17" y="39"/>
                  </a:lnTo>
                  <a:lnTo>
                    <a:pt x="69" y="9"/>
                  </a:lnTo>
                  <a:lnTo>
                    <a:pt x="44" y="39"/>
                  </a:lnTo>
                  <a:lnTo>
                    <a:pt x="69" y="26"/>
                  </a:lnTo>
                  <a:lnTo>
                    <a:pt x="50" y="39"/>
                  </a:lnTo>
                  <a:lnTo>
                    <a:pt x="69" y="28"/>
                  </a:lnTo>
                  <a:lnTo>
                    <a:pt x="67" y="39"/>
                  </a:lnTo>
                  <a:lnTo>
                    <a:pt x="69" y="39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6">
              <a:extLst>
                <a:ext uri="{FF2B5EF4-FFF2-40B4-BE49-F238E27FC236}">
                  <a16:creationId xmlns="" xmlns:a16="http://schemas.microsoft.com/office/drawing/2014/main" id="{212FE7F1-0AA3-4995-8391-F8FD4DF30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1" y="3397251"/>
              <a:ext cx="625475" cy="541338"/>
            </a:xfrm>
            <a:custGeom>
              <a:avLst/>
              <a:gdLst>
                <a:gd name="T0" fmla="*/ 0 w 394"/>
                <a:gd name="T1" fmla="*/ 7 h 341"/>
                <a:gd name="T2" fmla="*/ 37 w 394"/>
                <a:gd name="T3" fmla="*/ 0 h 341"/>
                <a:gd name="T4" fmla="*/ 0 w 394"/>
                <a:gd name="T5" fmla="*/ 25 h 341"/>
                <a:gd name="T6" fmla="*/ 56 w 394"/>
                <a:gd name="T7" fmla="*/ 0 h 341"/>
                <a:gd name="T8" fmla="*/ 0 w 394"/>
                <a:gd name="T9" fmla="*/ 45 h 341"/>
                <a:gd name="T10" fmla="*/ 86 w 394"/>
                <a:gd name="T11" fmla="*/ 0 h 341"/>
                <a:gd name="T12" fmla="*/ 39 w 394"/>
                <a:gd name="T13" fmla="*/ 45 h 341"/>
                <a:gd name="T14" fmla="*/ 132 w 394"/>
                <a:gd name="T15" fmla="*/ 0 h 341"/>
                <a:gd name="T16" fmla="*/ 83 w 394"/>
                <a:gd name="T17" fmla="*/ 45 h 341"/>
                <a:gd name="T18" fmla="*/ 182 w 394"/>
                <a:gd name="T19" fmla="*/ 0 h 341"/>
                <a:gd name="T20" fmla="*/ 112 w 394"/>
                <a:gd name="T21" fmla="*/ 45 h 341"/>
                <a:gd name="T22" fmla="*/ 192 w 394"/>
                <a:gd name="T23" fmla="*/ 0 h 341"/>
                <a:gd name="T24" fmla="*/ 131 w 394"/>
                <a:gd name="T25" fmla="*/ 45 h 341"/>
                <a:gd name="T26" fmla="*/ 232 w 394"/>
                <a:gd name="T27" fmla="*/ 0 h 341"/>
                <a:gd name="T28" fmla="*/ 170 w 394"/>
                <a:gd name="T29" fmla="*/ 45 h 341"/>
                <a:gd name="T30" fmla="*/ 271 w 394"/>
                <a:gd name="T31" fmla="*/ 0 h 341"/>
                <a:gd name="T32" fmla="*/ 218 w 394"/>
                <a:gd name="T33" fmla="*/ 45 h 341"/>
                <a:gd name="T34" fmla="*/ 301 w 394"/>
                <a:gd name="T35" fmla="*/ 0 h 341"/>
                <a:gd name="T36" fmla="*/ 229 w 394"/>
                <a:gd name="T37" fmla="*/ 57 h 341"/>
                <a:gd name="T38" fmla="*/ 343 w 394"/>
                <a:gd name="T39" fmla="*/ 0 h 341"/>
                <a:gd name="T40" fmla="*/ 229 w 394"/>
                <a:gd name="T41" fmla="*/ 80 h 341"/>
                <a:gd name="T42" fmla="*/ 372 w 394"/>
                <a:gd name="T43" fmla="*/ 0 h 341"/>
                <a:gd name="T44" fmla="*/ 229 w 394"/>
                <a:gd name="T45" fmla="*/ 102 h 341"/>
                <a:gd name="T46" fmla="*/ 324 w 394"/>
                <a:gd name="T47" fmla="*/ 48 h 341"/>
                <a:gd name="T48" fmla="*/ 229 w 394"/>
                <a:gd name="T49" fmla="*/ 105 h 341"/>
                <a:gd name="T50" fmla="*/ 324 w 394"/>
                <a:gd name="T51" fmla="*/ 49 h 341"/>
                <a:gd name="T52" fmla="*/ 229 w 394"/>
                <a:gd name="T53" fmla="*/ 125 h 341"/>
                <a:gd name="T54" fmla="*/ 324 w 394"/>
                <a:gd name="T55" fmla="*/ 80 h 341"/>
                <a:gd name="T56" fmla="*/ 229 w 394"/>
                <a:gd name="T57" fmla="*/ 159 h 341"/>
                <a:gd name="T58" fmla="*/ 324 w 394"/>
                <a:gd name="T59" fmla="*/ 114 h 341"/>
                <a:gd name="T60" fmla="*/ 229 w 394"/>
                <a:gd name="T61" fmla="*/ 180 h 341"/>
                <a:gd name="T62" fmla="*/ 324 w 394"/>
                <a:gd name="T63" fmla="*/ 139 h 341"/>
                <a:gd name="T64" fmla="*/ 229 w 394"/>
                <a:gd name="T65" fmla="*/ 205 h 341"/>
                <a:gd name="T66" fmla="*/ 324 w 394"/>
                <a:gd name="T67" fmla="*/ 158 h 341"/>
                <a:gd name="T68" fmla="*/ 229 w 394"/>
                <a:gd name="T69" fmla="*/ 227 h 341"/>
                <a:gd name="T70" fmla="*/ 324 w 394"/>
                <a:gd name="T71" fmla="*/ 177 h 341"/>
                <a:gd name="T72" fmla="*/ 229 w 394"/>
                <a:gd name="T73" fmla="*/ 234 h 341"/>
                <a:gd name="T74" fmla="*/ 324 w 394"/>
                <a:gd name="T75" fmla="*/ 188 h 341"/>
                <a:gd name="T76" fmla="*/ 229 w 394"/>
                <a:gd name="T77" fmla="*/ 258 h 341"/>
                <a:gd name="T78" fmla="*/ 324 w 394"/>
                <a:gd name="T79" fmla="*/ 212 h 341"/>
                <a:gd name="T80" fmla="*/ 229 w 394"/>
                <a:gd name="T81" fmla="*/ 284 h 341"/>
                <a:gd name="T82" fmla="*/ 324 w 394"/>
                <a:gd name="T83" fmla="*/ 234 h 341"/>
                <a:gd name="T84" fmla="*/ 229 w 394"/>
                <a:gd name="T85" fmla="*/ 305 h 341"/>
                <a:gd name="T86" fmla="*/ 324 w 394"/>
                <a:gd name="T87" fmla="*/ 267 h 341"/>
                <a:gd name="T88" fmla="*/ 229 w 394"/>
                <a:gd name="T89" fmla="*/ 336 h 341"/>
                <a:gd name="T90" fmla="*/ 324 w 394"/>
                <a:gd name="T91" fmla="*/ 283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4" h="341">
                  <a:moveTo>
                    <a:pt x="0" y="2"/>
                  </a:moveTo>
                  <a:lnTo>
                    <a:pt x="1" y="0"/>
                  </a:lnTo>
                  <a:lnTo>
                    <a:pt x="0" y="7"/>
                  </a:lnTo>
                  <a:lnTo>
                    <a:pt x="12" y="0"/>
                  </a:lnTo>
                  <a:lnTo>
                    <a:pt x="0" y="22"/>
                  </a:lnTo>
                  <a:lnTo>
                    <a:pt x="37" y="0"/>
                  </a:lnTo>
                  <a:lnTo>
                    <a:pt x="0" y="22"/>
                  </a:lnTo>
                  <a:lnTo>
                    <a:pt x="37" y="0"/>
                  </a:lnTo>
                  <a:lnTo>
                    <a:pt x="0" y="25"/>
                  </a:lnTo>
                  <a:lnTo>
                    <a:pt x="44" y="0"/>
                  </a:lnTo>
                  <a:lnTo>
                    <a:pt x="0" y="33"/>
                  </a:lnTo>
                  <a:lnTo>
                    <a:pt x="56" y="0"/>
                  </a:lnTo>
                  <a:lnTo>
                    <a:pt x="0" y="36"/>
                  </a:lnTo>
                  <a:lnTo>
                    <a:pt x="61" y="0"/>
                  </a:lnTo>
                  <a:lnTo>
                    <a:pt x="0" y="45"/>
                  </a:lnTo>
                  <a:lnTo>
                    <a:pt x="78" y="0"/>
                  </a:lnTo>
                  <a:lnTo>
                    <a:pt x="9" y="45"/>
                  </a:lnTo>
                  <a:lnTo>
                    <a:pt x="86" y="0"/>
                  </a:lnTo>
                  <a:lnTo>
                    <a:pt x="26" y="45"/>
                  </a:lnTo>
                  <a:lnTo>
                    <a:pt x="103" y="0"/>
                  </a:lnTo>
                  <a:lnTo>
                    <a:pt x="39" y="45"/>
                  </a:lnTo>
                  <a:lnTo>
                    <a:pt x="116" y="0"/>
                  </a:lnTo>
                  <a:lnTo>
                    <a:pt x="56" y="45"/>
                  </a:lnTo>
                  <a:lnTo>
                    <a:pt x="132" y="0"/>
                  </a:lnTo>
                  <a:lnTo>
                    <a:pt x="61" y="45"/>
                  </a:lnTo>
                  <a:lnTo>
                    <a:pt x="139" y="0"/>
                  </a:lnTo>
                  <a:lnTo>
                    <a:pt x="83" y="45"/>
                  </a:lnTo>
                  <a:lnTo>
                    <a:pt x="161" y="0"/>
                  </a:lnTo>
                  <a:lnTo>
                    <a:pt x="105" y="45"/>
                  </a:lnTo>
                  <a:lnTo>
                    <a:pt x="182" y="0"/>
                  </a:lnTo>
                  <a:lnTo>
                    <a:pt x="110" y="45"/>
                  </a:lnTo>
                  <a:lnTo>
                    <a:pt x="187" y="0"/>
                  </a:lnTo>
                  <a:lnTo>
                    <a:pt x="112" y="45"/>
                  </a:lnTo>
                  <a:lnTo>
                    <a:pt x="189" y="0"/>
                  </a:lnTo>
                  <a:lnTo>
                    <a:pt x="114" y="45"/>
                  </a:lnTo>
                  <a:lnTo>
                    <a:pt x="192" y="0"/>
                  </a:lnTo>
                  <a:lnTo>
                    <a:pt x="124" y="45"/>
                  </a:lnTo>
                  <a:lnTo>
                    <a:pt x="202" y="0"/>
                  </a:lnTo>
                  <a:lnTo>
                    <a:pt x="131" y="45"/>
                  </a:lnTo>
                  <a:lnTo>
                    <a:pt x="208" y="0"/>
                  </a:lnTo>
                  <a:lnTo>
                    <a:pt x="154" y="45"/>
                  </a:lnTo>
                  <a:lnTo>
                    <a:pt x="232" y="0"/>
                  </a:lnTo>
                  <a:lnTo>
                    <a:pt x="169" y="45"/>
                  </a:lnTo>
                  <a:lnTo>
                    <a:pt x="246" y="0"/>
                  </a:lnTo>
                  <a:lnTo>
                    <a:pt x="170" y="45"/>
                  </a:lnTo>
                  <a:lnTo>
                    <a:pt x="248" y="0"/>
                  </a:lnTo>
                  <a:lnTo>
                    <a:pt x="195" y="45"/>
                  </a:lnTo>
                  <a:lnTo>
                    <a:pt x="271" y="0"/>
                  </a:lnTo>
                  <a:lnTo>
                    <a:pt x="215" y="45"/>
                  </a:lnTo>
                  <a:lnTo>
                    <a:pt x="293" y="0"/>
                  </a:lnTo>
                  <a:lnTo>
                    <a:pt x="218" y="45"/>
                  </a:lnTo>
                  <a:lnTo>
                    <a:pt x="294" y="0"/>
                  </a:lnTo>
                  <a:lnTo>
                    <a:pt x="223" y="45"/>
                  </a:lnTo>
                  <a:lnTo>
                    <a:pt x="301" y="0"/>
                  </a:lnTo>
                  <a:lnTo>
                    <a:pt x="229" y="52"/>
                  </a:lnTo>
                  <a:lnTo>
                    <a:pt x="316" y="0"/>
                  </a:lnTo>
                  <a:lnTo>
                    <a:pt x="229" y="57"/>
                  </a:lnTo>
                  <a:lnTo>
                    <a:pt x="325" y="0"/>
                  </a:lnTo>
                  <a:lnTo>
                    <a:pt x="229" y="67"/>
                  </a:lnTo>
                  <a:lnTo>
                    <a:pt x="343" y="0"/>
                  </a:lnTo>
                  <a:lnTo>
                    <a:pt x="229" y="74"/>
                  </a:lnTo>
                  <a:lnTo>
                    <a:pt x="355" y="0"/>
                  </a:lnTo>
                  <a:lnTo>
                    <a:pt x="229" y="80"/>
                  </a:lnTo>
                  <a:lnTo>
                    <a:pt x="368" y="0"/>
                  </a:lnTo>
                  <a:lnTo>
                    <a:pt x="229" y="83"/>
                  </a:lnTo>
                  <a:lnTo>
                    <a:pt x="372" y="0"/>
                  </a:lnTo>
                  <a:lnTo>
                    <a:pt x="229" y="95"/>
                  </a:lnTo>
                  <a:lnTo>
                    <a:pt x="394" y="2"/>
                  </a:lnTo>
                  <a:lnTo>
                    <a:pt x="229" y="102"/>
                  </a:lnTo>
                  <a:lnTo>
                    <a:pt x="324" y="48"/>
                  </a:lnTo>
                  <a:lnTo>
                    <a:pt x="229" y="104"/>
                  </a:lnTo>
                  <a:lnTo>
                    <a:pt x="324" y="48"/>
                  </a:lnTo>
                  <a:lnTo>
                    <a:pt x="229" y="104"/>
                  </a:lnTo>
                  <a:lnTo>
                    <a:pt x="324" y="49"/>
                  </a:lnTo>
                  <a:lnTo>
                    <a:pt x="229" y="105"/>
                  </a:lnTo>
                  <a:lnTo>
                    <a:pt x="324" y="49"/>
                  </a:lnTo>
                  <a:lnTo>
                    <a:pt x="229" y="105"/>
                  </a:lnTo>
                  <a:lnTo>
                    <a:pt x="324" y="49"/>
                  </a:lnTo>
                  <a:lnTo>
                    <a:pt x="229" y="117"/>
                  </a:lnTo>
                  <a:lnTo>
                    <a:pt x="324" y="61"/>
                  </a:lnTo>
                  <a:lnTo>
                    <a:pt x="229" y="125"/>
                  </a:lnTo>
                  <a:lnTo>
                    <a:pt x="324" y="71"/>
                  </a:lnTo>
                  <a:lnTo>
                    <a:pt x="229" y="135"/>
                  </a:lnTo>
                  <a:lnTo>
                    <a:pt x="324" y="80"/>
                  </a:lnTo>
                  <a:lnTo>
                    <a:pt x="229" y="148"/>
                  </a:lnTo>
                  <a:lnTo>
                    <a:pt x="324" y="94"/>
                  </a:lnTo>
                  <a:lnTo>
                    <a:pt x="229" y="159"/>
                  </a:lnTo>
                  <a:lnTo>
                    <a:pt x="324" y="105"/>
                  </a:lnTo>
                  <a:lnTo>
                    <a:pt x="229" y="169"/>
                  </a:lnTo>
                  <a:lnTo>
                    <a:pt x="324" y="114"/>
                  </a:lnTo>
                  <a:lnTo>
                    <a:pt x="229" y="172"/>
                  </a:lnTo>
                  <a:lnTo>
                    <a:pt x="324" y="117"/>
                  </a:lnTo>
                  <a:lnTo>
                    <a:pt x="229" y="180"/>
                  </a:lnTo>
                  <a:lnTo>
                    <a:pt x="324" y="125"/>
                  </a:lnTo>
                  <a:lnTo>
                    <a:pt x="229" y="195"/>
                  </a:lnTo>
                  <a:lnTo>
                    <a:pt x="324" y="139"/>
                  </a:lnTo>
                  <a:lnTo>
                    <a:pt x="229" y="203"/>
                  </a:lnTo>
                  <a:lnTo>
                    <a:pt x="324" y="147"/>
                  </a:lnTo>
                  <a:lnTo>
                    <a:pt x="229" y="205"/>
                  </a:lnTo>
                  <a:lnTo>
                    <a:pt x="324" y="151"/>
                  </a:lnTo>
                  <a:lnTo>
                    <a:pt x="229" y="212"/>
                  </a:lnTo>
                  <a:lnTo>
                    <a:pt x="324" y="158"/>
                  </a:lnTo>
                  <a:lnTo>
                    <a:pt x="229" y="222"/>
                  </a:lnTo>
                  <a:lnTo>
                    <a:pt x="324" y="166"/>
                  </a:lnTo>
                  <a:lnTo>
                    <a:pt x="229" y="227"/>
                  </a:lnTo>
                  <a:lnTo>
                    <a:pt x="324" y="172"/>
                  </a:lnTo>
                  <a:lnTo>
                    <a:pt x="229" y="233"/>
                  </a:lnTo>
                  <a:lnTo>
                    <a:pt x="324" y="177"/>
                  </a:lnTo>
                  <a:lnTo>
                    <a:pt x="229" y="233"/>
                  </a:lnTo>
                  <a:lnTo>
                    <a:pt x="324" y="178"/>
                  </a:lnTo>
                  <a:lnTo>
                    <a:pt x="229" y="234"/>
                  </a:lnTo>
                  <a:lnTo>
                    <a:pt x="324" y="178"/>
                  </a:lnTo>
                  <a:lnTo>
                    <a:pt x="229" y="244"/>
                  </a:lnTo>
                  <a:lnTo>
                    <a:pt x="324" y="188"/>
                  </a:lnTo>
                  <a:lnTo>
                    <a:pt x="229" y="252"/>
                  </a:lnTo>
                  <a:lnTo>
                    <a:pt x="324" y="197"/>
                  </a:lnTo>
                  <a:lnTo>
                    <a:pt x="229" y="258"/>
                  </a:lnTo>
                  <a:lnTo>
                    <a:pt x="324" y="203"/>
                  </a:lnTo>
                  <a:lnTo>
                    <a:pt x="229" y="267"/>
                  </a:lnTo>
                  <a:lnTo>
                    <a:pt x="324" y="212"/>
                  </a:lnTo>
                  <a:lnTo>
                    <a:pt x="229" y="275"/>
                  </a:lnTo>
                  <a:lnTo>
                    <a:pt x="324" y="219"/>
                  </a:lnTo>
                  <a:lnTo>
                    <a:pt x="229" y="284"/>
                  </a:lnTo>
                  <a:lnTo>
                    <a:pt x="324" y="229"/>
                  </a:lnTo>
                  <a:lnTo>
                    <a:pt x="229" y="288"/>
                  </a:lnTo>
                  <a:lnTo>
                    <a:pt x="324" y="234"/>
                  </a:lnTo>
                  <a:lnTo>
                    <a:pt x="229" y="302"/>
                  </a:lnTo>
                  <a:lnTo>
                    <a:pt x="324" y="248"/>
                  </a:lnTo>
                  <a:lnTo>
                    <a:pt x="229" y="305"/>
                  </a:lnTo>
                  <a:lnTo>
                    <a:pt x="324" y="250"/>
                  </a:lnTo>
                  <a:lnTo>
                    <a:pt x="229" y="321"/>
                  </a:lnTo>
                  <a:lnTo>
                    <a:pt x="324" y="267"/>
                  </a:lnTo>
                  <a:lnTo>
                    <a:pt x="229" y="328"/>
                  </a:lnTo>
                  <a:lnTo>
                    <a:pt x="324" y="272"/>
                  </a:lnTo>
                  <a:lnTo>
                    <a:pt x="229" y="336"/>
                  </a:lnTo>
                  <a:lnTo>
                    <a:pt x="324" y="280"/>
                  </a:lnTo>
                  <a:lnTo>
                    <a:pt x="229" y="339"/>
                  </a:lnTo>
                  <a:lnTo>
                    <a:pt x="324" y="283"/>
                  </a:lnTo>
                  <a:lnTo>
                    <a:pt x="229" y="341"/>
                  </a:lnTo>
                  <a:lnTo>
                    <a:pt x="324" y="287"/>
                  </a:lnTo>
                </a:path>
              </a:pathLst>
            </a:custGeom>
            <a:noFill/>
            <a:ln w="158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Freeform 53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1DD92F44-FB08-4824-B0C7-BC3F27165F21}"/>
              </a:ext>
            </a:extLst>
          </p:cNvPr>
          <p:cNvSpPr>
            <a:spLocks/>
          </p:cNvSpPr>
          <p:nvPr/>
        </p:nvSpPr>
        <p:spPr bwMode="auto">
          <a:xfrm>
            <a:off x="3901087" y="4750525"/>
            <a:ext cx="336550" cy="334963"/>
          </a:xfrm>
          <a:custGeom>
            <a:avLst/>
            <a:gdLst>
              <a:gd name="T0" fmla="*/ 51 w 212"/>
              <a:gd name="T1" fmla="*/ 16 h 211"/>
              <a:gd name="T2" fmla="*/ 55 w 212"/>
              <a:gd name="T3" fmla="*/ 14 h 211"/>
              <a:gd name="T4" fmla="*/ 19 w 212"/>
              <a:gd name="T5" fmla="*/ 46 h 211"/>
              <a:gd name="T6" fmla="*/ 99 w 212"/>
              <a:gd name="T7" fmla="*/ 0 h 211"/>
              <a:gd name="T8" fmla="*/ 14 w 212"/>
              <a:gd name="T9" fmla="*/ 53 h 211"/>
              <a:gd name="T10" fmla="*/ 107 w 212"/>
              <a:gd name="T11" fmla="*/ 0 h 211"/>
              <a:gd name="T12" fmla="*/ 7 w 212"/>
              <a:gd name="T13" fmla="*/ 68 h 211"/>
              <a:gd name="T14" fmla="*/ 122 w 212"/>
              <a:gd name="T15" fmla="*/ 1 h 211"/>
              <a:gd name="T16" fmla="*/ 6 w 212"/>
              <a:gd name="T17" fmla="*/ 75 h 211"/>
              <a:gd name="T18" fmla="*/ 129 w 212"/>
              <a:gd name="T19" fmla="*/ 3 h 211"/>
              <a:gd name="T20" fmla="*/ 3 w 212"/>
              <a:gd name="T21" fmla="*/ 82 h 211"/>
              <a:gd name="T22" fmla="*/ 136 w 212"/>
              <a:gd name="T23" fmla="*/ 4 h 211"/>
              <a:gd name="T24" fmla="*/ 2 w 212"/>
              <a:gd name="T25" fmla="*/ 87 h 211"/>
              <a:gd name="T26" fmla="*/ 143 w 212"/>
              <a:gd name="T27" fmla="*/ 7 h 211"/>
              <a:gd name="T28" fmla="*/ 2 w 212"/>
              <a:gd name="T29" fmla="*/ 91 h 211"/>
              <a:gd name="T30" fmla="*/ 147 w 212"/>
              <a:gd name="T31" fmla="*/ 8 h 211"/>
              <a:gd name="T32" fmla="*/ 0 w 212"/>
              <a:gd name="T33" fmla="*/ 106 h 211"/>
              <a:gd name="T34" fmla="*/ 160 w 212"/>
              <a:gd name="T35" fmla="*/ 15 h 211"/>
              <a:gd name="T36" fmla="*/ 2 w 212"/>
              <a:gd name="T37" fmla="*/ 120 h 211"/>
              <a:gd name="T38" fmla="*/ 171 w 212"/>
              <a:gd name="T39" fmla="*/ 22 h 211"/>
              <a:gd name="T40" fmla="*/ 2 w 212"/>
              <a:gd name="T41" fmla="*/ 124 h 211"/>
              <a:gd name="T42" fmla="*/ 174 w 212"/>
              <a:gd name="T43" fmla="*/ 25 h 211"/>
              <a:gd name="T44" fmla="*/ 4 w 212"/>
              <a:gd name="T45" fmla="*/ 135 h 211"/>
              <a:gd name="T46" fmla="*/ 182 w 212"/>
              <a:gd name="T47" fmla="*/ 33 h 211"/>
              <a:gd name="T48" fmla="*/ 4 w 212"/>
              <a:gd name="T49" fmla="*/ 135 h 211"/>
              <a:gd name="T50" fmla="*/ 182 w 212"/>
              <a:gd name="T51" fmla="*/ 33 h 211"/>
              <a:gd name="T52" fmla="*/ 7 w 212"/>
              <a:gd name="T53" fmla="*/ 143 h 211"/>
              <a:gd name="T54" fmla="*/ 188 w 212"/>
              <a:gd name="T55" fmla="*/ 38 h 211"/>
              <a:gd name="T56" fmla="*/ 10 w 212"/>
              <a:gd name="T57" fmla="*/ 148 h 211"/>
              <a:gd name="T58" fmla="*/ 192 w 212"/>
              <a:gd name="T59" fmla="*/ 44 h 211"/>
              <a:gd name="T60" fmla="*/ 11 w 212"/>
              <a:gd name="T61" fmla="*/ 152 h 211"/>
              <a:gd name="T62" fmla="*/ 194 w 212"/>
              <a:gd name="T63" fmla="*/ 48 h 211"/>
              <a:gd name="T64" fmla="*/ 18 w 212"/>
              <a:gd name="T65" fmla="*/ 163 h 211"/>
              <a:gd name="T66" fmla="*/ 200 w 212"/>
              <a:gd name="T67" fmla="*/ 59 h 211"/>
              <a:gd name="T68" fmla="*/ 24 w 212"/>
              <a:gd name="T69" fmla="*/ 171 h 211"/>
              <a:gd name="T70" fmla="*/ 205 w 212"/>
              <a:gd name="T71" fmla="*/ 68 h 211"/>
              <a:gd name="T72" fmla="*/ 28 w 212"/>
              <a:gd name="T73" fmla="*/ 177 h 211"/>
              <a:gd name="T74" fmla="*/ 207 w 212"/>
              <a:gd name="T75" fmla="*/ 73 h 211"/>
              <a:gd name="T76" fmla="*/ 39 w 212"/>
              <a:gd name="T77" fmla="*/ 186 h 211"/>
              <a:gd name="T78" fmla="*/ 211 w 212"/>
              <a:gd name="T79" fmla="*/ 87 h 211"/>
              <a:gd name="T80" fmla="*/ 41 w 212"/>
              <a:gd name="T81" fmla="*/ 189 h 211"/>
              <a:gd name="T82" fmla="*/ 211 w 212"/>
              <a:gd name="T83" fmla="*/ 91 h 211"/>
              <a:gd name="T84" fmla="*/ 54 w 212"/>
              <a:gd name="T85" fmla="*/ 197 h 211"/>
              <a:gd name="T86" fmla="*/ 212 w 212"/>
              <a:gd name="T87" fmla="*/ 105 h 211"/>
              <a:gd name="T88" fmla="*/ 63 w 212"/>
              <a:gd name="T89" fmla="*/ 201 h 211"/>
              <a:gd name="T90" fmla="*/ 211 w 212"/>
              <a:gd name="T91" fmla="*/ 116 h 211"/>
              <a:gd name="T92" fmla="*/ 78 w 212"/>
              <a:gd name="T93" fmla="*/ 207 h 211"/>
              <a:gd name="T94" fmla="*/ 208 w 212"/>
              <a:gd name="T95" fmla="*/ 132 h 211"/>
              <a:gd name="T96" fmla="*/ 93 w 212"/>
              <a:gd name="T97" fmla="*/ 209 h 211"/>
              <a:gd name="T98" fmla="*/ 204 w 212"/>
              <a:gd name="T99" fmla="*/ 145 h 211"/>
              <a:gd name="T100" fmla="*/ 110 w 212"/>
              <a:gd name="T101" fmla="*/ 211 h 211"/>
              <a:gd name="T102" fmla="*/ 196 w 212"/>
              <a:gd name="T103" fmla="*/ 160 h 211"/>
              <a:gd name="T104" fmla="*/ 119 w 212"/>
              <a:gd name="T105" fmla="*/ 209 h 211"/>
              <a:gd name="T106" fmla="*/ 190 w 212"/>
              <a:gd name="T107" fmla="*/ 169 h 211"/>
              <a:gd name="T108" fmla="*/ 149 w 212"/>
              <a:gd name="T109" fmla="*/ 201 h 211"/>
              <a:gd name="T110" fmla="*/ 167 w 212"/>
              <a:gd name="T111" fmla="*/ 190 h 211"/>
              <a:gd name="T112" fmla="*/ 158 w 212"/>
              <a:gd name="T113" fmla="*/ 197 h 211"/>
              <a:gd name="T114" fmla="*/ 162 w 212"/>
              <a:gd name="T115" fmla="*/ 194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2" h="211">
                <a:moveTo>
                  <a:pt x="51" y="16"/>
                </a:moveTo>
                <a:lnTo>
                  <a:pt x="55" y="14"/>
                </a:lnTo>
                <a:lnTo>
                  <a:pt x="19" y="46"/>
                </a:lnTo>
                <a:lnTo>
                  <a:pt x="99" y="0"/>
                </a:lnTo>
                <a:lnTo>
                  <a:pt x="14" y="53"/>
                </a:lnTo>
                <a:lnTo>
                  <a:pt x="107" y="0"/>
                </a:lnTo>
                <a:lnTo>
                  <a:pt x="7" y="68"/>
                </a:lnTo>
                <a:lnTo>
                  <a:pt x="122" y="1"/>
                </a:lnTo>
                <a:lnTo>
                  <a:pt x="6" y="75"/>
                </a:lnTo>
                <a:lnTo>
                  <a:pt x="129" y="3"/>
                </a:lnTo>
                <a:lnTo>
                  <a:pt x="3" y="82"/>
                </a:lnTo>
                <a:lnTo>
                  <a:pt x="136" y="4"/>
                </a:lnTo>
                <a:lnTo>
                  <a:pt x="2" y="87"/>
                </a:lnTo>
                <a:lnTo>
                  <a:pt x="143" y="7"/>
                </a:lnTo>
                <a:lnTo>
                  <a:pt x="2" y="91"/>
                </a:lnTo>
                <a:lnTo>
                  <a:pt x="147" y="8"/>
                </a:lnTo>
                <a:lnTo>
                  <a:pt x="0" y="106"/>
                </a:lnTo>
                <a:lnTo>
                  <a:pt x="160" y="15"/>
                </a:lnTo>
                <a:lnTo>
                  <a:pt x="2" y="120"/>
                </a:lnTo>
                <a:lnTo>
                  <a:pt x="171" y="22"/>
                </a:lnTo>
                <a:lnTo>
                  <a:pt x="2" y="124"/>
                </a:lnTo>
                <a:lnTo>
                  <a:pt x="174" y="25"/>
                </a:lnTo>
                <a:lnTo>
                  <a:pt x="4" y="135"/>
                </a:lnTo>
                <a:lnTo>
                  <a:pt x="182" y="33"/>
                </a:lnTo>
                <a:lnTo>
                  <a:pt x="4" y="135"/>
                </a:lnTo>
                <a:lnTo>
                  <a:pt x="182" y="33"/>
                </a:lnTo>
                <a:lnTo>
                  <a:pt x="7" y="143"/>
                </a:lnTo>
                <a:lnTo>
                  <a:pt x="188" y="38"/>
                </a:lnTo>
                <a:lnTo>
                  <a:pt x="10" y="148"/>
                </a:lnTo>
                <a:lnTo>
                  <a:pt x="192" y="44"/>
                </a:lnTo>
                <a:lnTo>
                  <a:pt x="11" y="152"/>
                </a:lnTo>
                <a:lnTo>
                  <a:pt x="194" y="48"/>
                </a:lnTo>
                <a:lnTo>
                  <a:pt x="18" y="163"/>
                </a:lnTo>
                <a:lnTo>
                  <a:pt x="200" y="59"/>
                </a:lnTo>
                <a:lnTo>
                  <a:pt x="24" y="171"/>
                </a:lnTo>
                <a:lnTo>
                  <a:pt x="205" y="68"/>
                </a:lnTo>
                <a:lnTo>
                  <a:pt x="28" y="177"/>
                </a:lnTo>
                <a:lnTo>
                  <a:pt x="207" y="73"/>
                </a:lnTo>
                <a:lnTo>
                  <a:pt x="39" y="186"/>
                </a:lnTo>
                <a:lnTo>
                  <a:pt x="211" y="87"/>
                </a:lnTo>
                <a:lnTo>
                  <a:pt x="41" y="189"/>
                </a:lnTo>
                <a:lnTo>
                  <a:pt x="211" y="91"/>
                </a:lnTo>
                <a:lnTo>
                  <a:pt x="54" y="197"/>
                </a:lnTo>
                <a:lnTo>
                  <a:pt x="212" y="105"/>
                </a:lnTo>
                <a:lnTo>
                  <a:pt x="63" y="201"/>
                </a:lnTo>
                <a:lnTo>
                  <a:pt x="211" y="116"/>
                </a:lnTo>
                <a:lnTo>
                  <a:pt x="78" y="207"/>
                </a:lnTo>
                <a:lnTo>
                  <a:pt x="208" y="132"/>
                </a:lnTo>
                <a:lnTo>
                  <a:pt x="93" y="209"/>
                </a:lnTo>
                <a:lnTo>
                  <a:pt x="204" y="145"/>
                </a:lnTo>
                <a:lnTo>
                  <a:pt x="110" y="211"/>
                </a:lnTo>
                <a:lnTo>
                  <a:pt x="196" y="160"/>
                </a:lnTo>
                <a:lnTo>
                  <a:pt x="119" y="209"/>
                </a:lnTo>
                <a:lnTo>
                  <a:pt x="190" y="169"/>
                </a:lnTo>
                <a:lnTo>
                  <a:pt x="149" y="201"/>
                </a:lnTo>
                <a:lnTo>
                  <a:pt x="167" y="190"/>
                </a:lnTo>
                <a:lnTo>
                  <a:pt x="158" y="197"/>
                </a:lnTo>
                <a:lnTo>
                  <a:pt x="162" y="194"/>
                </a:lnTo>
              </a:path>
            </a:pathLst>
          </a:custGeom>
          <a:noFill/>
          <a:ln w="317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54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881B9EBA-37DA-4ACF-8DD9-C89DD7F0214C}"/>
              </a:ext>
            </a:extLst>
          </p:cNvPr>
          <p:cNvSpPr>
            <a:spLocks/>
          </p:cNvSpPr>
          <p:nvPr/>
        </p:nvSpPr>
        <p:spPr bwMode="auto">
          <a:xfrm>
            <a:off x="4294645" y="5062991"/>
            <a:ext cx="268288" cy="265113"/>
          </a:xfrm>
          <a:custGeom>
            <a:avLst/>
            <a:gdLst>
              <a:gd name="T0" fmla="*/ 40 w 169"/>
              <a:gd name="T1" fmla="*/ 12 h 167"/>
              <a:gd name="T2" fmla="*/ 44 w 169"/>
              <a:gd name="T3" fmla="*/ 9 h 167"/>
              <a:gd name="T4" fmla="*/ 22 w 169"/>
              <a:gd name="T5" fmla="*/ 27 h 167"/>
              <a:gd name="T6" fmla="*/ 67 w 169"/>
              <a:gd name="T7" fmla="*/ 1 h 167"/>
              <a:gd name="T8" fmla="*/ 7 w 169"/>
              <a:gd name="T9" fmla="*/ 50 h 167"/>
              <a:gd name="T10" fmla="*/ 93 w 169"/>
              <a:gd name="T11" fmla="*/ 0 h 167"/>
              <a:gd name="T12" fmla="*/ 4 w 169"/>
              <a:gd name="T13" fmla="*/ 57 h 167"/>
              <a:gd name="T14" fmla="*/ 102 w 169"/>
              <a:gd name="T15" fmla="*/ 1 h 167"/>
              <a:gd name="T16" fmla="*/ 0 w 169"/>
              <a:gd name="T17" fmla="*/ 73 h 167"/>
              <a:gd name="T18" fmla="*/ 117 w 169"/>
              <a:gd name="T19" fmla="*/ 7 h 167"/>
              <a:gd name="T20" fmla="*/ 0 w 169"/>
              <a:gd name="T21" fmla="*/ 80 h 167"/>
              <a:gd name="T22" fmla="*/ 123 w 169"/>
              <a:gd name="T23" fmla="*/ 9 h 167"/>
              <a:gd name="T24" fmla="*/ 0 w 169"/>
              <a:gd name="T25" fmla="*/ 81 h 167"/>
              <a:gd name="T26" fmla="*/ 125 w 169"/>
              <a:gd name="T27" fmla="*/ 9 h 167"/>
              <a:gd name="T28" fmla="*/ 0 w 169"/>
              <a:gd name="T29" fmla="*/ 87 h 167"/>
              <a:gd name="T30" fmla="*/ 129 w 169"/>
              <a:gd name="T31" fmla="*/ 12 h 167"/>
              <a:gd name="T32" fmla="*/ 0 w 169"/>
              <a:gd name="T33" fmla="*/ 90 h 167"/>
              <a:gd name="T34" fmla="*/ 132 w 169"/>
              <a:gd name="T35" fmla="*/ 15 h 167"/>
              <a:gd name="T36" fmla="*/ 0 w 169"/>
              <a:gd name="T37" fmla="*/ 90 h 167"/>
              <a:gd name="T38" fmla="*/ 132 w 169"/>
              <a:gd name="T39" fmla="*/ 15 h 167"/>
              <a:gd name="T40" fmla="*/ 0 w 169"/>
              <a:gd name="T41" fmla="*/ 90 h 167"/>
              <a:gd name="T42" fmla="*/ 132 w 169"/>
              <a:gd name="T43" fmla="*/ 15 h 167"/>
              <a:gd name="T44" fmla="*/ 2 w 169"/>
              <a:gd name="T45" fmla="*/ 103 h 167"/>
              <a:gd name="T46" fmla="*/ 141 w 169"/>
              <a:gd name="T47" fmla="*/ 23 h 167"/>
              <a:gd name="T48" fmla="*/ 4 w 169"/>
              <a:gd name="T49" fmla="*/ 109 h 167"/>
              <a:gd name="T50" fmla="*/ 147 w 169"/>
              <a:gd name="T51" fmla="*/ 27 h 167"/>
              <a:gd name="T52" fmla="*/ 7 w 169"/>
              <a:gd name="T53" fmla="*/ 118 h 167"/>
              <a:gd name="T54" fmla="*/ 152 w 169"/>
              <a:gd name="T55" fmla="*/ 34 h 167"/>
              <a:gd name="T56" fmla="*/ 13 w 169"/>
              <a:gd name="T57" fmla="*/ 128 h 167"/>
              <a:gd name="T58" fmla="*/ 159 w 169"/>
              <a:gd name="T59" fmla="*/ 43 h 167"/>
              <a:gd name="T60" fmla="*/ 18 w 169"/>
              <a:gd name="T61" fmla="*/ 136 h 167"/>
              <a:gd name="T62" fmla="*/ 163 w 169"/>
              <a:gd name="T63" fmla="*/ 53 h 167"/>
              <a:gd name="T64" fmla="*/ 24 w 169"/>
              <a:gd name="T65" fmla="*/ 141 h 167"/>
              <a:gd name="T66" fmla="*/ 166 w 169"/>
              <a:gd name="T67" fmla="*/ 60 h 167"/>
              <a:gd name="T68" fmla="*/ 25 w 169"/>
              <a:gd name="T69" fmla="*/ 144 h 167"/>
              <a:gd name="T70" fmla="*/ 166 w 169"/>
              <a:gd name="T71" fmla="*/ 64 h 167"/>
              <a:gd name="T72" fmla="*/ 28 w 169"/>
              <a:gd name="T73" fmla="*/ 147 h 167"/>
              <a:gd name="T74" fmla="*/ 167 w 169"/>
              <a:gd name="T75" fmla="*/ 66 h 167"/>
              <a:gd name="T76" fmla="*/ 32 w 169"/>
              <a:gd name="T77" fmla="*/ 149 h 167"/>
              <a:gd name="T78" fmla="*/ 169 w 169"/>
              <a:gd name="T79" fmla="*/ 72 h 167"/>
              <a:gd name="T80" fmla="*/ 36 w 169"/>
              <a:gd name="T81" fmla="*/ 152 h 167"/>
              <a:gd name="T82" fmla="*/ 169 w 169"/>
              <a:gd name="T83" fmla="*/ 76 h 167"/>
              <a:gd name="T84" fmla="*/ 37 w 169"/>
              <a:gd name="T85" fmla="*/ 153 h 167"/>
              <a:gd name="T86" fmla="*/ 169 w 169"/>
              <a:gd name="T87" fmla="*/ 77 h 167"/>
              <a:gd name="T88" fmla="*/ 44 w 169"/>
              <a:gd name="T89" fmla="*/ 157 h 167"/>
              <a:gd name="T90" fmla="*/ 169 w 169"/>
              <a:gd name="T91" fmla="*/ 87 h 167"/>
              <a:gd name="T92" fmla="*/ 48 w 169"/>
              <a:gd name="T93" fmla="*/ 159 h 167"/>
              <a:gd name="T94" fmla="*/ 169 w 169"/>
              <a:gd name="T95" fmla="*/ 90 h 167"/>
              <a:gd name="T96" fmla="*/ 48 w 169"/>
              <a:gd name="T97" fmla="*/ 160 h 167"/>
              <a:gd name="T98" fmla="*/ 169 w 169"/>
              <a:gd name="T99" fmla="*/ 91 h 167"/>
              <a:gd name="T100" fmla="*/ 65 w 169"/>
              <a:gd name="T101" fmla="*/ 166 h 167"/>
              <a:gd name="T102" fmla="*/ 166 w 169"/>
              <a:gd name="T103" fmla="*/ 107 h 167"/>
              <a:gd name="T104" fmla="*/ 77 w 169"/>
              <a:gd name="T105" fmla="*/ 167 h 167"/>
              <a:gd name="T106" fmla="*/ 162 w 169"/>
              <a:gd name="T107" fmla="*/ 118 h 167"/>
              <a:gd name="T108" fmla="*/ 102 w 169"/>
              <a:gd name="T109" fmla="*/ 166 h 167"/>
              <a:gd name="T110" fmla="*/ 147 w 169"/>
              <a:gd name="T111" fmla="*/ 140 h 167"/>
              <a:gd name="T112" fmla="*/ 125 w 169"/>
              <a:gd name="T113" fmla="*/ 157 h 167"/>
              <a:gd name="T114" fmla="*/ 129 w 169"/>
              <a:gd name="T115" fmla="*/ 15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9" h="167">
                <a:moveTo>
                  <a:pt x="40" y="12"/>
                </a:moveTo>
                <a:lnTo>
                  <a:pt x="44" y="9"/>
                </a:lnTo>
                <a:lnTo>
                  <a:pt x="22" y="27"/>
                </a:lnTo>
                <a:lnTo>
                  <a:pt x="67" y="1"/>
                </a:lnTo>
                <a:lnTo>
                  <a:pt x="7" y="50"/>
                </a:lnTo>
                <a:lnTo>
                  <a:pt x="93" y="0"/>
                </a:lnTo>
                <a:lnTo>
                  <a:pt x="4" y="57"/>
                </a:lnTo>
                <a:lnTo>
                  <a:pt x="102" y="1"/>
                </a:lnTo>
                <a:lnTo>
                  <a:pt x="0" y="73"/>
                </a:lnTo>
                <a:lnTo>
                  <a:pt x="117" y="7"/>
                </a:lnTo>
                <a:lnTo>
                  <a:pt x="0" y="80"/>
                </a:lnTo>
                <a:lnTo>
                  <a:pt x="123" y="9"/>
                </a:lnTo>
                <a:lnTo>
                  <a:pt x="0" y="81"/>
                </a:lnTo>
                <a:lnTo>
                  <a:pt x="125" y="9"/>
                </a:lnTo>
                <a:lnTo>
                  <a:pt x="0" y="87"/>
                </a:lnTo>
                <a:lnTo>
                  <a:pt x="129" y="12"/>
                </a:lnTo>
                <a:lnTo>
                  <a:pt x="0" y="90"/>
                </a:lnTo>
                <a:lnTo>
                  <a:pt x="132" y="15"/>
                </a:lnTo>
                <a:lnTo>
                  <a:pt x="0" y="90"/>
                </a:lnTo>
                <a:lnTo>
                  <a:pt x="132" y="15"/>
                </a:lnTo>
                <a:lnTo>
                  <a:pt x="0" y="90"/>
                </a:lnTo>
                <a:lnTo>
                  <a:pt x="132" y="15"/>
                </a:lnTo>
                <a:lnTo>
                  <a:pt x="2" y="103"/>
                </a:lnTo>
                <a:lnTo>
                  <a:pt x="141" y="23"/>
                </a:lnTo>
                <a:lnTo>
                  <a:pt x="4" y="109"/>
                </a:lnTo>
                <a:lnTo>
                  <a:pt x="147" y="27"/>
                </a:lnTo>
                <a:lnTo>
                  <a:pt x="7" y="118"/>
                </a:lnTo>
                <a:lnTo>
                  <a:pt x="152" y="34"/>
                </a:lnTo>
                <a:lnTo>
                  <a:pt x="13" y="128"/>
                </a:lnTo>
                <a:lnTo>
                  <a:pt x="159" y="43"/>
                </a:lnTo>
                <a:lnTo>
                  <a:pt x="18" y="136"/>
                </a:lnTo>
                <a:lnTo>
                  <a:pt x="163" y="53"/>
                </a:lnTo>
                <a:lnTo>
                  <a:pt x="24" y="141"/>
                </a:lnTo>
                <a:lnTo>
                  <a:pt x="166" y="60"/>
                </a:lnTo>
                <a:lnTo>
                  <a:pt x="25" y="144"/>
                </a:lnTo>
                <a:lnTo>
                  <a:pt x="166" y="64"/>
                </a:lnTo>
                <a:lnTo>
                  <a:pt x="28" y="147"/>
                </a:lnTo>
                <a:lnTo>
                  <a:pt x="167" y="66"/>
                </a:lnTo>
                <a:lnTo>
                  <a:pt x="32" y="149"/>
                </a:lnTo>
                <a:lnTo>
                  <a:pt x="169" y="72"/>
                </a:lnTo>
                <a:lnTo>
                  <a:pt x="36" y="152"/>
                </a:lnTo>
                <a:lnTo>
                  <a:pt x="169" y="76"/>
                </a:lnTo>
                <a:lnTo>
                  <a:pt x="37" y="153"/>
                </a:lnTo>
                <a:lnTo>
                  <a:pt x="169" y="77"/>
                </a:lnTo>
                <a:lnTo>
                  <a:pt x="44" y="157"/>
                </a:lnTo>
                <a:lnTo>
                  <a:pt x="169" y="87"/>
                </a:lnTo>
                <a:lnTo>
                  <a:pt x="48" y="159"/>
                </a:lnTo>
                <a:lnTo>
                  <a:pt x="169" y="90"/>
                </a:lnTo>
                <a:lnTo>
                  <a:pt x="48" y="160"/>
                </a:lnTo>
                <a:lnTo>
                  <a:pt x="169" y="91"/>
                </a:lnTo>
                <a:lnTo>
                  <a:pt x="65" y="166"/>
                </a:lnTo>
                <a:lnTo>
                  <a:pt x="166" y="107"/>
                </a:lnTo>
                <a:lnTo>
                  <a:pt x="77" y="167"/>
                </a:lnTo>
                <a:lnTo>
                  <a:pt x="162" y="118"/>
                </a:lnTo>
                <a:lnTo>
                  <a:pt x="102" y="166"/>
                </a:lnTo>
                <a:lnTo>
                  <a:pt x="147" y="140"/>
                </a:lnTo>
                <a:lnTo>
                  <a:pt x="125" y="157"/>
                </a:lnTo>
                <a:lnTo>
                  <a:pt x="129" y="155"/>
                </a:lnTo>
              </a:path>
            </a:pathLst>
          </a:custGeom>
          <a:noFill/>
          <a:ln w="3175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55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809CFCA1-6D29-49B0-B442-4404C4DE4330}"/>
              </a:ext>
            </a:extLst>
          </p:cNvPr>
          <p:cNvSpPr>
            <a:spLocks/>
          </p:cNvSpPr>
          <p:nvPr/>
        </p:nvSpPr>
        <p:spPr bwMode="auto">
          <a:xfrm>
            <a:off x="4784132" y="5146589"/>
            <a:ext cx="171450" cy="171450"/>
          </a:xfrm>
          <a:custGeom>
            <a:avLst/>
            <a:gdLst>
              <a:gd name="T0" fmla="*/ 25 w 108"/>
              <a:gd name="T1" fmla="*/ 8 h 108"/>
              <a:gd name="T2" fmla="*/ 32 w 108"/>
              <a:gd name="T3" fmla="*/ 4 h 108"/>
              <a:gd name="T4" fmla="*/ 15 w 108"/>
              <a:gd name="T5" fmla="*/ 17 h 108"/>
              <a:gd name="T6" fmla="*/ 43 w 108"/>
              <a:gd name="T7" fmla="*/ 2 h 108"/>
              <a:gd name="T8" fmla="*/ 4 w 108"/>
              <a:gd name="T9" fmla="*/ 32 h 108"/>
              <a:gd name="T10" fmla="*/ 59 w 108"/>
              <a:gd name="T11" fmla="*/ 0 h 108"/>
              <a:gd name="T12" fmla="*/ 2 w 108"/>
              <a:gd name="T13" fmla="*/ 41 h 108"/>
              <a:gd name="T14" fmla="*/ 70 w 108"/>
              <a:gd name="T15" fmla="*/ 2 h 108"/>
              <a:gd name="T16" fmla="*/ 0 w 108"/>
              <a:gd name="T17" fmla="*/ 57 h 108"/>
              <a:gd name="T18" fmla="*/ 84 w 108"/>
              <a:gd name="T19" fmla="*/ 8 h 108"/>
              <a:gd name="T20" fmla="*/ 0 w 108"/>
              <a:gd name="T21" fmla="*/ 60 h 108"/>
              <a:gd name="T22" fmla="*/ 86 w 108"/>
              <a:gd name="T23" fmla="*/ 10 h 108"/>
              <a:gd name="T24" fmla="*/ 3 w 108"/>
              <a:gd name="T25" fmla="*/ 71 h 108"/>
              <a:gd name="T26" fmla="*/ 95 w 108"/>
              <a:gd name="T27" fmla="*/ 18 h 108"/>
              <a:gd name="T28" fmla="*/ 3 w 108"/>
              <a:gd name="T29" fmla="*/ 72 h 108"/>
              <a:gd name="T30" fmla="*/ 96 w 108"/>
              <a:gd name="T31" fmla="*/ 19 h 108"/>
              <a:gd name="T32" fmla="*/ 10 w 108"/>
              <a:gd name="T33" fmla="*/ 85 h 108"/>
              <a:gd name="T34" fmla="*/ 103 w 108"/>
              <a:gd name="T35" fmla="*/ 30 h 108"/>
              <a:gd name="T36" fmla="*/ 14 w 108"/>
              <a:gd name="T37" fmla="*/ 91 h 108"/>
              <a:gd name="T38" fmla="*/ 106 w 108"/>
              <a:gd name="T39" fmla="*/ 38 h 108"/>
              <a:gd name="T40" fmla="*/ 17 w 108"/>
              <a:gd name="T41" fmla="*/ 93 h 108"/>
              <a:gd name="T42" fmla="*/ 107 w 108"/>
              <a:gd name="T43" fmla="*/ 41 h 108"/>
              <a:gd name="T44" fmla="*/ 26 w 108"/>
              <a:gd name="T45" fmla="*/ 99 h 108"/>
              <a:gd name="T46" fmla="*/ 108 w 108"/>
              <a:gd name="T47" fmla="*/ 53 h 108"/>
              <a:gd name="T48" fmla="*/ 29 w 108"/>
              <a:gd name="T49" fmla="*/ 102 h 108"/>
              <a:gd name="T50" fmla="*/ 108 w 108"/>
              <a:gd name="T51" fmla="*/ 56 h 108"/>
              <a:gd name="T52" fmla="*/ 33 w 108"/>
              <a:gd name="T53" fmla="*/ 104 h 108"/>
              <a:gd name="T54" fmla="*/ 108 w 108"/>
              <a:gd name="T55" fmla="*/ 61 h 108"/>
              <a:gd name="T56" fmla="*/ 34 w 108"/>
              <a:gd name="T57" fmla="*/ 105 h 108"/>
              <a:gd name="T58" fmla="*/ 108 w 108"/>
              <a:gd name="T59" fmla="*/ 63 h 108"/>
              <a:gd name="T60" fmla="*/ 45 w 108"/>
              <a:gd name="T61" fmla="*/ 108 h 108"/>
              <a:gd name="T62" fmla="*/ 106 w 108"/>
              <a:gd name="T63" fmla="*/ 72 h 108"/>
              <a:gd name="T64" fmla="*/ 56 w 108"/>
              <a:gd name="T65" fmla="*/ 108 h 108"/>
              <a:gd name="T66" fmla="*/ 100 w 108"/>
              <a:gd name="T67" fmla="*/ 83 h 108"/>
              <a:gd name="T68" fmla="*/ 77 w 108"/>
              <a:gd name="T69" fmla="*/ 104 h 108"/>
              <a:gd name="T70" fmla="*/ 82 w 108"/>
              <a:gd name="T71" fmla="*/ 9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108">
                <a:moveTo>
                  <a:pt x="25" y="8"/>
                </a:moveTo>
                <a:lnTo>
                  <a:pt x="32" y="4"/>
                </a:lnTo>
                <a:lnTo>
                  <a:pt x="15" y="17"/>
                </a:lnTo>
                <a:lnTo>
                  <a:pt x="43" y="2"/>
                </a:lnTo>
                <a:lnTo>
                  <a:pt x="4" y="32"/>
                </a:lnTo>
                <a:lnTo>
                  <a:pt x="59" y="0"/>
                </a:lnTo>
                <a:lnTo>
                  <a:pt x="2" y="41"/>
                </a:lnTo>
                <a:lnTo>
                  <a:pt x="70" y="2"/>
                </a:lnTo>
                <a:lnTo>
                  <a:pt x="0" y="57"/>
                </a:lnTo>
                <a:lnTo>
                  <a:pt x="84" y="8"/>
                </a:lnTo>
                <a:lnTo>
                  <a:pt x="0" y="60"/>
                </a:lnTo>
                <a:lnTo>
                  <a:pt x="86" y="10"/>
                </a:lnTo>
                <a:lnTo>
                  <a:pt x="3" y="71"/>
                </a:lnTo>
                <a:lnTo>
                  <a:pt x="95" y="18"/>
                </a:lnTo>
                <a:lnTo>
                  <a:pt x="3" y="72"/>
                </a:lnTo>
                <a:lnTo>
                  <a:pt x="96" y="19"/>
                </a:lnTo>
                <a:lnTo>
                  <a:pt x="10" y="85"/>
                </a:lnTo>
                <a:lnTo>
                  <a:pt x="103" y="30"/>
                </a:lnTo>
                <a:lnTo>
                  <a:pt x="14" y="91"/>
                </a:lnTo>
                <a:lnTo>
                  <a:pt x="106" y="38"/>
                </a:lnTo>
                <a:lnTo>
                  <a:pt x="17" y="93"/>
                </a:lnTo>
                <a:lnTo>
                  <a:pt x="107" y="41"/>
                </a:lnTo>
                <a:lnTo>
                  <a:pt x="26" y="99"/>
                </a:lnTo>
                <a:lnTo>
                  <a:pt x="108" y="53"/>
                </a:lnTo>
                <a:lnTo>
                  <a:pt x="29" y="102"/>
                </a:lnTo>
                <a:lnTo>
                  <a:pt x="108" y="56"/>
                </a:lnTo>
                <a:lnTo>
                  <a:pt x="33" y="104"/>
                </a:lnTo>
                <a:lnTo>
                  <a:pt x="108" y="61"/>
                </a:lnTo>
                <a:lnTo>
                  <a:pt x="34" y="105"/>
                </a:lnTo>
                <a:lnTo>
                  <a:pt x="108" y="63"/>
                </a:lnTo>
                <a:lnTo>
                  <a:pt x="45" y="108"/>
                </a:lnTo>
                <a:lnTo>
                  <a:pt x="106" y="72"/>
                </a:lnTo>
                <a:lnTo>
                  <a:pt x="56" y="108"/>
                </a:lnTo>
                <a:lnTo>
                  <a:pt x="100" y="83"/>
                </a:lnTo>
                <a:lnTo>
                  <a:pt x="77" y="104"/>
                </a:lnTo>
                <a:lnTo>
                  <a:pt x="82" y="99"/>
                </a:lnTo>
              </a:path>
            </a:pathLst>
          </a:custGeom>
          <a:noFill/>
          <a:ln w="3175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53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30A5D001-35F7-4E70-85B0-59326794351E}"/>
              </a:ext>
            </a:extLst>
          </p:cNvPr>
          <p:cNvSpPr>
            <a:spLocks/>
          </p:cNvSpPr>
          <p:nvPr/>
        </p:nvSpPr>
        <p:spPr bwMode="auto">
          <a:xfrm>
            <a:off x="4415451" y="3307011"/>
            <a:ext cx="336550" cy="334963"/>
          </a:xfrm>
          <a:custGeom>
            <a:avLst/>
            <a:gdLst>
              <a:gd name="T0" fmla="*/ 51 w 212"/>
              <a:gd name="T1" fmla="*/ 16 h 211"/>
              <a:gd name="T2" fmla="*/ 55 w 212"/>
              <a:gd name="T3" fmla="*/ 14 h 211"/>
              <a:gd name="T4" fmla="*/ 19 w 212"/>
              <a:gd name="T5" fmla="*/ 46 h 211"/>
              <a:gd name="T6" fmla="*/ 99 w 212"/>
              <a:gd name="T7" fmla="*/ 0 h 211"/>
              <a:gd name="T8" fmla="*/ 14 w 212"/>
              <a:gd name="T9" fmla="*/ 53 h 211"/>
              <a:gd name="T10" fmla="*/ 107 w 212"/>
              <a:gd name="T11" fmla="*/ 0 h 211"/>
              <a:gd name="T12" fmla="*/ 7 w 212"/>
              <a:gd name="T13" fmla="*/ 68 h 211"/>
              <a:gd name="T14" fmla="*/ 122 w 212"/>
              <a:gd name="T15" fmla="*/ 1 h 211"/>
              <a:gd name="T16" fmla="*/ 6 w 212"/>
              <a:gd name="T17" fmla="*/ 75 h 211"/>
              <a:gd name="T18" fmla="*/ 129 w 212"/>
              <a:gd name="T19" fmla="*/ 3 h 211"/>
              <a:gd name="T20" fmla="*/ 3 w 212"/>
              <a:gd name="T21" fmla="*/ 82 h 211"/>
              <a:gd name="T22" fmla="*/ 136 w 212"/>
              <a:gd name="T23" fmla="*/ 4 h 211"/>
              <a:gd name="T24" fmla="*/ 2 w 212"/>
              <a:gd name="T25" fmla="*/ 87 h 211"/>
              <a:gd name="T26" fmla="*/ 143 w 212"/>
              <a:gd name="T27" fmla="*/ 7 h 211"/>
              <a:gd name="T28" fmla="*/ 2 w 212"/>
              <a:gd name="T29" fmla="*/ 91 h 211"/>
              <a:gd name="T30" fmla="*/ 147 w 212"/>
              <a:gd name="T31" fmla="*/ 8 h 211"/>
              <a:gd name="T32" fmla="*/ 0 w 212"/>
              <a:gd name="T33" fmla="*/ 106 h 211"/>
              <a:gd name="T34" fmla="*/ 160 w 212"/>
              <a:gd name="T35" fmla="*/ 15 h 211"/>
              <a:gd name="T36" fmla="*/ 2 w 212"/>
              <a:gd name="T37" fmla="*/ 120 h 211"/>
              <a:gd name="T38" fmla="*/ 171 w 212"/>
              <a:gd name="T39" fmla="*/ 22 h 211"/>
              <a:gd name="T40" fmla="*/ 2 w 212"/>
              <a:gd name="T41" fmla="*/ 124 h 211"/>
              <a:gd name="T42" fmla="*/ 174 w 212"/>
              <a:gd name="T43" fmla="*/ 25 h 211"/>
              <a:gd name="T44" fmla="*/ 4 w 212"/>
              <a:gd name="T45" fmla="*/ 135 h 211"/>
              <a:gd name="T46" fmla="*/ 182 w 212"/>
              <a:gd name="T47" fmla="*/ 33 h 211"/>
              <a:gd name="T48" fmla="*/ 4 w 212"/>
              <a:gd name="T49" fmla="*/ 135 h 211"/>
              <a:gd name="T50" fmla="*/ 182 w 212"/>
              <a:gd name="T51" fmla="*/ 33 h 211"/>
              <a:gd name="T52" fmla="*/ 7 w 212"/>
              <a:gd name="T53" fmla="*/ 143 h 211"/>
              <a:gd name="T54" fmla="*/ 188 w 212"/>
              <a:gd name="T55" fmla="*/ 38 h 211"/>
              <a:gd name="T56" fmla="*/ 10 w 212"/>
              <a:gd name="T57" fmla="*/ 148 h 211"/>
              <a:gd name="T58" fmla="*/ 192 w 212"/>
              <a:gd name="T59" fmla="*/ 44 h 211"/>
              <a:gd name="T60" fmla="*/ 11 w 212"/>
              <a:gd name="T61" fmla="*/ 152 h 211"/>
              <a:gd name="T62" fmla="*/ 194 w 212"/>
              <a:gd name="T63" fmla="*/ 48 h 211"/>
              <a:gd name="T64" fmla="*/ 18 w 212"/>
              <a:gd name="T65" fmla="*/ 163 h 211"/>
              <a:gd name="T66" fmla="*/ 200 w 212"/>
              <a:gd name="T67" fmla="*/ 59 h 211"/>
              <a:gd name="T68" fmla="*/ 24 w 212"/>
              <a:gd name="T69" fmla="*/ 171 h 211"/>
              <a:gd name="T70" fmla="*/ 205 w 212"/>
              <a:gd name="T71" fmla="*/ 68 h 211"/>
              <a:gd name="T72" fmla="*/ 28 w 212"/>
              <a:gd name="T73" fmla="*/ 177 h 211"/>
              <a:gd name="T74" fmla="*/ 207 w 212"/>
              <a:gd name="T75" fmla="*/ 73 h 211"/>
              <a:gd name="T76" fmla="*/ 39 w 212"/>
              <a:gd name="T77" fmla="*/ 186 h 211"/>
              <a:gd name="T78" fmla="*/ 211 w 212"/>
              <a:gd name="T79" fmla="*/ 87 h 211"/>
              <a:gd name="T80" fmla="*/ 41 w 212"/>
              <a:gd name="T81" fmla="*/ 189 h 211"/>
              <a:gd name="T82" fmla="*/ 211 w 212"/>
              <a:gd name="T83" fmla="*/ 91 h 211"/>
              <a:gd name="T84" fmla="*/ 54 w 212"/>
              <a:gd name="T85" fmla="*/ 197 h 211"/>
              <a:gd name="T86" fmla="*/ 212 w 212"/>
              <a:gd name="T87" fmla="*/ 105 h 211"/>
              <a:gd name="T88" fmla="*/ 63 w 212"/>
              <a:gd name="T89" fmla="*/ 201 h 211"/>
              <a:gd name="T90" fmla="*/ 211 w 212"/>
              <a:gd name="T91" fmla="*/ 116 h 211"/>
              <a:gd name="T92" fmla="*/ 78 w 212"/>
              <a:gd name="T93" fmla="*/ 207 h 211"/>
              <a:gd name="T94" fmla="*/ 208 w 212"/>
              <a:gd name="T95" fmla="*/ 132 h 211"/>
              <a:gd name="T96" fmla="*/ 93 w 212"/>
              <a:gd name="T97" fmla="*/ 209 h 211"/>
              <a:gd name="T98" fmla="*/ 204 w 212"/>
              <a:gd name="T99" fmla="*/ 145 h 211"/>
              <a:gd name="T100" fmla="*/ 110 w 212"/>
              <a:gd name="T101" fmla="*/ 211 h 211"/>
              <a:gd name="T102" fmla="*/ 196 w 212"/>
              <a:gd name="T103" fmla="*/ 160 h 211"/>
              <a:gd name="T104" fmla="*/ 119 w 212"/>
              <a:gd name="T105" fmla="*/ 209 h 211"/>
              <a:gd name="T106" fmla="*/ 190 w 212"/>
              <a:gd name="T107" fmla="*/ 169 h 211"/>
              <a:gd name="T108" fmla="*/ 149 w 212"/>
              <a:gd name="T109" fmla="*/ 201 h 211"/>
              <a:gd name="T110" fmla="*/ 167 w 212"/>
              <a:gd name="T111" fmla="*/ 190 h 211"/>
              <a:gd name="T112" fmla="*/ 158 w 212"/>
              <a:gd name="T113" fmla="*/ 197 h 211"/>
              <a:gd name="T114" fmla="*/ 162 w 212"/>
              <a:gd name="T115" fmla="*/ 194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2" h="211">
                <a:moveTo>
                  <a:pt x="51" y="16"/>
                </a:moveTo>
                <a:lnTo>
                  <a:pt x="55" y="14"/>
                </a:lnTo>
                <a:lnTo>
                  <a:pt x="19" y="46"/>
                </a:lnTo>
                <a:lnTo>
                  <a:pt x="99" y="0"/>
                </a:lnTo>
                <a:lnTo>
                  <a:pt x="14" y="53"/>
                </a:lnTo>
                <a:lnTo>
                  <a:pt x="107" y="0"/>
                </a:lnTo>
                <a:lnTo>
                  <a:pt x="7" y="68"/>
                </a:lnTo>
                <a:lnTo>
                  <a:pt x="122" y="1"/>
                </a:lnTo>
                <a:lnTo>
                  <a:pt x="6" y="75"/>
                </a:lnTo>
                <a:lnTo>
                  <a:pt x="129" y="3"/>
                </a:lnTo>
                <a:lnTo>
                  <a:pt x="3" y="82"/>
                </a:lnTo>
                <a:lnTo>
                  <a:pt x="136" y="4"/>
                </a:lnTo>
                <a:lnTo>
                  <a:pt x="2" y="87"/>
                </a:lnTo>
                <a:lnTo>
                  <a:pt x="143" y="7"/>
                </a:lnTo>
                <a:lnTo>
                  <a:pt x="2" y="91"/>
                </a:lnTo>
                <a:lnTo>
                  <a:pt x="147" y="8"/>
                </a:lnTo>
                <a:lnTo>
                  <a:pt x="0" y="106"/>
                </a:lnTo>
                <a:lnTo>
                  <a:pt x="160" y="15"/>
                </a:lnTo>
                <a:lnTo>
                  <a:pt x="2" y="120"/>
                </a:lnTo>
                <a:lnTo>
                  <a:pt x="171" y="22"/>
                </a:lnTo>
                <a:lnTo>
                  <a:pt x="2" y="124"/>
                </a:lnTo>
                <a:lnTo>
                  <a:pt x="174" y="25"/>
                </a:lnTo>
                <a:lnTo>
                  <a:pt x="4" y="135"/>
                </a:lnTo>
                <a:lnTo>
                  <a:pt x="182" y="33"/>
                </a:lnTo>
                <a:lnTo>
                  <a:pt x="4" y="135"/>
                </a:lnTo>
                <a:lnTo>
                  <a:pt x="182" y="33"/>
                </a:lnTo>
                <a:lnTo>
                  <a:pt x="7" y="143"/>
                </a:lnTo>
                <a:lnTo>
                  <a:pt x="188" y="38"/>
                </a:lnTo>
                <a:lnTo>
                  <a:pt x="10" y="148"/>
                </a:lnTo>
                <a:lnTo>
                  <a:pt x="192" y="44"/>
                </a:lnTo>
                <a:lnTo>
                  <a:pt x="11" y="152"/>
                </a:lnTo>
                <a:lnTo>
                  <a:pt x="194" y="48"/>
                </a:lnTo>
                <a:lnTo>
                  <a:pt x="18" y="163"/>
                </a:lnTo>
                <a:lnTo>
                  <a:pt x="200" y="59"/>
                </a:lnTo>
                <a:lnTo>
                  <a:pt x="24" y="171"/>
                </a:lnTo>
                <a:lnTo>
                  <a:pt x="205" y="68"/>
                </a:lnTo>
                <a:lnTo>
                  <a:pt x="28" y="177"/>
                </a:lnTo>
                <a:lnTo>
                  <a:pt x="207" y="73"/>
                </a:lnTo>
                <a:lnTo>
                  <a:pt x="39" y="186"/>
                </a:lnTo>
                <a:lnTo>
                  <a:pt x="211" y="87"/>
                </a:lnTo>
                <a:lnTo>
                  <a:pt x="41" y="189"/>
                </a:lnTo>
                <a:lnTo>
                  <a:pt x="211" y="91"/>
                </a:lnTo>
                <a:lnTo>
                  <a:pt x="54" y="197"/>
                </a:lnTo>
                <a:lnTo>
                  <a:pt x="212" y="105"/>
                </a:lnTo>
                <a:lnTo>
                  <a:pt x="63" y="201"/>
                </a:lnTo>
                <a:lnTo>
                  <a:pt x="211" y="116"/>
                </a:lnTo>
                <a:lnTo>
                  <a:pt x="78" y="207"/>
                </a:lnTo>
                <a:lnTo>
                  <a:pt x="208" y="132"/>
                </a:lnTo>
                <a:lnTo>
                  <a:pt x="93" y="209"/>
                </a:lnTo>
                <a:lnTo>
                  <a:pt x="204" y="145"/>
                </a:lnTo>
                <a:lnTo>
                  <a:pt x="110" y="211"/>
                </a:lnTo>
                <a:lnTo>
                  <a:pt x="196" y="160"/>
                </a:lnTo>
                <a:lnTo>
                  <a:pt x="119" y="209"/>
                </a:lnTo>
                <a:lnTo>
                  <a:pt x="190" y="169"/>
                </a:lnTo>
                <a:lnTo>
                  <a:pt x="149" y="201"/>
                </a:lnTo>
                <a:lnTo>
                  <a:pt x="167" y="190"/>
                </a:lnTo>
                <a:lnTo>
                  <a:pt x="158" y="197"/>
                </a:lnTo>
                <a:lnTo>
                  <a:pt x="162" y="194"/>
                </a:lnTo>
              </a:path>
            </a:pathLst>
          </a:custGeom>
          <a:noFill/>
          <a:ln w="3175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54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17A14FDC-5D88-44F0-B1C5-083F603678C4}"/>
              </a:ext>
            </a:extLst>
          </p:cNvPr>
          <p:cNvSpPr>
            <a:spLocks/>
          </p:cNvSpPr>
          <p:nvPr/>
        </p:nvSpPr>
        <p:spPr bwMode="auto">
          <a:xfrm>
            <a:off x="4681215" y="3674230"/>
            <a:ext cx="268288" cy="265113"/>
          </a:xfrm>
          <a:custGeom>
            <a:avLst/>
            <a:gdLst>
              <a:gd name="T0" fmla="*/ 40 w 169"/>
              <a:gd name="T1" fmla="*/ 12 h 167"/>
              <a:gd name="T2" fmla="*/ 44 w 169"/>
              <a:gd name="T3" fmla="*/ 9 h 167"/>
              <a:gd name="T4" fmla="*/ 22 w 169"/>
              <a:gd name="T5" fmla="*/ 27 h 167"/>
              <a:gd name="T6" fmla="*/ 67 w 169"/>
              <a:gd name="T7" fmla="*/ 1 h 167"/>
              <a:gd name="T8" fmla="*/ 7 w 169"/>
              <a:gd name="T9" fmla="*/ 50 h 167"/>
              <a:gd name="T10" fmla="*/ 93 w 169"/>
              <a:gd name="T11" fmla="*/ 0 h 167"/>
              <a:gd name="T12" fmla="*/ 4 w 169"/>
              <a:gd name="T13" fmla="*/ 57 h 167"/>
              <a:gd name="T14" fmla="*/ 102 w 169"/>
              <a:gd name="T15" fmla="*/ 1 h 167"/>
              <a:gd name="T16" fmla="*/ 0 w 169"/>
              <a:gd name="T17" fmla="*/ 73 h 167"/>
              <a:gd name="T18" fmla="*/ 117 w 169"/>
              <a:gd name="T19" fmla="*/ 7 h 167"/>
              <a:gd name="T20" fmla="*/ 0 w 169"/>
              <a:gd name="T21" fmla="*/ 80 h 167"/>
              <a:gd name="T22" fmla="*/ 123 w 169"/>
              <a:gd name="T23" fmla="*/ 9 h 167"/>
              <a:gd name="T24" fmla="*/ 0 w 169"/>
              <a:gd name="T25" fmla="*/ 81 h 167"/>
              <a:gd name="T26" fmla="*/ 125 w 169"/>
              <a:gd name="T27" fmla="*/ 9 h 167"/>
              <a:gd name="T28" fmla="*/ 0 w 169"/>
              <a:gd name="T29" fmla="*/ 87 h 167"/>
              <a:gd name="T30" fmla="*/ 129 w 169"/>
              <a:gd name="T31" fmla="*/ 12 h 167"/>
              <a:gd name="T32" fmla="*/ 0 w 169"/>
              <a:gd name="T33" fmla="*/ 90 h 167"/>
              <a:gd name="T34" fmla="*/ 132 w 169"/>
              <a:gd name="T35" fmla="*/ 15 h 167"/>
              <a:gd name="T36" fmla="*/ 0 w 169"/>
              <a:gd name="T37" fmla="*/ 90 h 167"/>
              <a:gd name="T38" fmla="*/ 132 w 169"/>
              <a:gd name="T39" fmla="*/ 15 h 167"/>
              <a:gd name="T40" fmla="*/ 0 w 169"/>
              <a:gd name="T41" fmla="*/ 90 h 167"/>
              <a:gd name="T42" fmla="*/ 132 w 169"/>
              <a:gd name="T43" fmla="*/ 15 h 167"/>
              <a:gd name="T44" fmla="*/ 2 w 169"/>
              <a:gd name="T45" fmla="*/ 103 h 167"/>
              <a:gd name="T46" fmla="*/ 141 w 169"/>
              <a:gd name="T47" fmla="*/ 23 h 167"/>
              <a:gd name="T48" fmla="*/ 4 w 169"/>
              <a:gd name="T49" fmla="*/ 109 h 167"/>
              <a:gd name="T50" fmla="*/ 147 w 169"/>
              <a:gd name="T51" fmla="*/ 27 h 167"/>
              <a:gd name="T52" fmla="*/ 7 w 169"/>
              <a:gd name="T53" fmla="*/ 118 h 167"/>
              <a:gd name="T54" fmla="*/ 152 w 169"/>
              <a:gd name="T55" fmla="*/ 34 h 167"/>
              <a:gd name="T56" fmla="*/ 13 w 169"/>
              <a:gd name="T57" fmla="*/ 128 h 167"/>
              <a:gd name="T58" fmla="*/ 159 w 169"/>
              <a:gd name="T59" fmla="*/ 43 h 167"/>
              <a:gd name="T60" fmla="*/ 18 w 169"/>
              <a:gd name="T61" fmla="*/ 136 h 167"/>
              <a:gd name="T62" fmla="*/ 163 w 169"/>
              <a:gd name="T63" fmla="*/ 53 h 167"/>
              <a:gd name="T64" fmla="*/ 24 w 169"/>
              <a:gd name="T65" fmla="*/ 141 h 167"/>
              <a:gd name="T66" fmla="*/ 166 w 169"/>
              <a:gd name="T67" fmla="*/ 60 h 167"/>
              <a:gd name="T68" fmla="*/ 25 w 169"/>
              <a:gd name="T69" fmla="*/ 144 h 167"/>
              <a:gd name="T70" fmla="*/ 166 w 169"/>
              <a:gd name="T71" fmla="*/ 64 h 167"/>
              <a:gd name="T72" fmla="*/ 28 w 169"/>
              <a:gd name="T73" fmla="*/ 147 h 167"/>
              <a:gd name="T74" fmla="*/ 167 w 169"/>
              <a:gd name="T75" fmla="*/ 66 h 167"/>
              <a:gd name="T76" fmla="*/ 32 w 169"/>
              <a:gd name="T77" fmla="*/ 149 h 167"/>
              <a:gd name="T78" fmla="*/ 169 w 169"/>
              <a:gd name="T79" fmla="*/ 72 h 167"/>
              <a:gd name="T80" fmla="*/ 36 w 169"/>
              <a:gd name="T81" fmla="*/ 152 h 167"/>
              <a:gd name="T82" fmla="*/ 169 w 169"/>
              <a:gd name="T83" fmla="*/ 76 h 167"/>
              <a:gd name="T84" fmla="*/ 37 w 169"/>
              <a:gd name="T85" fmla="*/ 153 h 167"/>
              <a:gd name="T86" fmla="*/ 169 w 169"/>
              <a:gd name="T87" fmla="*/ 77 h 167"/>
              <a:gd name="T88" fmla="*/ 44 w 169"/>
              <a:gd name="T89" fmla="*/ 157 h 167"/>
              <a:gd name="T90" fmla="*/ 169 w 169"/>
              <a:gd name="T91" fmla="*/ 87 h 167"/>
              <a:gd name="T92" fmla="*/ 48 w 169"/>
              <a:gd name="T93" fmla="*/ 159 h 167"/>
              <a:gd name="T94" fmla="*/ 169 w 169"/>
              <a:gd name="T95" fmla="*/ 90 h 167"/>
              <a:gd name="T96" fmla="*/ 48 w 169"/>
              <a:gd name="T97" fmla="*/ 160 h 167"/>
              <a:gd name="T98" fmla="*/ 169 w 169"/>
              <a:gd name="T99" fmla="*/ 91 h 167"/>
              <a:gd name="T100" fmla="*/ 65 w 169"/>
              <a:gd name="T101" fmla="*/ 166 h 167"/>
              <a:gd name="T102" fmla="*/ 166 w 169"/>
              <a:gd name="T103" fmla="*/ 107 h 167"/>
              <a:gd name="T104" fmla="*/ 77 w 169"/>
              <a:gd name="T105" fmla="*/ 167 h 167"/>
              <a:gd name="T106" fmla="*/ 162 w 169"/>
              <a:gd name="T107" fmla="*/ 118 h 167"/>
              <a:gd name="T108" fmla="*/ 102 w 169"/>
              <a:gd name="T109" fmla="*/ 166 h 167"/>
              <a:gd name="T110" fmla="*/ 147 w 169"/>
              <a:gd name="T111" fmla="*/ 140 h 167"/>
              <a:gd name="T112" fmla="*/ 125 w 169"/>
              <a:gd name="T113" fmla="*/ 157 h 167"/>
              <a:gd name="T114" fmla="*/ 129 w 169"/>
              <a:gd name="T115" fmla="*/ 15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9" h="167">
                <a:moveTo>
                  <a:pt x="40" y="12"/>
                </a:moveTo>
                <a:lnTo>
                  <a:pt x="44" y="9"/>
                </a:lnTo>
                <a:lnTo>
                  <a:pt x="22" y="27"/>
                </a:lnTo>
                <a:lnTo>
                  <a:pt x="67" y="1"/>
                </a:lnTo>
                <a:lnTo>
                  <a:pt x="7" y="50"/>
                </a:lnTo>
                <a:lnTo>
                  <a:pt x="93" y="0"/>
                </a:lnTo>
                <a:lnTo>
                  <a:pt x="4" y="57"/>
                </a:lnTo>
                <a:lnTo>
                  <a:pt x="102" y="1"/>
                </a:lnTo>
                <a:lnTo>
                  <a:pt x="0" y="73"/>
                </a:lnTo>
                <a:lnTo>
                  <a:pt x="117" y="7"/>
                </a:lnTo>
                <a:lnTo>
                  <a:pt x="0" y="80"/>
                </a:lnTo>
                <a:lnTo>
                  <a:pt x="123" y="9"/>
                </a:lnTo>
                <a:lnTo>
                  <a:pt x="0" y="81"/>
                </a:lnTo>
                <a:lnTo>
                  <a:pt x="125" y="9"/>
                </a:lnTo>
                <a:lnTo>
                  <a:pt x="0" y="87"/>
                </a:lnTo>
                <a:lnTo>
                  <a:pt x="129" y="12"/>
                </a:lnTo>
                <a:lnTo>
                  <a:pt x="0" y="90"/>
                </a:lnTo>
                <a:lnTo>
                  <a:pt x="132" y="15"/>
                </a:lnTo>
                <a:lnTo>
                  <a:pt x="0" y="90"/>
                </a:lnTo>
                <a:lnTo>
                  <a:pt x="132" y="15"/>
                </a:lnTo>
                <a:lnTo>
                  <a:pt x="0" y="90"/>
                </a:lnTo>
                <a:lnTo>
                  <a:pt x="132" y="15"/>
                </a:lnTo>
                <a:lnTo>
                  <a:pt x="2" y="103"/>
                </a:lnTo>
                <a:lnTo>
                  <a:pt x="141" y="23"/>
                </a:lnTo>
                <a:lnTo>
                  <a:pt x="4" y="109"/>
                </a:lnTo>
                <a:lnTo>
                  <a:pt x="147" y="27"/>
                </a:lnTo>
                <a:lnTo>
                  <a:pt x="7" y="118"/>
                </a:lnTo>
                <a:lnTo>
                  <a:pt x="152" y="34"/>
                </a:lnTo>
                <a:lnTo>
                  <a:pt x="13" y="128"/>
                </a:lnTo>
                <a:lnTo>
                  <a:pt x="159" y="43"/>
                </a:lnTo>
                <a:lnTo>
                  <a:pt x="18" y="136"/>
                </a:lnTo>
                <a:lnTo>
                  <a:pt x="163" y="53"/>
                </a:lnTo>
                <a:lnTo>
                  <a:pt x="24" y="141"/>
                </a:lnTo>
                <a:lnTo>
                  <a:pt x="166" y="60"/>
                </a:lnTo>
                <a:lnTo>
                  <a:pt x="25" y="144"/>
                </a:lnTo>
                <a:lnTo>
                  <a:pt x="166" y="64"/>
                </a:lnTo>
                <a:lnTo>
                  <a:pt x="28" y="147"/>
                </a:lnTo>
                <a:lnTo>
                  <a:pt x="167" y="66"/>
                </a:lnTo>
                <a:lnTo>
                  <a:pt x="32" y="149"/>
                </a:lnTo>
                <a:lnTo>
                  <a:pt x="169" y="72"/>
                </a:lnTo>
                <a:lnTo>
                  <a:pt x="36" y="152"/>
                </a:lnTo>
                <a:lnTo>
                  <a:pt x="169" y="76"/>
                </a:lnTo>
                <a:lnTo>
                  <a:pt x="37" y="153"/>
                </a:lnTo>
                <a:lnTo>
                  <a:pt x="169" y="77"/>
                </a:lnTo>
                <a:lnTo>
                  <a:pt x="44" y="157"/>
                </a:lnTo>
                <a:lnTo>
                  <a:pt x="169" y="87"/>
                </a:lnTo>
                <a:lnTo>
                  <a:pt x="48" y="159"/>
                </a:lnTo>
                <a:lnTo>
                  <a:pt x="169" y="90"/>
                </a:lnTo>
                <a:lnTo>
                  <a:pt x="48" y="160"/>
                </a:lnTo>
                <a:lnTo>
                  <a:pt x="169" y="91"/>
                </a:lnTo>
                <a:lnTo>
                  <a:pt x="65" y="166"/>
                </a:lnTo>
                <a:lnTo>
                  <a:pt x="166" y="107"/>
                </a:lnTo>
                <a:lnTo>
                  <a:pt x="77" y="167"/>
                </a:lnTo>
                <a:lnTo>
                  <a:pt x="162" y="118"/>
                </a:lnTo>
                <a:lnTo>
                  <a:pt x="102" y="166"/>
                </a:lnTo>
                <a:lnTo>
                  <a:pt x="147" y="140"/>
                </a:lnTo>
                <a:lnTo>
                  <a:pt x="125" y="157"/>
                </a:lnTo>
                <a:lnTo>
                  <a:pt x="129" y="155"/>
                </a:lnTo>
              </a:path>
            </a:pathLst>
          </a:custGeom>
          <a:noFill/>
          <a:ln w="3175" cap="rnd">
            <a:solidFill>
              <a:schemeClr val="accent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55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038337C9-DFFB-4367-90BB-3D89C216057A}"/>
              </a:ext>
            </a:extLst>
          </p:cNvPr>
          <p:cNvSpPr>
            <a:spLocks/>
          </p:cNvSpPr>
          <p:nvPr/>
        </p:nvSpPr>
        <p:spPr bwMode="auto">
          <a:xfrm>
            <a:off x="5125055" y="3941208"/>
            <a:ext cx="171450" cy="171450"/>
          </a:xfrm>
          <a:custGeom>
            <a:avLst/>
            <a:gdLst>
              <a:gd name="T0" fmla="*/ 25 w 108"/>
              <a:gd name="T1" fmla="*/ 8 h 108"/>
              <a:gd name="T2" fmla="*/ 32 w 108"/>
              <a:gd name="T3" fmla="*/ 4 h 108"/>
              <a:gd name="T4" fmla="*/ 15 w 108"/>
              <a:gd name="T5" fmla="*/ 17 h 108"/>
              <a:gd name="T6" fmla="*/ 43 w 108"/>
              <a:gd name="T7" fmla="*/ 2 h 108"/>
              <a:gd name="T8" fmla="*/ 4 w 108"/>
              <a:gd name="T9" fmla="*/ 32 h 108"/>
              <a:gd name="T10" fmla="*/ 59 w 108"/>
              <a:gd name="T11" fmla="*/ 0 h 108"/>
              <a:gd name="T12" fmla="*/ 2 w 108"/>
              <a:gd name="T13" fmla="*/ 41 h 108"/>
              <a:gd name="T14" fmla="*/ 70 w 108"/>
              <a:gd name="T15" fmla="*/ 2 h 108"/>
              <a:gd name="T16" fmla="*/ 0 w 108"/>
              <a:gd name="T17" fmla="*/ 57 h 108"/>
              <a:gd name="T18" fmla="*/ 84 w 108"/>
              <a:gd name="T19" fmla="*/ 8 h 108"/>
              <a:gd name="T20" fmla="*/ 0 w 108"/>
              <a:gd name="T21" fmla="*/ 60 h 108"/>
              <a:gd name="T22" fmla="*/ 86 w 108"/>
              <a:gd name="T23" fmla="*/ 10 h 108"/>
              <a:gd name="T24" fmla="*/ 3 w 108"/>
              <a:gd name="T25" fmla="*/ 71 h 108"/>
              <a:gd name="T26" fmla="*/ 95 w 108"/>
              <a:gd name="T27" fmla="*/ 18 h 108"/>
              <a:gd name="T28" fmla="*/ 3 w 108"/>
              <a:gd name="T29" fmla="*/ 72 h 108"/>
              <a:gd name="T30" fmla="*/ 96 w 108"/>
              <a:gd name="T31" fmla="*/ 19 h 108"/>
              <a:gd name="T32" fmla="*/ 10 w 108"/>
              <a:gd name="T33" fmla="*/ 85 h 108"/>
              <a:gd name="T34" fmla="*/ 103 w 108"/>
              <a:gd name="T35" fmla="*/ 30 h 108"/>
              <a:gd name="T36" fmla="*/ 14 w 108"/>
              <a:gd name="T37" fmla="*/ 91 h 108"/>
              <a:gd name="T38" fmla="*/ 106 w 108"/>
              <a:gd name="T39" fmla="*/ 38 h 108"/>
              <a:gd name="T40" fmla="*/ 17 w 108"/>
              <a:gd name="T41" fmla="*/ 93 h 108"/>
              <a:gd name="T42" fmla="*/ 107 w 108"/>
              <a:gd name="T43" fmla="*/ 41 h 108"/>
              <a:gd name="T44" fmla="*/ 26 w 108"/>
              <a:gd name="T45" fmla="*/ 99 h 108"/>
              <a:gd name="T46" fmla="*/ 108 w 108"/>
              <a:gd name="T47" fmla="*/ 53 h 108"/>
              <a:gd name="T48" fmla="*/ 29 w 108"/>
              <a:gd name="T49" fmla="*/ 102 h 108"/>
              <a:gd name="T50" fmla="*/ 108 w 108"/>
              <a:gd name="T51" fmla="*/ 56 h 108"/>
              <a:gd name="T52" fmla="*/ 33 w 108"/>
              <a:gd name="T53" fmla="*/ 104 h 108"/>
              <a:gd name="T54" fmla="*/ 108 w 108"/>
              <a:gd name="T55" fmla="*/ 61 h 108"/>
              <a:gd name="T56" fmla="*/ 34 w 108"/>
              <a:gd name="T57" fmla="*/ 105 h 108"/>
              <a:gd name="T58" fmla="*/ 108 w 108"/>
              <a:gd name="T59" fmla="*/ 63 h 108"/>
              <a:gd name="T60" fmla="*/ 45 w 108"/>
              <a:gd name="T61" fmla="*/ 108 h 108"/>
              <a:gd name="T62" fmla="*/ 106 w 108"/>
              <a:gd name="T63" fmla="*/ 72 h 108"/>
              <a:gd name="T64" fmla="*/ 56 w 108"/>
              <a:gd name="T65" fmla="*/ 108 h 108"/>
              <a:gd name="T66" fmla="*/ 100 w 108"/>
              <a:gd name="T67" fmla="*/ 83 h 108"/>
              <a:gd name="T68" fmla="*/ 77 w 108"/>
              <a:gd name="T69" fmla="*/ 104 h 108"/>
              <a:gd name="T70" fmla="*/ 82 w 108"/>
              <a:gd name="T71" fmla="*/ 9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108">
                <a:moveTo>
                  <a:pt x="25" y="8"/>
                </a:moveTo>
                <a:lnTo>
                  <a:pt x="32" y="4"/>
                </a:lnTo>
                <a:lnTo>
                  <a:pt x="15" y="17"/>
                </a:lnTo>
                <a:lnTo>
                  <a:pt x="43" y="2"/>
                </a:lnTo>
                <a:lnTo>
                  <a:pt x="4" y="32"/>
                </a:lnTo>
                <a:lnTo>
                  <a:pt x="59" y="0"/>
                </a:lnTo>
                <a:lnTo>
                  <a:pt x="2" y="41"/>
                </a:lnTo>
                <a:lnTo>
                  <a:pt x="70" y="2"/>
                </a:lnTo>
                <a:lnTo>
                  <a:pt x="0" y="57"/>
                </a:lnTo>
                <a:lnTo>
                  <a:pt x="84" y="8"/>
                </a:lnTo>
                <a:lnTo>
                  <a:pt x="0" y="60"/>
                </a:lnTo>
                <a:lnTo>
                  <a:pt x="86" y="10"/>
                </a:lnTo>
                <a:lnTo>
                  <a:pt x="3" y="71"/>
                </a:lnTo>
                <a:lnTo>
                  <a:pt x="95" y="18"/>
                </a:lnTo>
                <a:lnTo>
                  <a:pt x="3" y="72"/>
                </a:lnTo>
                <a:lnTo>
                  <a:pt x="96" y="19"/>
                </a:lnTo>
                <a:lnTo>
                  <a:pt x="10" y="85"/>
                </a:lnTo>
                <a:lnTo>
                  <a:pt x="103" y="30"/>
                </a:lnTo>
                <a:lnTo>
                  <a:pt x="14" y="91"/>
                </a:lnTo>
                <a:lnTo>
                  <a:pt x="106" y="38"/>
                </a:lnTo>
                <a:lnTo>
                  <a:pt x="17" y="93"/>
                </a:lnTo>
                <a:lnTo>
                  <a:pt x="107" y="41"/>
                </a:lnTo>
                <a:lnTo>
                  <a:pt x="26" y="99"/>
                </a:lnTo>
                <a:lnTo>
                  <a:pt x="108" y="53"/>
                </a:lnTo>
                <a:lnTo>
                  <a:pt x="29" y="102"/>
                </a:lnTo>
                <a:lnTo>
                  <a:pt x="108" y="56"/>
                </a:lnTo>
                <a:lnTo>
                  <a:pt x="33" y="104"/>
                </a:lnTo>
                <a:lnTo>
                  <a:pt x="108" y="61"/>
                </a:lnTo>
                <a:lnTo>
                  <a:pt x="34" y="105"/>
                </a:lnTo>
                <a:lnTo>
                  <a:pt x="108" y="63"/>
                </a:lnTo>
                <a:lnTo>
                  <a:pt x="45" y="108"/>
                </a:lnTo>
                <a:lnTo>
                  <a:pt x="106" y="72"/>
                </a:lnTo>
                <a:lnTo>
                  <a:pt x="56" y="108"/>
                </a:lnTo>
                <a:lnTo>
                  <a:pt x="100" y="83"/>
                </a:lnTo>
                <a:lnTo>
                  <a:pt x="77" y="104"/>
                </a:lnTo>
                <a:lnTo>
                  <a:pt x="82" y="99"/>
                </a:lnTo>
              </a:path>
            </a:pathLst>
          </a:custGeom>
          <a:noFill/>
          <a:ln w="3175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53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D444A7BD-AB1A-4BFB-A290-080ECFF11218}"/>
              </a:ext>
            </a:extLst>
          </p:cNvPr>
          <p:cNvSpPr>
            <a:spLocks/>
          </p:cNvSpPr>
          <p:nvPr/>
        </p:nvSpPr>
        <p:spPr bwMode="auto">
          <a:xfrm flipH="1">
            <a:off x="7011934" y="3292767"/>
            <a:ext cx="336550" cy="334963"/>
          </a:xfrm>
          <a:custGeom>
            <a:avLst/>
            <a:gdLst>
              <a:gd name="T0" fmla="*/ 51 w 212"/>
              <a:gd name="T1" fmla="*/ 16 h 211"/>
              <a:gd name="T2" fmla="*/ 55 w 212"/>
              <a:gd name="T3" fmla="*/ 14 h 211"/>
              <a:gd name="T4" fmla="*/ 19 w 212"/>
              <a:gd name="T5" fmla="*/ 46 h 211"/>
              <a:gd name="T6" fmla="*/ 99 w 212"/>
              <a:gd name="T7" fmla="*/ 0 h 211"/>
              <a:gd name="T8" fmla="*/ 14 w 212"/>
              <a:gd name="T9" fmla="*/ 53 h 211"/>
              <a:gd name="T10" fmla="*/ 107 w 212"/>
              <a:gd name="T11" fmla="*/ 0 h 211"/>
              <a:gd name="T12" fmla="*/ 7 w 212"/>
              <a:gd name="T13" fmla="*/ 68 h 211"/>
              <a:gd name="T14" fmla="*/ 122 w 212"/>
              <a:gd name="T15" fmla="*/ 1 h 211"/>
              <a:gd name="T16" fmla="*/ 6 w 212"/>
              <a:gd name="T17" fmla="*/ 75 h 211"/>
              <a:gd name="T18" fmla="*/ 129 w 212"/>
              <a:gd name="T19" fmla="*/ 3 h 211"/>
              <a:gd name="T20" fmla="*/ 3 w 212"/>
              <a:gd name="T21" fmla="*/ 82 h 211"/>
              <a:gd name="T22" fmla="*/ 136 w 212"/>
              <a:gd name="T23" fmla="*/ 4 h 211"/>
              <a:gd name="T24" fmla="*/ 2 w 212"/>
              <a:gd name="T25" fmla="*/ 87 h 211"/>
              <a:gd name="T26" fmla="*/ 143 w 212"/>
              <a:gd name="T27" fmla="*/ 7 h 211"/>
              <a:gd name="T28" fmla="*/ 2 w 212"/>
              <a:gd name="T29" fmla="*/ 91 h 211"/>
              <a:gd name="T30" fmla="*/ 147 w 212"/>
              <a:gd name="T31" fmla="*/ 8 h 211"/>
              <a:gd name="T32" fmla="*/ 0 w 212"/>
              <a:gd name="T33" fmla="*/ 106 h 211"/>
              <a:gd name="T34" fmla="*/ 160 w 212"/>
              <a:gd name="T35" fmla="*/ 15 h 211"/>
              <a:gd name="T36" fmla="*/ 2 w 212"/>
              <a:gd name="T37" fmla="*/ 120 h 211"/>
              <a:gd name="T38" fmla="*/ 171 w 212"/>
              <a:gd name="T39" fmla="*/ 22 h 211"/>
              <a:gd name="T40" fmla="*/ 2 w 212"/>
              <a:gd name="T41" fmla="*/ 124 h 211"/>
              <a:gd name="T42" fmla="*/ 174 w 212"/>
              <a:gd name="T43" fmla="*/ 25 h 211"/>
              <a:gd name="T44" fmla="*/ 4 w 212"/>
              <a:gd name="T45" fmla="*/ 135 h 211"/>
              <a:gd name="T46" fmla="*/ 182 w 212"/>
              <a:gd name="T47" fmla="*/ 33 h 211"/>
              <a:gd name="T48" fmla="*/ 4 w 212"/>
              <a:gd name="T49" fmla="*/ 135 h 211"/>
              <a:gd name="T50" fmla="*/ 182 w 212"/>
              <a:gd name="T51" fmla="*/ 33 h 211"/>
              <a:gd name="T52" fmla="*/ 7 w 212"/>
              <a:gd name="T53" fmla="*/ 143 h 211"/>
              <a:gd name="T54" fmla="*/ 188 w 212"/>
              <a:gd name="T55" fmla="*/ 38 h 211"/>
              <a:gd name="T56" fmla="*/ 10 w 212"/>
              <a:gd name="T57" fmla="*/ 148 h 211"/>
              <a:gd name="T58" fmla="*/ 192 w 212"/>
              <a:gd name="T59" fmla="*/ 44 h 211"/>
              <a:gd name="T60" fmla="*/ 11 w 212"/>
              <a:gd name="T61" fmla="*/ 152 h 211"/>
              <a:gd name="T62" fmla="*/ 194 w 212"/>
              <a:gd name="T63" fmla="*/ 48 h 211"/>
              <a:gd name="T64" fmla="*/ 18 w 212"/>
              <a:gd name="T65" fmla="*/ 163 h 211"/>
              <a:gd name="T66" fmla="*/ 200 w 212"/>
              <a:gd name="T67" fmla="*/ 59 h 211"/>
              <a:gd name="T68" fmla="*/ 24 w 212"/>
              <a:gd name="T69" fmla="*/ 171 h 211"/>
              <a:gd name="T70" fmla="*/ 205 w 212"/>
              <a:gd name="T71" fmla="*/ 68 h 211"/>
              <a:gd name="T72" fmla="*/ 28 w 212"/>
              <a:gd name="T73" fmla="*/ 177 h 211"/>
              <a:gd name="T74" fmla="*/ 207 w 212"/>
              <a:gd name="T75" fmla="*/ 73 h 211"/>
              <a:gd name="T76" fmla="*/ 39 w 212"/>
              <a:gd name="T77" fmla="*/ 186 h 211"/>
              <a:gd name="T78" fmla="*/ 211 w 212"/>
              <a:gd name="T79" fmla="*/ 87 h 211"/>
              <a:gd name="T80" fmla="*/ 41 w 212"/>
              <a:gd name="T81" fmla="*/ 189 h 211"/>
              <a:gd name="T82" fmla="*/ 211 w 212"/>
              <a:gd name="T83" fmla="*/ 91 h 211"/>
              <a:gd name="T84" fmla="*/ 54 w 212"/>
              <a:gd name="T85" fmla="*/ 197 h 211"/>
              <a:gd name="T86" fmla="*/ 212 w 212"/>
              <a:gd name="T87" fmla="*/ 105 h 211"/>
              <a:gd name="T88" fmla="*/ 63 w 212"/>
              <a:gd name="T89" fmla="*/ 201 h 211"/>
              <a:gd name="T90" fmla="*/ 211 w 212"/>
              <a:gd name="T91" fmla="*/ 116 h 211"/>
              <a:gd name="T92" fmla="*/ 78 w 212"/>
              <a:gd name="T93" fmla="*/ 207 h 211"/>
              <a:gd name="T94" fmla="*/ 208 w 212"/>
              <a:gd name="T95" fmla="*/ 132 h 211"/>
              <a:gd name="T96" fmla="*/ 93 w 212"/>
              <a:gd name="T97" fmla="*/ 209 h 211"/>
              <a:gd name="T98" fmla="*/ 204 w 212"/>
              <a:gd name="T99" fmla="*/ 145 h 211"/>
              <a:gd name="T100" fmla="*/ 110 w 212"/>
              <a:gd name="T101" fmla="*/ 211 h 211"/>
              <a:gd name="T102" fmla="*/ 196 w 212"/>
              <a:gd name="T103" fmla="*/ 160 h 211"/>
              <a:gd name="T104" fmla="*/ 119 w 212"/>
              <a:gd name="T105" fmla="*/ 209 h 211"/>
              <a:gd name="T106" fmla="*/ 190 w 212"/>
              <a:gd name="T107" fmla="*/ 169 h 211"/>
              <a:gd name="T108" fmla="*/ 149 w 212"/>
              <a:gd name="T109" fmla="*/ 201 h 211"/>
              <a:gd name="T110" fmla="*/ 167 w 212"/>
              <a:gd name="T111" fmla="*/ 190 h 211"/>
              <a:gd name="T112" fmla="*/ 158 w 212"/>
              <a:gd name="T113" fmla="*/ 197 h 211"/>
              <a:gd name="T114" fmla="*/ 162 w 212"/>
              <a:gd name="T115" fmla="*/ 194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2" h="211">
                <a:moveTo>
                  <a:pt x="51" y="16"/>
                </a:moveTo>
                <a:lnTo>
                  <a:pt x="55" y="14"/>
                </a:lnTo>
                <a:lnTo>
                  <a:pt x="19" y="46"/>
                </a:lnTo>
                <a:lnTo>
                  <a:pt x="99" y="0"/>
                </a:lnTo>
                <a:lnTo>
                  <a:pt x="14" y="53"/>
                </a:lnTo>
                <a:lnTo>
                  <a:pt x="107" y="0"/>
                </a:lnTo>
                <a:lnTo>
                  <a:pt x="7" y="68"/>
                </a:lnTo>
                <a:lnTo>
                  <a:pt x="122" y="1"/>
                </a:lnTo>
                <a:lnTo>
                  <a:pt x="6" y="75"/>
                </a:lnTo>
                <a:lnTo>
                  <a:pt x="129" y="3"/>
                </a:lnTo>
                <a:lnTo>
                  <a:pt x="3" y="82"/>
                </a:lnTo>
                <a:lnTo>
                  <a:pt x="136" y="4"/>
                </a:lnTo>
                <a:lnTo>
                  <a:pt x="2" y="87"/>
                </a:lnTo>
                <a:lnTo>
                  <a:pt x="143" y="7"/>
                </a:lnTo>
                <a:lnTo>
                  <a:pt x="2" y="91"/>
                </a:lnTo>
                <a:lnTo>
                  <a:pt x="147" y="8"/>
                </a:lnTo>
                <a:lnTo>
                  <a:pt x="0" y="106"/>
                </a:lnTo>
                <a:lnTo>
                  <a:pt x="160" y="15"/>
                </a:lnTo>
                <a:lnTo>
                  <a:pt x="2" y="120"/>
                </a:lnTo>
                <a:lnTo>
                  <a:pt x="171" y="22"/>
                </a:lnTo>
                <a:lnTo>
                  <a:pt x="2" y="124"/>
                </a:lnTo>
                <a:lnTo>
                  <a:pt x="174" y="25"/>
                </a:lnTo>
                <a:lnTo>
                  <a:pt x="4" y="135"/>
                </a:lnTo>
                <a:lnTo>
                  <a:pt x="182" y="33"/>
                </a:lnTo>
                <a:lnTo>
                  <a:pt x="4" y="135"/>
                </a:lnTo>
                <a:lnTo>
                  <a:pt x="182" y="33"/>
                </a:lnTo>
                <a:lnTo>
                  <a:pt x="7" y="143"/>
                </a:lnTo>
                <a:lnTo>
                  <a:pt x="188" y="38"/>
                </a:lnTo>
                <a:lnTo>
                  <a:pt x="10" y="148"/>
                </a:lnTo>
                <a:lnTo>
                  <a:pt x="192" y="44"/>
                </a:lnTo>
                <a:lnTo>
                  <a:pt x="11" y="152"/>
                </a:lnTo>
                <a:lnTo>
                  <a:pt x="194" y="48"/>
                </a:lnTo>
                <a:lnTo>
                  <a:pt x="18" y="163"/>
                </a:lnTo>
                <a:lnTo>
                  <a:pt x="200" y="59"/>
                </a:lnTo>
                <a:lnTo>
                  <a:pt x="24" y="171"/>
                </a:lnTo>
                <a:lnTo>
                  <a:pt x="205" y="68"/>
                </a:lnTo>
                <a:lnTo>
                  <a:pt x="28" y="177"/>
                </a:lnTo>
                <a:lnTo>
                  <a:pt x="207" y="73"/>
                </a:lnTo>
                <a:lnTo>
                  <a:pt x="39" y="186"/>
                </a:lnTo>
                <a:lnTo>
                  <a:pt x="211" y="87"/>
                </a:lnTo>
                <a:lnTo>
                  <a:pt x="41" y="189"/>
                </a:lnTo>
                <a:lnTo>
                  <a:pt x="211" y="91"/>
                </a:lnTo>
                <a:lnTo>
                  <a:pt x="54" y="197"/>
                </a:lnTo>
                <a:lnTo>
                  <a:pt x="212" y="105"/>
                </a:lnTo>
                <a:lnTo>
                  <a:pt x="63" y="201"/>
                </a:lnTo>
                <a:lnTo>
                  <a:pt x="211" y="116"/>
                </a:lnTo>
                <a:lnTo>
                  <a:pt x="78" y="207"/>
                </a:lnTo>
                <a:lnTo>
                  <a:pt x="208" y="132"/>
                </a:lnTo>
                <a:lnTo>
                  <a:pt x="93" y="209"/>
                </a:lnTo>
                <a:lnTo>
                  <a:pt x="204" y="145"/>
                </a:lnTo>
                <a:lnTo>
                  <a:pt x="110" y="211"/>
                </a:lnTo>
                <a:lnTo>
                  <a:pt x="196" y="160"/>
                </a:lnTo>
                <a:lnTo>
                  <a:pt x="119" y="209"/>
                </a:lnTo>
                <a:lnTo>
                  <a:pt x="190" y="169"/>
                </a:lnTo>
                <a:lnTo>
                  <a:pt x="149" y="201"/>
                </a:lnTo>
                <a:lnTo>
                  <a:pt x="167" y="190"/>
                </a:lnTo>
                <a:lnTo>
                  <a:pt x="158" y="197"/>
                </a:lnTo>
                <a:lnTo>
                  <a:pt x="162" y="194"/>
                </a:lnTo>
              </a:path>
            </a:pathLst>
          </a:custGeom>
          <a:noFill/>
          <a:ln w="31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54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5113FE72-05CF-4299-90C1-542E3D9FD9DA}"/>
              </a:ext>
            </a:extLst>
          </p:cNvPr>
          <p:cNvSpPr>
            <a:spLocks/>
          </p:cNvSpPr>
          <p:nvPr/>
        </p:nvSpPr>
        <p:spPr bwMode="auto">
          <a:xfrm flipH="1">
            <a:off x="6573032" y="3481550"/>
            <a:ext cx="268288" cy="265113"/>
          </a:xfrm>
          <a:custGeom>
            <a:avLst/>
            <a:gdLst>
              <a:gd name="T0" fmla="*/ 40 w 169"/>
              <a:gd name="T1" fmla="*/ 12 h 167"/>
              <a:gd name="T2" fmla="*/ 44 w 169"/>
              <a:gd name="T3" fmla="*/ 9 h 167"/>
              <a:gd name="T4" fmla="*/ 22 w 169"/>
              <a:gd name="T5" fmla="*/ 27 h 167"/>
              <a:gd name="T6" fmla="*/ 67 w 169"/>
              <a:gd name="T7" fmla="*/ 1 h 167"/>
              <a:gd name="T8" fmla="*/ 7 w 169"/>
              <a:gd name="T9" fmla="*/ 50 h 167"/>
              <a:gd name="T10" fmla="*/ 93 w 169"/>
              <a:gd name="T11" fmla="*/ 0 h 167"/>
              <a:gd name="T12" fmla="*/ 4 w 169"/>
              <a:gd name="T13" fmla="*/ 57 h 167"/>
              <a:gd name="T14" fmla="*/ 102 w 169"/>
              <a:gd name="T15" fmla="*/ 1 h 167"/>
              <a:gd name="T16" fmla="*/ 0 w 169"/>
              <a:gd name="T17" fmla="*/ 73 h 167"/>
              <a:gd name="T18" fmla="*/ 117 w 169"/>
              <a:gd name="T19" fmla="*/ 7 h 167"/>
              <a:gd name="T20" fmla="*/ 0 w 169"/>
              <a:gd name="T21" fmla="*/ 80 h 167"/>
              <a:gd name="T22" fmla="*/ 123 w 169"/>
              <a:gd name="T23" fmla="*/ 9 h 167"/>
              <a:gd name="T24" fmla="*/ 0 w 169"/>
              <a:gd name="T25" fmla="*/ 81 h 167"/>
              <a:gd name="T26" fmla="*/ 125 w 169"/>
              <a:gd name="T27" fmla="*/ 9 h 167"/>
              <a:gd name="T28" fmla="*/ 0 w 169"/>
              <a:gd name="T29" fmla="*/ 87 h 167"/>
              <a:gd name="T30" fmla="*/ 129 w 169"/>
              <a:gd name="T31" fmla="*/ 12 h 167"/>
              <a:gd name="T32" fmla="*/ 0 w 169"/>
              <a:gd name="T33" fmla="*/ 90 h 167"/>
              <a:gd name="T34" fmla="*/ 132 w 169"/>
              <a:gd name="T35" fmla="*/ 15 h 167"/>
              <a:gd name="T36" fmla="*/ 0 w 169"/>
              <a:gd name="T37" fmla="*/ 90 h 167"/>
              <a:gd name="T38" fmla="*/ 132 w 169"/>
              <a:gd name="T39" fmla="*/ 15 h 167"/>
              <a:gd name="T40" fmla="*/ 0 w 169"/>
              <a:gd name="T41" fmla="*/ 90 h 167"/>
              <a:gd name="T42" fmla="*/ 132 w 169"/>
              <a:gd name="T43" fmla="*/ 15 h 167"/>
              <a:gd name="T44" fmla="*/ 2 w 169"/>
              <a:gd name="T45" fmla="*/ 103 h 167"/>
              <a:gd name="T46" fmla="*/ 141 w 169"/>
              <a:gd name="T47" fmla="*/ 23 h 167"/>
              <a:gd name="T48" fmla="*/ 4 w 169"/>
              <a:gd name="T49" fmla="*/ 109 h 167"/>
              <a:gd name="T50" fmla="*/ 147 w 169"/>
              <a:gd name="T51" fmla="*/ 27 h 167"/>
              <a:gd name="T52" fmla="*/ 7 w 169"/>
              <a:gd name="T53" fmla="*/ 118 h 167"/>
              <a:gd name="T54" fmla="*/ 152 w 169"/>
              <a:gd name="T55" fmla="*/ 34 h 167"/>
              <a:gd name="T56" fmla="*/ 13 w 169"/>
              <a:gd name="T57" fmla="*/ 128 h 167"/>
              <a:gd name="T58" fmla="*/ 159 w 169"/>
              <a:gd name="T59" fmla="*/ 43 h 167"/>
              <a:gd name="T60" fmla="*/ 18 w 169"/>
              <a:gd name="T61" fmla="*/ 136 h 167"/>
              <a:gd name="T62" fmla="*/ 163 w 169"/>
              <a:gd name="T63" fmla="*/ 53 h 167"/>
              <a:gd name="T64" fmla="*/ 24 w 169"/>
              <a:gd name="T65" fmla="*/ 141 h 167"/>
              <a:gd name="T66" fmla="*/ 166 w 169"/>
              <a:gd name="T67" fmla="*/ 60 h 167"/>
              <a:gd name="T68" fmla="*/ 25 w 169"/>
              <a:gd name="T69" fmla="*/ 144 h 167"/>
              <a:gd name="T70" fmla="*/ 166 w 169"/>
              <a:gd name="T71" fmla="*/ 64 h 167"/>
              <a:gd name="T72" fmla="*/ 28 w 169"/>
              <a:gd name="T73" fmla="*/ 147 h 167"/>
              <a:gd name="T74" fmla="*/ 167 w 169"/>
              <a:gd name="T75" fmla="*/ 66 h 167"/>
              <a:gd name="T76" fmla="*/ 32 w 169"/>
              <a:gd name="T77" fmla="*/ 149 h 167"/>
              <a:gd name="T78" fmla="*/ 169 w 169"/>
              <a:gd name="T79" fmla="*/ 72 h 167"/>
              <a:gd name="T80" fmla="*/ 36 w 169"/>
              <a:gd name="T81" fmla="*/ 152 h 167"/>
              <a:gd name="T82" fmla="*/ 169 w 169"/>
              <a:gd name="T83" fmla="*/ 76 h 167"/>
              <a:gd name="T84" fmla="*/ 37 w 169"/>
              <a:gd name="T85" fmla="*/ 153 h 167"/>
              <a:gd name="T86" fmla="*/ 169 w 169"/>
              <a:gd name="T87" fmla="*/ 77 h 167"/>
              <a:gd name="T88" fmla="*/ 44 w 169"/>
              <a:gd name="T89" fmla="*/ 157 h 167"/>
              <a:gd name="T90" fmla="*/ 169 w 169"/>
              <a:gd name="T91" fmla="*/ 87 h 167"/>
              <a:gd name="T92" fmla="*/ 48 w 169"/>
              <a:gd name="T93" fmla="*/ 159 h 167"/>
              <a:gd name="T94" fmla="*/ 169 w 169"/>
              <a:gd name="T95" fmla="*/ 90 h 167"/>
              <a:gd name="T96" fmla="*/ 48 w 169"/>
              <a:gd name="T97" fmla="*/ 160 h 167"/>
              <a:gd name="T98" fmla="*/ 169 w 169"/>
              <a:gd name="T99" fmla="*/ 91 h 167"/>
              <a:gd name="T100" fmla="*/ 65 w 169"/>
              <a:gd name="T101" fmla="*/ 166 h 167"/>
              <a:gd name="T102" fmla="*/ 166 w 169"/>
              <a:gd name="T103" fmla="*/ 107 h 167"/>
              <a:gd name="T104" fmla="*/ 77 w 169"/>
              <a:gd name="T105" fmla="*/ 167 h 167"/>
              <a:gd name="T106" fmla="*/ 162 w 169"/>
              <a:gd name="T107" fmla="*/ 118 h 167"/>
              <a:gd name="T108" fmla="*/ 102 w 169"/>
              <a:gd name="T109" fmla="*/ 166 h 167"/>
              <a:gd name="T110" fmla="*/ 147 w 169"/>
              <a:gd name="T111" fmla="*/ 140 h 167"/>
              <a:gd name="T112" fmla="*/ 125 w 169"/>
              <a:gd name="T113" fmla="*/ 157 h 167"/>
              <a:gd name="T114" fmla="*/ 129 w 169"/>
              <a:gd name="T115" fmla="*/ 15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9" h="167">
                <a:moveTo>
                  <a:pt x="40" y="12"/>
                </a:moveTo>
                <a:lnTo>
                  <a:pt x="44" y="9"/>
                </a:lnTo>
                <a:lnTo>
                  <a:pt x="22" y="27"/>
                </a:lnTo>
                <a:lnTo>
                  <a:pt x="67" y="1"/>
                </a:lnTo>
                <a:lnTo>
                  <a:pt x="7" y="50"/>
                </a:lnTo>
                <a:lnTo>
                  <a:pt x="93" y="0"/>
                </a:lnTo>
                <a:lnTo>
                  <a:pt x="4" y="57"/>
                </a:lnTo>
                <a:lnTo>
                  <a:pt x="102" y="1"/>
                </a:lnTo>
                <a:lnTo>
                  <a:pt x="0" y="73"/>
                </a:lnTo>
                <a:lnTo>
                  <a:pt x="117" y="7"/>
                </a:lnTo>
                <a:lnTo>
                  <a:pt x="0" y="80"/>
                </a:lnTo>
                <a:lnTo>
                  <a:pt x="123" y="9"/>
                </a:lnTo>
                <a:lnTo>
                  <a:pt x="0" y="81"/>
                </a:lnTo>
                <a:lnTo>
                  <a:pt x="125" y="9"/>
                </a:lnTo>
                <a:lnTo>
                  <a:pt x="0" y="87"/>
                </a:lnTo>
                <a:lnTo>
                  <a:pt x="129" y="12"/>
                </a:lnTo>
                <a:lnTo>
                  <a:pt x="0" y="90"/>
                </a:lnTo>
                <a:lnTo>
                  <a:pt x="132" y="15"/>
                </a:lnTo>
                <a:lnTo>
                  <a:pt x="0" y="90"/>
                </a:lnTo>
                <a:lnTo>
                  <a:pt x="132" y="15"/>
                </a:lnTo>
                <a:lnTo>
                  <a:pt x="0" y="90"/>
                </a:lnTo>
                <a:lnTo>
                  <a:pt x="132" y="15"/>
                </a:lnTo>
                <a:lnTo>
                  <a:pt x="2" y="103"/>
                </a:lnTo>
                <a:lnTo>
                  <a:pt x="141" y="23"/>
                </a:lnTo>
                <a:lnTo>
                  <a:pt x="4" y="109"/>
                </a:lnTo>
                <a:lnTo>
                  <a:pt x="147" y="27"/>
                </a:lnTo>
                <a:lnTo>
                  <a:pt x="7" y="118"/>
                </a:lnTo>
                <a:lnTo>
                  <a:pt x="152" y="34"/>
                </a:lnTo>
                <a:lnTo>
                  <a:pt x="13" y="128"/>
                </a:lnTo>
                <a:lnTo>
                  <a:pt x="159" y="43"/>
                </a:lnTo>
                <a:lnTo>
                  <a:pt x="18" y="136"/>
                </a:lnTo>
                <a:lnTo>
                  <a:pt x="163" y="53"/>
                </a:lnTo>
                <a:lnTo>
                  <a:pt x="24" y="141"/>
                </a:lnTo>
                <a:lnTo>
                  <a:pt x="166" y="60"/>
                </a:lnTo>
                <a:lnTo>
                  <a:pt x="25" y="144"/>
                </a:lnTo>
                <a:lnTo>
                  <a:pt x="166" y="64"/>
                </a:lnTo>
                <a:lnTo>
                  <a:pt x="28" y="147"/>
                </a:lnTo>
                <a:lnTo>
                  <a:pt x="167" y="66"/>
                </a:lnTo>
                <a:lnTo>
                  <a:pt x="32" y="149"/>
                </a:lnTo>
                <a:lnTo>
                  <a:pt x="169" y="72"/>
                </a:lnTo>
                <a:lnTo>
                  <a:pt x="36" y="152"/>
                </a:lnTo>
                <a:lnTo>
                  <a:pt x="169" y="76"/>
                </a:lnTo>
                <a:lnTo>
                  <a:pt x="37" y="153"/>
                </a:lnTo>
                <a:lnTo>
                  <a:pt x="169" y="77"/>
                </a:lnTo>
                <a:lnTo>
                  <a:pt x="44" y="157"/>
                </a:lnTo>
                <a:lnTo>
                  <a:pt x="169" y="87"/>
                </a:lnTo>
                <a:lnTo>
                  <a:pt x="48" y="159"/>
                </a:lnTo>
                <a:lnTo>
                  <a:pt x="169" y="90"/>
                </a:lnTo>
                <a:lnTo>
                  <a:pt x="48" y="160"/>
                </a:lnTo>
                <a:lnTo>
                  <a:pt x="169" y="91"/>
                </a:lnTo>
                <a:lnTo>
                  <a:pt x="65" y="166"/>
                </a:lnTo>
                <a:lnTo>
                  <a:pt x="166" y="107"/>
                </a:lnTo>
                <a:lnTo>
                  <a:pt x="77" y="167"/>
                </a:lnTo>
                <a:lnTo>
                  <a:pt x="162" y="118"/>
                </a:lnTo>
                <a:lnTo>
                  <a:pt x="102" y="166"/>
                </a:lnTo>
                <a:lnTo>
                  <a:pt x="147" y="140"/>
                </a:lnTo>
                <a:lnTo>
                  <a:pt x="125" y="157"/>
                </a:lnTo>
                <a:lnTo>
                  <a:pt x="129" y="155"/>
                </a:lnTo>
              </a:path>
            </a:pathLst>
          </a:custGeom>
          <a:noFill/>
          <a:ln w="3175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55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84406C1E-FAD3-4883-A562-AE21560B7713}"/>
              </a:ext>
            </a:extLst>
          </p:cNvPr>
          <p:cNvSpPr>
            <a:spLocks/>
          </p:cNvSpPr>
          <p:nvPr/>
        </p:nvSpPr>
        <p:spPr bwMode="auto">
          <a:xfrm flipH="1">
            <a:off x="6250557" y="3767893"/>
            <a:ext cx="171450" cy="171450"/>
          </a:xfrm>
          <a:custGeom>
            <a:avLst/>
            <a:gdLst>
              <a:gd name="T0" fmla="*/ 25 w 108"/>
              <a:gd name="T1" fmla="*/ 8 h 108"/>
              <a:gd name="T2" fmla="*/ 32 w 108"/>
              <a:gd name="T3" fmla="*/ 4 h 108"/>
              <a:gd name="T4" fmla="*/ 15 w 108"/>
              <a:gd name="T5" fmla="*/ 17 h 108"/>
              <a:gd name="T6" fmla="*/ 43 w 108"/>
              <a:gd name="T7" fmla="*/ 2 h 108"/>
              <a:gd name="T8" fmla="*/ 4 w 108"/>
              <a:gd name="T9" fmla="*/ 32 h 108"/>
              <a:gd name="T10" fmla="*/ 59 w 108"/>
              <a:gd name="T11" fmla="*/ 0 h 108"/>
              <a:gd name="T12" fmla="*/ 2 w 108"/>
              <a:gd name="T13" fmla="*/ 41 h 108"/>
              <a:gd name="T14" fmla="*/ 70 w 108"/>
              <a:gd name="T15" fmla="*/ 2 h 108"/>
              <a:gd name="T16" fmla="*/ 0 w 108"/>
              <a:gd name="T17" fmla="*/ 57 h 108"/>
              <a:gd name="T18" fmla="*/ 84 w 108"/>
              <a:gd name="T19" fmla="*/ 8 h 108"/>
              <a:gd name="T20" fmla="*/ 0 w 108"/>
              <a:gd name="T21" fmla="*/ 60 h 108"/>
              <a:gd name="T22" fmla="*/ 86 w 108"/>
              <a:gd name="T23" fmla="*/ 10 h 108"/>
              <a:gd name="T24" fmla="*/ 3 w 108"/>
              <a:gd name="T25" fmla="*/ 71 h 108"/>
              <a:gd name="T26" fmla="*/ 95 w 108"/>
              <a:gd name="T27" fmla="*/ 18 h 108"/>
              <a:gd name="T28" fmla="*/ 3 w 108"/>
              <a:gd name="T29" fmla="*/ 72 h 108"/>
              <a:gd name="T30" fmla="*/ 96 w 108"/>
              <a:gd name="T31" fmla="*/ 19 h 108"/>
              <a:gd name="T32" fmla="*/ 10 w 108"/>
              <a:gd name="T33" fmla="*/ 85 h 108"/>
              <a:gd name="T34" fmla="*/ 103 w 108"/>
              <a:gd name="T35" fmla="*/ 30 h 108"/>
              <a:gd name="T36" fmla="*/ 14 w 108"/>
              <a:gd name="T37" fmla="*/ 91 h 108"/>
              <a:gd name="T38" fmla="*/ 106 w 108"/>
              <a:gd name="T39" fmla="*/ 38 h 108"/>
              <a:gd name="T40" fmla="*/ 17 w 108"/>
              <a:gd name="T41" fmla="*/ 93 h 108"/>
              <a:gd name="T42" fmla="*/ 107 w 108"/>
              <a:gd name="T43" fmla="*/ 41 h 108"/>
              <a:gd name="T44" fmla="*/ 26 w 108"/>
              <a:gd name="T45" fmla="*/ 99 h 108"/>
              <a:gd name="T46" fmla="*/ 108 w 108"/>
              <a:gd name="T47" fmla="*/ 53 h 108"/>
              <a:gd name="T48" fmla="*/ 29 w 108"/>
              <a:gd name="T49" fmla="*/ 102 h 108"/>
              <a:gd name="T50" fmla="*/ 108 w 108"/>
              <a:gd name="T51" fmla="*/ 56 h 108"/>
              <a:gd name="T52" fmla="*/ 33 w 108"/>
              <a:gd name="T53" fmla="*/ 104 h 108"/>
              <a:gd name="T54" fmla="*/ 108 w 108"/>
              <a:gd name="T55" fmla="*/ 61 h 108"/>
              <a:gd name="T56" fmla="*/ 34 w 108"/>
              <a:gd name="T57" fmla="*/ 105 h 108"/>
              <a:gd name="T58" fmla="*/ 108 w 108"/>
              <a:gd name="T59" fmla="*/ 63 h 108"/>
              <a:gd name="T60" fmla="*/ 45 w 108"/>
              <a:gd name="T61" fmla="*/ 108 h 108"/>
              <a:gd name="T62" fmla="*/ 106 w 108"/>
              <a:gd name="T63" fmla="*/ 72 h 108"/>
              <a:gd name="T64" fmla="*/ 56 w 108"/>
              <a:gd name="T65" fmla="*/ 108 h 108"/>
              <a:gd name="T66" fmla="*/ 100 w 108"/>
              <a:gd name="T67" fmla="*/ 83 h 108"/>
              <a:gd name="T68" fmla="*/ 77 w 108"/>
              <a:gd name="T69" fmla="*/ 104 h 108"/>
              <a:gd name="T70" fmla="*/ 82 w 108"/>
              <a:gd name="T71" fmla="*/ 9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108">
                <a:moveTo>
                  <a:pt x="25" y="8"/>
                </a:moveTo>
                <a:lnTo>
                  <a:pt x="32" y="4"/>
                </a:lnTo>
                <a:lnTo>
                  <a:pt x="15" y="17"/>
                </a:lnTo>
                <a:lnTo>
                  <a:pt x="43" y="2"/>
                </a:lnTo>
                <a:lnTo>
                  <a:pt x="4" y="32"/>
                </a:lnTo>
                <a:lnTo>
                  <a:pt x="59" y="0"/>
                </a:lnTo>
                <a:lnTo>
                  <a:pt x="2" y="41"/>
                </a:lnTo>
                <a:lnTo>
                  <a:pt x="70" y="2"/>
                </a:lnTo>
                <a:lnTo>
                  <a:pt x="0" y="57"/>
                </a:lnTo>
                <a:lnTo>
                  <a:pt x="84" y="8"/>
                </a:lnTo>
                <a:lnTo>
                  <a:pt x="0" y="60"/>
                </a:lnTo>
                <a:lnTo>
                  <a:pt x="86" y="10"/>
                </a:lnTo>
                <a:lnTo>
                  <a:pt x="3" y="71"/>
                </a:lnTo>
                <a:lnTo>
                  <a:pt x="95" y="18"/>
                </a:lnTo>
                <a:lnTo>
                  <a:pt x="3" y="72"/>
                </a:lnTo>
                <a:lnTo>
                  <a:pt x="96" y="19"/>
                </a:lnTo>
                <a:lnTo>
                  <a:pt x="10" y="85"/>
                </a:lnTo>
                <a:lnTo>
                  <a:pt x="103" y="30"/>
                </a:lnTo>
                <a:lnTo>
                  <a:pt x="14" y="91"/>
                </a:lnTo>
                <a:lnTo>
                  <a:pt x="106" y="38"/>
                </a:lnTo>
                <a:lnTo>
                  <a:pt x="17" y="93"/>
                </a:lnTo>
                <a:lnTo>
                  <a:pt x="107" y="41"/>
                </a:lnTo>
                <a:lnTo>
                  <a:pt x="26" y="99"/>
                </a:lnTo>
                <a:lnTo>
                  <a:pt x="108" y="53"/>
                </a:lnTo>
                <a:lnTo>
                  <a:pt x="29" y="102"/>
                </a:lnTo>
                <a:lnTo>
                  <a:pt x="108" y="56"/>
                </a:lnTo>
                <a:lnTo>
                  <a:pt x="33" y="104"/>
                </a:lnTo>
                <a:lnTo>
                  <a:pt x="108" y="61"/>
                </a:lnTo>
                <a:lnTo>
                  <a:pt x="34" y="105"/>
                </a:lnTo>
                <a:lnTo>
                  <a:pt x="108" y="63"/>
                </a:lnTo>
                <a:lnTo>
                  <a:pt x="45" y="108"/>
                </a:lnTo>
                <a:lnTo>
                  <a:pt x="106" y="72"/>
                </a:lnTo>
                <a:lnTo>
                  <a:pt x="56" y="108"/>
                </a:lnTo>
                <a:lnTo>
                  <a:pt x="100" y="83"/>
                </a:lnTo>
                <a:lnTo>
                  <a:pt x="77" y="104"/>
                </a:lnTo>
                <a:lnTo>
                  <a:pt x="82" y="99"/>
                </a:lnTo>
              </a:path>
            </a:pathLst>
          </a:custGeom>
          <a:noFill/>
          <a:ln w="317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思想气泡: 云 58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C2E174E9-5C4F-499B-A201-7A58BEA9D545}"/>
              </a:ext>
            </a:extLst>
          </p:cNvPr>
          <p:cNvSpPr/>
          <p:nvPr/>
        </p:nvSpPr>
        <p:spPr>
          <a:xfrm>
            <a:off x="6894128" y="1682610"/>
            <a:ext cx="2196932" cy="1471944"/>
          </a:xfrm>
          <a:prstGeom prst="cloudCallou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思想气泡: 云 6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F33E6251-4142-4FEB-A0CF-61B19426D87B}"/>
              </a:ext>
            </a:extLst>
          </p:cNvPr>
          <p:cNvSpPr/>
          <p:nvPr/>
        </p:nvSpPr>
        <p:spPr>
          <a:xfrm flipH="1">
            <a:off x="3185689" y="1441223"/>
            <a:ext cx="2196932" cy="1471944"/>
          </a:xfrm>
          <a:prstGeom prst="cloudCallou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思想气泡: 云 61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4145D855-846F-42FD-B4DD-3D8008DAF020}"/>
              </a:ext>
            </a:extLst>
          </p:cNvPr>
          <p:cNvSpPr/>
          <p:nvPr/>
        </p:nvSpPr>
        <p:spPr>
          <a:xfrm flipH="1">
            <a:off x="2503833" y="3322118"/>
            <a:ext cx="1942272" cy="1301322"/>
          </a:xfrm>
          <a:prstGeom prst="cloudCallou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037A212E-DF18-40D0-B040-E08A16A39136}"/>
              </a:ext>
            </a:extLst>
          </p:cNvPr>
          <p:cNvSpPr txBox="1"/>
          <p:nvPr/>
        </p:nvSpPr>
        <p:spPr>
          <a:xfrm>
            <a:off x="7042975" y="2249305"/>
            <a:ext cx="189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UI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设计师，交互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文本框 64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B83494E8-3B56-4C30-B7DD-3AD3C9CC3BD3}"/>
              </a:ext>
            </a:extLst>
          </p:cNvPr>
          <p:cNvSpPr txBox="1"/>
          <p:nvPr/>
        </p:nvSpPr>
        <p:spPr>
          <a:xfrm>
            <a:off x="2525350" y="3803502"/>
            <a:ext cx="189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后端开发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文本框 65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50645B1A-9410-46BC-BB7D-AA15E1472FF9}"/>
              </a:ext>
            </a:extLst>
          </p:cNvPr>
          <p:cNvSpPr txBox="1"/>
          <p:nvPr/>
        </p:nvSpPr>
        <p:spPr>
          <a:xfrm>
            <a:off x="3334536" y="2007918"/>
            <a:ext cx="18992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非科班，初学，跨行业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e7d195523061f1c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 hidden="1">
            <a:extLst>
              <a:ext uri="{FF2B5EF4-FFF2-40B4-BE49-F238E27FC236}">
                <a16:creationId xmlns="" xmlns:a16="http://schemas.microsoft.com/office/drawing/2014/main" id="{2AA83971-A1C7-44F4-9FAF-971B9B14BF12}"/>
              </a:ext>
            </a:extLst>
          </p:cNvPr>
          <p:cNvSpPr txBox="1"/>
          <p:nvPr/>
        </p:nvSpPr>
        <p:spPr>
          <a:xfrm>
            <a:off x="-355600" y="1803400"/>
            <a:ext cx="29892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e7d195523061f1c07797a755f80b33936a4bdb71a1e2e9b3B62BFFCC95B79A52B69A880DC502B9E829A24DBA5CC298944ED7C125A3C86A656AA7F644DB8944AD014E04A9878B8132B29416743944FF5DF7B305328D74A606473A2245CF56CC8645AB564CB57661BDFEEB7A97C9C70052F858D888A9303BD944E31C4FEC3188E7FD6EC68044F9A740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80089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/>
          <p:cNvGrpSpPr/>
          <p:nvPr/>
        </p:nvGrpSpPr>
        <p:grpSpPr>
          <a:xfrm>
            <a:off x="6078334" y="2806304"/>
            <a:ext cx="4454490" cy="1574440"/>
            <a:chOff x="5616726" y="2406020"/>
            <a:chExt cx="4454490" cy="1574440"/>
          </a:xfrm>
        </p:grpSpPr>
        <p:sp>
          <p:nvSpPr>
            <p:cNvPr id="209" name="文本框 208"/>
            <p:cNvSpPr txBox="1"/>
            <p:nvPr/>
          </p:nvSpPr>
          <p:spPr>
            <a:xfrm>
              <a:off x="5616726" y="2406020"/>
              <a:ext cx="26699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+mj-ea"/>
                  <a:ea typeface="+mj-ea"/>
                </a:rPr>
                <a:t>PART 04</a:t>
              </a: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5616726" y="3036355"/>
              <a:ext cx="4454490" cy="9441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找</a:t>
              </a:r>
              <a:r>
                <a:rPr lang="zh-CN" altLang="en-US" sz="1600" dirty="0">
                  <a:solidFill>
                    <a:schemeClr val="bg1"/>
                  </a:solidFill>
                </a:rPr>
                <a:t>到最适合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自己的学习路径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endParaRPr lang="en-US" altLang="zh-CN" sz="1600" dirty="0">
                <a:solidFill>
                  <a:schemeClr val="bg1"/>
                </a:solidFill>
              </a:endParaRPr>
            </a:p>
            <a:p>
              <a:pPr lvl="0"/>
              <a:r>
                <a:rPr lang="zh-CN" altLang="en-US" sz="1100" dirty="0">
                  <a:solidFill>
                    <a:schemeClr val="bg1"/>
                  </a:solidFill>
                </a:rPr>
                <a:t>明确路径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方向</a:t>
              </a:r>
              <a:endParaRPr lang="zh-CN" altLang="en-US" sz="1100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7AFDFE84-93E0-42B4-9D30-9C918806D4D0}"/>
              </a:ext>
            </a:extLst>
          </p:cNvPr>
          <p:cNvGrpSpPr/>
          <p:nvPr/>
        </p:nvGrpSpPr>
        <p:grpSpPr>
          <a:xfrm>
            <a:off x="8305579" y="2368766"/>
            <a:ext cx="755650" cy="1035050"/>
            <a:chOff x="2237661" y="2909888"/>
            <a:chExt cx="755650" cy="1035050"/>
          </a:xfrm>
        </p:grpSpPr>
        <p:sp>
          <p:nvSpPr>
            <p:cNvPr id="220" name="Freeform 53">
              <a:extLst>
                <a:ext uri="{FF2B5EF4-FFF2-40B4-BE49-F238E27FC236}">
                  <a16:creationId xmlns="" xmlns:a16="http://schemas.microsoft.com/office/drawing/2014/main" id="{94487E95-AF85-4100-ADF1-70DB5572C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661" y="3179763"/>
              <a:ext cx="336550" cy="334963"/>
            </a:xfrm>
            <a:custGeom>
              <a:avLst/>
              <a:gdLst>
                <a:gd name="T0" fmla="*/ 51 w 212"/>
                <a:gd name="T1" fmla="*/ 16 h 211"/>
                <a:gd name="T2" fmla="*/ 55 w 212"/>
                <a:gd name="T3" fmla="*/ 14 h 211"/>
                <a:gd name="T4" fmla="*/ 19 w 212"/>
                <a:gd name="T5" fmla="*/ 46 h 211"/>
                <a:gd name="T6" fmla="*/ 99 w 212"/>
                <a:gd name="T7" fmla="*/ 0 h 211"/>
                <a:gd name="T8" fmla="*/ 14 w 212"/>
                <a:gd name="T9" fmla="*/ 53 h 211"/>
                <a:gd name="T10" fmla="*/ 107 w 212"/>
                <a:gd name="T11" fmla="*/ 0 h 211"/>
                <a:gd name="T12" fmla="*/ 7 w 212"/>
                <a:gd name="T13" fmla="*/ 68 h 211"/>
                <a:gd name="T14" fmla="*/ 122 w 212"/>
                <a:gd name="T15" fmla="*/ 1 h 211"/>
                <a:gd name="T16" fmla="*/ 6 w 212"/>
                <a:gd name="T17" fmla="*/ 75 h 211"/>
                <a:gd name="T18" fmla="*/ 129 w 212"/>
                <a:gd name="T19" fmla="*/ 3 h 211"/>
                <a:gd name="T20" fmla="*/ 3 w 212"/>
                <a:gd name="T21" fmla="*/ 82 h 211"/>
                <a:gd name="T22" fmla="*/ 136 w 212"/>
                <a:gd name="T23" fmla="*/ 4 h 211"/>
                <a:gd name="T24" fmla="*/ 2 w 212"/>
                <a:gd name="T25" fmla="*/ 87 h 211"/>
                <a:gd name="T26" fmla="*/ 143 w 212"/>
                <a:gd name="T27" fmla="*/ 7 h 211"/>
                <a:gd name="T28" fmla="*/ 2 w 212"/>
                <a:gd name="T29" fmla="*/ 91 h 211"/>
                <a:gd name="T30" fmla="*/ 147 w 212"/>
                <a:gd name="T31" fmla="*/ 8 h 211"/>
                <a:gd name="T32" fmla="*/ 0 w 212"/>
                <a:gd name="T33" fmla="*/ 106 h 211"/>
                <a:gd name="T34" fmla="*/ 160 w 212"/>
                <a:gd name="T35" fmla="*/ 15 h 211"/>
                <a:gd name="T36" fmla="*/ 2 w 212"/>
                <a:gd name="T37" fmla="*/ 120 h 211"/>
                <a:gd name="T38" fmla="*/ 171 w 212"/>
                <a:gd name="T39" fmla="*/ 22 h 211"/>
                <a:gd name="T40" fmla="*/ 2 w 212"/>
                <a:gd name="T41" fmla="*/ 124 h 211"/>
                <a:gd name="T42" fmla="*/ 174 w 212"/>
                <a:gd name="T43" fmla="*/ 25 h 211"/>
                <a:gd name="T44" fmla="*/ 4 w 212"/>
                <a:gd name="T45" fmla="*/ 135 h 211"/>
                <a:gd name="T46" fmla="*/ 182 w 212"/>
                <a:gd name="T47" fmla="*/ 33 h 211"/>
                <a:gd name="T48" fmla="*/ 4 w 212"/>
                <a:gd name="T49" fmla="*/ 135 h 211"/>
                <a:gd name="T50" fmla="*/ 182 w 212"/>
                <a:gd name="T51" fmla="*/ 33 h 211"/>
                <a:gd name="T52" fmla="*/ 7 w 212"/>
                <a:gd name="T53" fmla="*/ 143 h 211"/>
                <a:gd name="T54" fmla="*/ 188 w 212"/>
                <a:gd name="T55" fmla="*/ 38 h 211"/>
                <a:gd name="T56" fmla="*/ 10 w 212"/>
                <a:gd name="T57" fmla="*/ 148 h 211"/>
                <a:gd name="T58" fmla="*/ 192 w 212"/>
                <a:gd name="T59" fmla="*/ 44 h 211"/>
                <a:gd name="T60" fmla="*/ 11 w 212"/>
                <a:gd name="T61" fmla="*/ 152 h 211"/>
                <a:gd name="T62" fmla="*/ 194 w 212"/>
                <a:gd name="T63" fmla="*/ 48 h 211"/>
                <a:gd name="T64" fmla="*/ 18 w 212"/>
                <a:gd name="T65" fmla="*/ 163 h 211"/>
                <a:gd name="T66" fmla="*/ 200 w 212"/>
                <a:gd name="T67" fmla="*/ 59 h 211"/>
                <a:gd name="T68" fmla="*/ 24 w 212"/>
                <a:gd name="T69" fmla="*/ 171 h 211"/>
                <a:gd name="T70" fmla="*/ 205 w 212"/>
                <a:gd name="T71" fmla="*/ 68 h 211"/>
                <a:gd name="T72" fmla="*/ 28 w 212"/>
                <a:gd name="T73" fmla="*/ 177 h 211"/>
                <a:gd name="T74" fmla="*/ 207 w 212"/>
                <a:gd name="T75" fmla="*/ 73 h 211"/>
                <a:gd name="T76" fmla="*/ 39 w 212"/>
                <a:gd name="T77" fmla="*/ 186 h 211"/>
                <a:gd name="T78" fmla="*/ 211 w 212"/>
                <a:gd name="T79" fmla="*/ 87 h 211"/>
                <a:gd name="T80" fmla="*/ 41 w 212"/>
                <a:gd name="T81" fmla="*/ 189 h 211"/>
                <a:gd name="T82" fmla="*/ 211 w 212"/>
                <a:gd name="T83" fmla="*/ 91 h 211"/>
                <a:gd name="T84" fmla="*/ 54 w 212"/>
                <a:gd name="T85" fmla="*/ 197 h 211"/>
                <a:gd name="T86" fmla="*/ 212 w 212"/>
                <a:gd name="T87" fmla="*/ 105 h 211"/>
                <a:gd name="T88" fmla="*/ 63 w 212"/>
                <a:gd name="T89" fmla="*/ 201 h 211"/>
                <a:gd name="T90" fmla="*/ 211 w 212"/>
                <a:gd name="T91" fmla="*/ 116 h 211"/>
                <a:gd name="T92" fmla="*/ 78 w 212"/>
                <a:gd name="T93" fmla="*/ 207 h 211"/>
                <a:gd name="T94" fmla="*/ 208 w 212"/>
                <a:gd name="T95" fmla="*/ 132 h 211"/>
                <a:gd name="T96" fmla="*/ 93 w 212"/>
                <a:gd name="T97" fmla="*/ 209 h 211"/>
                <a:gd name="T98" fmla="*/ 204 w 212"/>
                <a:gd name="T99" fmla="*/ 145 h 211"/>
                <a:gd name="T100" fmla="*/ 110 w 212"/>
                <a:gd name="T101" fmla="*/ 211 h 211"/>
                <a:gd name="T102" fmla="*/ 196 w 212"/>
                <a:gd name="T103" fmla="*/ 160 h 211"/>
                <a:gd name="T104" fmla="*/ 119 w 212"/>
                <a:gd name="T105" fmla="*/ 209 h 211"/>
                <a:gd name="T106" fmla="*/ 190 w 212"/>
                <a:gd name="T107" fmla="*/ 169 h 211"/>
                <a:gd name="T108" fmla="*/ 149 w 212"/>
                <a:gd name="T109" fmla="*/ 201 h 211"/>
                <a:gd name="T110" fmla="*/ 167 w 212"/>
                <a:gd name="T111" fmla="*/ 190 h 211"/>
                <a:gd name="T112" fmla="*/ 158 w 212"/>
                <a:gd name="T113" fmla="*/ 197 h 211"/>
                <a:gd name="T114" fmla="*/ 162 w 212"/>
                <a:gd name="T115" fmla="*/ 19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" h="211">
                  <a:moveTo>
                    <a:pt x="51" y="16"/>
                  </a:moveTo>
                  <a:lnTo>
                    <a:pt x="55" y="14"/>
                  </a:lnTo>
                  <a:lnTo>
                    <a:pt x="19" y="46"/>
                  </a:lnTo>
                  <a:lnTo>
                    <a:pt x="99" y="0"/>
                  </a:lnTo>
                  <a:lnTo>
                    <a:pt x="14" y="53"/>
                  </a:lnTo>
                  <a:lnTo>
                    <a:pt x="107" y="0"/>
                  </a:lnTo>
                  <a:lnTo>
                    <a:pt x="7" y="68"/>
                  </a:lnTo>
                  <a:lnTo>
                    <a:pt x="122" y="1"/>
                  </a:lnTo>
                  <a:lnTo>
                    <a:pt x="6" y="75"/>
                  </a:lnTo>
                  <a:lnTo>
                    <a:pt x="129" y="3"/>
                  </a:lnTo>
                  <a:lnTo>
                    <a:pt x="3" y="82"/>
                  </a:lnTo>
                  <a:lnTo>
                    <a:pt x="136" y="4"/>
                  </a:lnTo>
                  <a:lnTo>
                    <a:pt x="2" y="87"/>
                  </a:lnTo>
                  <a:lnTo>
                    <a:pt x="143" y="7"/>
                  </a:lnTo>
                  <a:lnTo>
                    <a:pt x="2" y="91"/>
                  </a:lnTo>
                  <a:lnTo>
                    <a:pt x="147" y="8"/>
                  </a:lnTo>
                  <a:lnTo>
                    <a:pt x="0" y="106"/>
                  </a:lnTo>
                  <a:lnTo>
                    <a:pt x="160" y="15"/>
                  </a:lnTo>
                  <a:lnTo>
                    <a:pt x="2" y="120"/>
                  </a:lnTo>
                  <a:lnTo>
                    <a:pt x="171" y="22"/>
                  </a:lnTo>
                  <a:lnTo>
                    <a:pt x="2" y="124"/>
                  </a:lnTo>
                  <a:lnTo>
                    <a:pt x="174" y="25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4" y="135"/>
                  </a:lnTo>
                  <a:lnTo>
                    <a:pt x="182" y="33"/>
                  </a:lnTo>
                  <a:lnTo>
                    <a:pt x="7" y="143"/>
                  </a:lnTo>
                  <a:lnTo>
                    <a:pt x="188" y="38"/>
                  </a:lnTo>
                  <a:lnTo>
                    <a:pt x="10" y="148"/>
                  </a:lnTo>
                  <a:lnTo>
                    <a:pt x="192" y="44"/>
                  </a:lnTo>
                  <a:lnTo>
                    <a:pt x="11" y="152"/>
                  </a:lnTo>
                  <a:lnTo>
                    <a:pt x="194" y="48"/>
                  </a:lnTo>
                  <a:lnTo>
                    <a:pt x="18" y="163"/>
                  </a:lnTo>
                  <a:lnTo>
                    <a:pt x="200" y="59"/>
                  </a:lnTo>
                  <a:lnTo>
                    <a:pt x="24" y="171"/>
                  </a:lnTo>
                  <a:lnTo>
                    <a:pt x="205" y="68"/>
                  </a:lnTo>
                  <a:lnTo>
                    <a:pt x="28" y="177"/>
                  </a:lnTo>
                  <a:lnTo>
                    <a:pt x="207" y="73"/>
                  </a:lnTo>
                  <a:lnTo>
                    <a:pt x="39" y="186"/>
                  </a:lnTo>
                  <a:lnTo>
                    <a:pt x="211" y="87"/>
                  </a:lnTo>
                  <a:lnTo>
                    <a:pt x="41" y="189"/>
                  </a:lnTo>
                  <a:lnTo>
                    <a:pt x="211" y="91"/>
                  </a:lnTo>
                  <a:lnTo>
                    <a:pt x="54" y="197"/>
                  </a:lnTo>
                  <a:lnTo>
                    <a:pt x="212" y="105"/>
                  </a:lnTo>
                  <a:lnTo>
                    <a:pt x="63" y="201"/>
                  </a:lnTo>
                  <a:lnTo>
                    <a:pt x="211" y="116"/>
                  </a:lnTo>
                  <a:lnTo>
                    <a:pt x="78" y="207"/>
                  </a:lnTo>
                  <a:lnTo>
                    <a:pt x="208" y="132"/>
                  </a:lnTo>
                  <a:lnTo>
                    <a:pt x="93" y="209"/>
                  </a:lnTo>
                  <a:lnTo>
                    <a:pt x="204" y="145"/>
                  </a:lnTo>
                  <a:lnTo>
                    <a:pt x="110" y="211"/>
                  </a:lnTo>
                  <a:lnTo>
                    <a:pt x="196" y="160"/>
                  </a:lnTo>
                  <a:lnTo>
                    <a:pt x="119" y="209"/>
                  </a:lnTo>
                  <a:lnTo>
                    <a:pt x="190" y="169"/>
                  </a:lnTo>
                  <a:lnTo>
                    <a:pt x="149" y="201"/>
                  </a:lnTo>
                  <a:lnTo>
                    <a:pt x="167" y="190"/>
                  </a:lnTo>
                  <a:lnTo>
                    <a:pt x="158" y="197"/>
                  </a:lnTo>
                  <a:lnTo>
                    <a:pt x="162" y="194"/>
                  </a:lnTo>
                </a:path>
              </a:pathLst>
            </a:custGeom>
            <a:noFill/>
            <a:ln w="31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54">
              <a:extLst>
                <a:ext uri="{FF2B5EF4-FFF2-40B4-BE49-F238E27FC236}">
                  <a16:creationId xmlns="" xmlns:a16="http://schemas.microsoft.com/office/drawing/2014/main" id="{350CF618-76DC-4F2A-BC2D-742C08A48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923" y="3046413"/>
              <a:ext cx="268288" cy="265113"/>
            </a:xfrm>
            <a:custGeom>
              <a:avLst/>
              <a:gdLst>
                <a:gd name="T0" fmla="*/ 40 w 169"/>
                <a:gd name="T1" fmla="*/ 12 h 167"/>
                <a:gd name="T2" fmla="*/ 44 w 169"/>
                <a:gd name="T3" fmla="*/ 9 h 167"/>
                <a:gd name="T4" fmla="*/ 22 w 169"/>
                <a:gd name="T5" fmla="*/ 27 h 167"/>
                <a:gd name="T6" fmla="*/ 67 w 169"/>
                <a:gd name="T7" fmla="*/ 1 h 167"/>
                <a:gd name="T8" fmla="*/ 7 w 169"/>
                <a:gd name="T9" fmla="*/ 50 h 167"/>
                <a:gd name="T10" fmla="*/ 93 w 169"/>
                <a:gd name="T11" fmla="*/ 0 h 167"/>
                <a:gd name="T12" fmla="*/ 4 w 169"/>
                <a:gd name="T13" fmla="*/ 57 h 167"/>
                <a:gd name="T14" fmla="*/ 102 w 169"/>
                <a:gd name="T15" fmla="*/ 1 h 167"/>
                <a:gd name="T16" fmla="*/ 0 w 169"/>
                <a:gd name="T17" fmla="*/ 73 h 167"/>
                <a:gd name="T18" fmla="*/ 117 w 169"/>
                <a:gd name="T19" fmla="*/ 7 h 167"/>
                <a:gd name="T20" fmla="*/ 0 w 169"/>
                <a:gd name="T21" fmla="*/ 80 h 167"/>
                <a:gd name="T22" fmla="*/ 123 w 169"/>
                <a:gd name="T23" fmla="*/ 9 h 167"/>
                <a:gd name="T24" fmla="*/ 0 w 169"/>
                <a:gd name="T25" fmla="*/ 81 h 167"/>
                <a:gd name="T26" fmla="*/ 125 w 169"/>
                <a:gd name="T27" fmla="*/ 9 h 167"/>
                <a:gd name="T28" fmla="*/ 0 w 169"/>
                <a:gd name="T29" fmla="*/ 87 h 167"/>
                <a:gd name="T30" fmla="*/ 129 w 169"/>
                <a:gd name="T31" fmla="*/ 12 h 167"/>
                <a:gd name="T32" fmla="*/ 0 w 169"/>
                <a:gd name="T33" fmla="*/ 90 h 167"/>
                <a:gd name="T34" fmla="*/ 132 w 169"/>
                <a:gd name="T35" fmla="*/ 15 h 167"/>
                <a:gd name="T36" fmla="*/ 0 w 169"/>
                <a:gd name="T37" fmla="*/ 90 h 167"/>
                <a:gd name="T38" fmla="*/ 132 w 169"/>
                <a:gd name="T39" fmla="*/ 15 h 167"/>
                <a:gd name="T40" fmla="*/ 0 w 169"/>
                <a:gd name="T41" fmla="*/ 90 h 167"/>
                <a:gd name="T42" fmla="*/ 132 w 169"/>
                <a:gd name="T43" fmla="*/ 15 h 167"/>
                <a:gd name="T44" fmla="*/ 2 w 169"/>
                <a:gd name="T45" fmla="*/ 103 h 167"/>
                <a:gd name="T46" fmla="*/ 141 w 169"/>
                <a:gd name="T47" fmla="*/ 23 h 167"/>
                <a:gd name="T48" fmla="*/ 4 w 169"/>
                <a:gd name="T49" fmla="*/ 109 h 167"/>
                <a:gd name="T50" fmla="*/ 147 w 169"/>
                <a:gd name="T51" fmla="*/ 27 h 167"/>
                <a:gd name="T52" fmla="*/ 7 w 169"/>
                <a:gd name="T53" fmla="*/ 118 h 167"/>
                <a:gd name="T54" fmla="*/ 152 w 169"/>
                <a:gd name="T55" fmla="*/ 34 h 167"/>
                <a:gd name="T56" fmla="*/ 13 w 169"/>
                <a:gd name="T57" fmla="*/ 128 h 167"/>
                <a:gd name="T58" fmla="*/ 159 w 169"/>
                <a:gd name="T59" fmla="*/ 43 h 167"/>
                <a:gd name="T60" fmla="*/ 18 w 169"/>
                <a:gd name="T61" fmla="*/ 136 h 167"/>
                <a:gd name="T62" fmla="*/ 163 w 169"/>
                <a:gd name="T63" fmla="*/ 53 h 167"/>
                <a:gd name="T64" fmla="*/ 24 w 169"/>
                <a:gd name="T65" fmla="*/ 141 h 167"/>
                <a:gd name="T66" fmla="*/ 166 w 169"/>
                <a:gd name="T67" fmla="*/ 60 h 167"/>
                <a:gd name="T68" fmla="*/ 25 w 169"/>
                <a:gd name="T69" fmla="*/ 144 h 167"/>
                <a:gd name="T70" fmla="*/ 166 w 169"/>
                <a:gd name="T71" fmla="*/ 64 h 167"/>
                <a:gd name="T72" fmla="*/ 28 w 169"/>
                <a:gd name="T73" fmla="*/ 147 h 167"/>
                <a:gd name="T74" fmla="*/ 167 w 169"/>
                <a:gd name="T75" fmla="*/ 66 h 167"/>
                <a:gd name="T76" fmla="*/ 32 w 169"/>
                <a:gd name="T77" fmla="*/ 149 h 167"/>
                <a:gd name="T78" fmla="*/ 169 w 169"/>
                <a:gd name="T79" fmla="*/ 72 h 167"/>
                <a:gd name="T80" fmla="*/ 36 w 169"/>
                <a:gd name="T81" fmla="*/ 152 h 167"/>
                <a:gd name="T82" fmla="*/ 169 w 169"/>
                <a:gd name="T83" fmla="*/ 76 h 167"/>
                <a:gd name="T84" fmla="*/ 37 w 169"/>
                <a:gd name="T85" fmla="*/ 153 h 167"/>
                <a:gd name="T86" fmla="*/ 169 w 169"/>
                <a:gd name="T87" fmla="*/ 77 h 167"/>
                <a:gd name="T88" fmla="*/ 44 w 169"/>
                <a:gd name="T89" fmla="*/ 157 h 167"/>
                <a:gd name="T90" fmla="*/ 169 w 169"/>
                <a:gd name="T91" fmla="*/ 87 h 167"/>
                <a:gd name="T92" fmla="*/ 48 w 169"/>
                <a:gd name="T93" fmla="*/ 159 h 167"/>
                <a:gd name="T94" fmla="*/ 169 w 169"/>
                <a:gd name="T95" fmla="*/ 90 h 167"/>
                <a:gd name="T96" fmla="*/ 48 w 169"/>
                <a:gd name="T97" fmla="*/ 160 h 167"/>
                <a:gd name="T98" fmla="*/ 169 w 169"/>
                <a:gd name="T99" fmla="*/ 91 h 167"/>
                <a:gd name="T100" fmla="*/ 65 w 169"/>
                <a:gd name="T101" fmla="*/ 166 h 167"/>
                <a:gd name="T102" fmla="*/ 166 w 169"/>
                <a:gd name="T103" fmla="*/ 107 h 167"/>
                <a:gd name="T104" fmla="*/ 77 w 169"/>
                <a:gd name="T105" fmla="*/ 167 h 167"/>
                <a:gd name="T106" fmla="*/ 162 w 169"/>
                <a:gd name="T107" fmla="*/ 118 h 167"/>
                <a:gd name="T108" fmla="*/ 102 w 169"/>
                <a:gd name="T109" fmla="*/ 166 h 167"/>
                <a:gd name="T110" fmla="*/ 147 w 169"/>
                <a:gd name="T111" fmla="*/ 140 h 167"/>
                <a:gd name="T112" fmla="*/ 125 w 169"/>
                <a:gd name="T113" fmla="*/ 157 h 167"/>
                <a:gd name="T114" fmla="*/ 129 w 169"/>
                <a:gd name="T115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9" h="167">
                  <a:moveTo>
                    <a:pt x="40" y="12"/>
                  </a:moveTo>
                  <a:lnTo>
                    <a:pt x="44" y="9"/>
                  </a:lnTo>
                  <a:lnTo>
                    <a:pt x="22" y="27"/>
                  </a:lnTo>
                  <a:lnTo>
                    <a:pt x="67" y="1"/>
                  </a:lnTo>
                  <a:lnTo>
                    <a:pt x="7" y="50"/>
                  </a:lnTo>
                  <a:lnTo>
                    <a:pt x="93" y="0"/>
                  </a:lnTo>
                  <a:lnTo>
                    <a:pt x="4" y="57"/>
                  </a:lnTo>
                  <a:lnTo>
                    <a:pt x="102" y="1"/>
                  </a:lnTo>
                  <a:lnTo>
                    <a:pt x="0" y="73"/>
                  </a:lnTo>
                  <a:lnTo>
                    <a:pt x="117" y="7"/>
                  </a:lnTo>
                  <a:lnTo>
                    <a:pt x="0" y="80"/>
                  </a:lnTo>
                  <a:lnTo>
                    <a:pt x="123" y="9"/>
                  </a:lnTo>
                  <a:lnTo>
                    <a:pt x="0" y="81"/>
                  </a:lnTo>
                  <a:lnTo>
                    <a:pt x="125" y="9"/>
                  </a:lnTo>
                  <a:lnTo>
                    <a:pt x="0" y="87"/>
                  </a:lnTo>
                  <a:lnTo>
                    <a:pt x="129" y="12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0" y="90"/>
                  </a:lnTo>
                  <a:lnTo>
                    <a:pt x="132" y="15"/>
                  </a:lnTo>
                  <a:lnTo>
                    <a:pt x="2" y="103"/>
                  </a:lnTo>
                  <a:lnTo>
                    <a:pt x="141" y="23"/>
                  </a:lnTo>
                  <a:lnTo>
                    <a:pt x="4" y="109"/>
                  </a:lnTo>
                  <a:lnTo>
                    <a:pt x="147" y="27"/>
                  </a:lnTo>
                  <a:lnTo>
                    <a:pt x="7" y="118"/>
                  </a:lnTo>
                  <a:lnTo>
                    <a:pt x="152" y="34"/>
                  </a:lnTo>
                  <a:lnTo>
                    <a:pt x="13" y="128"/>
                  </a:lnTo>
                  <a:lnTo>
                    <a:pt x="159" y="43"/>
                  </a:lnTo>
                  <a:lnTo>
                    <a:pt x="18" y="136"/>
                  </a:lnTo>
                  <a:lnTo>
                    <a:pt x="163" y="53"/>
                  </a:lnTo>
                  <a:lnTo>
                    <a:pt x="24" y="141"/>
                  </a:lnTo>
                  <a:lnTo>
                    <a:pt x="166" y="60"/>
                  </a:lnTo>
                  <a:lnTo>
                    <a:pt x="25" y="144"/>
                  </a:lnTo>
                  <a:lnTo>
                    <a:pt x="166" y="64"/>
                  </a:lnTo>
                  <a:lnTo>
                    <a:pt x="28" y="147"/>
                  </a:lnTo>
                  <a:lnTo>
                    <a:pt x="167" y="66"/>
                  </a:lnTo>
                  <a:lnTo>
                    <a:pt x="32" y="149"/>
                  </a:lnTo>
                  <a:lnTo>
                    <a:pt x="169" y="72"/>
                  </a:lnTo>
                  <a:lnTo>
                    <a:pt x="36" y="152"/>
                  </a:lnTo>
                  <a:lnTo>
                    <a:pt x="169" y="76"/>
                  </a:lnTo>
                  <a:lnTo>
                    <a:pt x="37" y="153"/>
                  </a:lnTo>
                  <a:lnTo>
                    <a:pt x="169" y="77"/>
                  </a:lnTo>
                  <a:lnTo>
                    <a:pt x="44" y="157"/>
                  </a:lnTo>
                  <a:lnTo>
                    <a:pt x="169" y="87"/>
                  </a:lnTo>
                  <a:lnTo>
                    <a:pt x="48" y="159"/>
                  </a:lnTo>
                  <a:lnTo>
                    <a:pt x="169" y="90"/>
                  </a:lnTo>
                  <a:lnTo>
                    <a:pt x="48" y="160"/>
                  </a:lnTo>
                  <a:lnTo>
                    <a:pt x="169" y="91"/>
                  </a:lnTo>
                  <a:lnTo>
                    <a:pt x="65" y="166"/>
                  </a:lnTo>
                  <a:lnTo>
                    <a:pt x="166" y="107"/>
                  </a:lnTo>
                  <a:lnTo>
                    <a:pt x="77" y="167"/>
                  </a:lnTo>
                  <a:lnTo>
                    <a:pt x="162" y="118"/>
                  </a:lnTo>
                  <a:lnTo>
                    <a:pt x="102" y="166"/>
                  </a:lnTo>
                  <a:lnTo>
                    <a:pt x="147" y="140"/>
                  </a:lnTo>
                  <a:lnTo>
                    <a:pt x="125" y="157"/>
                  </a:lnTo>
                  <a:lnTo>
                    <a:pt x="129" y="155"/>
                  </a:lnTo>
                </a:path>
              </a:pathLst>
            </a:custGeom>
            <a:noFill/>
            <a:ln w="31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5">
              <a:extLst>
                <a:ext uri="{FF2B5EF4-FFF2-40B4-BE49-F238E27FC236}">
                  <a16:creationId xmlns="" xmlns:a16="http://schemas.microsoft.com/office/drawing/2014/main" id="{FF99A911-7E8B-4B19-866B-6526C4886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211" y="2909888"/>
              <a:ext cx="171450" cy="171450"/>
            </a:xfrm>
            <a:custGeom>
              <a:avLst/>
              <a:gdLst>
                <a:gd name="T0" fmla="*/ 25 w 108"/>
                <a:gd name="T1" fmla="*/ 8 h 108"/>
                <a:gd name="T2" fmla="*/ 32 w 108"/>
                <a:gd name="T3" fmla="*/ 4 h 108"/>
                <a:gd name="T4" fmla="*/ 15 w 108"/>
                <a:gd name="T5" fmla="*/ 17 h 108"/>
                <a:gd name="T6" fmla="*/ 43 w 108"/>
                <a:gd name="T7" fmla="*/ 2 h 108"/>
                <a:gd name="T8" fmla="*/ 4 w 108"/>
                <a:gd name="T9" fmla="*/ 32 h 108"/>
                <a:gd name="T10" fmla="*/ 59 w 108"/>
                <a:gd name="T11" fmla="*/ 0 h 108"/>
                <a:gd name="T12" fmla="*/ 2 w 108"/>
                <a:gd name="T13" fmla="*/ 41 h 108"/>
                <a:gd name="T14" fmla="*/ 70 w 108"/>
                <a:gd name="T15" fmla="*/ 2 h 108"/>
                <a:gd name="T16" fmla="*/ 0 w 108"/>
                <a:gd name="T17" fmla="*/ 57 h 108"/>
                <a:gd name="T18" fmla="*/ 84 w 108"/>
                <a:gd name="T19" fmla="*/ 8 h 108"/>
                <a:gd name="T20" fmla="*/ 0 w 108"/>
                <a:gd name="T21" fmla="*/ 60 h 108"/>
                <a:gd name="T22" fmla="*/ 86 w 108"/>
                <a:gd name="T23" fmla="*/ 10 h 108"/>
                <a:gd name="T24" fmla="*/ 3 w 108"/>
                <a:gd name="T25" fmla="*/ 71 h 108"/>
                <a:gd name="T26" fmla="*/ 95 w 108"/>
                <a:gd name="T27" fmla="*/ 18 h 108"/>
                <a:gd name="T28" fmla="*/ 3 w 108"/>
                <a:gd name="T29" fmla="*/ 72 h 108"/>
                <a:gd name="T30" fmla="*/ 96 w 108"/>
                <a:gd name="T31" fmla="*/ 19 h 108"/>
                <a:gd name="T32" fmla="*/ 10 w 108"/>
                <a:gd name="T33" fmla="*/ 85 h 108"/>
                <a:gd name="T34" fmla="*/ 103 w 108"/>
                <a:gd name="T35" fmla="*/ 30 h 108"/>
                <a:gd name="T36" fmla="*/ 14 w 108"/>
                <a:gd name="T37" fmla="*/ 91 h 108"/>
                <a:gd name="T38" fmla="*/ 106 w 108"/>
                <a:gd name="T39" fmla="*/ 38 h 108"/>
                <a:gd name="T40" fmla="*/ 17 w 108"/>
                <a:gd name="T41" fmla="*/ 93 h 108"/>
                <a:gd name="T42" fmla="*/ 107 w 108"/>
                <a:gd name="T43" fmla="*/ 41 h 108"/>
                <a:gd name="T44" fmla="*/ 26 w 108"/>
                <a:gd name="T45" fmla="*/ 99 h 108"/>
                <a:gd name="T46" fmla="*/ 108 w 108"/>
                <a:gd name="T47" fmla="*/ 53 h 108"/>
                <a:gd name="T48" fmla="*/ 29 w 108"/>
                <a:gd name="T49" fmla="*/ 102 h 108"/>
                <a:gd name="T50" fmla="*/ 108 w 108"/>
                <a:gd name="T51" fmla="*/ 56 h 108"/>
                <a:gd name="T52" fmla="*/ 33 w 108"/>
                <a:gd name="T53" fmla="*/ 104 h 108"/>
                <a:gd name="T54" fmla="*/ 108 w 108"/>
                <a:gd name="T55" fmla="*/ 61 h 108"/>
                <a:gd name="T56" fmla="*/ 34 w 108"/>
                <a:gd name="T57" fmla="*/ 105 h 108"/>
                <a:gd name="T58" fmla="*/ 108 w 108"/>
                <a:gd name="T59" fmla="*/ 63 h 108"/>
                <a:gd name="T60" fmla="*/ 45 w 108"/>
                <a:gd name="T61" fmla="*/ 108 h 108"/>
                <a:gd name="T62" fmla="*/ 106 w 108"/>
                <a:gd name="T63" fmla="*/ 72 h 108"/>
                <a:gd name="T64" fmla="*/ 56 w 108"/>
                <a:gd name="T65" fmla="*/ 108 h 108"/>
                <a:gd name="T66" fmla="*/ 100 w 108"/>
                <a:gd name="T67" fmla="*/ 83 h 108"/>
                <a:gd name="T68" fmla="*/ 77 w 108"/>
                <a:gd name="T69" fmla="*/ 104 h 108"/>
                <a:gd name="T70" fmla="*/ 82 w 108"/>
                <a:gd name="T71" fmla="*/ 9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108">
                  <a:moveTo>
                    <a:pt x="25" y="8"/>
                  </a:moveTo>
                  <a:lnTo>
                    <a:pt x="32" y="4"/>
                  </a:lnTo>
                  <a:lnTo>
                    <a:pt x="15" y="17"/>
                  </a:lnTo>
                  <a:lnTo>
                    <a:pt x="43" y="2"/>
                  </a:lnTo>
                  <a:lnTo>
                    <a:pt x="4" y="32"/>
                  </a:lnTo>
                  <a:lnTo>
                    <a:pt x="59" y="0"/>
                  </a:lnTo>
                  <a:lnTo>
                    <a:pt x="2" y="41"/>
                  </a:lnTo>
                  <a:lnTo>
                    <a:pt x="70" y="2"/>
                  </a:lnTo>
                  <a:lnTo>
                    <a:pt x="0" y="57"/>
                  </a:lnTo>
                  <a:lnTo>
                    <a:pt x="84" y="8"/>
                  </a:lnTo>
                  <a:lnTo>
                    <a:pt x="0" y="60"/>
                  </a:lnTo>
                  <a:lnTo>
                    <a:pt x="86" y="10"/>
                  </a:lnTo>
                  <a:lnTo>
                    <a:pt x="3" y="71"/>
                  </a:lnTo>
                  <a:lnTo>
                    <a:pt x="95" y="18"/>
                  </a:lnTo>
                  <a:lnTo>
                    <a:pt x="3" y="72"/>
                  </a:lnTo>
                  <a:lnTo>
                    <a:pt x="96" y="19"/>
                  </a:lnTo>
                  <a:lnTo>
                    <a:pt x="10" y="85"/>
                  </a:lnTo>
                  <a:lnTo>
                    <a:pt x="103" y="30"/>
                  </a:lnTo>
                  <a:lnTo>
                    <a:pt x="14" y="91"/>
                  </a:lnTo>
                  <a:lnTo>
                    <a:pt x="106" y="38"/>
                  </a:lnTo>
                  <a:lnTo>
                    <a:pt x="17" y="93"/>
                  </a:lnTo>
                  <a:lnTo>
                    <a:pt x="107" y="41"/>
                  </a:lnTo>
                  <a:lnTo>
                    <a:pt x="26" y="99"/>
                  </a:lnTo>
                  <a:lnTo>
                    <a:pt x="108" y="53"/>
                  </a:lnTo>
                  <a:lnTo>
                    <a:pt x="29" y="102"/>
                  </a:lnTo>
                  <a:lnTo>
                    <a:pt x="108" y="56"/>
                  </a:lnTo>
                  <a:lnTo>
                    <a:pt x="33" y="104"/>
                  </a:lnTo>
                  <a:lnTo>
                    <a:pt x="108" y="61"/>
                  </a:lnTo>
                  <a:lnTo>
                    <a:pt x="34" y="105"/>
                  </a:lnTo>
                  <a:lnTo>
                    <a:pt x="108" y="63"/>
                  </a:lnTo>
                  <a:lnTo>
                    <a:pt x="45" y="108"/>
                  </a:lnTo>
                  <a:lnTo>
                    <a:pt x="106" y="72"/>
                  </a:lnTo>
                  <a:lnTo>
                    <a:pt x="56" y="108"/>
                  </a:lnTo>
                  <a:lnTo>
                    <a:pt x="100" y="83"/>
                  </a:lnTo>
                  <a:lnTo>
                    <a:pt x="77" y="104"/>
                  </a:lnTo>
                  <a:lnTo>
                    <a:pt x="82" y="99"/>
                  </a:lnTo>
                </a:path>
              </a:pathLst>
            </a:custGeom>
            <a:noFill/>
            <a:ln w="31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56">
              <a:extLst>
                <a:ext uri="{FF2B5EF4-FFF2-40B4-BE49-F238E27FC236}">
                  <a16:creationId xmlns="" xmlns:a16="http://schemas.microsoft.com/office/drawing/2014/main" id="{F969F15D-8415-4B99-94E5-DF453D9FC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11" y="3529013"/>
              <a:ext cx="419100" cy="415925"/>
            </a:xfrm>
            <a:custGeom>
              <a:avLst/>
              <a:gdLst>
                <a:gd name="T0" fmla="*/ 74 w 264"/>
                <a:gd name="T1" fmla="*/ 14 h 262"/>
                <a:gd name="T2" fmla="*/ 118 w 264"/>
                <a:gd name="T3" fmla="*/ 2 h 262"/>
                <a:gd name="T4" fmla="*/ 119 w 264"/>
                <a:gd name="T5" fmla="*/ 2 h 262"/>
                <a:gd name="T6" fmla="*/ 138 w 264"/>
                <a:gd name="T7" fmla="*/ 0 h 262"/>
                <a:gd name="T8" fmla="*/ 158 w 264"/>
                <a:gd name="T9" fmla="*/ 3 h 262"/>
                <a:gd name="T10" fmla="*/ 166 w 264"/>
                <a:gd name="T11" fmla="*/ 4 h 262"/>
                <a:gd name="T12" fmla="*/ 184 w 264"/>
                <a:gd name="T13" fmla="*/ 11 h 262"/>
                <a:gd name="T14" fmla="*/ 192 w 264"/>
                <a:gd name="T15" fmla="*/ 14 h 262"/>
                <a:gd name="T16" fmla="*/ 192 w 264"/>
                <a:gd name="T17" fmla="*/ 14 h 262"/>
                <a:gd name="T18" fmla="*/ 201 w 264"/>
                <a:gd name="T19" fmla="*/ 19 h 262"/>
                <a:gd name="T20" fmla="*/ 207 w 264"/>
                <a:gd name="T21" fmla="*/ 23 h 262"/>
                <a:gd name="T22" fmla="*/ 211 w 264"/>
                <a:gd name="T23" fmla="*/ 25 h 262"/>
                <a:gd name="T24" fmla="*/ 212 w 264"/>
                <a:gd name="T25" fmla="*/ 26 h 262"/>
                <a:gd name="T26" fmla="*/ 215 w 264"/>
                <a:gd name="T27" fmla="*/ 29 h 262"/>
                <a:gd name="T28" fmla="*/ 219 w 264"/>
                <a:gd name="T29" fmla="*/ 31 h 262"/>
                <a:gd name="T30" fmla="*/ 227 w 264"/>
                <a:gd name="T31" fmla="*/ 40 h 262"/>
                <a:gd name="T32" fmla="*/ 231 w 264"/>
                <a:gd name="T33" fmla="*/ 45 h 262"/>
                <a:gd name="T34" fmla="*/ 240 w 264"/>
                <a:gd name="T35" fmla="*/ 54 h 262"/>
                <a:gd name="T36" fmla="*/ 244 w 264"/>
                <a:gd name="T37" fmla="*/ 59 h 262"/>
                <a:gd name="T38" fmla="*/ 249 w 264"/>
                <a:gd name="T39" fmla="*/ 68 h 262"/>
                <a:gd name="T40" fmla="*/ 251 w 264"/>
                <a:gd name="T41" fmla="*/ 71 h 262"/>
                <a:gd name="T42" fmla="*/ 253 w 264"/>
                <a:gd name="T43" fmla="*/ 79 h 262"/>
                <a:gd name="T44" fmla="*/ 255 w 264"/>
                <a:gd name="T45" fmla="*/ 80 h 262"/>
                <a:gd name="T46" fmla="*/ 259 w 264"/>
                <a:gd name="T47" fmla="*/ 93 h 262"/>
                <a:gd name="T48" fmla="*/ 261 w 264"/>
                <a:gd name="T49" fmla="*/ 102 h 262"/>
                <a:gd name="T50" fmla="*/ 264 w 264"/>
                <a:gd name="T51" fmla="*/ 110 h 262"/>
                <a:gd name="T52" fmla="*/ 264 w 264"/>
                <a:gd name="T53" fmla="*/ 121 h 262"/>
                <a:gd name="T54" fmla="*/ 264 w 264"/>
                <a:gd name="T55" fmla="*/ 121 h 262"/>
                <a:gd name="T56" fmla="*/ 264 w 264"/>
                <a:gd name="T57" fmla="*/ 124 h 262"/>
                <a:gd name="T58" fmla="*/ 264 w 264"/>
                <a:gd name="T59" fmla="*/ 137 h 262"/>
                <a:gd name="T60" fmla="*/ 264 w 264"/>
                <a:gd name="T61" fmla="*/ 143 h 262"/>
                <a:gd name="T62" fmla="*/ 264 w 264"/>
                <a:gd name="T63" fmla="*/ 150 h 262"/>
                <a:gd name="T64" fmla="*/ 260 w 264"/>
                <a:gd name="T65" fmla="*/ 167 h 262"/>
                <a:gd name="T66" fmla="*/ 253 w 264"/>
                <a:gd name="T67" fmla="*/ 185 h 262"/>
                <a:gd name="T68" fmla="*/ 245 w 264"/>
                <a:gd name="T69" fmla="*/ 201 h 262"/>
                <a:gd name="T70" fmla="*/ 241 w 264"/>
                <a:gd name="T71" fmla="*/ 207 h 262"/>
                <a:gd name="T72" fmla="*/ 237 w 264"/>
                <a:gd name="T73" fmla="*/ 212 h 262"/>
                <a:gd name="T74" fmla="*/ 233 w 264"/>
                <a:gd name="T75" fmla="*/ 216 h 262"/>
                <a:gd name="T76" fmla="*/ 233 w 264"/>
                <a:gd name="T77" fmla="*/ 217 h 262"/>
                <a:gd name="T78" fmla="*/ 230 w 264"/>
                <a:gd name="T79" fmla="*/ 220 h 262"/>
                <a:gd name="T80" fmla="*/ 226 w 264"/>
                <a:gd name="T81" fmla="*/ 224 h 262"/>
                <a:gd name="T82" fmla="*/ 220 w 264"/>
                <a:gd name="T83" fmla="*/ 230 h 262"/>
                <a:gd name="T84" fmla="*/ 200 w 264"/>
                <a:gd name="T85" fmla="*/ 2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4" h="262">
                  <a:moveTo>
                    <a:pt x="66" y="19"/>
                  </a:moveTo>
                  <a:lnTo>
                    <a:pt x="74" y="14"/>
                  </a:lnTo>
                  <a:lnTo>
                    <a:pt x="26" y="53"/>
                  </a:lnTo>
                  <a:lnTo>
                    <a:pt x="118" y="2"/>
                  </a:lnTo>
                  <a:lnTo>
                    <a:pt x="25" y="54"/>
                  </a:lnTo>
                  <a:lnTo>
                    <a:pt x="119" y="2"/>
                  </a:lnTo>
                  <a:lnTo>
                    <a:pt x="15" y="71"/>
                  </a:lnTo>
                  <a:lnTo>
                    <a:pt x="138" y="0"/>
                  </a:lnTo>
                  <a:lnTo>
                    <a:pt x="8" y="87"/>
                  </a:lnTo>
                  <a:lnTo>
                    <a:pt x="158" y="3"/>
                  </a:lnTo>
                  <a:lnTo>
                    <a:pt x="6" y="97"/>
                  </a:lnTo>
                  <a:lnTo>
                    <a:pt x="166" y="4"/>
                  </a:lnTo>
                  <a:lnTo>
                    <a:pt x="2" y="114"/>
                  </a:lnTo>
                  <a:lnTo>
                    <a:pt x="184" y="11"/>
                  </a:lnTo>
                  <a:lnTo>
                    <a:pt x="2" y="122"/>
                  </a:lnTo>
                  <a:lnTo>
                    <a:pt x="192" y="14"/>
                  </a:lnTo>
                  <a:lnTo>
                    <a:pt x="2" y="124"/>
                  </a:lnTo>
                  <a:lnTo>
                    <a:pt x="192" y="14"/>
                  </a:lnTo>
                  <a:lnTo>
                    <a:pt x="0" y="135"/>
                  </a:lnTo>
                  <a:lnTo>
                    <a:pt x="201" y="19"/>
                  </a:lnTo>
                  <a:lnTo>
                    <a:pt x="2" y="140"/>
                  </a:lnTo>
                  <a:lnTo>
                    <a:pt x="207" y="23"/>
                  </a:lnTo>
                  <a:lnTo>
                    <a:pt x="2" y="144"/>
                  </a:lnTo>
                  <a:lnTo>
                    <a:pt x="211" y="25"/>
                  </a:lnTo>
                  <a:lnTo>
                    <a:pt x="2" y="145"/>
                  </a:lnTo>
                  <a:lnTo>
                    <a:pt x="212" y="26"/>
                  </a:lnTo>
                  <a:lnTo>
                    <a:pt x="2" y="151"/>
                  </a:lnTo>
                  <a:lnTo>
                    <a:pt x="215" y="29"/>
                  </a:lnTo>
                  <a:lnTo>
                    <a:pt x="3" y="155"/>
                  </a:lnTo>
                  <a:lnTo>
                    <a:pt x="219" y="31"/>
                  </a:lnTo>
                  <a:lnTo>
                    <a:pt x="6" y="167"/>
                  </a:lnTo>
                  <a:lnTo>
                    <a:pt x="227" y="40"/>
                  </a:lnTo>
                  <a:lnTo>
                    <a:pt x="7" y="173"/>
                  </a:lnTo>
                  <a:lnTo>
                    <a:pt x="231" y="45"/>
                  </a:lnTo>
                  <a:lnTo>
                    <a:pt x="13" y="185"/>
                  </a:lnTo>
                  <a:lnTo>
                    <a:pt x="240" y="54"/>
                  </a:lnTo>
                  <a:lnTo>
                    <a:pt x="14" y="190"/>
                  </a:lnTo>
                  <a:lnTo>
                    <a:pt x="244" y="59"/>
                  </a:lnTo>
                  <a:lnTo>
                    <a:pt x="21" y="200"/>
                  </a:lnTo>
                  <a:lnTo>
                    <a:pt x="249" y="68"/>
                  </a:lnTo>
                  <a:lnTo>
                    <a:pt x="22" y="203"/>
                  </a:lnTo>
                  <a:lnTo>
                    <a:pt x="251" y="71"/>
                  </a:lnTo>
                  <a:lnTo>
                    <a:pt x="26" y="209"/>
                  </a:lnTo>
                  <a:lnTo>
                    <a:pt x="253" y="79"/>
                  </a:lnTo>
                  <a:lnTo>
                    <a:pt x="28" y="211"/>
                  </a:lnTo>
                  <a:lnTo>
                    <a:pt x="255" y="80"/>
                  </a:lnTo>
                  <a:lnTo>
                    <a:pt x="36" y="220"/>
                  </a:lnTo>
                  <a:lnTo>
                    <a:pt x="259" y="93"/>
                  </a:lnTo>
                  <a:lnTo>
                    <a:pt x="43" y="228"/>
                  </a:lnTo>
                  <a:lnTo>
                    <a:pt x="261" y="102"/>
                  </a:lnTo>
                  <a:lnTo>
                    <a:pt x="49" y="234"/>
                  </a:lnTo>
                  <a:lnTo>
                    <a:pt x="264" y="110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58" y="239"/>
                  </a:lnTo>
                  <a:lnTo>
                    <a:pt x="264" y="121"/>
                  </a:lnTo>
                  <a:lnTo>
                    <a:pt x="60" y="241"/>
                  </a:lnTo>
                  <a:lnTo>
                    <a:pt x="264" y="124"/>
                  </a:lnTo>
                  <a:lnTo>
                    <a:pt x="71" y="247"/>
                  </a:lnTo>
                  <a:lnTo>
                    <a:pt x="264" y="137"/>
                  </a:lnTo>
                  <a:lnTo>
                    <a:pt x="77" y="250"/>
                  </a:lnTo>
                  <a:lnTo>
                    <a:pt x="264" y="143"/>
                  </a:lnTo>
                  <a:lnTo>
                    <a:pt x="84" y="253"/>
                  </a:lnTo>
                  <a:lnTo>
                    <a:pt x="264" y="150"/>
                  </a:lnTo>
                  <a:lnTo>
                    <a:pt x="100" y="258"/>
                  </a:lnTo>
                  <a:lnTo>
                    <a:pt x="260" y="167"/>
                  </a:lnTo>
                  <a:lnTo>
                    <a:pt x="121" y="262"/>
                  </a:lnTo>
                  <a:lnTo>
                    <a:pt x="253" y="185"/>
                  </a:lnTo>
                  <a:lnTo>
                    <a:pt x="137" y="262"/>
                  </a:lnTo>
                  <a:lnTo>
                    <a:pt x="245" y="201"/>
                  </a:lnTo>
                  <a:lnTo>
                    <a:pt x="144" y="262"/>
                  </a:lnTo>
                  <a:lnTo>
                    <a:pt x="241" y="207"/>
                  </a:lnTo>
                  <a:lnTo>
                    <a:pt x="152" y="261"/>
                  </a:lnTo>
                  <a:lnTo>
                    <a:pt x="237" y="212"/>
                  </a:lnTo>
                  <a:lnTo>
                    <a:pt x="156" y="261"/>
                  </a:lnTo>
                  <a:lnTo>
                    <a:pt x="233" y="216"/>
                  </a:lnTo>
                  <a:lnTo>
                    <a:pt x="159" y="260"/>
                  </a:lnTo>
                  <a:lnTo>
                    <a:pt x="233" y="217"/>
                  </a:lnTo>
                  <a:lnTo>
                    <a:pt x="162" y="260"/>
                  </a:lnTo>
                  <a:lnTo>
                    <a:pt x="230" y="220"/>
                  </a:lnTo>
                  <a:lnTo>
                    <a:pt x="168" y="258"/>
                  </a:lnTo>
                  <a:lnTo>
                    <a:pt x="226" y="224"/>
                  </a:lnTo>
                  <a:lnTo>
                    <a:pt x="173" y="257"/>
                  </a:lnTo>
                  <a:lnTo>
                    <a:pt x="220" y="230"/>
                  </a:lnTo>
                  <a:lnTo>
                    <a:pt x="192" y="249"/>
                  </a:lnTo>
                  <a:lnTo>
                    <a:pt x="200" y="245"/>
                  </a:lnTo>
                </a:path>
              </a:pathLst>
            </a:custGeom>
            <a:noFill/>
            <a:ln w="3175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任意多边形: 形状 27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77FE03BC-48C8-4711-AFFE-44B0C6506A24}"/>
              </a:ext>
            </a:extLst>
          </p:cNvPr>
          <p:cNvSpPr>
            <a:spLocks/>
          </p:cNvSpPr>
          <p:nvPr/>
        </p:nvSpPr>
        <p:spPr bwMode="auto">
          <a:xfrm>
            <a:off x="894074" y="1341120"/>
            <a:ext cx="3997356" cy="4175760"/>
          </a:xfrm>
          <a:custGeom>
            <a:avLst/>
            <a:gdLst>
              <a:gd name="connsiteX0" fmla="*/ 190189 w 324127"/>
              <a:gd name="connsiteY0" fmla="*/ 267821 h 338593"/>
              <a:gd name="connsiteX1" fmla="*/ 194282 w 324127"/>
              <a:gd name="connsiteY1" fmla="*/ 270015 h 338593"/>
              <a:gd name="connsiteX2" fmla="*/ 200830 w 324127"/>
              <a:gd name="connsiteY2" fmla="*/ 333656 h 338593"/>
              <a:gd name="connsiteX3" fmla="*/ 194282 w 324127"/>
              <a:gd name="connsiteY3" fmla="*/ 333656 h 338593"/>
              <a:gd name="connsiteX4" fmla="*/ 187733 w 324127"/>
              <a:gd name="connsiteY4" fmla="*/ 272210 h 338593"/>
              <a:gd name="connsiteX5" fmla="*/ 190189 w 324127"/>
              <a:gd name="connsiteY5" fmla="*/ 267821 h 338593"/>
              <a:gd name="connsiteX6" fmla="*/ 95780 w 324127"/>
              <a:gd name="connsiteY6" fmla="*/ 232877 h 338593"/>
              <a:gd name="connsiteX7" fmla="*/ 100184 w 324127"/>
              <a:gd name="connsiteY7" fmla="*/ 239403 h 338593"/>
              <a:gd name="connsiteX8" fmla="*/ 45133 w 324127"/>
              <a:gd name="connsiteY8" fmla="*/ 285088 h 338593"/>
              <a:gd name="connsiteX9" fmla="*/ 40729 w 324127"/>
              <a:gd name="connsiteY9" fmla="*/ 280737 h 338593"/>
              <a:gd name="connsiteX10" fmla="*/ 95780 w 324127"/>
              <a:gd name="connsiteY10" fmla="*/ 232877 h 338593"/>
              <a:gd name="connsiteX11" fmla="*/ 251508 w 324127"/>
              <a:gd name="connsiteY11" fmla="*/ 228761 h 338593"/>
              <a:gd name="connsiteX12" fmla="*/ 306559 w 324127"/>
              <a:gd name="connsiteY12" fmla="*/ 255220 h 338593"/>
              <a:gd name="connsiteX13" fmla="*/ 304357 w 324127"/>
              <a:gd name="connsiteY13" fmla="*/ 264039 h 338593"/>
              <a:gd name="connsiteX14" fmla="*/ 247104 w 324127"/>
              <a:gd name="connsiteY14" fmla="*/ 235376 h 338593"/>
              <a:gd name="connsiteX15" fmla="*/ 251508 w 324127"/>
              <a:gd name="connsiteY15" fmla="*/ 228761 h 338593"/>
              <a:gd name="connsiteX16" fmla="*/ 192127 w 324127"/>
              <a:gd name="connsiteY16" fmla="*/ 209504 h 338593"/>
              <a:gd name="connsiteX17" fmla="*/ 175654 w 324127"/>
              <a:gd name="connsiteY17" fmla="*/ 217177 h 338593"/>
              <a:gd name="connsiteX18" fmla="*/ 150564 w 324127"/>
              <a:gd name="connsiteY18" fmla="*/ 221870 h 338593"/>
              <a:gd name="connsiteX19" fmla="*/ 155269 w 324127"/>
              <a:gd name="connsiteY19" fmla="*/ 232248 h 338593"/>
              <a:gd name="connsiteX20" fmla="*/ 173294 w 324127"/>
              <a:gd name="connsiteY20" fmla="*/ 232453 h 338593"/>
              <a:gd name="connsiteX21" fmla="*/ 187095 w 324127"/>
              <a:gd name="connsiteY21" fmla="*/ 223842 h 338593"/>
              <a:gd name="connsiteX22" fmla="*/ 187260 w 324127"/>
              <a:gd name="connsiteY22" fmla="*/ 222930 h 338593"/>
              <a:gd name="connsiteX23" fmla="*/ 190557 w 324127"/>
              <a:gd name="connsiteY23" fmla="*/ 218585 h 338593"/>
              <a:gd name="connsiteX24" fmla="*/ 190625 w 324127"/>
              <a:gd name="connsiteY24" fmla="*/ 218630 h 338593"/>
              <a:gd name="connsiteX25" fmla="*/ 2114 w 324127"/>
              <a:gd name="connsiteY25" fmla="*/ 149837 h 338593"/>
              <a:gd name="connsiteX26" fmla="*/ 7115 w 324127"/>
              <a:gd name="connsiteY26" fmla="*/ 150929 h 338593"/>
              <a:gd name="connsiteX27" fmla="*/ 44898 w 324127"/>
              <a:gd name="connsiteY27" fmla="*/ 153112 h 338593"/>
              <a:gd name="connsiteX28" fmla="*/ 82680 w 324127"/>
              <a:gd name="connsiteY28" fmla="*/ 153112 h 338593"/>
              <a:gd name="connsiteX29" fmla="*/ 82680 w 324127"/>
              <a:gd name="connsiteY29" fmla="*/ 159660 h 338593"/>
              <a:gd name="connsiteX30" fmla="*/ 31563 w 324127"/>
              <a:gd name="connsiteY30" fmla="*/ 161843 h 338593"/>
              <a:gd name="connsiteX31" fmla="*/ 447 w 324127"/>
              <a:gd name="connsiteY31" fmla="*/ 155295 h 338593"/>
              <a:gd name="connsiteX32" fmla="*/ 2114 w 324127"/>
              <a:gd name="connsiteY32" fmla="*/ 149837 h 338593"/>
              <a:gd name="connsiteX33" fmla="*/ 320761 w 324127"/>
              <a:gd name="connsiteY33" fmla="*/ 148151 h 338593"/>
              <a:gd name="connsiteX34" fmla="*/ 320761 w 324127"/>
              <a:gd name="connsiteY34" fmla="*/ 157042 h 338593"/>
              <a:gd name="connsiteX35" fmla="*/ 264651 w 324127"/>
              <a:gd name="connsiteY35" fmla="*/ 159264 h 338593"/>
              <a:gd name="connsiteX36" fmla="*/ 264651 w 324127"/>
              <a:gd name="connsiteY36" fmla="*/ 152596 h 338593"/>
              <a:gd name="connsiteX37" fmla="*/ 320761 w 324127"/>
              <a:gd name="connsiteY37" fmla="*/ 148151 h 338593"/>
              <a:gd name="connsiteX38" fmla="*/ 181267 w 324127"/>
              <a:gd name="connsiteY38" fmla="*/ 81073 h 338593"/>
              <a:gd name="connsiteX39" fmla="*/ 241138 w 324127"/>
              <a:gd name="connsiteY39" fmla="*/ 159547 h 338593"/>
              <a:gd name="connsiteX40" fmla="*/ 203441 w 324127"/>
              <a:gd name="connsiteY40" fmla="*/ 204234 h 338593"/>
              <a:gd name="connsiteX41" fmla="*/ 200478 w 324127"/>
              <a:gd name="connsiteY41" fmla="*/ 205614 h 338593"/>
              <a:gd name="connsiteX42" fmla="*/ 201836 w 324127"/>
              <a:gd name="connsiteY42" fmla="*/ 213926 h 338593"/>
              <a:gd name="connsiteX43" fmla="*/ 192773 w 324127"/>
              <a:gd name="connsiteY43" fmla="*/ 229199 h 338593"/>
              <a:gd name="connsiteX44" fmla="*/ 191106 w 324127"/>
              <a:gd name="connsiteY44" fmla="*/ 242210 h 338593"/>
              <a:gd name="connsiteX45" fmla="*/ 171873 w 324127"/>
              <a:gd name="connsiteY45" fmla="*/ 255516 h 338593"/>
              <a:gd name="connsiteX46" fmla="*/ 143298 w 324127"/>
              <a:gd name="connsiteY46" fmla="*/ 238137 h 338593"/>
              <a:gd name="connsiteX47" fmla="*/ 149893 w 324127"/>
              <a:gd name="connsiteY47" fmla="*/ 235964 h 338593"/>
              <a:gd name="connsiteX48" fmla="*/ 171873 w 324127"/>
              <a:gd name="connsiteY48" fmla="*/ 246826 h 338593"/>
              <a:gd name="connsiteX49" fmla="*/ 184512 w 324127"/>
              <a:gd name="connsiteY49" fmla="*/ 238137 h 338593"/>
              <a:gd name="connsiteX50" fmla="*/ 185360 w 324127"/>
              <a:gd name="connsiteY50" fmla="*/ 233442 h 338593"/>
              <a:gd name="connsiteX51" fmla="*/ 174124 w 324127"/>
              <a:gd name="connsiteY51" fmla="*/ 239022 h 338593"/>
              <a:gd name="connsiteX52" fmla="*/ 142676 w 324127"/>
              <a:gd name="connsiteY52" fmla="*/ 229014 h 338593"/>
              <a:gd name="connsiteX53" fmla="*/ 142221 w 324127"/>
              <a:gd name="connsiteY53" fmla="*/ 219647 h 338593"/>
              <a:gd name="connsiteX54" fmla="*/ 140798 w 324127"/>
              <a:gd name="connsiteY54" fmla="*/ 218403 h 338593"/>
              <a:gd name="connsiteX55" fmla="*/ 142105 w 324127"/>
              <a:gd name="connsiteY55" fmla="*/ 217261 h 338593"/>
              <a:gd name="connsiteX56" fmla="*/ 142019 w 324127"/>
              <a:gd name="connsiteY56" fmla="*/ 215483 h 338593"/>
              <a:gd name="connsiteX57" fmla="*/ 146170 w 324127"/>
              <a:gd name="connsiteY57" fmla="*/ 213293 h 338593"/>
              <a:gd name="connsiteX58" fmla="*/ 146494 w 324127"/>
              <a:gd name="connsiteY58" fmla="*/ 213862 h 338593"/>
              <a:gd name="connsiteX59" fmla="*/ 194288 w 324127"/>
              <a:gd name="connsiteY59" fmla="*/ 201582 h 338593"/>
              <a:gd name="connsiteX60" fmla="*/ 195435 w 324127"/>
              <a:gd name="connsiteY60" fmla="*/ 199061 h 338593"/>
              <a:gd name="connsiteX61" fmla="*/ 197307 w 324127"/>
              <a:gd name="connsiteY61" fmla="*/ 199554 h 338593"/>
              <a:gd name="connsiteX62" fmla="*/ 215637 w 324127"/>
              <a:gd name="connsiteY62" fmla="*/ 186455 h 338593"/>
              <a:gd name="connsiteX63" fmla="*/ 230051 w 324127"/>
              <a:gd name="connsiteY63" fmla="*/ 166087 h 338593"/>
              <a:gd name="connsiteX64" fmla="*/ 179049 w 324127"/>
              <a:gd name="connsiteY64" fmla="*/ 87612 h 338593"/>
              <a:gd name="connsiteX65" fmla="*/ 130265 w 324127"/>
              <a:gd name="connsiteY65" fmla="*/ 131209 h 338593"/>
              <a:gd name="connsiteX66" fmla="*/ 134423 w 324127"/>
              <a:gd name="connsiteY66" fmla="*/ 170174 h 338593"/>
              <a:gd name="connsiteX67" fmla="*/ 158301 w 324127"/>
              <a:gd name="connsiteY67" fmla="*/ 190071 h 338593"/>
              <a:gd name="connsiteX68" fmla="*/ 154515 w 324127"/>
              <a:gd name="connsiteY68" fmla="*/ 176312 h 338593"/>
              <a:gd name="connsiteX69" fmla="*/ 157293 w 324127"/>
              <a:gd name="connsiteY69" fmla="*/ 148440 h 338593"/>
              <a:gd name="connsiteX70" fmla="*/ 166183 w 324127"/>
              <a:gd name="connsiteY70" fmla="*/ 141945 h 338593"/>
              <a:gd name="connsiteX71" fmla="*/ 172215 w 324127"/>
              <a:gd name="connsiteY71" fmla="*/ 146543 h 338593"/>
              <a:gd name="connsiteX72" fmla="*/ 170628 w 324127"/>
              <a:gd name="connsiteY72" fmla="*/ 154934 h 338593"/>
              <a:gd name="connsiteX73" fmla="*/ 177295 w 324127"/>
              <a:gd name="connsiteY73" fmla="*/ 154934 h 338593"/>
              <a:gd name="connsiteX74" fmla="*/ 172572 w 324127"/>
              <a:gd name="connsiteY74" fmla="*/ 146816 h 338593"/>
              <a:gd name="connsiteX75" fmla="*/ 172215 w 324127"/>
              <a:gd name="connsiteY75" fmla="*/ 146543 h 338593"/>
              <a:gd name="connsiteX76" fmla="*/ 172573 w 324127"/>
              <a:gd name="connsiteY76" fmla="*/ 144651 h 338593"/>
              <a:gd name="connsiteX77" fmla="*/ 179518 w 324127"/>
              <a:gd name="connsiteY77" fmla="*/ 137616 h 338593"/>
              <a:gd name="connsiteX78" fmla="*/ 192853 w 324127"/>
              <a:gd name="connsiteY78" fmla="*/ 141945 h 338593"/>
              <a:gd name="connsiteX79" fmla="*/ 188408 w 324127"/>
              <a:gd name="connsiteY79" fmla="*/ 191736 h 338593"/>
              <a:gd name="connsiteX80" fmla="*/ 181741 w 324127"/>
              <a:gd name="connsiteY80" fmla="*/ 187406 h 338593"/>
              <a:gd name="connsiteX81" fmla="*/ 190631 w 324127"/>
              <a:gd name="connsiteY81" fmla="*/ 152769 h 338593"/>
              <a:gd name="connsiteX82" fmla="*/ 183963 w 324127"/>
              <a:gd name="connsiteY82" fmla="*/ 144110 h 338593"/>
              <a:gd name="connsiteX83" fmla="*/ 177295 w 324127"/>
              <a:gd name="connsiteY83" fmla="*/ 157099 h 338593"/>
              <a:gd name="connsiteX84" fmla="*/ 170628 w 324127"/>
              <a:gd name="connsiteY84" fmla="*/ 159264 h 338593"/>
              <a:gd name="connsiteX85" fmla="*/ 166183 w 324127"/>
              <a:gd name="connsiteY85" fmla="*/ 148440 h 338593"/>
              <a:gd name="connsiteX86" fmla="*/ 163960 w 324127"/>
              <a:gd name="connsiteY86" fmla="*/ 152769 h 338593"/>
              <a:gd name="connsiteX87" fmla="*/ 161738 w 324127"/>
              <a:gd name="connsiteY87" fmla="*/ 165758 h 338593"/>
              <a:gd name="connsiteX88" fmla="*/ 168405 w 324127"/>
              <a:gd name="connsiteY88" fmla="*/ 200395 h 338593"/>
              <a:gd name="connsiteX89" fmla="*/ 166738 w 324127"/>
              <a:gd name="connsiteY89" fmla="*/ 204724 h 338593"/>
              <a:gd name="connsiteX90" fmla="*/ 162120 w 324127"/>
              <a:gd name="connsiteY90" fmla="*/ 202725 h 338593"/>
              <a:gd name="connsiteX91" fmla="*/ 161309 w 324127"/>
              <a:gd name="connsiteY91" fmla="*/ 203144 h 338593"/>
              <a:gd name="connsiteX92" fmla="*/ 123613 w 324127"/>
              <a:gd name="connsiteY92" fmla="*/ 129030 h 338593"/>
              <a:gd name="connsiteX93" fmla="*/ 181267 w 324127"/>
              <a:gd name="connsiteY93" fmla="*/ 81073 h 338593"/>
              <a:gd name="connsiteX94" fmla="*/ 35677 w 324127"/>
              <a:gd name="connsiteY94" fmla="*/ 52197 h 338593"/>
              <a:gd name="connsiteX95" fmla="*/ 40340 w 324127"/>
              <a:gd name="connsiteY95" fmla="*/ 52468 h 338593"/>
              <a:gd name="connsiteX96" fmla="*/ 68869 w 324127"/>
              <a:gd name="connsiteY96" fmla="*/ 69786 h 338593"/>
              <a:gd name="connsiteX97" fmla="*/ 101786 w 324127"/>
              <a:gd name="connsiteY97" fmla="*/ 87104 h 338593"/>
              <a:gd name="connsiteX98" fmla="*/ 97397 w 324127"/>
              <a:gd name="connsiteY98" fmla="*/ 93598 h 338593"/>
              <a:gd name="connsiteX99" fmla="*/ 35951 w 324127"/>
              <a:gd name="connsiteY99" fmla="*/ 56797 h 338593"/>
              <a:gd name="connsiteX100" fmla="*/ 35677 w 324127"/>
              <a:gd name="connsiteY100" fmla="*/ 52197 h 338593"/>
              <a:gd name="connsiteX101" fmla="*/ 295805 w 324127"/>
              <a:gd name="connsiteY101" fmla="*/ 42336 h 338593"/>
              <a:gd name="connsiteX102" fmla="*/ 302411 w 324127"/>
              <a:gd name="connsiteY102" fmla="*/ 48741 h 338593"/>
              <a:gd name="connsiteX103" fmla="*/ 245158 w 324127"/>
              <a:gd name="connsiteY103" fmla="*/ 97844 h 338593"/>
              <a:gd name="connsiteX104" fmla="*/ 238552 w 324127"/>
              <a:gd name="connsiteY104" fmla="*/ 93574 h 338593"/>
              <a:gd name="connsiteX105" fmla="*/ 295805 w 324127"/>
              <a:gd name="connsiteY105" fmla="*/ 42336 h 338593"/>
              <a:gd name="connsiteX106" fmla="*/ 182058 w 324127"/>
              <a:gd name="connsiteY106" fmla="*/ 0 h 338593"/>
              <a:gd name="connsiteX107" fmla="*/ 186503 w 324127"/>
              <a:gd name="connsiteY107" fmla="*/ 3221 h 338593"/>
              <a:gd name="connsiteX108" fmla="*/ 188725 w 324127"/>
              <a:gd name="connsiteY108" fmla="*/ 65508 h 338593"/>
              <a:gd name="connsiteX109" fmla="*/ 179835 w 324127"/>
              <a:gd name="connsiteY109" fmla="*/ 65508 h 338593"/>
              <a:gd name="connsiteX110" fmla="*/ 177612 w 324127"/>
              <a:gd name="connsiteY110" fmla="*/ 3221 h 338593"/>
              <a:gd name="connsiteX111" fmla="*/ 182058 w 324127"/>
              <a:gd name="connsiteY111" fmla="*/ 0 h 33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24127" h="338593">
                <a:moveTo>
                  <a:pt x="190189" y="267821"/>
                </a:moveTo>
                <a:cubicBezTo>
                  <a:pt x="192099" y="267272"/>
                  <a:pt x="194282" y="267821"/>
                  <a:pt x="194282" y="270015"/>
                </a:cubicBezTo>
                <a:cubicBezTo>
                  <a:pt x="200830" y="291960"/>
                  <a:pt x="200830" y="313905"/>
                  <a:pt x="200830" y="333656"/>
                </a:cubicBezTo>
                <a:cubicBezTo>
                  <a:pt x="203013" y="340239"/>
                  <a:pt x="194282" y="340239"/>
                  <a:pt x="194282" y="333656"/>
                </a:cubicBezTo>
                <a:cubicBezTo>
                  <a:pt x="192099" y="313905"/>
                  <a:pt x="192099" y="294155"/>
                  <a:pt x="187733" y="272210"/>
                </a:cubicBezTo>
                <a:cubicBezTo>
                  <a:pt x="186642" y="270015"/>
                  <a:pt x="188279" y="268369"/>
                  <a:pt x="190189" y="267821"/>
                </a:cubicBezTo>
                <a:close/>
                <a:moveTo>
                  <a:pt x="95780" y="232877"/>
                </a:moveTo>
                <a:cubicBezTo>
                  <a:pt x="97982" y="230701"/>
                  <a:pt x="104588" y="235052"/>
                  <a:pt x="100184" y="239403"/>
                </a:cubicBezTo>
                <a:cubicBezTo>
                  <a:pt x="82568" y="254631"/>
                  <a:pt x="62750" y="267684"/>
                  <a:pt x="45133" y="285088"/>
                </a:cubicBezTo>
                <a:cubicBezTo>
                  <a:pt x="42931" y="289439"/>
                  <a:pt x="36325" y="285088"/>
                  <a:pt x="40729" y="280737"/>
                </a:cubicBezTo>
                <a:cubicBezTo>
                  <a:pt x="56144" y="263333"/>
                  <a:pt x="75962" y="248105"/>
                  <a:pt x="95780" y="232877"/>
                </a:cubicBezTo>
                <a:close/>
                <a:moveTo>
                  <a:pt x="251508" y="228761"/>
                </a:moveTo>
                <a:cubicBezTo>
                  <a:pt x="269125" y="237580"/>
                  <a:pt x="286741" y="248605"/>
                  <a:pt x="306559" y="255220"/>
                </a:cubicBezTo>
                <a:cubicBezTo>
                  <a:pt x="310963" y="257424"/>
                  <a:pt x="308761" y="264039"/>
                  <a:pt x="304357" y="264039"/>
                </a:cubicBezTo>
                <a:cubicBezTo>
                  <a:pt x="284539" y="255220"/>
                  <a:pt x="264721" y="244195"/>
                  <a:pt x="247104" y="235376"/>
                </a:cubicBezTo>
                <a:cubicBezTo>
                  <a:pt x="242700" y="233171"/>
                  <a:pt x="247104" y="224351"/>
                  <a:pt x="251508" y="228761"/>
                </a:cubicBezTo>
                <a:close/>
                <a:moveTo>
                  <a:pt x="192127" y="209504"/>
                </a:moveTo>
                <a:lnTo>
                  <a:pt x="175654" y="217177"/>
                </a:lnTo>
                <a:lnTo>
                  <a:pt x="150564" y="221870"/>
                </a:lnTo>
                <a:lnTo>
                  <a:pt x="155269" y="232248"/>
                </a:lnTo>
                <a:cubicBezTo>
                  <a:pt x="160078" y="234506"/>
                  <a:pt x="166790" y="234369"/>
                  <a:pt x="173294" y="232453"/>
                </a:cubicBezTo>
                <a:lnTo>
                  <a:pt x="187095" y="223842"/>
                </a:lnTo>
                <a:lnTo>
                  <a:pt x="187260" y="222930"/>
                </a:lnTo>
                <a:cubicBezTo>
                  <a:pt x="187260" y="220758"/>
                  <a:pt x="188908" y="219128"/>
                  <a:pt x="190557" y="218585"/>
                </a:cubicBezTo>
                <a:lnTo>
                  <a:pt x="190625" y="218630"/>
                </a:lnTo>
                <a:close/>
                <a:moveTo>
                  <a:pt x="2114" y="149837"/>
                </a:moveTo>
                <a:cubicBezTo>
                  <a:pt x="3781" y="148746"/>
                  <a:pt x="6004" y="148746"/>
                  <a:pt x="7115" y="150929"/>
                </a:cubicBezTo>
                <a:cubicBezTo>
                  <a:pt x="11560" y="157478"/>
                  <a:pt x="40453" y="153112"/>
                  <a:pt x="44898" y="153112"/>
                </a:cubicBezTo>
                <a:cubicBezTo>
                  <a:pt x="58233" y="153112"/>
                  <a:pt x="71568" y="150929"/>
                  <a:pt x="82680" y="153112"/>
                </a:cubicBezTo>
                <a:cubicBezTo>
                  <a:pt x="87125" y="153112"/>
                  <a:pt x="87125" y="161843"/>
                  <a:pt x="82680" y="159660"/>
                </a:cubicBezTo>
                <a:cubicBezTo>
                  <a:pt x="64900" y="159660"/>
                  <a:pt x="49343" y="161843"/>
                  <a:pt x="31563" y="161843"/>
                </a:cubicBezTo>
                <a:cubicBezTo>
                  <a:pt x="24895" y="161843"/>
                  <a:pt x="4892" y="164026"/>
                  <a:pt x="447" y="155295"/>
                </a:cubicBezTo>
                <a:cubicBezTo>
                  <a:pt x="-664" y="153112"/>
                  <a:pt x="447" y="150929"/>
                  <a:pt x="2114" y="149837"/>
                </a:cubicBezTo>
                <a:close/>
                <a:moveTo>
                  <a:pt x="320761" y="148151"/>
                </a:moveTo>
                <a:cubicBezTo>
                  <a:pt x="325250" y="148151"/>
                  <a:pt x="325250" y="157042"/>
                  <a:pt x="320761" y="157042"/>
                </a:cubicBezTo>
                <a:cubicBezTo>
                  <a:pt x="302806" y="157042"/>
                  <a:pt x="284851" y="159264"/>
                  <a:pt x="264651" y="159264"/>
                </a:cubicBezTo>
                <a:cubicBezTo>
                  <a:pt x="260162" y="159264"/>
                  <a:pt x="260162" y="152596"/>
                  <a:pt x="264651" y="152596"/>
                </a:cubicBezTo>
                <a:cubicBezTo>
                  <a:pt x="284851" y="152596"/>
                  <a:pt x="302806" y="148151"/>
                  <a:pt x="320761" y="148151"/>
                </a:cubicBezTo>
                <a:close/>
                <a:moveTo>
                  <a:pt x="181267" y="81073"/>
                </a:moveTo>
                <a:cubicBezTo>
                  <a:pt x="216746" y="85433"/>
                  <a:pt x="252225" y="122490"/>
                  <a:pt x="241138" y="159547"/>
                </a:cubicBezTo>
                <a:cubicBezTo>
                  <a:pt x="234485" y="178076"/>
                  <a:pt x="220626" y="193335"/>
                  <a:pt x="203441" y="204234"/>
                </a:cubicBezTo>
                <a:lnTo>
                  <a:pt x="200478" y="205614"/>
                </a:lnTo>
                <a:lnTo>
                  <a:pt x="201836" y="213926"/>
                </a:lnTo>
                <a:lnTo>
                  <a:pt x="192773" y="229199"/>
                </a:lnTo>
                <a:lnTo>
                  <a:pt x="191106" y="242210"/>
                </a:lnTo>
                <a:cubicBezTo>
                  <a:pt x="187260" y="248456"/>
                  <a:pt x="180665" y="253344"/>
                  <a:pt x="171873" y="255516"/>
                </a:cubicBezTo>
                <a:cubicBezTo>
                  <a:pt x="158685" y="257688"/>
                  <a:pt x="145496" y="253343"/>
                  <a:pt x="143298" y="238137"/>
                </a:cubicBezTo>
                <a:cubicBezTo>
                  <a:pt x="141100" y="233792"/>
                  <a:pt x="149893" y="231620"/>
                  <a:pt x="149893" y="235964"/>
                </a:cubicBezTo>
                <a:cubicBezTo>
                  <a:pt x="152091" y="246826"/>
                  <a:pt x="163081" y="251171"/>
                  <a:pt x="171873" y="246826"/>
                </a:cubicBezTo>
                <a:cubicBezTo>
                  <a:pt x="177368" y="245740"/>
                  <a:pt x="181765" y="242482"/>
                  <a:pt x="184512" y="238137"/>
                </a:cubicBezTo>
                <a:lnTo>
                  <a:pt x="185360" y="233442"/>
                </a:lnTo>
                <a:lnTo>
                  <a:pt x="174124" y="239022"/>
                </a:lnTo>
                <a:cubicBezTo>
                  <a:pt x="160839" y="242306"/>
                  <a:pt x="146931" y="239740"/>
                  <a:pt x="142676" y="229014"/>
                </a:cubicBezTo>
                <a:lnTo>
                  <a:pt x="142221" y="219647"/>
                </a:lnTo>
                <a:lnTo>
                  <a:pt x="140798" y="218403"/>
                </a:lnTo>
                <a:lnTo>
                  <a:pt x="142105" y="217261"/>
                </a:lnTo>
                <a:lnTo>
                  <a:pt x="142019" y="215483"/>
                </a:lnTo>
                <a:cubicBezTo>
                  <a:pt x="142019" y="213293"/>
                  <a:pt x="144233" y="212746"/>
                  <a:pt x="146170" y="213293"/>
                </a:cubicBezTo>
                <a:lnTo>
                  <a:pt x="146494" y="213862"/>
                </a:lnTo>
                <a:lnTo>
                  <a:pt x="194288" y="201582"/>
                </a:lnTo>
                <a:lnTo>
                  <a:pt x="195435" y="199061"/>
                </a:lnTo>
                <a:lnTo>
                  <a:pt x="197307" y="199554"/>
                </a:lnTo>
                <a:lnTo>
                  <a:pt x="215637" y="186455"/>
                </a:lnTo>
                <a:cubicBezTo>
                  <a:pt x="221735" y="180529"/>
                  <a:pt x="226724" y="173717"/>
                  <a:pt x="230051" y="166087"/>
                </a:cubicBezTo>
                <a:cubicBezTo>
                  <a:pt x="243355" y="133389"/>
                  <a:pt x="216746" y="85433"/>
                  <a:pt x="179049" y="87612"/>
                </a:cubicBezTo>
                <a:cubicBezTo>
                  <a:pt x="154657" y="89792"/>
                  <a:pt x="134700" y="109411"/>
                  <a:pt x="130265" y="131209"/>
                </a:cubicBezTo>
                <a:cubicBezTo>
                  <a:pt x="126939" y="146468"/>
                  <a:pt x="128602" y="159548"/>
                  <a:pt x="134423" y="170174"/>
                </a:cubicBezTo>
                <a:lnTo>
                  <a:pt x="158301" y="190071"/>
                </a:lnTo>
                <a:lnTo>
                  <a:pt x="154515" y="176312"/>
                </a:lnTo>
                <a:cubicBezTo>
                  <a:pt x="153403" y="166841"/>
                  <a:pt x="153959" y="157099"/>
                  <a:pt x="157293" y="148440"/>
                </a:cubicBezTo>
                <a:cubicBezTo>
                  <a:pt x="157293" y="144110"/>
                  <a:pt x="159515" y="139781"/>
                  <a:pt x="166183" y="141945"/>
                </a:cubicBezTo>
                <a:lnTo>
                  <a:pt x="172215" y="146543"/>
                </a:lnTo>
                <a:lnTo>
                  <a:pt x="170628" y="154934"/>
                </a:lnTo>
                <a:cubicBezTo>
                  <a:pt x="172850" y="154934"/>
                  <a:pt x="175073" y="154934"/>
                  <a:pt x="177295" y="154934"/>
                </a:cubicBezTo>
                <a:cubicBezTo>
                  <a:pt x="176184" y="152769"/>
                  <a:pt x="174517" y="149522"/>
                  <a:pt x="172572" y="146816"/>
                </a:cubicBezTo>
                <a:lnTo>
                  <a:pt x="172215" y="146543"/>
                </a:lnTo>
                <a:lnTo>
                  <a:pt x="172573" y="144651"/>
                </a:lnTo>
                <a:cubicBezTo>
                  <a:pt x="173962" y="141404"/>
                  <a:pt x="176184" y="138698"/>
                  <a:pt x="179518" y="137616"/>
                </a:cubicBezTo>
                <a:cubicBezTo>
                  <a:pt x="186186" y="135451"/>
                  <a:pt x="190631" y="137616"/>
                  <a:pt x="192853" y="141945"/>
                </a:cubicBezTo>
                <a:cubicBezTo>
                  <a:pt x="206188" y="154934"/>
                  <a:pt x="197298" y="178747"/>
                  <a:pt x="188408" y="191736"/>
                </a:cubicBezTo>
                <a:cubicBezTo>
                  <a:pt x="186186" y="196065"/>
                  <a:pt x="179518" y="191736"/>
                  <a:pt x="181741" y="187406"/>
                </a:cubicBezTo>
                <a:cubicBezTo>
                  <a:pt x="188408" y="178747"/>
                  <a:pt x="195076" y="165758"/>
                  <a:pt x="190631" y="152769"/>
                </a:cubicBezTo>
                <a:cubicBezTo>
                  <a:pt x="190631" y="150605"/>
                  <a:pt x="186186" y="144110"/>
                  <a:pt x="183963" y="144110"/>
                </a:cubicBezTo>
                <a:cubicBezTo>
                  <a:pt x="179518" y="146275"/>
                  <a:pt x="177295" y="152769"/>
                  <a:pt x="177295" y="157099"/>
                </a:cubicBezTo>
                <a:cubicBezTo>
                  <a:pt x="177295" y="161429"/>
                  <a:pt x="170628" y="161429"/>
                  <a:pt x="170628" y="159264"/>
                </a:cubicBezTo>
                <a:cubicBezTo>
                  <a:pt x="168405" y="154934"/>
                  <a:pt x="168405" y="152769"/>
                  <a:pt x="166183" y="148440"/>
                </a:cubicBezTo>
                <a:cubicBezTo>
                  <a:pt x="163960" y="148440"/>
                  <a:pt x="163960" y="150605"/>
                  <a:pt x="163960" y="152769"/>
                </a:cubicBezTo>
                <a:cubicBezTo>
                  <a:pt x="163960" y="157099"/>
                  <a:pt x="161738" y="161429"/>
                  <a:pt x="161738" y="165758"/>
                </a:cubicBezTo>
                <a:cubicBezTo>
                  <a:pt x="161738" y="176582"/>
                  <a:pt x="163960" y="189571"/>
                  <a:pt x="168405" y="200395"/>
                </a:cubicBezTo>
                <a:cubicBezTo>
                  <a:pt x="169517" y="202560"/>
                  <a:pt x="168405" y="204183"/>
                  <a:pt x="166738" y="204724"/>
                </a:cubicBezTo>
                <a:lnTo>
                  <a:pt x="162120" y="202725"/>
                </a:lnTo>
                <a:lnTo>
                  <a:pt x="161309" y="203144"/>
                </a:lnTo>
                <a:cubicBezTo>
                  <a:pt x="132482" y="190065"/>
                  <a:pt x="112525" y="161727"/>
                  <a:pt x="123613" y="129030"/>
                </a:cubicBezTo>
                <a:cubicBezTo>
                  <a:pt x="130265" y="105051"/>
                  <a:pt x="152440" y="76713"/>
                  <a:pt x="181267" y="81073"/>
                </a:cubicBezTo>
                <a:close/>
                <a:moveTo>
                  <a:pt x="35677" y="52197"/>
                </a:moveTo>
                <a:cubicBezTo>
                  <a:pt x="37049" y="50844"/>
                  <a:pt x="39243" y="50303"/>
                  <a:pt x="40340" y="52468"/>
                </a:cubicBezTo>
                <a:cubicBezTo>
                  <a:pt x="46924" y="61127"/>
                  <a:pt x="57896" y="65456"/>
                  <a:pt x="68869" y="69786"/>
                </a:cubicBezTo>
                <a:cubicBezTo>
                  <a:pt x="79841" y="76280"/>
                  <a:pt x="90814" y="80610"/>
                  <a:pt x="101786" y="87104"/>
                </a:cubicBezTo>
                <a:cubicBezTo>
                  <a:pt x="106175" y="89269"/>
                  <a:pt x="101786" y="95763"/>
                  <a:pt x="97397" y="93598"/>
                </a:cubicBezTo>
                <a:cubicBezTo>
                  <a:pt x="77647" y="82774"/>
                  <a:pt x="49118" y="76280"/>
                  <a:pt x="35951" y="56797"/>
                </a:cubicBezTo>
                <a:cubicBezTo>
                  <a:pt x="33757" y="55715"/>
                  <a:pt x="34305" y="53550"/>
                  <a:pt x="35677" y="52197"/>
                </a:cubicBezTo>
                <a:close/>
                <a:moveTo>
                  <a:pt x="295805" y="42336"/>
                </a:moveTo>
                <a:cubicBezTo>
                  <a:pt x="300209" y="40201"/>
                  <a:pt x="304613" y="44471"/>
                  <a:pt x="302411" y="48741"/>
                </a:cubicBezTo>
                <a:cubicBezTo>
                  <a:pt x="282593" y="63685"/>
                  <a:pt x="260573" y="78630"/>
                  <a:pt x="245158" y="97844"/>
                </a:cubicBezTo>
                <a:cubicBezTo>
                  <a:pt x="242956" y="102114"/>
                  <a:pt x="236350" y="97844"/>
                  <a:pt x="238552" y="93574"/>
                </a:cubicBezTo>
                <a:cubicBezTo>
                  <a:pt x="253967" y="72225"/>
                  <a:pt x="275987" y="57281"/>
                  <a:pt x="295805" y="42336"/>
                </a:cubicBezTo>
                <a:close/>
                <a:moveTo>
                  <a:pt x="182058" y="0"/>
                </a:moveTo>
                <a:cubicBezTo>
                  <a:pt x="184280" y="0"/>
                  <a:pt x="186503" y="1074"/>
                  <a:pt x="186503" y="3221"/>
                </a:cubicBezTo>
                <a:cubicBezTo>
                  <a:pt x="186503" y="24699"/>
                  <a:pt x="188725" y="46177"/>
                  <a:pt x="188725" y="65508"/>
                </a:cubicBezTo>
                <a:cubicBezTo>
                  <a:pt x="188725" y="71951"/>
                  <a:pt x="179835" y="71951"/>
                  <a:pt x="179835" y="65508"/>
                </a:cubicBezTo>
                <a:cubicBezTo>
                  <a:pt x="179835" y="46177"/>
                  <a:pt x="177612" y="24699"/>
                  <a:pt x="177612" y="3221"/>
                </a:cubicBezTo>
                <a:cubicBezTo>
                  <a:pt x="177612" y="1074"/>
                  <a:pt x="179835" y="0"/>
                  <a:pt x="1820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21" name="直接连接符 2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>
            <a:extLst>
              <a:ext uri="{FF2B5EF4-FFF2-40B4-BE49-F238E27FC236}">
                <a16:creationId xmlns="" xmlns:a16="http://schemas.microsoft.com/office/drawing/2014/main" id="{D9D08E08-8485-4DA5-BCD7-1490E4AE4542}"/>
              </a:ext>
            </a:extLst>
          </p:cNvPr>
          <p:cNvCxnSpPr>
            <a:cxnSpLocks/>
          </p:cNvCxnSpPr>
          <p:nvPr/>
        </p:nvCxnSpPr>
        <p:spPr>
          <a:xfrm>
            <a:off x="5608320" y="2050475"/>
            <a:ext cx="0" cy="2757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7d195523061f1c0" descr="e7d195523061f1c07797a755f80b33936a4bdb71a1e2e9b3B62BFFCC95B79A52B69A880DC502B9E829A24DBA5CC298944ED7C125A3C86A656AA7F644DB8944AD014E04A9878B8132B29416743944FF5DF7B305328D74A606473A2245CF56CC8645AB564CB57661BDFEEB7A97C9C70052F858D888A9303BD944E31C4FEC3188E7FD6EC68044F9A740" hidden="1">
            <a:extLst>
              <a:ext uri="{FF2B5EF4-FFF2-40B4-BE49-F238E27FC236}">
                <a16:creationId xmlns="" xmlns:a16="http://schemas.microsoft.com/office/drawing/2014/main" id="{FF66745E-2515-4350-AC93-2B4AFADDEF1E}"/>
              </a:ext>
            </a:extLst>
          </p:cNvPr>
          <p:cNvSpPr txBox="1"/>
          <p:nvPr/>
        </p:nvSpPr>
        <p:spPr>
          <a:xfrm>
            <a:off x="-355600" y="1803400"/>
            <a:ext cx="29892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e7d195523061f1c07797a755f80b33936a4bdb71a1e2e9b3B62BFFCC95B79A52B69A880DC502B9E829A24DBA5CC298944ED7C125A3C86A656AA7F644DB8944AD014E04A9878B8132B29416743944FF5DF7B305328D74A606473A2245CF56CC8645AB564CB57661BDFEEB7A97C9C70052F858D888A9303BD944E31C4FEC3188E7FD6EC68044F9A740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71992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1_Office 主题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3954"/>
      </a:accent1>
      <a:accent2>
        <a:srgbClr val="ED7D31"/>
      </a:accent2>
      <a:accent3>
        <a:srgbClr val="3DB39D"/>
      </a:accent3>
      <a:accent4>
        <a:srgbClr val="FFC000"/>
      </a:accent4>
      <a:accent5>
        <a:srgbClr val="4472C4"/>
      </a:accent5>
      <a:accent6>
        <a:srgbClr val="E95770"/>
      </a:accent6>
      <a:hlink>
        <a:srgbClr val="0563C1"/>
      </a:hlink>
      <a:folHlink>
        <a:srgbClr val="954F72"/>
      </a:folHlink>
    </a:clrScheme>
    <a:fontScheme name="自定义 12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e7d195523061f1c07797a755f80b33936a4bdb71a1e2e9b3B62BFFCC95B79A52B69A880DC502B9E829A24DBA5CC298944ED7C125A3C86A656AA7F644DB8944AD014E04A9878B8132B29416743944FF5DF7B305328D74A606473A2245CF56CC8645AB564CB57661BDFEEB7A97C9C70052F858D888A9303BD944E31C4FEC3188E7FD6EC68044F9A740</_7b1dac89e7d195523061f1c0316ecb71>
</e7d195523061f1c0>
</file>

<file path=customXml/itemProps1.xml><?xml version="1.0" encoding="utf-8"?>
<ds:datastoreItem xmlns:ds="http://schemas.openxmlformats.org/officeDocument/2006/customXml" ds:itemID="{BFF937C5-31CC-4C7C-B7BB-B8BA56EC7A25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18590</TotalTime>
  <Words>342</Words>
  <Application>Microsoft Macintosh PowerPoint</Application>
  <PresentationFormat>自定义</PresentationFormat>
  <Paragraphs>109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强 付</cp:lastModifiedBy>
  <cp:revision>1539</cp:revision>
  <dcterms:created xsi:type="dcterms:W3CDTF">2015-08-10T10:22:59Z</dcterms:created>
  <dcterms:modified xsi:type="dcterms:W3CDTF">2017-07-03T16:12:48Z</dcterms:modified>
</cp:coreProperties>
</file>