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0"/>
  </p:notesMasterIdLst>
  <p:sldIdLst>
    <p:sldId id="275" r:id="rId3"/>
    <p:sldId id="281" r:id="rId4"/>
    <p:sldId id="320" r:id="rId5"/>
    <p:sldId id="314" r:id="rId6"/>
    <p:sldId id="330" r:id="rId7"/>
    <p:sldId id="321" r:id="rId8"/>
    <p:sldId id="328" r:id="rId9"/>
    <p:sldId id="329" r:id="rId10"/>
    <p:sldId id="331" r:id="rId11"/>
    <p:sldId id="332" r:id="rId12"/>
    <p:sldId id="333" r:id="rId13"/>
    <p:sldId id="334" r:id="rId14"/>
    <p:sldId id="335" r:id="rId15"/>
    <p:sldId id="336" r:id="rId16"/>
    <p:sldId id="316" r:id="rId17"/>
    <p:sldId id="319" r:id="rId18"/>
    <p:sldId id="297" r:id="rId1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5C1"/>
    <a:srgbClr val="B9D7AB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99500" autoAdjust="0"/>
  </p:normalViewPr>
  <p:slideViewPr>
    <p:cSldViewPr>
      <p:cViewPr varScale="1">
        <p:scale>
          <a:sx n="126" d="100"/>
          <a:sy n="126" d="100"/>
        </p:scale>
        <p:origin x="-448" y="-112"/>
      </p:cViewPr>
      <p:guideLst>
        <p:guide orient="horz" pos="667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17/8/13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5453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541682" y="1923678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浏览器存储</a:t>
            </a:r>
            <a:endParaRPr lang="en-US" altLang="zh-CN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7092280" y="3795886"/>
            <a:ext cx="1440160" cy="369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altLang="en-US" u="none" strike="noStrike" kern="1200" cap="none" spc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千迦</a:t>
            </a:r>
            <a:endParaRPr lang="zh-CN" altLang="en-US" u="none" strike="noStrike" kern="1200" cap="none" spc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539552" y="1203598"/>
            <a:ext cx="7282180" cy="90024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可靠：在没有网络的环境中也能提供基本的页面访问，而不会出现“未连接到互联网”的页面。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3779912" y="483518"/>
            <a:ext cx="109517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PWA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539552" y="2283718"/>
            <a:ext cx="7282180" cy="48474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快速：针对网页渲染及网络数据访问有较好优化。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539552" y="3012073"/>
            <a:ext cx="7282180" cy="90024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融入（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Engaging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）：应用可以被增加到手机桌面，并且和普通应用一样有全屏、推送等特性。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58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779912" y="483518"/>
            <a:ext cx="109517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PWA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539552" y="1563638"/>
            <a:ext cx="7282180" cy="13157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lighthouse 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（下载地址：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</a:t>
            </a:r>
            <a:r>
              <a:rPr lang="en-US" altLang="zh-CN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lavas.baidu.com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/doc-assets/lavas/</a:t>
            </a:r>
            <a:r>
              <a:rPr lang="en-US" altLang="zh-CN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/more/downloads/lighthouse_2.1.0_0.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zip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456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2915816" y="483518"/>
            <a:ext cx="296747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Service Worker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755576" y="1347614"/>
            <a:ext cx="7282180" cy="256224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Service Worker 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是一个脚本，浏览器独立于当前网页，将其在后台运行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为实现一些不依赖页面或者用户交互的特性打开了一扇大门。在未来这些特性将包括推送消息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背景后台同步， </a:t>
            </a:r>
            <a:r>
              <a:rPr lang="en-US" altLang="zh-CN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geofencing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（地理围栏定位），但它将推出的第一个首要特性，就是拦截和处理网络请求的能力，包括以编程方式来管理被缓存的响应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642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2915816" y="483518"/>
            <a:ext cx="296747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Service Worker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203598"/>
            <a:ext cx="3793439" cy="35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7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2915816" y="483518"/>
            <a:ext cx="296747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Service Worker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899592" y="1851670"/>
            <a:ext cx="7282180" cy="48474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chrome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://</a:t>
            </a:r>
            <a:r>
              <a:rPr lang="en-US" altLang="zh-CN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serviceworker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-internals/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899592" y="2715766"/>
            <a:ext cx="7282180" cy="48474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chrome://inspect/#service-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workers</a:t>
            </a:r>
          </a:p>
        </p:txBody>
      </p:sp>
    </p:spTree>
    <p:extLst>
      <p:ext uri="{BB962C8B-B14F-4D97-AF65-F5344CB8AC3E}">
        <p14:creationId xmlns:p14="http://schemas.microsoft.com/office/powerpoint/2010/main" val="3888981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635896" y="2139702"/>
            <a:ext cx="17363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案例分析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635896" y="2139702"/>
            <a:ext cx="17363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课程实战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86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23928" y="2139702"/>
            <a:ext cx="133882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5" y="2547069"/>
            <a:ext cx="8565279" cy="369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学习理解</a:t>
            </a:r>
            <a:r>
              <a:rPr lang="en-US" altLang="zh-CN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pwa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service worker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的应用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3225" y="3300522"/>
            <a:ext cx="8565279" cy="369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案例分析和实战</a:t>
            </a:r>
            <a:endParaRPr lang="zh-CN" altLang="en-US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课程目标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539552" y="1795567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理解</a:t>
            </a:r>
            <a:r>
              <a:rPr lang="en-US" altLang="zh-CN" u="none" strike="noStrike" kern="1200" cap="none" spc="0" baseline="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localstorage</a:t>
            </a:r>
            <a:r>
              <a:rPr lang="zh-CN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sessionstorage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indexdb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的概念和使用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"/>
          <p:cNvSpPr/>
          <p:nvPr/>
        </p:nvSpPr>
        <p:spPr>
          <a:xfrm>
            <a:off x="971600" y="2139702"/>
            <a:ext cx="672491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多种浏览器存储方式并存，如何选择？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873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707904" y="483518"/>
            <a:ext cx="146706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75606"/>
            <a:ext cx="6350000" cy="325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707904" y="339502"/>
            <a:ext cx="146706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539552" y="1059582"/>
            <a:ext cx="7992888" cy="339323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请求无状态，所以需要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去维持客户端状态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过期时间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expire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的生成方式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1. http response header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set-cookie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2. js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中可以通过</a:t>
            </a:r>
            <a:r>
              <a:rPr lang="en-US" altLang="zh-CN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document.cookie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可以读写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仅仅作为浏览器存储（大小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4KB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左右，能力被</a:t>
            </a:r>
            <a:r>
              <a:rPr lang="en-US" altLang="zh-CN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localstorage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替代）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u"/>
            </a:pP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中在相关域名下面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—— </a:t>
            </a:r>
            <a:r>
              <a:rPr lang="en-US" altLang="zh-CN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cdn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的流量损耗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u"/>
            </a:pPr>
            <a:r>
              <a:rPr lang="en-US" altLang="zh-CN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httponly</a:t>
            </a:r>
            <a:endParaRPr lang="zh-CN" altLang="en-US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610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539552" y="1275606"/>
            <a:ext cx="7282180" cy="214674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HTML5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设计出来专门用于浏览器存储的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大小为</a:t>
            </a:r>
            <a:r>
              <a:rPr lang="zh-CN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左右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仅在客户端使用，不和服务端进行通信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接口封装较好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浏览器本地缓存方案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3275856" y="483518"/>
            <a:ext cx="256993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LocalStorage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890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539552" y="1275606"/>
            <a:ext cx="7282180" cy="256224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会话级别的浏览器存储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大小为</a:t>
            </a:r>
            <a:r>
              <a:rPr lang="zh-CN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左右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仅在客户端使用，不和服务端进行通信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接口封装较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好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对于表单信息的维护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en-US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3275856" y="483518"/>
            <a:ext cx="299906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SessionStorage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3535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539552" y="1275606"/>
            <a:ext cx="7282180" cy="256224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IndexedDB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是一种低级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API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用于客户端存储大量结构化数据。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API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使用索引来实现对该数据的高性能搜索。虽然 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 Storage 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对于存储较少量的数据很有用，但对于存储更大量的结构化数据来说，这种方法不太有用。</a:t>
            </a:r>
            <a:r>
              <a:rPr lang="en-US" altLang="zh-CN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IndexedDB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提供了一个解决方案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为应用创建离线版本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3419872" y="483518"/>
            <a:ext cx="219299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IndexedDB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7400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539552" y="1347614"/>
            <a:ext cx="7282180" cy="214674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PWA (Progressive Web Apps) 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是一种 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 App 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新模型，并不是具体指某一种前沿的技术或者某一个单一的知识点，我们从英文缩写来看就能看出来，这是一个渐进式的 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 App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，是通过一系列新的 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 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特性，配合优秀的 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UI 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交互设计，逐步的增强 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 App 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的用户体验。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3779912" y="483518"/>
            <a:ext cx="109517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PWA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0653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6117</TotalTime>
  <Words>338</Words>
  <Application>Microsoft Macintosh PowerPoint</Application>
  <PresentationFormat>全屏显示(16:9)</PresentationFormat>
  <Paragraphs>52</Paragraphs>
  <Slides>17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Office 主题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Flippy Xu</cp:lastModifiedBy>
  <cp:revision>100</cp:revision>
  <dcterms:created xsi:type="dcterms:W3CDTF">2016-04-25T01:54:00Z</dcterms:created>
  <dcterms:modified xsi:type="dcterms:W3CDTF">2017-08-14T07:43:22Z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