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75" r:id="rId3"/>
    <p:sldId id="281" r:id="rId4"/>
    <p:sldId id="320" r:id="rId5"/>
    <p:sldId id="314" r:id="rId6"/>
    <p:sldId id="321" r:id="rId7"/>
    <p:sldId id="322" r:id="rId8"/>
    <p:sldId id="318" r:id="rId9"/>
    <p:sldId id="323" r:id="rId10"/>
    <p:sldId id="316" r:id="rId11"/>
    <p:sldId id="319" r:id="rId12"/>
    <p:sldId id="297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5C1"/>
    <a:srgbClr val="B9D7AB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0" d="100"/>
          <a:sy n="150" d="100"/>
        </p:scale>
        <p:origin x="-496" y="-96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17/8/7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5453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17/8/7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35266" y="1923678"/>
            <a:ext cx="212109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重绘与回流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7092280" y="3795886"/>
            <a:ext cx="1440160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u="none" strike="noStrike" kern="1200" cap="none" spc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徐铭杰</a:t>
            </a:r>
            <a:endParaRPr lang="zh-CN" altLang="en-US" u="none" strike="noStrike" kern="1200" cap="none" spc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35896" y="2139702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课程实战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86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23928" y="2139702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5" y="2547069"/>
            <a:ext cx="8565279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对于一些经典的案例进行分析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3225" y="3300522"/>
            <a:ext cx="8565279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重绘与回流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的案例实战</a:t>
            </a:r>
            <a:endParaRPr lang="zh-CN" altLang="en-US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39552" y="1795567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浏览器重绘与回流的机制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"/>
          <p:cNvSpPr/>
          <p:nvPr/>
        </p:nvSpPr>
        <p:spPr>
          <a:xfrm>
            <a:off x="2123728" y="2139702"/>
            <a:ext cx="478140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hu-HU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hu-HU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性能让</a:t>
            </a:r>
            <a:r>
              <a:rPr lang="hu-HU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hu-HU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变慢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87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39552" y="1563638"/>
            <a:ext cx="7282180" cy="13157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render tree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中的一部分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或全部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因为元素的规模尺寸，布局，隐藏等改变而需要重新构建。这就称为回流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(reflow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当页面布局和几何属性改变时就需要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回流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707904" y="483518"/>
            <a:ext cx="9669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539552" y="1563638"/>
            <a:ext cx="7282180" cy="13157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render tree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中的一些元素需要更新属性，而这些属性只是影响元素的外观，风格，而不会影响布局的，比如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background-color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。则就叫称为重绘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707904" y="483518"/>
            <a:ext cx="9669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90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267744" y="1851670"/>
            <a:ext cx="4429418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回流必将引起重绘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而重绘不一定会引起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89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483768" y="483518"/>
            <a:ext cx="404469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触发页面重布局的属性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552" y="1203598"/>
            <a:ext cx="7282180" cy="13157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盒子模型相关属性会触发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重布局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定位属性及浮动也会触发重布局</a:t>
            </a:r>
            <a:endParaRPr lang="en-US" altLang="zh-CN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改变节点内部文字结构也会触发重布局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3608" y="2772673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width 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height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padding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margin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display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border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width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border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min</a:t>
            </a:r>
            <a:r>
              <a:rPr kumimoji="1" lang="en-US" altLang="zh-CN" sz="1400" dirty="0">
                <a:latin typeface="Arial"/>
                <a:cs typeface="Arial"/>
              </a:rPr>
              <a:t>-height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07904" y="2772673"/>
            <a:ext cx="15121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top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bottom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left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right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position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float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clear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0152" y="2772673"/>
            <a:ext cx="1512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text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align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overflow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y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font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weight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overflow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font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family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line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height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vertival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align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white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space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font</a:t>
            </a:r>
            <a:r>
              <a:rPr kumimoji="1" lang="en-US" altLang="zh-CN" sz="1400" dirty="0">
                <a:latin typeface="Arial"/>
                <a:cs typeface="Arial"/>
              </a:rPr>
              <a:t>-size</a:t>
            </a:r>
            <a:endParaRPr kumimoji="1" lang="zh-CN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80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15816" y="483518"/>
            <a:ext cx="32752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只触发重绘的属性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80" y="1275606"/>
            <a:ext cx="41044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color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border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style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border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radius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visibility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text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decoration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background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background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image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background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position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background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repeat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background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size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outline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color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outline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outline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style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outline</a:t>
            </a:r>
            <a:r>
              <a:rPr kumimoji="1" lang="en-US" altLang="zh-CN" sz="1400" dirty="0">
                <a:latin typeface="Arial"/>
                <a:cs typeface="Arial"/>
              </a:rPr>
              <a:t>-</a:t>
            </a:r>
            <a:r>
              <a:rPr kumimoji="1" lang="en-US" altLang="zh-CN" sz="1400" dirty="0" smtClean="0">
                <a:latin typeface="Arial"/>
                <a:cs typeface="Arial"/>
              </a:rPr>
              <a:t>width</a:t>
            </a:r>
          </a:p>
          <a:p>
            <a:pPr marL="171450" indent="-171450">
              <a:buFontTx/>
              <a:buChar char="•"/>
            </a:pPr>
            <a:r>
              <a:rPr kumimoji="1" lang="en-US" altLang="zh-CN" sz="1400" dirty="0" smtClean="0">
                <a:latin typeface="Arial"/>
                <a:cs typeface="Arial"/>
              </a:rPr>
              <a:t>box</a:t>
            </a:r>
            <a:r>
              <a:rPr kumimoji="1" lang="en-US" altLang="zh-CN" sz="1400" dirty="0">
                <a:latin typeface="Arial"/>
                <a:cs typeface="Arial"/>
              </a:rPr>
              <a:t>-shadow</a:t>
            </a:r>
            <a:endParaRPr kumimoji="1" lang="zh-CN" alt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69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35896" y="2139702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案例分析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4041</TotalTime>
  <Words>189</Words>
  <Application>Microsoft Macintosh PowerPoint</Application>
  <PresentationFormat>全屏显示(16:9)</PresentationFormat>
  <Paragraphs>64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Flippy Xu</cp:lastModifiedBy>
  <cp:revision>85</cp:revision>
  <dcterms:created xsi:type="dcterms:W3CDTF">2016-04-25T01:54:00Z</dcterms:created>
  <dcterms:modified xsi:type="dcterms:W3CDTF">2017-08-07T00:34:17Z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