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75" r:id="rId3"/>
    <p:sldId id="281" r:id="rId4"/>
    <p:sldId id="320" r:id="rId5"/>
    <p:sldId id="314" r:id="rId6"/>
    <p:sldId id="321" r:id="rId7"/>
    <p:sldId id="322" r:id="rId8"/>
    <p:sldId id="318" r:id="rId9"/>
    <p:sldId id="323" r:id="rId10"/>
    <p:sldId id="325" r:id="rId11"/>
    <p:sldId id="326" r:id="rId12"/>
    <p:sldId id="327" r:id="rId13"/>
    <p:sldId id="316" r:id="rId14"/>
    <p:sldId id="319" r:id="rId15"/>
    <p:sldId id="297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C1"/>
    <a:srgbClr val="B9D7AB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1" d="100"/>
          <a:sy n="151" d="100"/>
        </p:scale>
        <p:origin x="-472" y="-10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17/8/7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45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35266" y="1923678"/>
            <a:ext cx="21210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重绘与回流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7092280" y="3795886"/>
            <a:ext cx="144016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徐铭杰</a:t>
            </a:r>
            <a:endParaRPr lang="zh-CN" altLang="en-US" u="none" strike="noStrike" kern="1200" cap="none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267744" y="267494"/>
            <a:ext cx="43422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创建图层的条件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915566"/>
            <a:ext cx="7560840" cy="376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3D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或透视变换（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perspective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transform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CSS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属性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使用加速视频解码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&lt;video&gt;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节点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拥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有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3D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WebGL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）上下文或加速的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2D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上下文的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&lt;canvas&gt;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节点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混合插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件（如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Flash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对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自己的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opacity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CSS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动画或使用一个动画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webkit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变换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的元素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拥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有加速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CSS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过滤器的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元素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元素有一个包含复合层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的后代节点（一个元素拥有一个子元素，该子元素在自己的层里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元素有一个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z-index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较低且包含一个复合层的兄弟元素（换句话说就是该元素在复合层上面渲染）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8278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75856" y="26749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实战优化点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915566"/>
            <a:ext cx="8568952" cy="376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/>
                <a:ea typeface="微软雅黑"/>
                <a:cs typeface="微软雅黑"/>
              </a:rPr>
              <a:t>1. </a:t>
            </a:r>
            <a:r>
              <a:rPr lang="zh-TW" altLang="en-US" sz="1600" dirty="0"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TW" sz="1600" dirty="0">
                <a:latin typeface="微软雅黑"/>
                <a:ea typeface="微软雅黑"/>
                <a:cs typeface="微软雅黑"/>
              </a:rPr>
              <a:t>translate</a:t>
            </a:r>
            <a:r>
              <a:rPr lang="zh-TW" altLang="en-US" sz="1600" dirty="0">
                <a:latin typeface="微软雅黑"/>
                <a:ea typeface="微软雅黑"/>
                <a:cs typeface="微软雅黑"/>
              </a:rPr>
              <a:t>替代</a:t>
            </a:r>
            <a:r>
              <a:rPr lang="en-US" altLang="zh-TW" sz="1600" dirty="0">
                <a:latin typeface="微软雅黑"/>
                <a:ea typeface="微软雅黑"/>
                <a:cs typeface="微软雅黑"/>
              </a:rPr>
              <a:t>top</a:t>
            </a:r>
            <a:r>
              <a:rPr lang="zh-TW" altLang="en-US" sz="1600" dirty="0">
                <a:latin typeface="微软雅黑"/>
                <a:ea typeface="微软雅黑"/>
                <a:cs typeface="微软雅黑"/>
              </a:rPr>
              <a:t>改变</a:t>
            </a:r>
          </a:p>
          <a:p>
            <a:pPr>
              <a:lnSpc>
                <a:spcPct val="150000"/>
              </a:lnSpc>
            </a:pPr>
            <a:r>
              <a:rPr lang="it-IT" altLang="zh-CN" sz="1600" dirty="0">
                <a:latin typeface="微软雅黑"/>
                <a:ea typeface="微软雅黑"/>
                <a:cs typeface="微软雅黑"/>
              </a:rPr>
              <a:t>2. </a:t>
            </a:r>
            <a:r>
              <a:rPr lang="zh-CN" altLang="it-IT" sz="1600" dirty="0">
                <a:latin typeface="微软雅黑"/>
                <a:ea typeface="微软雅黑"/>
                <a:cs typeface="微软雅黑"/>
              </a:rPr>
              <a:t>用</a:t>
            </a:r>
            <a:r>
              <a:rPr lang="it-IT" altLang="zh-CN" sz="1600" dirty="0" err="1">
                <a:latin typeface="微软雅黑"/>
                <a:ea typeface="微软雅黑"/>
                <a:cs typeface="微软雅黑"/>
              </a:rPr>
              <a:t>opacity</a:t>
            </a:r>
            <a:r>
              <a:rPr lang="zh-CN" altLang="it-IT" sz="1600" dirty="0">
                <a:latin typeface="微软雅黑"/>
                <a:ea typeface="微软雅黑"/>
                <a:cs typeface="微软雅黑"/>
              </a:rPr>
              <a:t>替代</a:t>
            </a:r>
            <a:r>
              <a:rPr lang="it-IT" altLang="zh-CN" sz="1600" smtClean="0">
                <a:latin typeface="微软雅黑"/>
                <a:ea typeface="微软雅黑"/>
                <a:cs typeface="微软雅黑"/>
              </a:rPr>
              <a:t>visibility</a:t>
            </a:r>
            <a:endParaRPr lang="it-IT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3.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不要一条一条地修改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的样式，预先定义好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，然后修改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的 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className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4.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把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离线后修改，比如：先把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给 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display:none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 (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有一次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Reflow)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，然后你修改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100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次，然后再把它显示出来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5.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不要把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DOM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结点的属性值放在一个循环里当成循环里的变量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6.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不要使用 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table 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布局，可能很小的一个小改动会造成整个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table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的重新布局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7.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动画实现的速度的选择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8. 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对于动画新建图层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/>
                <a:ea typeface="微软雅黑"/>
                <a:cs typeface="微软雅黑"/>
              </a:rPr>
              <a:t>9. </a:t>
            </a:r>
            <a:r>
              <a:rPr lang="zh-TW" altLang="en-US" sz="1600" dirty="0">
                <a:latin typeface="微软雅黑"/>
                <a:ea typeface="微软雅黑"/>
                <a:cs typeface="微软雅黑"/>
              </a:rPr>
              <a:t>启用 </a:t>
            </a:r>
            <a:r>
              <a:rPr lang="en-US" altLang="zh-TW" sz="1600" dirty="0">
                <a:latin typeface="微软雅黑"/>
                <a:ea typeface="微软雅黑"/>
                <a:cs typeface="微软雅黑"/>
              </a:rPr>
              <a:t>GPU </a:t>
            </a:r>
            <a:r>
              <a:rPr lang="zh-TW" altLang="en-US" sz="1600" dirty="0">
                <a:latin typeface="微软雅黑"/>
                <a:ea typeface="微软雅黑"/>
                <a:cs typeface="微软雅黑"/>
              </a:rPr>
              <a:t>硬件加速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6469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928" y="2139702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47069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对于一些经典的案例进行分析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225" y="3300522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重绘与回流的案例实战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552" y="1795567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理解浏览器重绘与回流的机制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2123728" y="2139702"/>
            <a:ext cx="47814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hu-HU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hu-HU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性能让</a:t>
            </a:r>
            <a:r>
              <a:rPr lang="hu-HU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hu-HU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变慢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56363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 tree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中的一部分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或全部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因为元素的规模尺寸，布局，隐藏等改变而需要重新构建。这就称为回流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(reflow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当页面布局和几何属性改变时就需要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707904" y="483518"/>
            <a:ext cx="9669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56363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 tree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中的一些元素需要更新属性，而这些属性只是影响元素的外观，风格，而不会影响布局的，比如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background-color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。则就叫称为重绘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4" name="矩形"/>
          <p:cNvSpPr/>
          <p:nvPr/>
        </p:nvSpPr>
        <p:spPr>
          <a:xfrm>
            <a:off x="3707904" y="483518"/>
            <a:ext cx="9669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9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267744" y="1851670"/>
            <a:ext cx="4429418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回流必将引起重绘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而重绘不一定会引起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89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83768" y="483518"/>
            <a:ext cx="404469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触发页面重布局的属性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2" y="120359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盒子模型相关属性会触发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重布局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定位属性及浮动也会触发重布局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改变节点内部文字结构也会触发重布局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2772673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width 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height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padding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margin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display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width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min</a:t>
            </a:r>
            <a:r>
              <a:rPr kumimoji="1" lang="en-US" altLang="zh-CN" sz="1400" dirty="0">
                <a:latin typeface="Arial"/>
                <a:cs typeface="Arial"/>
              </a:rPr>
              <a:t>-height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7904" y="2772673"/>
            <a:ext cx="1512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top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bottom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left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right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position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float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clear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2772673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text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align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overflow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overflow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family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height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vertival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align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white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space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-size</a:t>
            </a:r>
            <a:endParaRPr kumimoji="1" lang="zh-CN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80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15816" y="483518"/>
            <a:ext cx="32752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只触发重绘的属性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1275606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color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style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radius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visibility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text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decoration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image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position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repeat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size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color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style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width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box</a:t>
            </a:r>
            <a:r>
              <a:rPr kumimoji="1" lang="en-US" altLang="zh-CN" sz="1400" dirty="0">
                <a:latin typeface="Arial"/>
                <a:cs typeface="Arial"/>
              </a:rPr>
              <a:t>-shadow</a:t>
            </a:r>
            <a:endParaRPr kumimoji="1" lang="zh-CN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69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15816" y="483518"/>
            <a:ext cx="309571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的过程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203598"/>
            <a:ext cx="720080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获取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DOM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后分割为多个图层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.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对每个图层的节点计算样式结果（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Recalculate style--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样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式重计算）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3.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为每个节点生成图形和位置（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Layout--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回流和重布局）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4.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将每个节点绘制填充到图层位图中（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Paint Setup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Paint--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重绘）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5.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图层作为纹理上传至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GPU</a:t>
            </a:r>
          </a:p>
          <a:p>
            <a:pPr marL="171450" indent="-171450">
              <a:lnSpc>
                <a:spcPct val="150000"/>
              </a:lnSpc>
              <a:buFontTx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6.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符合多个图层到页面上生成最终屏幕图像（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Composite Layers--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图层重组）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797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4274</TotalTime>
  <Words>360</Words>
  <Application>Microsoft Macintosh PowerPoint</Application>
  <PresentationFormat>全屏显示(16:9)</PresentationFormat>
  <Paragraphs>90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Flippy Xu</cp:lastModifiedBy>
  <cp:revision>89</cp:revision>
  <dcterms:created xsi:type="dcterms:W3CDTF">2016-04-25T01:54:00Z</dcterms:created>
  <dcterms:modified xsi:type="dcterms:W3CDTF">2017-08-07T04:31:25Z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