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275" r:id="rId3"/>
    <p:sldId id="281" r:id="rId4"/>
    <p:sldId id="311" r:id="rId5"/>
    <p:sldId id="313" r:id="rId6"/>
    <p:sldId id="314" r:id="rId7"/>
    <p:sldId id="318" r:id="rId8"/>
    <p:sldId id="317" r:id="rId9"/>
    <p:sldId id="319" r:id="rId10"/>
    <p:sldId id="320" r:id="rId11"/>
    <p:sldId id="321" r:id="rId12"/>
    <p:sldId id="315" r:id="rId13"/>
    <p:sldId id="312" r:id="rId14"/>
    <p:sldId id="316" r:id="rId15"/>
    <p:sldId id="297" r:id="rId1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5C1"/>
    <a:srgbClr val="B9D7AB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26" d="100"/>
          <a:sy n="126" d="100"/>
        </p:scale>
        <p:origin x="-648" y="-112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17/7/28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5453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17/7/28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676201" y="1923678"/>
            <a:ext cx="38392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css</a:t>
            </a:r>
            <a:r>
              <a:rPr lang="zh-CN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的加载与执行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7092280" y="3795886"/>
            <a:ext cx="1440160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u="none" strike="noStrike" kern="1200" cap="none" spc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徐铭杰</a:t>
            </a:r>
            <a:endParaRPr lang="zh-CN" altLang="en-US" u="none" strike="noStrike" kern="1200" cap="none" spc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63888" y="483518"/>
            <a:ext cx="20569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引入方式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8480" y="1491499"/>
            <a:ext cx="7282180" cy="17312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直接引入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defer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异步动态引入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0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993668" y="483518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加载和执行的一些优化点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81990" y="1480820"/>
            <a:ext cx="6999605" cy="1753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样式表置顶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link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代替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脚本置底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合理使用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的异步加载能力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39502"/>
            <a:ext cx="5256584" cy="3687264"/>
          </a:xfrm>
          <a:prstGeom prst="rect">
            <a:avLst/>
          </a:prstGeom>
        </p:spPr>
      </p:pic>
      <p:sp>
        <p:nvSpPr>
          <p:cNvPr id="4" name="矩形"/>
          <p:cNvSpPr/>
          <p:nvPr/>
        </p:nvSpPr>
        <p:spPr>
          <a:xfrm>
            <a:off x="1085850" y="4224020"/>
            <a:ext cx="67945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u="none" strike="noStrike" kern="1200" cap="none" spc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案例：使用 </a:t>
            </a:r>
            <a:r>
              <a:rPr lang="en-US" altLang="zh-CN" u="none" strike="noStrike" kern="1200" cap="none" spc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performance </a:t>
            </a:r>
            <a:r>
              <a:rPr lang="zh-CN" altLang="en-US" u="none" strike="noStrike" kern="1200" cap="none" spc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工具分析手淘页面的加载过程</a:t>
            </a:r>
            <a:endParaRPr lang="zh-CN" altLang="en-US" u="none" strike="noStrike" kern="1200" cap="none" spc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35896" y="2139702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课程实战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23928" y="2139702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5" y="254758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结合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chrome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的能力学习掌握 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css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加载过程中的优化点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3225" y="3300522"/>
            <a:ext cx="8565279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通过案例分析和实战演练深入理解学习的优化点</a:t>
            </a:r>
            <a:endParaRPr lang="zh-CN" altLang="en-US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39552" y="1795567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理解浏览器端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的加载过程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683568" y="2139702"/>
            <a:ext cx="8565279" cy="492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6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一个网站在浏览器端是如何进行渲染的呢？</a:t>
            </a:r>
            <a:endParaRPr lang="zh-CN" altLang="en-US" sz="2600" u="none" strike="noStrike" kern="1200" cap="none" spc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9582"/>
            <a:ext cx="8712968" cy="2017961"/>
          </a:xfrm>
          <a:prstGeom prst="rect">
            <a:avLst/>
          </a:prstGeom>
        </p:spPr>
      </p:pic>
      <p:sp>
        <p:nvSpPr>
          <p:cNvPr id="3" name="矩形"/>
          <p:cNvSpPr/>
          <p:nvPr/>
        </p:nvSpPr>
        <p:spPr>
          <a:xfrm>
            <a:off x="1979712" y="3508350"/>
            <a:ext cx="4392487" cy="42989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200" u="none" strike="noStrike" kern="120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 </a:t>
            </a:r>
            <a:r>
              <a:rPr lang="zh-CN" altLang="en-US" sz="2200" u="none" strike="noStrike" kern="120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页面加载渲染的过程</a:t>
            </a:r>
            <a:endParaRPr lang="zh-CN" altLang="en-US" sz="2200" u="none" strike="noStrike" kern="1200" cap="none" spc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538480" y="1480503"/>
            <a:ext cx="7282180" cy="1753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顺序执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、并发加载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是否阻塞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依赖关系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引入方式</a:t>
            </a:r>
          </a:p>
        </p:txBody>
      </p:sp>
      <p:sp>
        <p:nvSpPr>
          <p:cNvPr id="4" name="矩形"/>
          <p:cNvSpPr/>
          <p:nvPr/>
        </p:nvSpPr>
        <p:spPr>
          <a:xfrm>
            <a:off x="1979712" y="483518"/>
            <a:ext cx="473857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渲染过程的一些特点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411760" y="483518"/>
            <a:ext cx="3659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顺序执行、并发加载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8480" y="1699248"/>
            <a:ext cx="7282180" cy="13157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词法分析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并发加载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并发上限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80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35896" y="483518"/>
            <a:ext cx="150554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8480" y="1491499"/>
            <a:ext cx="7282180" cy="17312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head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中阻塞页面的渲染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的执行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不阻塞外部脚本的加载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95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51920" y="483518"/>
            <a:ext cx="127470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8480" y="1699248"/>
            <a:ext cx="7282180" cy="13157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直接引入的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阻塞页面的渲染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不阻塞资源的加载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顺序执行，阻塞后续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逻辑的执行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51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63888" y="483518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依赖关系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8480" y="1699248"/>
            <a:ext cx="7282180" cy="13157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页面渲染依赖于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的加载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的执行顺序的依赖关系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逻辑对于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节点的依赖关系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02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3778</TotalTime>
  <Words>151</Words>
  <Application>Microsoft Macintosh PowerPoint</Application>
  <PresentationFormat>全屏显示(16:9)</PresentationFormat>
  <Paragraphs>46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Flippy Xu</cp:lastModifiedBy>
  <cp:revision>72</cp:revision>
  <dcterms:created xsi:type="dcterms:W3CDTF">2016-04-25T01:54:00Z</dcterms:created>
  <dcterms:modified xsi:type="dcterms:W3CDTF">2017-07-30T16:03:19Z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