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74" d="100"/>
          <a:sy n="74" d="100"/>
        </p:scale>
        <p:origin x="71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C8416-6B22-2E93-A420-3D03B886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7A5785-DA29-2683-7797-A19DA416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ECD03B-BF9C-8AE7-A8CD-AD66EAD98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62F4BB-CE97-D803-C972-8D4FAD5E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BDBB7E-C0E6-8F3E-4E2E-7A30B26A2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61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0EAA9-EB80-79EC-FF4E-74DA09A7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BA1708-E92E-E434-3233-349446772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5B9BA0-DF11-7E04-0EC7-265326D2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CA7C03-78D4-6A4A-59BE-E0282251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D53607-0D87-B714-C6D0-A74513FD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559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717671-AA9C-5693-2DFF-3A7F47FAF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EA59ED-E92C-91AF-7C5B-67DECC4CC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E50FC4-2499-D26A-4B2F-E3397C14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71F77-6245-6D03-38AD-B65B1F19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C0BCE-B7DD-89EE-EEA5-113DAC04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576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5A53E-6148-C3E7-F07A-B0402275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62C7FC-EC30-5DBA-45D6-C3746A4F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D11A49-3629-6DDD-486E-8210CFAC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8705A9-55EF-0A2E-0710-B8EC46B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E6DFA8-A03E-CB83-E9A1-AAD65BCC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998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50A2E-6B9C-C128-9EAA-855327A7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576CE9-D6C0-B18B-F14B-3DD52B6A9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C86F9-5D92-BB0A-109B-47AE6C48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1D5B4-B063-C58E-E5B5-6A4CF05C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1E556-A343-DAA4-8D6B-FDB065F5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13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F0358-DD39-5643-F286-0EDE926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EBA533-5344-2EFA-6C80-CD5FA8754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0E81A3-056A-15F2-23EF-75E86CDC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C1A20B-C130-53E2-57FA-6B65E9FC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A8F7B5-8E6A-73AF-78FC-3BBE34E2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AD772B-D072-291B-221B-E1F1B8C9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77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21A57-F40F-003B-C609-7408CDAD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4FC39B-DB57-2DC5-1066-C18A864F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1AB290-C8DB-115D-93E3-AC4CC36F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4FAAE2-9AB9-D774-8CB2-DEE66C3E7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19DA35-3CFF-8627-BAEA-8C9E17BCD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28C955-3E05-76DF-931D-27086A82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A9E8F8-B955-14C6-4C93-95FE34BE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A4FB57-836E-4DFD-E7D6-A3786ADA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3E5EB-370E-A6E8-8734-ACBEB8E9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EF595B-BF6A-B306-AC91-07F65A5B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13731E-D1B0-A32D-E14A-3EB433E5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DEAA8-31AC-FBB0-B2B4-1C922325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20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257CE7-4A7B-DDBE-4983-89790D8C9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9B66B0-236C-AFBF-DFC0-E27E8F928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AA5083-9210-3602-E273-88116A8B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62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2C97C-3E46-341A-CBAD-7098DB55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34B92-8523-AD5C-A8BF-FBBD1EBF7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734D8C-77BB-CC16-8E32-8358DC911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BD637-E5C0-906C-B60A-C315F251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080884-8E58-01DE-3561-3837BEC8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DFBEAD-CF7B-E22A-E5C2-5B3DE5C9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9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4D158-8D83-8B12-F240-7F6D0F62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099B990-ABD7-A46B-0841-98818C526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C8E4C5-C05F-78E2-A712-5AA57B3A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505978-A2CA-E0FF-636A-B0EB2DB3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399723-64A2-A5A2-F9A6-E52E69D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61A76-881F-6A07-1B72-34826A6C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47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E90273-F792-49F7-D041-4BD7282EE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15BA83-1CD8-45C3-9C2B-ACCCCF01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18AE9-1C49-AAA5-9E85-8B549FC80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409A-001C-A54E-BF73-162AB47BF115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F41C34-AE4A-8A56-B7CF-45B35895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28D4FB-0FEA-7753-B598-7A90C8A99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A17A6-1B72-4C45-8179-84BBE91A3E6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899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9901F82-201E-1BD1-9875-F3B596D0FE54}"/>
              </a:ext>
            </a:extLst>
          </p:cNvPr>
          <p:cNvSpPr/>
          <p:nvPr/>
        </p:nvSpPr>
        <p:spPr>
          <a:xfrm>
            <a:off x="4818743" y="3847070"/>
            <a:ext cx="2343075" cy="2541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C5E99BE-C292-6331-6572-F7A539486B4D}"/>
              </a:ext>
            </a:extLst>
          </p:cNvPr>
          <p:cNvSpPr txBox="1"/>
          <p:nvPr/>
        </p:nvSpPr>
        <p:spPr>
          <a:xfrm>
            <a:off x="4818743" y="3831571"/>
            <a:ext cx="23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oggConfig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CAE5D4F9-9315-2430-7273-3ED20C848520}"/>
              </a:ext>
            </a:extLst>
          </p:cNvPr>
          <p:cNvCxnSpPr>
            <a:cxnSpLocks/>
          </p:cNvCxnSpPr>
          <p:nvPr/>
        </p:nvCxnSpPr>
        <p:spPr>
          <a:xfrm>
            <a:off x="4818743" y="4216402"/>
            <a:ext cx="2343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0595C30-B847-3FAA-66C0-2C6A5D8C3D9C}"/>
              </a:ext>
            </a:extLst>
          </p:cNvPr>
          <p:cNvSpPr txBox="1"/>
          <p:nvPr/>
        </p:nvSpPr>
        <p:spPr>
          <a:xfrm>
            <a:off x="4903176" y="4326378"/>
            <a:ext cx="1192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Server</a:t>
            </a:r>
          </a:p>
          <a:p>
            <a:r>
              <a:rPr lang="de-DE" sz="1200" dirty="0" err="1"/>
              <a:t>Deployment</a:t>
            </a:r>
            <a:endParaRPr lang="de-DE" sz="1200" dirty="0"/>
          </a:p>
          <a:p>
            <a:r>
              <a:rPr lang="de-DE" sz="1200" dirty="0" err="1"/>
              <a:t>Protocoll</a:t>
            </a:r>
            <a:endParaRPr lang="de-DE" sz="1200" dirty="0"/>
          </a:p>
          <a:p>
            <a:r>
              <a:rPr lang="de-DE" sz="1200" dirty="0"/>
              <a:t>Port</a:t>
            </a:r>
          </a:p>
          <a:p>
            <a:r>
              <a:rPr lang="de-DE" sz="1200" dirty="0"/>
              <a:t>Username</a:t>
            </a:r>
          </a:p>
          <a:p>
            <a:r>
              <a:rPr lang="de-DE" sz="1200" dirty="0"/>
              <a:t>Password</a:t>
            </a:r>
          </a:p>
          <a:p>
            <a:r>
              <a:rPr lang="de-DE" sz="1200" dirty="0" err="1"/>
              <a:t>active</a:t>
            </a:r>
            <a:endParaRPr lang="de-DE" sz="1200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8FDE2A-AAA1-4DE2-538B-2AFDBF2F6547}"/>
              </a:ext>
            </a:extLst>
          </p:cNvPr>
          <p:cNvSpPr/>
          <p:nvPr/>
        </p:nvSpPr>
        <p:spPr>
          <a:xfrm>
            <a:off x="1705431" y="535842"/>
            <a:ext cx="2343075" cy="2120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6A01A65-D2E9-E2AA-E2D4-50F7394DD7E6}"/>
              </a:ext>
            </a:extLst>
          </p:cNvPr>
          <p:cNvSpPr txBox="1"/>
          <p:nvPr/>
        </p:nvSpPr>
        <p:spPr>
          <a:xfrm>
            <a:off x="2223991" y="535842"/>
            <a:ext cx="151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oggExtract</a:t>
            </a:r>
            <a:endParaRPr lang="de-DE" dirty="0"/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09A293D8-47FD-E6FF-9E29-ECA30F502C2A}"/>
              </a:ext>
            </a:extLst>
          </p:cNvPr>
          <p:cNvCxnSpPr>
            <a:cxnSpLocks/>
          </p:cNvCxnSpPr>
          <p:nvPr/>
        </p:nvCxnSpPr>
        <p:spPr>
          <a:xfrm>
            <a:off x="1705431" y="905174"/>
            <a:ext cx="2343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D87B1C6-4B6A-DA33-9B62-D292D7310220}"/>
              </a:ext>
            </a:extLst>
          </p:cNvPr>
          <p:cNvSpPr txBox="1"/>
          <p:nvPr/>
        </p:nvSpPr>
        <p:spPr>
          <a:xfrm>
            <a:off x="1789864" y="1015150"/>
            <a:ext cx="11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Name</a:t>
            </a:r>
            <a:br>
              <a:rPr lang="de-DE" sz="1200" dirty="0"/>
            </a:br>
            <a:r>
              <a:rPr lang="de-DE" sz="1200" dirty="0" err="1"/>
              <a:t>oggConfig</a:t>
            </a:r>
            <a:endParaRPr lang="de-DE" sz="12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307347C-060C-9811-C055-0BE08F49A5BC}"/>
              </a:ext>
            </a:extLst>
          </p:cNvPr>
          <p:cNvSpPr/>
          <p:nvPr/>
        </p:nvSpPr>
        <p:spPr>
          <a:xfrm>
            <a:off x="4818743" y="521325"/>
            <a:ext cx="2343075" cy="2120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77F2C12-574A-9F08-E5F7-74B219121827}"/>
              </a:ext>
            </a:extLst>
          </p:cNvPr>
          <p:cNvSpPr txBox="1"/>
          <p:nvPr/>
        </p:nvSpPr>
        <p:spPr>
          <a:xfrm>
            <a:off x="5337303" y="521325"/>
            <a:ext cx="1517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oggDistPath</a:t>
            </a:r>
            <a:endParaRPr lang="de-DE" dirty="0"/>
          </a:p>
          <a:p>
            <a:endParaRPr lang="de-DE" dirty="0"/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142E84D2-6BF7-0508-8D36-392B61446EB7}"/>
              </a:ext>
            </a:extLst>
          </p:cNvPr>
          <p:cNvCxnSpPr>
            <a:cxnSpLocks/>
          </p:cNvCxnSpPr>
          <p:nvPr/>
        </p:nvCxnSpPr>
        <p:spPr>
          <a:xfrm>
            <a:off x="4818743" y="890657"/>
            <a:ext cx="2343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CC1BA1AC-A651-2061-6FB8-DC362596BB69}"/>
              </a:ext>
            </a:extLst>
          </p:cNvPr>
          <p:cNvSpPr/>
          <p:nvPr/>
        </p:nvSpPr>
        <p:spPr>
          <a:xfrm>
            <a:off x="7990114" y="535840"/>
            <a:ext cx="2343075" cy="21202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2374F37-1A5C-C4DC-0E5B-555C1F3AE263}"/>
              </a:ext>
            </a:extLst>
          </p:cNvPr>
          <p:cNvSpPr txBox="1"/>
          <p:nvPr/>
        </p:nvSpPr>
        <p:spPr>
          <a:xfrm>
            <a:off x="8508674" y="535840"/>
            <a:ext cx="1517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oggReplicat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2B4886B0-9C8F-EAA7-4DA6-2F0AD0F56FFB}"/>
              </a:ext>
            </a:extLst>
          </p:cNvPr>
          <p:cNvCxnSpPr>
            <a:cxnSpLocks/>
          </p:cNvCxnSpPr>
          <p:nvPr/>
        </p:nvCxnSpPr>
        <p:spPr>
          <a:xfrm>
            <a:off x="7990114" y="905172"/>
            <a:ext cx="2343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4CD7FA25-6544-2DB1-4411-E9E6A47924DD}"/>
              </a:ext>
            </a:extLst>
          </p:cNvPr>
          <p:cNvSpPr txBox="1"/>
          <p:nvPr/>
        </p:nvSpPr>
        <p:spPr>
          <a:xfrm>
            <a:off x="8074547" y="1015148"/>
            <a:ext cx="1192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200" dirty="0"/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27F0B126-93A5-5D5F-1EE7-2340DC8F932B}"/>
              </a:ext>
            </a:extLst>
          </p:cNvPr>
          <p:cNvCxnSpPr/>
          <p:nvPr/>
        </p:nvCxnSpPr>
        <p:spPr>
          <a:xfrm>
            <a:off x="4818743" y="5742372"/>
            <a:ext cx="23430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5A3326F0-4417-4878-33A0-21E58E851F10}"/>
              </a:ext>
            </a:extLst>
          </p:cNvPr>
          <p:cNvSpPr txBox="1"/>
          <p:nvPr/>
        </p:nvSpPr>
        <p:spPr>
          <a:xfrm>
            <a:off x="4903176" y="5742371"/>
            <a:ext cx="23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fetchLag</a:t>
            </a:r>
            <a:r>
              <a:rPr lang="de-DE" sz="1200" dirty="0"/>
              <a:t>()</a:t>
            </a:r>
            <a:br>
              <a:rPr lang="de-DE" sz="1200" dirty="0"/>
            </a:br>
            <a:r>
              <a:rPr lang="de-DE" sz="1200" dirty="0" err="1"/>
              <a:t>fetchStatus</a:t>
            </a:r>
            <a:r>
              <a:rPr lang="de-DE" sz="1200" dirty="0"/>
              <a:t>()</a:t>
            </a:r>
          </a:p>
          <a:p>
            <a:r>
              <a:rPr lang="de-DE" sz="1200" dirty="0" err="1"/>
              <a:t>fetchThroughput</a:t>
            </a:r>
            <a:r>
              <a:rPr lang="de-DE" sz="1200" dirty="0"/>
              <a:t>()</a:t>
            </a:r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38C6695F-3C28-CE24-7E89-73F04B74CB1D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990279" y="3042557"/>
            <a:ext cx="1" cy="789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34">
            <a:extLst>
              <a:ext uri="{FF2B5EF4-FFF2-40B4-BE49-F238E27FC236}">
                <a16:creationId xmlns:a16="http://schemas.microsoft.com/office/drawing/2014/main" id="{2CF1BC40-10A8-E75D-6DD4-0DDEB4B66797}"/>
              </a:ext>
            </a:extLst>
          </p:cNvPr>
          <p:cNvCxnSpPr>
            <a:cxnSpLocks/>
          </p:cNvCxnSpPr>
          <p:nvPr/>
        </p:nvCxnSpPr>
        <p:spPr>
          <a:xfrm flipH="1">
            <a:off x="5990280" y="3423844"/>
            <a:ext cx="3171371" cy="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44126E9-F543-E0A0-35AD-D046FC7C5453}"/>
              </a:ext>
            </a:extLst>
          </p:cNvPr>
          <p:cNvSpPr txBox="1"/>
          <p:nvPr/>
        </p:nvSpPr>
        <p:spPr>
          <a:xfrm>
            <a:off x="4858650" y="961144"/>
            <a:ext cx="11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Name</a:t>
            </a:r>
            <a:br>
              <a:rPr lang="de-DE" sz="1200" dirty="0"/>
            </a:br>
            <a:r>
              <a:rPr lang="de-DE" sz="1200" dirty="0" err="1"/>
              <a:t>oggConfig</a:t>
            </a:r>
            <a:endParaRPr lang="de-DE" sz="12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CA2BE2-8A75-F4A4-ED74-5410B871CF95}"/>
              </a:ext>
            </a:extLst>
          </p:cNvPr>
          <p:cNvSpPr txBox="1"/>
          <p:nvPr/>
        </p:nvSpPr>
        <p:spPr>
          <a:xfrm>
            <a:off x="8034652" y="951339"/>
            <a:ext cx="1192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Name</a:t>
            </a:r>
            <a:br>
              <a:rPr lang="de-DE" sz="1200" dirty="0"/>
            </a:br>
            <a:r>
              <a:rPr lang="de-DE" sz="1200" dirty="0" err="1"/>
              <a:t>oggConfig</a:t>
            </a:r>
            <a:endParaRPr lang="de-DE" sz="1200" dirty="0"/>
          </a:p>
        </p:txBody>
      </p:sp>
      <p:cxnSp>
        <p:nvCxnSpPr>
          <p:cNvPr id="41" name="Gerade Verbindung 40">
            <a:extLst>
              <a:ext uri="{FF2B5EF4-FFF2-40B4-BE49-F238E27FC236}">
                <a16:creationId xmlns:a16="http://schemas.microsoft.com/office/drawing/2014/main" id="{6420CBF2-AFF0-EDBB-B3B0-EAF793A94F81}"/>
              </a:ext>
            </a:extLst>
          </p:cNvPr>
          <p:cNvCxnSpPr>
            <a:cxnSpLocks/>
          </p:cNvCxnSpPr>
          <p:nvPr/>
        </p:nvCxnSpPr>
        <p:spPr>
          <a:xfrm flipH="1" flipV="1">
            <a:off x="9161651" y="3042557"/>
            <a:ext cx="1" cy="386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Gerade Verbindung 44">
            <a:extLst>
              <a:ext uri="{FF2B5EF4-FFF2-40B4-BE49-F238E27FC236}">
                <a16:creationId xmlns:a16="http://schemas.microsoft.com/office/drawing/2014/main" id="{21EA8239-D070-CB3C-6324-ABF0CBCC12A5}"/>
              </a:ext>
            </a:extLst>
          </p:cNvPr>
          <p:cNvCxnSpPr>
            <a:cxnSpLocks/>
          </p:cNvCxnSpPr>
          <p:nvPr/>
        </p:nvCxnSpPr>
        <p:spPr>
          <a:xfrm flipV="1">
            <a:off x="2858331" y="3042557"/>
            <a:ext cx="0" cy="386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rade Verbindung 45">
            <a:extLst>
              <a:ext uri="{FF2B5EF4-FFF2-40B4-BE49-F238E27FC236}">
                <a16:creationId xmlns:a16="http://schemas.microsoft.com/office/drawing/2014/main" id="{0BDA56F7-F725-0C7B-B8F7-4EBE48473A5E}"/>
              </a:ext>
            </a:extLst>
          </p:cNvPr>
          <p:cNvCxnSpPr>
            <a:cxnSpLocks/>
          </p:cNvCxnSpPr>
          <p:nvPr/>
        </p:nvCxnSpPr>
        <p:spPr>
          <a:xfrm flipH="1">
            <a:off x="2818908" y="3416110"/>
            <a:ext cx="3171371" cy="51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aute 46">
            <a:extLst>
              <a:ext uri="{FF2B5EF4-FFF2-40B4-BE49-F238E27FC236}">
                <a16:creationId xmlns:a16="http://schemas.microsoft.com/office/drawing/2014/main" id="{FC30A0B5-42A4-0B94-78AA-E4FC66B9D7BA}"/>
              </a:ext>
            </a:extLst>
          </p:cNvPr>
          <p:cNvSpPr/>
          <p:nvPr/>
        </p:nvSpPr>
        <p:spPr>
          <a:xfrm>
            <a:off x="2682004" y="2641599"/>
            <a:ext cx="348343" cy="40218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15EFE972-5FF8-882B-9AB4-70BCF453E67A}"/>
              </a:ext>
            </a:extLst>
          </p:cNvPr>
          <p:cNvSpPr/>
          <p:nvPr/>
        </p:nvSpPr>
        <p:spPr>
          <a:xfrm>
            <a:off x="5816107" y="2641599"/>
            <a:ext cx="348343" cy="40218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00BAA412-8022-352B-F5EB-3F39C5688605}"/>
              </a:ext>
            </a:extLst>
          </p:cNvPr>
          <p:cNvSpPr/>
          <p:nvPr/>
        </p:nvSpPr>
        <p:spPr>
          <a:xfrm>
            <a:off x="8987479" y="2651316"/>
            <a:ext cx="348343" cy="402180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65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Kuhr, Fridtjof</dc:creator>
  <cp:lastModifiedBy>Kuhr, Fridtjof</cp:lastModifiedBy>
  <cp:revision>3</cp:revision>
  <dcterms:created xsi:type="dcterms:W3CDTF">2025-06-13T11:23:30Z</dcterms:created>
  <dcterms:modified xsi:type="dcterms:W3CDTF">2025-06-13T12:15:48Z</dcterms:modified>
</cp:coreProperties>
</file>