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78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364" autoAdjust="0"/>
  </p:normalViewPr>
  <p:slideViewPr>
    <p:cSldViewPr snapToGrid="0">
      <p:cViewPr varScale="1">
        <p:scale>
          <a:sx n="99" d="100"/>
          <a:sy n="99" d="100"/>
        </p:scale>
        <p:origin x="1932" y="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컴퓨터공학과 </a:t>
            </a:r>
            <a:r>
              <a:rPr lang="ko-KR" altLang="en-US" baseline="0" dirty="0" err="1"/>
              <a:t>신일섭입니다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이번 오픈소스소프트웨어개발 </a:t>
            </a:r>
            <a:r>
              <a:rPr lang="ko-KR" altLang="en-US" baseline="0" dirty="0" err="1"/>
              <a:t>텀프로젝트로</a:t>
            </a:r>
            <a:r>
              <a:rPr lang="ko-KR" altLang="en-US" baseline="0" dirty="0"/>
              <a:t> 제작한 </a:t>
            </a:r>
            <a:r>
              <a:rPr lang="en-US" altLang="ko-KR" baseline="0" dirty="0" err="1"/>
              <a:t>ShoppingCart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챗봇에</a:t>
            </a:r>
            <a:r>
              <a:rPr lang="ko-KR" altLang="en-US" baseline="0" dirty="0"/>
              <a:t> 대해 발표를 시작하겠습니다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소개입니다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한국에 온라인 쇼핑몰 사이트 참 많죠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 슬라이드에서 설명하겠지만 쇼핑몰 사이트를 한 개만 쓰는 사람은 드뭅니다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en-US" altLang="ko-KR" baseline="0" dirty="0" err="1"/>
              <a:t>ShoppingCart</a:t>
            </a:r>
            <a:r>
              <a:rPr lang="ko-KR" altLang="en-US" baseline="0" dirty="0"/>
              <a:t>는 한국에서 자주 쓰이고 있는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개의 온라인 쇼핑몰 사이트의 장바구니 목록을 한번에 볼 수 있게 해주는 기능을 구현해 보자</a:t>
            </a:r>
            <a:r>
              <a:rPr lang="en-US" altLang="ko-KR" baseline="0" dirty="0"/>
              <a:t>! </a:t>
            </a:r>
            <a:r>
              <a:rPr lang="ko-KR" altLang="en-US" baseline="0" dirty="0"/>
              <a:t>라는 취지로 제작하게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4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/>
              <a:t>프로젝트 </a:t>
            </a:r>
            <a:r>
              <a:rPr lang="ko-KR" altLang="en-US" sz="800" dirty="0" err="1"/>
              <a:t>선정이유입니다</a:t>
            </a:r>
            <a:r>
              <a:rPr lang="en-US" altLang="ko-KR" sz="800" dirty="0"/>
              <a:t>. </a:t>
            </a:r>
            <a:r>
              <a:rPr lang="ko-KR" altLang="en-US" sz="800" dirty="0"/>
              <a:t>앞에서 쇼핑몰 사이트는 한가지만 쓰는 경우는 드물다고 했죠</a:t>
            </a:r>
            <a:r>
              <a:rPr lang="en-US" altLang="ko-KR" sz="800" dirty="0"/>
              <a:t>. </a:t>
            </a:r>
            <a:r>
              <a:rPr lang="ko-KR" altLang="en-US" sz="800" baseline="0" dirty="0"/>
              <a:t> 한국에는 대형 쇼핑몰 사이트가 참 많아요</a:t>
            </a:r>
            <a:r>
              <a:rPr lang="en-US" altLang="ko-KR" sz="800" baseline="0" dirty="0"/>
              <a:t>. </a:t>
            </a:r>
            <a:r>
              <a:rPr lang="ko-KR" altLang="en-US" sz="800" baseline="0" dirty="0"/>
              <a:t>그리고 그중 자주 이용하는 사이트 몇 개만 추려도 개수가 적지 않습니다</a:t>
            </a:r>
            <a:r>
              <a:rPr lang="en-US" altLang="ko-KR" sz="800" baseline="0" dirty="0"/>
              <a:t>.</a:t>
            </a:r>
          </a:p>
          <a:p>
            <a:r>
              <a:rPr lang="ko-KR" altLang="en-US" sz="800" baseline="0" dirty="0"/>
              <a:t>게다가 이용자도 많고 </a:t>
            </a:r>
            <a:r>
              <a:rPr lang="ko-KR" altLang="en-US" sz="800" baseline="0" dirty="0" err="1"/>
              <a:t>허름하지도</a:t>
            </a:r>
            <a:r>
              <a:rPr lang="ko-KR" altLang="en-US" sz="800" baseline="0" dirty="0"/>
              <a:t> 않습니다</a:t>
            </a:r>
            <a:r>
              <a:rPr lang="en-US" altLang="ko-KR" sz="800" baseline="0" dirty="0"/>
              <a:t>. </a:t>
            </a:r>
            <a:r>
              <a:rPr lang="ko-KR" altLang="en-US" sz="800" baseline="0" dirty="0"/>
              <a:t>이러한 쇼핑몰 사이트마다 경쟁력을 확보하기위해 독자적으로 쿠폰이나 할인혜택</a:t>
            </a:r>
            <a:r>
              <a:rPr lang="en-US" altLang="ko-KR" sz="800" baseline="0" dirty="0"/>
              <a:t>, </a:t>
            </a:r>
            <a:r>
              <a:rPr lang="ko-KR" altLang="en-US" sz="800" baseline="0" dirty="0"/>
              <a:t>그리고 이벤트 등을 운영하고 있습니다</a:t>
            </a:r>
            <a:r>
              <a:rPr lang="en-US" altLang="ko-KR" sz="800" baseline="0" dirty="0"/>
              <a:t>. </a:t>
            </a:r>
            <a:r>
              <a:rPr lang="ko-KR" altLang="en-US" sz="800" baseline="0" dirty="0"/>
              <a:t>그렇다면 저희 소비자 입장에서는 여러 개의 쇼핑몰 사이트에 가입해서 혜택들을 고르게 다 누리는게 이득이겠네요</a:t>
            </a:r>
            <a:r>
              <a:rPr lang="en-US" altLang="ko-KR" sz="800" baseline="0" dirty="0"/>
              <a:t>. </a:t>
            </a:r>
          </a:p>
          <a:p>
            <a:r>
              <a:rPr lang="ko-KR" altLang="en-US" sz="800" baseline="0" dirty="0"/>
              <a:t>여기서 문제가 생깁니다</a:t>
            </a:r>
            <a:r>
              <a:rPr lang="en-US" altLang="ko-KR" sz="800" baseline="0" dirty="0"/>
              <a:t>. </a:t>
            </a:r>
            <a:r>
              <a:rPr lang="ko-KR" altLang="en-US" sz="800" baseline="0" dirty="0" err="1"/>
              <a:t>장바구기에</a:t>
            </a:r>
            <a:r>
              <a:rPr lang="ko-KR" altLang="en-US" sz="800" baseline="0" dirty="0"/>
              <a:t> 등록해놓은 제품들을 보려면 </a:t>
            </a:r>
            <a:r>
              <a:rPr lang="ko-KR" altLang="en-US" sz="800" baseline="0" dirty="0" err="1"/>
              <a:t>일일히</a:t>
            </a:r>
            <a:r>
              <a:rPr lang="ko-KR" altLang="en-US" sz="800" baseline="0" dirty="0"/>
              <a:t> 사이트에 방문하고</a:t>
            </a:r>
            <a:r>
              <a:rPr lang="en-US" altLang="ko-KR" sz="800" baseline="0" dirty="0"/>
              <a:t>, </a:t>
            </a:r>
            <a:r>
              <a:rPr lang="ko-KR" altLang="en-US" sz="800" baseline="0" dirty="0"/>
              <a:t>로그인해서</a:t>
            </a:r>
            <a:r>
              <a:rPr lang="en-US" altLang="ko-KR" sz="800" baseline="0" dirty="0"/>
              <a:t>, </a:t>
            </a:r>
            <a:r>
              <a:rPr lang="ko-KR" altLang="en-US" sz="800" baseline="0" dirty="0"/>
              <a:t>장바구니에 들어가봐야 하니까요</a:t>
            </a:r>
            <a:r>
              <a:rPr lang="en-US" altLang="ko-KR" sz="800" baseline="0" dirty="0"/>
              <a:t>. </a:t>
            </a:r>
          </a:p>
          <a:p>
            <a:r>
              <a:rPr lang="ko-KR" altLang="en-US" sz="800" baseline="0" dirty="0"/>
              <a:t>그렇게 장바구니를 한군데로 몰아넣는 서비스가 필요하게 </a:t>
            </a:r>
            <a:r>
              <a:rPr lang="ko-KR" altLang="en-US" sz="800" baseline="0" dirty="0" err="1"/>
              <a:t>되는것이죠</a:t>
            </a:r>
            <a:r>
              <a:rPr lang="en-US" altLang="ko-KR" sz="800" baseline="0" dirty="0"/>
              <a:t>.</a:t>
            </a:r>
          </a:p>
          <a:p>
            <a:r>
              <a:rPr lang="ko-KR" altLang="en-US" sz="800" baseline="0" dirty="0"/>
              <a:t> </a:t>
            </a:r>
            <a:endParaRPr lang="en-US" altLang="ko-KR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Shoppingcart</a:t>
            </a:r>
            <a:r>
              <a:rPr lang="ko-KR" altLang="en-US" baseline="0" dirty="0"/>
              <a:t>의 핵심 기능에 대해 알아보도록 하겠습니다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Shoppingcart</a:t>
            </a:r>
            <a:r>
              <a:rPr lang="ko-KR" altLang="en-US" baseline="0" dirty="0"/>
              <a:t>는 기본적으로 </a:t>
            </a:r>
            <a:r>
              <a:rPr lang="en-US" altLang="ko-KR" baseline="0" dirty="0"/>
              <a:t>Line </a:t>
            </a:r>
            <a:r>
              <a:rPr lang="ko-KR" altLang="en-US" baseline="0" dirty="0"/>
              <a:t>메신저의 </a:t>
            </a:r>
            <a:r>
              <a:rPr lang="ko-KR" altLang="en-US" baseline="0" dirty="0" err="1"/>
              <a:t>챗봇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을 이용한 </a:t>
            </a:r>
            <a:r>
              <a:rPr lang="en-US" altLang="ko-KR" baseline="0" dirty="0" err="1"/>
              <a:t>chatbot</a:t>
            </a:r>
            <a:r>
              <a:rPr lang="en-US" altLang="ko-KR" baseline="0" dirty="0"/>
              <a:t> </a:t>
            </a:r>
            <a:r>
              <a:rPr lang="ko-KR" altLang="en-US" baseline="0" dirty="0"/>
              <a:t>형태를 기반으로 하고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우선 </a:t>
            </a:r>
            <a:r>
              <a:rPr lang="en-US" altLang="ko-KR" baseline="0" dirty="0" err="1"/>
              <a:t>shoppingcart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1:1 </a:t>
            </a:r>
            <a:r>
              <a:rPr lang="ko-KR" altLang="en-US" baseline="0" dirty="0" err="1"/>
              <a:t>채팅방에서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/</a:t>
            </a:r>
            <a:r>
              <a:rPr lang="ko-KR" altLang="en-US" baseline="0" dirty="0"/>
              <a:t>쇼핑 을 </a:t>
            </a:r>
            <a:r>
              <a:rPr lang="ko-KR" altLang="en-US" baseline="0" dirty="0" err="1"/>
              <a:t>치게되면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챗봇이</a:t>
            </a:r>
            <a:r>
              <a:rPr lang="ko-KR" altLang="en-US" baseline="0" dirty="0"/>
              <a:t> 대답으로 슬라이드에 보이는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쇼핑몰 옵션과 장바구니 기능을 제공하게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 현재 모든 상태에서 </a:t>
            </a:r>
            <a:r>
              <a:rPr lang="en-US" altLang="ko-KR" baseline="0" dirty="0"/>
              <a:t>/</a:t>
            </a:r>
            <a:r>
              <a:rPr lang="ko-KR" altLang="en-US" baseline="0" dirty="0"/>
              <a:t>취소 버튼으로 진행상황을 초기화 </a:t>
            </a:r>
            <a:r>
              <a:rPr lang="ko-KR" altLang="en-US" baseline="0" dirty="0" err="1"/>
              <a:t>시킬수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우선 사용 상황을 직접 순서대로 따라가면서 기능 설명을 </a:t>
            </a:r>
            <a:r>
              <a:rPr lang="ko-KR" altLang="en-US" baseline="0" dirty="0" err="1"/>
              <a:t>해보록</a:t>
            </a:r>
            <a:r>
              <a:rPr lang="ko-KR" altLang="en-US" baseline="0" dirty="0"/>
              <a:t> 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3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마켓의 장바구니 목록을 가져와 봅시다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/</a:t>
            </a:r>
            <a:r>
              <a:rPr lang="ko-KR" altLang="en-US" dirty="0"/>
              <a:t>쇼핑이라고 입력해서 메뉴를 출력 시킨 후 </a:t>
            </a:r>
            <a:r>
              <a:rPr lang="en-US" altLang="ko-KR" dirty="0"/>
              <a:t>/g</a:t>
            </a:r>
            <a:r>
              <a:rPr lang="ko-KR" altLang="en-US" dirty="0"/>
              <a:t>마켓 을 입력 한 후 다시 </a:t>
            </a:r>
            <a:r>
              <a:rPr lang="en-US" altLang="ko-KR" dirty="0"/>
              <a:t>/</a:t>
            </a:r>
            <a:r>
              <a:rPr lang="ko-KR" altLang="en-US" dirty="0"/>
              <a:t>장바구니동기화를 입력해 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ko-KR" altLang="en-US" dirty="0" err="1"/>
              <a:t>채팅창에</a:t>
            </a:r>
            <a:r>
              <a:rPr lang="ko-KR" altLang="en-US" dirty="0"/>
              <a:t> 아이디와 비밀번호를 차례로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백그라운드에서 정보를 받아오는 함수가 작동하면 약간의 시간이 소요되게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슬라이드 좌측 내용처럼 실제로 여러분이 등록한 장바구니 내역이 </a:t>
            </a:r>
            <a:r>
              <a:rPr lang="ko-KR" altLang="en-US" dirty="0" err="1"/>
              <a:t>채팅방에</a:t>
            </a:r>
            <a:r>
              <a:rPr lang="ko-KR" altLang="en-US" dirty="0"/>
              <a:t> 출력이 되게 됩니다</a:t>
            </a:r>
            <a:r>
              <a:rPr lang="en-US" altLang="ko-KR" dirty="0"/>
              <a:t>. </a:t>
            </a:r>
            <a:r>
              <a:rPr lang="ko-KR" altLang="en-US" dirty="0"/>
              <a:t>그리고 이 목록은 처음 </a:t>
            </a:r>
            <a:r>
              <a:rPr lang="ko-KR" altLang="en-US" dirty="0" err="1"/>
              <a:t>불러왔을때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에 저장이 되고요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그럼 이 </a:t>
            </a:r>
            <a:r>
              <a:rPr lang="en-US" altLang="ko-KR" dirty="0" err="1"/>
              <a:t>db</a:t>
            </a:r>
            <a:r>
              <a:rPr lang="ko-KR" altLang="en-US" dirty="0"/>
              <a:t>가 정말 작동하는지 알아봅시다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이번에는 </a:t>
            </a:r>
            <a:r>
              <a:rPr lang="ko-KR" altLang="en-US" dirty="0" err="1"/>
              <a:t>쿠팡에</a:t>
            </a:r>
            <a:r>
              <a:rPr lang="ko-KR" altLang="en-US" dirty="0"/>
              <a:t> 접속하여 같은 과정을 </a:t>
            </a:r>
            <a:r>
              <a:rPr lang="ko-KR" altLang="en-US" dirty="0" err="1"/>
              <a:t>거친후</a:t>
            </a:r>
            <a:r>
              <a:rPr lang="ko-KR" altLang="en-US" dirty="0"/>
              <a:t> 메인 메뉴로 돌아와서 </a:t>
            </a:r>
            <a:r>
              <a:rPr lang="en-US" altLang="ko-KR" dirty="0"/>
              <a:t>/</a:t>
            </a:r>
            <a:r>
              <a:rPr lang="ko-KR" altLang="en-US" dirty="0"/>
              <a:t>쇼핑 </a:t>
            </a:r>
            <a:r>
              <a:rPr lang="en-US" altLang="ko-KR" dirty="0"/>
              <a:t>-&gt; /</a:t>
            </a:r>
            <a:r>
              <a:rPr lang="ko-KR" altLang="en-US" dirty="0"/>
              <a:t>장바구니조회를 입력해 주시면 </a:t>
            </a:r>
            <a:r>
              <a:rPr lang="ko-KR" altLang="en-US" dirty="0" err="1"/>
              <a:t>쿠팡에</a:t>
            </a:r>
            <a:r>
              <a:rPr lang="ko-KR" altLang="en-US" dirty="0"/>
              <a:t> 등록했던 장바구니 목록과 </a:t>
            </a:r>
            <a:r>
              <a:rPr lang="en-US" altLang="ko-KR" dirty="0"/>
              <a:t>g</a:t>
            </a:r>
            <a:r>
              <a:rPr lang="ko-KR" altLang="en-US" dirty="0"/>
              <a:t>마켓에 등록했던 목록이 함께 출력되는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출력 목록에서 링크를 클릭하여 직접 해당 사이트의 상품 페이지로 접속할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장바구니 </a:t>
            </a:r>
            <a:r>
              <a:rPr lang="ko-KR" altLang="en-US" dirty="0" err="1"/>
              <a:t>삭제기능은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을 입력하면 삭제를 수행합니다 특별한 것 없는 삭제 기능이니 자세한 설명은 생략합니다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아키텍쳐에</a:t>
            </a:r>
            <a:r>
              <a:rPr lang="ko-KR" altLang="en-US" dirty="0"/>
              <a:t>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기본적으로 코드는 </a:t>
            </a:r>
            <a:r>
              <a:rPr lang="en-US" altLang="ko-KR" baseline="0" dirty="0" err="1"/>
              <a:t>nodejs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웹관련</a:t>
            </a:r>
            <a:r>
              <a:rPr lang="ko-KR" altLang="en-US" baseline="0" dirty="0"/>
              <a:t> 함수는 </a:t>
            </a:r>
            <a:r>
              <a:rPr lang="en-US" altLang="ko-KR" baseline="0" dirty="0" err="1"/>
              <a:t>nodejs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express </a:t>
            </a:r>
            <a:r>
              <a:rPr lang="ko-KR" altLang="en-US" baseline="0" dirty="0"/>
              <a:t>모듈을 사용하고 있습니다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Shoppingcart</a:t>
            </a:r>
            <a:r>
              <a:rPr lang="ko-KR" altLang="en-US" baseline="0" dirty="0"/>
              <a:t>는 아마존웹서비스의 서버를 기반으로 작동하고 사용자와의 상호작용은 </a:t>
            </a:r>
            <a:r>
              <a:rPr lang="en-US" altLang="ko-KR" baseline="0" dirty="0" err="1"/>
              <a:t>LineMessenger</a:t>
            </a:r>
            <a:r>
              <a:rPr lang="ko-KR" altLang="en-US" baseline="0" dirty="0"/>
              <a:t>를 통해 </a:t>
            </a:r>
            <a:r>
              <a:rPr lang="ko-KR" altLang="en-US" baseline="0" dirty="0" err="1"/>
              <a:t>시각화하고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쇼핑몰 사이트들이 기본적으로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를 따로 제공하지 않기 때문에 </a:t>
            </a:r>
            <a:r>
              <a:rPr lang="en-US" altLang="ko-KR" baseline="0" dirty="0" err="1"/>
              <a:t>nodejs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크롤링</a:t>
            </a:r>
            <a:r>
              <a:rPr lang="ko-KR" altLang="en-US" baseline="0" dirty="0"/>
              <a:t> 전용 모듈인 </a:t>
            </a:r>
            <a:r>
              <a:rPr lang="en-US" altLang="ko-KR" baseline="0" dirty="0"/>
              <a:t>puppeteer</a:t>
            </a:r>
            <a:r>
              <a:rPr lang="ko-KR" altLang="en-US" baseline="0" dirty="0"/>
              <a:t>를 사용하여 해당 사이트들을 크롤링한 후 내역을 </a:t>
            </a:r>
            <a:r>
              <a:rPr lang="en-US" altLang="ko-KR" baseline="0" dirty="0" err="1"/>
              <a:t>lowdb</a:t>
            </a:r>
            <a:r>
              <a:rPr lang="ko-KR" altLang="en-US" baseline="0" dirty="0"/>
              <a:t>라는 데이터베이스에 저장하게 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Lowdb</a:t>
            </a:r>
            <a:r>
              <a:rPr lang="ko-KR" altLang="en-US" baseline="0" dirty="0"/>
              <a:t>는 전달받은 데이터들을 </a:t>
            </a:r>
            <a:r>
              <a:rPr lang="en-US" altLang="ko-KR" baseline="0" dirty="0" err="1"/>
              <a:t>json</a:t>
            </a:r>
            <a:r>
              <a:rPr lang="ko-KR" altLang="en-US" baseline="0" dirty="0"/>
              <a:t>파일의 형태로 저장하는데요 이 파일의 이름을 </a:t>
            </a:r>
            <a:r>
              <a:rPr lang="en-US" altLang="ko-KR" baseline="0" dirty="0"/>
              <a:t>line </a:t>
            </a:r>
            <a:r>
              <a:rPr lang="ko-KR" altLang="en-US" baseline="0" dirty="0"/>
              <a:t>유저의 고유 </a:t>
            </a:r>
            <a:r>
              <a:rPr lang="en-US" altLang="ko-KR" baseline="0" dirty="0"/>
              <a:t>id</a:t>
            </a:r>
            <a:r>
              <a:rPr lang="ko-KR" altLang="en-US" baseline="0" dirty="0"/>
              <a:t>값으로 지정해 다른 유저가 해당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에 접근할 수 없게 구현했습니다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화면 하단의 </a:t>
            </a:r>
            <a:r>
              <a:rPr lang="en-US" altLang="ko-KR" baseline="0" dirty="0" err="1"/>
              <a:t>qr</a:t>
            </a:r>
            <a:r>
              <a:rPr lang="ko-KR" altLang="en-US" baseline="0" dirty="0"/>
              <a:t>코드를 스캔하면 </a:t>
            </a:r>
            <a:r>
              <a:rPr lang="en-US" altLang="ko-KR" baseline="0" dirty="0" err="1"/>
              <a:t>ShoppingCart</a:t>
            </a:r>
            <a:r>
              <a:rPr lang="en-US" altLang="ko-KR" baseline="0" dirty="0"/>
              <a:t> bot</a:t>
            </a:r>
            <a:r>
              <a:rPr lang="ko-KR" altLang="en-US" baseline="0" dirty="0"/>
              <a:t>을 친구추가 하여 직접 사용해 볼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1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및 개선방안입니다</a:t>
            </a:r>
            <a:r>
              <a:rPr lang="en-US" altLang="ko-KR" dirty="0"/>
              <a:t>. </a:t>
            </a:r>
            <a:r>
              <a:rPr lang="ko-KR" altLang="en-US" dirty="0"/>
              <a:t>사용한 </a:t>
            </a:r>
            <a:r>
              <a:rPr lang="en-US" altLang="ko-KR" dirty="0" err="1"/>
              <a:t>api</a:t>
            </a:r>
            <a:r>
              <a:rPr lang="ko-KR" altLang="en-US" dirty="0"/>
              <a:t>와 서버의 태생적인 문제로 인한 한계가 좀 많았던</a:t>
            </a:r>
            <a:r>
              <a:rPr lang="ko-KR" altLang="en-US" baseline="0" dirty="0"/>
              <a:t> 것 같습니다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크롤링이</a:t>
            </a:r>
            <a:r>
              <a:rPr lang="ko-KR" altLang="en-US" baseline="0" dirty="0"/>
              <a:t> 명령어 기반으로 직접 사이트에 접속하여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코드를 긁어 오는 방식이기 때문에 서버의 하드웨어 성능과 네트워크 상태에 영향을 그대로 받습니다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아마존 </a:t>
            </a:r>
            <a:r>
              <a:rPr lang="ko-KR" altLang="en-US" baseline="0" dirty="0" err="1"/>
              <a:t>웹서비스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프리티어는</a:t>
            </a:r>
            <a:r>
              <a:rPr lang="ko-KR" altLang="en-US" baseline="0" dirty="0"/>
              <a:t> 자체 하드웨어 성능이 </a:t>
            </a:r>
            <a:r>
              <a:rPr lang="ko-KR" altLang="en-US" baseline="0" dirty="0" err="1"/>
              <a:t>높은편이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아닐뿐더라</a:t>
            </a:r>
            <a:r>
              <a:rPr lang="ko-KR" altLang="en-US" baseline="0" dirty="0"/>
              <a:t> 지역은 미국 </a:t>
            </a:r>
            <a:r>
              <a:rPr lang="ko-KR" altLang="en-US" baseline="0" dirty="0" err="1"/>
              <a:t>동부등</a:t>
            </a:r>
            <a:r>
              <a:rPr lang="ko-KR" altLang="en-US" baseline="0" dirty="0"/>
              <a:t> 먼 지역으로 제한되어 있기때문에 최초 </a:t>
            </a:r>
            <a:r>
              <a:rPr lang="ko-KR" altLang="en-US" baseline="0" dirty="0" err="1"/>
              <a:t>크롤링</a:t>
            </a:r>
            <a:r>
              <a:rPr lang="ko-KR" altLang="en-US" baseline="0" dirty="0"/>
              <a:t> 시간이 오래 걸렸습니다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향후 직접 개선하거나 이 프로젝트가 </a:t>
            </a:r>
            <a:r>
              <a:rPr lang="en-US" altLang="ko-KR" baseline="0" dirty="0" err="1"/>
              <a:t>Motherproject</a:t>
            </a:r>
            <a:r>
              <a:rPr lang="en-US" altLang="ko-KR" baseline="0" dirty="0"/>
              <a:t> </a:t>
            </a:r>
            <a:r>
              <a:rPr lang="ko-KR" altLang="en-US" baseline="0" dirty="0"/>
              <a:t>로 쓰인다면 배포 서버의 변경이 필요할 것 같습니다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라인 메신저의 문제도 있었는데요 동시에 </a:t>
            </a:r>
            <a:r>
              <a:rPr lang="ko-KR" altLang="en-US" baseline="0" dirty="0" err="1"/>
              <a:t>여러명이</a:t>
            </a:r>
            <a:r>
              <a:rPr lang="ko-KR" altLang="en-US" baseline="0" dirty="0"/>
              <a:t> 사용할 경우 </a:t>
            </a:r>
            <a:r>
              <a:rPr lang="ko-KR" altLang="en-US" baseline="0" dirty="0" err="1"/>
              <a:t>리스폰스가</a:t>
            </a:r>
            <a:r>
              <a:rPr lang="ko-KR" altLang="en-US" baseline="0" dirty="0"/>
              <a:t> 좀 꼬여버리는 문제가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무조건 </a:t>
            </a:r>
            <a:r>
              <a:rPr lang="ko-KR" altLang="en-US" baseline="0" dirty="0" err="1"/>
              <a:t>꼬이는것도</a:t>
            </a:r>
            <a:r>
              <a:rPr lang="ko-KR" altLang="en-US" baseline="0" dirty="0"/>
              <a:t> 아니고 예측불능으로 꼬였습니다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일단 </a:t>
            </a:r>
            <a:r>
              <a:rPr lang="ko-KR" altLang="en-US" baseline="0" dirty="0" err="1"/>
              <a:t>변수쪽이</a:t>
            </a:r>
            <a:r>
              <a:rPr lang="ko-KR" altLang="en-US" baseline="0" dirty="0"/>
              <a:t> 꼬이는 부분이 많아 </a:t>
            </a:r>
            <a:r>
              <a:rPr lang="ko-KR" altLang="en-US" baseline="0" dirty="0" err="1"/>
              <a:t>꼬일경우</a:t>
            </a:r>
            <a:r>
              <a:rPr lang="ko-KR" altLang="en-US" baseline="0" dirty="0"/>
              <a:t> </a:t>
            </a:r>
            <a:r>
              <a:rPr lang="en-US" altLang="ko-KR" baseline="0" dirty="0"/>
              <a:t>/</a:t>
            </a:r>
            <a:r>
              <a:rPr lang="ko-KR" altLang="en-US" baseline="0" dirty="0"/>
              <a:t>취소 기능으로 진행상태를 초기화 시키는 수동적인 방법으로 해결했습니다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또한 </a:t>
            </a:r>
            <a:r>
              <a:rPr lang="ko-KR" altLang="en-US" baseline="0" dirty="0" err="1"/>
              <a:t>퍼펫티어</a:t>
            </a:r>
            <a:r>
              <a:rPr lang="ko-KR" altLang="en-US" baseline="0" dirty="0"/>
              <a:t> 모듈이 크롤링해서 </a:t>
            </a:r>
            <a:r>
              <a:rPr lang="en-US" altLang="ko-KR" baseline="0" dirty="0"/>
              <a:t>line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에 전달한 데이터의 출력 순서가 뒤죽박죽이 되어버리는 경우도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함수 자체를 동기방식으로 해놔도 해결되지 않는 문제점이더라고요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마지막으로 메신저 자체의 한계로 </a:t>
            </a:r>
            <a:r>
              <a:rPr lang="ko-KR" altLang="en-US" baseline="0" dirty="0" err="1"/>
              <a:t>크롤링</a:t>
            </a:r>
            <a:r>
              <a:rPr lang="ko-KR" altLang="en-US" baseline="0" dirty="0"/>
              <a:t> 전용 브라우저에 로그인하기 위해 </a:t>
            </a:r>
            <a:r>
              <a:rPr lang="en-US" altLang="ko-KR" baseline="0" dirty="0"/>
              <a:t>id/pw</a:t>
            </a:r>
            <a:r>
              <a:rPr lang="ko-KR" altLang="en-US" baseline="0" dirty="0"/>
              <a:t>를 입력하는 과정에서 숫자가 그대로 노출됩니다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이런 여러 문제들로 인해 향후 개선한다면 </a:t>
            </a:r>
            <a:r>
              <a:rPr lang="en-US" altLang="ko-KR" baseline="0" dirty="0"/>
              <a:t>line </a:t>
            </a:r>
            <a:r>
              <a:rPr lang="ko-KR" altLang="en-US" baseline="0" dirty="0"/>
              <a:t>을 거치는 것이 아닌 </a:t>
            </a:r>
            <a:r>
              <a:rPr lang="en-US" altLang="ko-KR" baseline="0" dirty="0"/>
              <a:t>QT</a:t>
            </a:r>
            <a:r>
              <a:rPr lang="ko-KR" altLang="en-US" baseline="0" dirty="0"/>
              <a:t>등의 </a:t>
            </a:r>
            <a:r>
              <a:rPr lang="en-US" altLang="ko-KR" baseline="0" dirty="0" err="1"/>
              <a:t>gui</a:t>
            </a:r>
            <a:r>
              <a:rPr lang="ko-KR" altLang="en-US" baseline="0" dirty="0"/>
              <a:t>나 웹사이트를 기반으로 구현하는 것이 좀 더 쾌적할 것 같습니다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3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발표는 이것으로 마치겠습니다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</a:rPr>
              <a:t>ShoppingCart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spc="-250" dirty="0">
                <a:solidFill>
                  <a:schemeClr val="accent4">
                    <a:lumMod val="50000"/>
                  </a:schemeClr>
                </a:solidFill>
              </a:rPr>
              <a:t>오픈소스</a:t>
            </a:r>
            <a:r>
              <a:rPr lang="en-US" altLang="ko-KR" sz="2000" b="1" spc="-250" dirty="0">
                <a:solidFill>
                  <a:schemeClr val="accent4">
                    <a:lumMod val="50000"/>
                  </a:schemeClr>
                </a:solidFill>
              </a:rPr>
              <a:t>SW</a:t>
            </a:r>
            <a:r>
              <a:rPr lang="ko-KR" altLang="en-US" sz="2000" b="1" spc="-250" dirty="0">
                <a:solidFill>
                  <a:schemeClr val="accent4">
                    <a:lumMod val="50000"/>
                  </a:schemeClr>
                </a:solidFill>
              </a:rPr>
              <a:t>개발</a:t>
            </a:r>
            <a:r>
              <a:rPr lang="en-US" altLang="ko-KR" sz="2000" b="1" spc="-25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br>
              <a:rPr lang="en-US" altLang="ko-KR" sz="20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spc="-250" dirty="0" err="1">
                <a:solidFill>
                  <a:schemeClr val="accent4">
                    <a:lumMod val="50000"/>
                  </a:schemeClr>
                </a:solidFill>
              </a:rPr>
              <a:t>텀프로젝트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2015104185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신일섭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8"/>
    </mc:Choice>
    <mc:Fallback xmlns="">
      <p:transition spd="slow" advTm="102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297067"/>
            <a:ext cx="2475091" cy="37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3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무엇을 하였는가</a:t>
            </a:r>
            <a:endParaRPr lang="ko-KR" altLang="en-US" sz="1300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74568" y="5022126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한국의 상위 </a:t>
            </a:r>
            <a:r>
              <a:rPr lang="en-US" altLang="ko-KR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개의 </a:t>
            </a:r>
            <a:r>
              <a:rPr lang="ko-KR" altLang="en-US" sz="1800" b="1" dirty="0">
                <a:solidFill>
                  <a:schemeClr val="accent3"/>
                </a:solidFill>
                <a:latin typeface="나눔고딕" panose="020B0600000101010101" charset="-127"/>
                <a:ea typeface="나눔고딕" panose="020B0600000101010101" charset="-127"/>
              </a:rPr>
              <a:t>온라인 쇼핑몰 사이트</a:t>
            </a: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의 </a:t>
            </a:r>
            <a:r>
              <a:rPr lang="ko-KR" altLang="en-US" sz="1800" b="1" dirty="0">
                <a:solidFill>
                  <a:schemeClr val="accent3"/>
                </a:solidFill>
                <a:latin typeface="나눔고딕" panose="020B0600000101010101" charset="-127"/>
                <a:ea typeface="나눔고딕" panose="020B0600000101010101" charset="-127"/>
              </a:rPr>
              <a:t>장바구니</a:t>
            </a:r>
            <a:endParaRPr lang="en-US" altLang="ko-KR" sz="1800" b="1" dirty="0">
              <a:solidFill>
                <a:schemeClr val="accent3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180975" algn="ctr"/>
            <a:endParaRPr lang="en-US" altLang="ko-KR" sz="1600" b="1" dirty="0">
              <a:solidFill>
                <a:schemeClr val="accent3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 </a:t>
            </a:r>
            <a:r>
              <a:rPr lang="ko-KR" altLang="en-US" sz="1800" b="1" dirty="0">
                <a:solidFill>
                  <a:schemeClr val="accent3"/>
                </a:solidFill>
                <a:latin typeface="나눔고딕" panose="020B0600000101010101" charset="-127"/>
                <a:ea typeface="나눔고딕" panose="020B0600000101010101" charset="-127"/>
              </a:rPr>
              <a:t>한 곳</a:t>
            </a: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으로 모아서 볼 수는 없을까</a:t>
            </a:r>
            <a:r>
              <a:rPr lang="en-US" altLang="ko-KR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???</a:t>
            </a: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8"/>
          <a:stretch/>
        </p:blipFill>
        <p:spPr>
          <a:xfrm>
            <a:off x="364804" y="1848759"/>
            <a:ext cx="3849750" cy="10586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36382" r="10621" b="36283"/>
          <a:stretch/>
        </p:blipFill>
        <p:spPr>
          <a:xfrm>
            <a:off x="4694574" y="1848759"/>
            <a:ext cx="3887730" cy="13611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42788" r="7576" b="40970"/>
          <a:stretch/>
        </p:blipFill>
        <p:spPr>
          <a:xfrm>
            <a:off x="2417231" y="3558267"/>
            <a:ext cx="4210778" cy="813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53" y="4884941"/>
            <a:ext cx="1267691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8"/>
    </mc:Choice>
    <mc:Fallback xmlns="">
      <p:transition spd="slow" advTm="208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선정 이유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316214"/>
            <a:ext cx="8470547" cy="50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3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왜 하게 되었는가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824793"/>
            <a:ext cx="8470547" cy="1475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한국에 대형 쇼핑몰 사이트가 여러 개 있고 각각의 쇼핑몰 사이트의 내실도 탄탄함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쇼핑몰 사이트마다 시장에서의 경쟁력을 위해 쿠폰이나 할인혜택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이벤트 등이 독자적으로 운영되는 중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소비자 입장에서는 여러 개의 쇼핑몰 사이트에 가입하여 혜택들을 고르게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적용받는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쪽이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이득임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0" y="3491346"/>
            <a:ext cx="1670857" cy="1670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5" y="3976898"/>
            <a:ext cx="1670857" cy="16708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8" y="3347902"/>
            <a:ext cx="1670857" cy="16708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42" y="4183330"/>
            <a:ext cx="1670857" cy="1670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81" y="3347901"/>
            <a:ext cx="1670857" cy="1670857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97185" y="4039985"/>
            <a:ext cx="1271847" cy="978773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18" y="3511387"/>
            <a:ext cx="2227811" cy="2227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253" y="6035040"/>
            <a:ext cx="827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장바구니 등록해놓은 제품들의 관리에 </a:t>
            </a:r>
            <a:r>
              <a:rPr lang="ko-KR" altLang="en-US" sz="2000" b="1" dirty="0">
                <a:solidFill>
                  <a:schemeClr val="accent3"/>
                </a:solidFill>
                <a:latin typeface="나눔고딕" panose="020B0600000101010101" charset="-127"/>
                <a:ea typeface="나눔고딕" panose="020B0600000101010101" charset="-127"/>
              </a:rPr>
              <a:t>어려움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이 생김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6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41"/>
    </mc:Choice>
    <mc:Fallback xmlns="">
      <p:transition spd="slow" advTm="437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핵심 기능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7" y="1686665"/>
            <a:ext cx="747148" cy="36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쇼핑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00256" y="1316214"/>
            <a:ext cx="8470547" cy="50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3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주요 기능 위주 설명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58716" y="4802214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6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Line Messenger</a:t>
            </a:r>
            <a:r>
              <a:rPr lang="ko-KR" altLang="en-US" sz="16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600" b="1" dirty="0" err="1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챗봇</a:t>
            </a:r>
            <a:r>
              <a:rPr lang="ko-KR" altLang="en-US" sz="16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6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기반의 대화형 인터페이스로 구현</a:t>
            </a:r>
            <a:endParaRPr lang="en-US" altLang="ko-KR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4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Chatbot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사용자의 </a:t>
            </a:r>
            <a:r>
              <a:rPr lang="ko-KR" altLang="en-US" sz="16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채팅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확인 한 후 해당 기능을 수행하거나 메뉴로 진입</a:t>
            </a:r>
            <a:endParaRPr lang="en-US" altLang="ko-KR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b="-1"/>
          <a:stretch/>
        </p:blipFill>
        <p:spPr>
          <a:xfrm>
            <a:off x="1047405" y="1800801"/>
            <a:ext cx="3416531" cy="2270803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793990" y="2287584"/>
            <a:ext cx="1573559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쇼핑몰 선택 기능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/g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마켓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옥션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쿠팡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793990" y="3388097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장바구니 관련 기능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간이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연동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00050" lvl="1" indent="180975"/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장바구니조회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장바구니삭제</a:t>
            </a:r>
            <a:endParaRPr lang="en-US" altLang="ko-KR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3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2"/>
    </mc:Choice>
    <mc:Fallback xmlns="">
      <p:transition spd="slow" advTm="294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86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핵심 기능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373656" y="267305"/>
            <a:ext cx="8470547" cy="50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803" y="759453"/>
            <a:ext cx="54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G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마켓 장바구니 가져오기 예시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b="-1"/>
          <a:stretch/>
        </p:blipFill>
        <p:spPr>
          <a:xfrm>
            <a:off x="364803" y="1171120"/>
            <a:ext cx="3416531" cy="2270803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4016546" y="2147334"/>
            <a:ext cx="563921" cy="307999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32" y="672116"/>
            <a:ext cx="3953427" cy="1628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32" y="2147334"/>
            <a:ext cx="3915321" cy="192431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 rot="8947423">
            <a:off x="3977476" y="3843193"/>
            <a:ext cx="563921" cy="307999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2"/>
          <a:stretch/>
        </p:blipFill>
        <p:spPr>
          <a:xfrm>
            <a:off x="364803" y="3997194"/>
            <a:ext cx="2454597" cy="18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2"/>
    </mc:Choice>
    <mc:Fallback xmlns="">
      <p:transition spd="slow" advTm="203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586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핵심 기능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373656" y="267305"/>
            <a:ext cx="8470547" cy="50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4330" y="247796"/>
            <a:ext cx="540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B0600000101010101" charset="-127"/>
                <a:ea typeface="나눔고딕" panose="020B0600000101010101" charset="-127"/>
              </a:rPr>
              <a:t>G</a:t>
            </a:r>
            <a:r>
              <a:rPr lang="ko-KR" altLang="en-US" sz="1400" b="1" dirty="0">
                <a:latin typeface="나눔고딕" panose="020B0600000101010101" charset="-127"/>
                <a:ea typeface="나눔고딕" panose="020B0600000101010101" charset="-127"/>
              </a:rPr>
              <a:t>마켓 장바구니 </a:t>
            </a:r>
            <a:r>
              <a:rPr lang="en-US" altLang="ko-KR" sz="1400" b="1" dirty="0">
                <a:latin typeface="나눔고딕" panose="020B0600000101010101" charset="-127"/>
                <a:ea typeface="나눔고딕" panose="020B0600000101010101" charset="-127"/>
              </a:rPr>
              <a:t>+ </a:t>
            </a:r>
            <a:r>
              <a:rPr lang="ko-KR" altLang="en-US" sz="1400" b="1" dirty="0" err="1">
                <a:latin typeface="나눔고딕" panose="020B0600000101010101" charset="-127"/>
                <a:ea typeface="나눔고딕" panose="020B0600000101010101" charset="-127"/>
              </a:rPr>
              <a:t>쿠팡장바구니</a:t>
            </a:r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809735" y="935855"/>
            <a:ext cx="563921" cy="307999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809734" y="1592919"/>
            <a:ext cx="563921" cy="307999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775883"/>
            <a:ext cx="2255426" cy="4588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9288" y="888778"/>
            <a:ext cx="528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이후 이번엔 </a:t>
            </a:r>
            <a:r>
              <a:rPr lang="ko-KR" altLang="en-US" b="1" dirty="0" err="1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쿠팡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</a:rPr>
              <a:t>에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 접속하여 </a:t>
            </a:r>
            <a:r>
              <a:rPr lang="ko-KR" altLang="en-US" b="1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같은 과정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을 거친다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9288" y="1592919"/>
            <a:ext cx="487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“/</a:t>
            </a:r>
            <a:r>
              <a:rPr lang="ko-KR" altLang="en-US" b="1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장바구니조회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”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수행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34" y="2235727"/>
            <a:ext cx="2435597" cy="15005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2044" y="2235727"/>
            <a:ext cx="157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B0600000101010101" charset="-127"/>
                <a:ea typeface="나눔고딕" panose="020B0600000101010101" charset="-127"/>
              </a:rPr>
              <a:t>&lt;- </a:t>
            </a:r>
            <a:r>
              <a:rPr lang="ko-KR" altLang="en-US" sz="1200" b="1" dirty="0" err="1">
                <a:latin typeface="나눔고딕" panose="020B0600000101010101" charset="-127"/>
                <a:ea typeface="나눔고딕" panose="020B0600000101010101" charset="-127"/>
              </a:rPr>
              <a:t>쿠팡장바구니</a:t>
            </a:r>
            <a:endParaRPr lang="ko-KR" altLang="en-US" sz="12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17" y="2374226"/>
            <a:ext cx="2625635" cy="4140046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1786020">
            <a:off x="5252689" y="3977713"/>
            <a:ext cx="563921" cy="307999"/>
          </a:xfrm>
          <a:prstGeom prst="rightArrow">
            <a:avLst/>
          </a:prstGeom>
          <a:solidFill>
            <a:srgbClr val="1D314E"/>
          </a:solidFill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4" y="6301174"/>
            <a:ext cx="429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B0600000101010101" charset="-127"/>
                <a:ea typeface="나눔고딕" panose="020B0600000101010101" charset="-127"/>
              </a:rPr>
              <a:t>장바구니 </a:t>
            </a:r>
            <a:r>
              <a:rPr lang="ko-KR" altLang="en-US" sz="1400" b="1" dirty="0" err="1">
                <a:latin typeface="나눔고딕" panose="020B0600000101010101" charset="-127"/>
                <a:ea typeface="나눔고딕" panose="020B0600000101010101" charset="-127"/>
              </a:rPr>
              <a:t>삭제기능은</a:t>
            </a:r>
            <a:r>
              <a:rPr lang="ko-KR" altLang="en-US" sz="14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b="1" dirty="0" err="1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url</a:t>
            </a:r>
            <a:r>
              <a:rPr lang="en-US" altLang="ko-KR" sz="1400" b="1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400" b="1" dirty="0">
                <a:latin typeface="나눔고딕" panose="020B0600000101010101" charset="-127"/>
                <a:ea typeface="나눔고딕" panose="020B0600000101010101" charset="-127"/>
              </a:rPr>
              <a:t>기반으로 </a:t>
            </a:r>
            <a:r>
              <a:rPr lang="ko-KR" altLang="en-US" sz="1400" b="1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검색</a:t>
            </a:r>
            <a:r>
              <a:rPr lang="ko-KR" altLang="en-US" sz="1400" b="1" dirty="0">
                <a:latin typeface="나눔고딕" panose="020B0600000101010101" charset="-127"/>
                <a:ea typeface="나눔고딕" panose="020B0600000101010101" charset="-127"/>
              </a:rPr>
              <a:t>하여 삭제 수행</a:t>
            </a:r>
          </a:p>
        </p:txBody>
      </p:sp>
    </p:spTree>
    <p:extLst>
      <p:ext uri="{BB962C8B-B14F-4D97-AF65-F5344CB8AC3E}">
        <p14:creationId xmlns:p14="http://schemas.microsoft.com/office/powerpoint/2010/main" val="28372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8"/>
    </mc:Choice>
    <mc:Fallback xmlns="">
      <p:transition spd="slow" advTm="433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4177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아키텍처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385269" y="2882030"/>
            <a:ext cx="2427316" cy="2069869"/>
          </a:xfrm>
          <a:prstGeom prst="roundRect">
            <a:avLst/>
          </a:prstGeom>
          <a:noFill/>
          <a:ln>
            <a:solidFill>
              <a:srgbClr val="1D3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70" y="2030803"/>
            <a:ext cx="1771194" cy="11301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59" y="1018997"/>
            <a:ext cx="2484044" cy="186303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881703" y="2482735"/>
            <a:ext cx="567267" cy="499533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78" y="3684208"/>
            <a:ext cx="1267691" cy="1267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2" y="3504968"/>
            <a:ext cx="1417270" cy="94484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6021401" y="3969569"/>
            <a:ext cx="822960" cy="1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12626" y="4531093"/>
            <a:ext cx="831735" cy="2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4" y="3448117"/>
            <a:ext cx="1790344" cy="937693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8" idx="2"/>
          </p:cNvCxnSpPr>
          <p:nvPr/>
        </p:nvCxnSpPr>
        <p:spPr>
          <a:xfrm>
            <a:off x="1728882" y="2969441"/>
            <a:ext cx="0" cy="568573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81703" y="3538014"/>
            <a:ext cx="167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API Request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6008932" y="4670261"/>
            <a:ext cx="167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Response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3541" y="2320507"/>
            <a:ext cx="167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배포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1682" y="3062585"/>
            <a:ext cx="167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자료저장</a:t>
            </a:r>
            <a:endParaRPr lang="ko-KR" altLang="en-US" sz="13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3" y="1182202"/>
            <a:ext cx="1228198" cy="178723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2457155" y="2838359"/>
            <a:ext cx="756668" cy="302062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68468" y="2541140"/>
            <a:ext cx="1670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크롤링</a:t>
            </a:r>
            <a:endParaRPr lang="ko-KR" altLang="en-US" sz="13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476159" y="3916962"/>
            <a:ext cx="822960" cy="1"/>
          </a:xfrm>
          <a:prstGeom prst="straightConnector1">
            <a:avLst/>
          </a:prstGeom>
          <a:ln w="571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4567" y="3516678"/>
            <a:ext cx="16708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자료호출</a:t>
            </a:r>
            <a:endParaRPr lang="en-US" altLang="ko-KR" sz="1300" b="1" dirty="0"/>
          </a:p>
          <a:p>
            <a:endParaRPr lang="ko-KR" altLang="en-US" sz="1300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8"/>
          <a:stretch/>
        </p:blipFill>
        <p:spPr>
          <a:xfrm>
            <a:off x="2298258" y="1064595"/>
            <a:ext cx="1368140" cy="3762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36382" r="10621" b="36283"/>
          <a:stretch/>
        </p:blipFill>
        <p:spPr>
          <a:xfrm>
            <a:off x="2332507" y="1490117"/>
            <a:ext cx="1381637" cy="48374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42788" r="7576" b="40970"/>
          <a:stretch/>
        </p:blipFill>
        <p:spPr>
          <a:xfrm>
            <a:off x="3257252" y="1323239"/>
            <a:ext cx="1496444" cy="2889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1" y="4836878"/>
            <a:ext cx="1830322" cy="183032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476159" y="6214831"/>
            <a:ext cx="536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고딕" panose="020B0600000101010101" charset="-127"/>
                <a:ea typeface="나눔고딕" panose="020B0600000101010101" charset="-127"/>
              </a:rPr>
              <a:t>ShoppingCart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 Bot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친구추가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QR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3921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90"/>
    </mc:Choice>
    <mc:Fallback xmlns="">
      <p:transition spd="slow" advTm="447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문제점 및 개선 방안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4651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문제점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9053" y="1861697"/>
            <a:ext cx="8470547" cy="7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크롤링으로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쇼핑몰의 장바구니 데이터를 가져오는데 걸리는 소요시간이 김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AWS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프리티어의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하드웨어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스팩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및 지역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미국 동부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문제인 듯함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향후 개선하거나 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MotherProject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쓰인다면 서버의 변경이 최선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59052" y="2970830"/>
            <a:ext cx="8584948" cy="1369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Line Messenger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동시에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여러명이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사용할 경우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꼬이는 문제가 발견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무조건적이진 않고 규칙성이 없는듯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	-&gt; /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취소 기능으로 수동 해결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최초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실행시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Puppeteer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모듈이 크롤링해오는 데이터를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Line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출력하는 순서가 불규칙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동기함수로도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해결불능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- Line Messenger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크롤링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모듈에 로그인하기 위해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id/pw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입력하는 과정에서 숫자가 그대로 노출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4340396"/>
            <a:ext cx="1514067" cy="39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4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필요 개선방안</a:t>
            </a:r>
            <a:endParaRPr lang="ko-KR" altLang="en-US" sz="1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59052" y="4732867"/>
            <a:ext cx="8470547" cy="7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QT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등의 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gui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이용한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input/output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이나 웹사이트 연동을 하여 입출력을 재구성하는 것이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좋을듯함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7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08"/>
    </mc:Choice>
    <mc:Fallback xmlns="">
      <p:transition spd="slow" advTm="790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3"/>
    </mc:Choice>
    <mc:Fallback xmlns="">
      <p:transition spd="slow" advTm="3343"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968</Words>
  <Application>Microsoft Office PowerPoint</Application>
  <PresentationFormat>화면 슬라이드 쇼(4:3)</PresentationFormat>
  <Paragraphs>96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맑은 고딕</vt:lpstr>
      <vt:lpstr>Wingdings</vt:lpstr>
      <vt:lpstr>Office 테마</vt:lpstr>
      <vt:lpstr>ShoppingCart 오픈소스SW개발   텀프로젝트</vt:lpstr>
      <vt:lpstr>프로젝트 소개</vt:lpstr>
      <vt:lpstr>프로젝트 선정 이유</vt:lpstr>
      <vt:lpstr>프로젝트 핵심 기능</vt:lpstr>
      <vt:lpstr>프로젝트 핵심 기능</vt:lpstr>
      <vt:lpstr>프로젝트 핵심 기능</vt:lpstr>
      <vt:lpstr>프로젝트 아키텍처</vt:lpstr>
      <vt:lpstr>문제점 및 개선 방안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Shin</cp:lastModifiedBy>
  <cp:revision>43</cp:revision>
  <cp:lastPrinted>2011-08-28T13:13:29Z</cp:lastPrinted>
  <dcterms:created xsi:type="dcterms:W3CDTF">2011-08-24T01:05:33Z</dcterms:created>
  <dcterms:modified xsi:type="dcterms:W3CDTF">2022-08-03T02:52:37Z</dcterms:modified>
</cp:coreProperties>
</file>