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7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4223-058E-4593-ADD6-73F7435D13AB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4547-8B0F-451C-9386-21B3F5CD57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4223-058E-4593-ADD6-73F7435D13AB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4547-8B0F-451C-9386-21B3F5CD57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4223-058E-4593-ADD6-73F7435D13AB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4547-8B0F-451C-9386-21B3F5CD57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4223-058E-4593-ADD6-73F7435D13AB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4547-8B0F-451C-9386-21B3F5CD57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4223-058E-4593-ADD6-73F7435D13AB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4547-8B0F-451C-9386-21B3F5CD57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4223-058E-4593-ADD6-73F7435D13AB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4547-8B0F-451C-9386-21B3F5CD57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4223-058E-4593-ADD6-73F7435D13AB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4547-8B0F-451C-9386-21B3F5CD57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4223-058E-4593-ADD6-73F7435D13AB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4547-8B0F-451C-9386-21B3F5CD57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4223-058E-4593-ADD6-73F7435D13AB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4547-8B0F-451C-9386-21B3F5CD57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4223-058E-4593-ADD6-73F7435D13AB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4547-8B0F-451C-9386-21B3F5CD57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4223-058E-4593-ADD6-73F7435D13AB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4547-8B0F-451C-9386-21B3F5CD57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C4223-058E-4593-ADD6-73F7435D13AB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84547-8B0F-451C-9386-21B3F5CD57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2209800"/>
            <a:ext cx="792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>
                <a:latin typeface="Arial" pitchFamily="34" charset="0"/>
                <a:cs typeface="Arial" pitchFamily="34" charset="0"/>
              </a:rPr>
              <a:t>Round-Trip Time Estimation and </a:t>
            </a:r>
            <a:endParaRPr lang="en-US" sz="4000" b="1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4000" b="1" u="sng" dirty="0" smtClean="0">
                <a:latin typeface="Arial" pitchFamily="34" charset="0"/>
                <a:cs typeface="Arial" pitchFamily="34" charset="0"/>
              </a:rPr>
              <a:t>Timeout</a:t>
            </a:r>
            <a:endParaRPr lang="en-US" sz="4000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894" y="1447800"/>
            <a:ext cx="790106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532" y="838200"/>
            <a:ext cx="852163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55" y="609600"/>
            <a:ext cx="907794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4" y="457200"/>
            <a:ext cx="9127337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133600"/>
            <a:ext cx="900869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413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838200"/>
            <a:ext cx="841248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340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>
                <a:latin typeface="Arial" pitchFamily="34" charset="0"/>
                <a:cs typeface="Arial" pitchFamily="34" charset="0"/>
              </a:rPr>
              <a:t>Estimating the Round-Trip Time</a:t>
            </a:r>
            <a:endParaRPr lang="en-US" sz="3200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371600"/>
            <a:ext cx="9144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SampleRTT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a segment is the amount of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time between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when the segment is sent (that is, passed to IP) and when an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acknowledgment for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the segment is received.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03860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latin typeface="Arial" pitchFamily="34" charset="0"/>
                <a:cs typeface="Arial" pitchFamily="34" charset="0"/>
              </a:rPr>
              <a:t>Instead of measuring a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SampleRTT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for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every transmitted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segment, most TCP implementations take </a:t>
            </a:r>
            <a:r>
              <a:rPr lang="en-US" sz="36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only one </a:t>
            </a:r>
            <a:r>
              <a:rPr lang="en-US" sz="3600" b="1" u="sng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SampleRTT</a:t>
            </a:r>
            <a:r>
              <a:rPr lang="en-US" sz="36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measurement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at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a time.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457200"/>
            <a:ext cx="75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IP Datagram Fragmentation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0" y="1981200"/>
            <a:ext cx="70164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Maximum Transmission Unit (MTU)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3200400"/>
            <a:ext cx="838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Smaller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datagrams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is referred to as a fragment.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8214914" cy="6216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838200" y="152400"/>
            <a:ext cx="75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IP Datagram Fragmentation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312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s://www.cisco.com/c/dam/en/us/support/docs/ip/routing-information-protocol-rip/13788-3-0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262" y="381000"/>
            <a:ext cx="8604788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90336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Arial" pitchFamily="34" charset="0"/>
                <a:cs typeface="Arial" pitchFamily="34" charset="0"/>
              </a:rPr>
              <a:t>TCP </a:t>
            </a:r>
            <a:r>
              <a:rPr lang="en-US" sz="3200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never </a:t>
            </a:r>
            <a:r>
              <a:rPr lang="en-US" sz="32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computes a </a:t>
            </a:r>
            <a:r>
              <a:rPr lang="en-US" sz="3200" u="sng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SampleRTT</a:t>
            </a:r>
            <a:r>
              <a:rPr lang="en-US" sz="3200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for a segment that has been retransmitted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; it only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measures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SampleRTT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for segments that have been transmitted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once.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6" y="838200"/>
            <a:ext cx="890966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26343"/>
            <a:ext cx="9144000" cy="46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048000"/>
            <a:ext cx="899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038600"/>
            <a:ext cx="8991601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0" y="5334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 smtClean="0">
                <a:latin typeface="Arial" pitchFamily="34" charset="0"/>
                <a:cs typeface="Arial" pitchFamily="34" charset="0"/>
              </a:rPr>
              <a:t>Exponential </a:t>
            </a:r>
            <a:r>
              <a:rPr lang="en-US" sz="2800" b="1" u="sng" dirty="0">
                <a:latin typeface="Arial" pitchFamily="34" charset="0"/>
                <a:cs typeface="Arial" pitchFamily="34" charset="0"/>
              </a:rPr>
              <a:t>weighted moving average (EWMA)</a:t>
            </a:r>
            <a:endParaRPr lang="en-US" sz="2800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0"/>
            <a:ext cx="861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Arial" pitchFamily="34" charset="0"/>
                <a:cs typeface="Arial" pitchFamily="34" charset="0"/>
              </a:rPr>
              <a:t>Suppose that the five measured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SampleRTT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values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are 106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ms, 120 ms, 140 ms, 90 ms, and 115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ms.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Compute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EstimatedRTT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after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each of these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SampleRTT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values is obtained, using a value of α =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0.125 and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assuming that the value of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EstimatedRTT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was 100 ms just before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the first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of these five samples were obtained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Compute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also the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DevRTT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after each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sample is obtained, assuming a value of β = 0.25 and assuming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the value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of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DevRTT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was 5 ms just before the first of these five samples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was obtained.</a:t>
            </a:r>
          </a:p>
          <a:p>
            <a:pPr algn="just"/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Last, compute the TCP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TimeoutInterval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after each of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these samples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is obtained.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7788667" cy="3949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962400"/>
            <a:ext cx="240762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800874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338" y="1066800"/>
            <a:ext cx="803847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234</Words>
  <Application>Microsoft Office PowerPoint</Application>
  <PresentationFormat>On-screen Show (4:3)</PresentationFormat>
  <Paragraphs>18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Ganala</dc:creator>
  <cp:lastModifiedBy>Ganala</cp:lastModifiedBy>
  <cp:revision>11</cp:revision>
  <dcterms:created xsi:type="dcterms:W3CDTF">2018-08-28T03:52:15Z</dcterms:created>
  <dcterms:modified xsi:type="dcterms:W3CDTF">2018-09-06T09:51:55Z</dcterms:modified>
</cp:coreProperties>
</file>