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960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ölke Friederike" userId="69d941ad-20a3-44bf-bc0e-e0219766b24c" providerId="ADAL" clId="{F2492AF5-A6F5-4233-BF58-66FE47050CFE}"/>
    <pc:docChg chg="undo custSel modSld">
      <pc:chgData name="Wölke Friederike" userId="69d941ad-20a3-44bf-bc0e-e0219766b24c" providerId="ADAL" clId="{F2492AF5-A6F5-4233-BF58-66FE47050CFE}" dt="2024-04-30T12:54:38.017" v="0" actId="1076"/>
      <pc:docMkLst>
        <pc:docMk/>
      </pc:docMkLst>
      <pc:sldChg chg="modSp mod">
        <pc:chgData name="Wölke Friederike" userId="69d941ad-20a3-44bf-bc0e-e0219766b24c" providerId="ADAL" clId="{F2492AF5-A6F5-4233-BF58-66FE47050CFE}" dt="2024-04-30T12:54:38.017" v="0" actId="1076"/>
        <pc:sldMkLst>
          <pc:docMk/>
          <pc:sldMk cId="0" sldId="256"/>
        </pc:sldMkLst>
        <pc:spChg chg="mod">
          <ac:chgData name="Wölke Friederike" userId="69d941ad-20a3-44bf-bc0e-e0219766b24c" providerId="ADAL" clId="{F2492AF5-A6F5-4233-BF58-66FE47050CFE}" dt="2024-04-30T12:54:38.017" v="0" actId="1076"/>
          <ac:spMkLst>
            <pc:docMk/>
            <pc:sldMk cId="0" sldId="256"/>
            <ac:spMk id="66" creationId="{00000000-0000-0000-0000-000000000000}"/>
          </ac:spMkLst>
        </pc:spChg>
        <pc:spChg chg="mod">
          <ac:chgData name="Wölke Friederike" userId="69d941ad-20a3-44bf-bc0e-e0219766b24c" providerId="ADAL" clId="{F2492AF5-A6F5-4233-BF58-66FE47050CFE}" dt="2024-04-30T12:54:38.017" v="0" actId="1076"/>
          <ac:spMkLst>
            <pc:docMk/>
            <pc:sldMk cId="0" sldId="256"/>
            <ac:spMk id="68" creationId="{00000000-0000-0000-0000-000000000000}"/>
          </ac:spMkLst>
        </pc:spChg>
        <pc:spChg chg="mod">
          <ac:chgData name="Wölke Friederike" userId="69d941ad-20a3-44bf-bc0e-e0219766b24c" providerId="ADAL" clId="{F2492AF5-A6F5-4233-BF58-66FE47050CFE}" dt="2024-04-30T12:54:38.017" v="0" actId="1076"/>
          <ac:spMkLst>
            <pc:docMk/>
            <pc:sldMk cId="0" sldId="256"/>
            <ac:spMk id="70" creationId="{00000000-0000-0000-0000-000000000000}"/>
          </ac:spMkLst>
        </pc:spChg>
        <pc:spChg chg="mod">
          <ac:chgData name="Wölke Friederike" userId="69d941ad-20a3-44bf-bc0e-e0219766b24c" providerId="ADAL" clId="{F2492AF5-A6F5-4233-BF58-66FE47050CFE}" dt="2024-04-30T12:54:38.017" v="0" actId="1076"/>
          <ac:spMkLst>
            <pc:docMk/>
            <pc:sldMk cId="0" sldId="256"/>
            <ac:spMk id="7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ntent Placeholder 2"/>
          <p:cNvGrpSpPr/>
          <p:nvPr/>
        </p:nvGrpSpPr>
        <p:grpSpPr>
          <a:xfrm>
            <a:off x="14810" y="1401157"/>
            <a:ext cx="8435280" cy="3490107"/>
            <a:chOff x="457200" y="1584460"/>
            <a:chExt cx="8229600" cy="4728000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024325" y="2142458"/>
              <a:ext cx="1846029" cy="290132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024325" y="4911906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024325" y="4149603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024325" y="3387299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024325" y="2624996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237329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592334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947340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2302346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2657351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1077576" y="4850922"/>
              <a:ext cx="319505" cy="60984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432582" y="4561246"/>
              <a:ext cx="319505" cy="350659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1787587" y="3341561"/>
              <a:ext cx="319505" cy="1570344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2142593" y="4225833"/>
              <a:ext cx="319505" cy="686073"/>
            </a:xfrm>
            <a:prstGeom prst="rect">
              <a:avLst/>
            </a:prstGeom>
            <a:solidFill>
              <a:srgbClr val="ABD9E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2497599" y="4606985"/>
              <a:ext cx="319505" cy="304921"/>
            </a:xfrm>
            <a:prstGeom prst="rect">
              <a:avLst/>
            </a:prstGeom>
            <a:solidFill>
              <a:srgbClr val="2C7BB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2939944" y="2142458"/>
              <a:ext cx="1846029" cy="290132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2939944" y="4911906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2939944" y="4149603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939944" y="3387299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2939944" y="2624996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3152947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3507953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3862959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4217964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4572970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2993195" y="4805183"/>
              <a:ext cx="319505" cy="106722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3348200" y="4027634"/>
              <a:ext cx="319505" cy="884271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3703206" y="2274336"/>
              <a:ext cx="319505" cy="2637569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4058212" y="2731718"/>
              <a:ext cx="319505" cy="2180187"/>
            </a:xfrm>
            <a:prstGeom prst="rect">
              <a:avLst/>
            </a:prstGeom>
            <a:solidFill>
              <a:srgbClr val="ABD9E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4413217" y="4332555"/>
              <a:ext cx="319505" cy="579350"/>
            </a:xfrm>
            <a:prstGeom prst="rect">
              <a:avLst/>
            </a:prstGeom>
            <a:solidFill>
              <a:srgbClr val="2C7BB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4855562" y="2142458"/>
              <a:ext cx="1846029" cy="290132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855562" y="4911906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4855562" y="4149603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4855562" y="3387299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4855562" y="2624996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5068566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5423571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5778577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6133583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6488588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4908813" y="4576492"/>
              <a:ext cx="319505" cy="335413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5263819" y="3997142"/>
              <a:ext cx="319505" cy="914764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5618825" y="4058126"/>
              <a:ext cx="319505" cy="853779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5973830" y="4180095"/>
              <a:ext cx="319505" cy="731811"/>
            </a:xfrm>
            <a:prstGeom prst="rect">
              <a:avLst/>
            </a:prstGeom>
            <a:solidFill>
              <a:srgbClr val="ABD9E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6328836" y="4667969"/>
              <a:ext cx="319505" cy="243937"/>
            </a:xfrm>
            <a:prstGeom prst="rect">
              <a:avLst/>
            </a:prstGeom>
            <a:solidFill>
              <a:srgbClr val="2C7BB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6771181" y="2142458"/>
              <a:ext cx="1846029" cy="290132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6771181" y="4911906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6771181" y="4149603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6771181" y="3387299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6771181" y="2624996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6984184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7339190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7694196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8049201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8404207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6824432" y="4637477"/>
              <a:ext cx="319505" cy="274429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7179437" y="4134357"/>
              <a:ext cx="319505" cy="777549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7534443" y="3676975"/>
              <a:ext cx="319505" cy="1234931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7889449" y="3981896"/>
              <a:ext cx="319505" cy="930010"/>
            </a:xfrm>
            <a:prstGeom prst="rect">
              <a:avLst/>
            </a:prstGeom>
            <a:solidFill>
              <a:srgbClr val="ABD9E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8244454" y="4546000"/>
              <a:ext cx="319505" cy="365905"/>
            </a:xfrm>
            <a:prstGeom prst="rect">
              <a:avLst/>
            </a:prstGeom>
            <a:solidFill>
              <a:srgbClr val="2C7BB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1024325" y="1927596"/>
              <a:ext cx="1846029" cy="2148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tx66"/>
            <p:cNvSpPr/>
            <p:nvPr/>
          </p:nvSpPr>
          <p:spPr>
            <a:xfrm>
              <a:off x="1431760" y="1971452"/>
              <a:ext cx="1031160" cy="10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Birds</a:t>
              </a:r>
              <a:r>
                <a:rPr lang="de-DE" sz="880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  <a:r>
                <a:rPr sz="880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Czechia</a:t>
              </a:r>
            </a:p>
          </p:txBody>
        </p:sp>
        <p:sp>
          <p:nvSpPr>
            <p:cNvPr id="67" name="rc67"/>
            <p:cNvSpPr/>
            <p:nvPr/>
          </p:nvSpPr>
          <p:spPr>
            <a:xfrm>
              <a:off x="2939944" y="1927596"/>
              <a:ext cx="1846029" cy="2148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tx68"/>
            <p:cNvSpPr/>
            <p:nvPr/>
          </p:nvSpPr>
          <p:spPr>
            <a:xfrm>
              <a:off x="3406369" y="1972817"/>
              <a:ext cx="913179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Birds</a:t>
              </a:r>
              <a:r>
                <a:rPr lang="de-DE" sz="880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 Europe</a:t>
              </a:r>
              <a:endParaRPr sz="880" dirty="0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69" name="rc69"/>
            <p:cNvSpPr/>
            <p:nvPr/>
          </p:nvSpPr>
          <p:spPr>
            <a:xfrm>
              <a:off x="4855562" y="1927596"/>
              <a:ext cx="1846029" cy="2148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tx70"/>
            <p:cNvSpPr/>
            <p:nvPr/>
          </p:nvSpPr>
          <p:spPr>
            <a:xfrm>
              <a:off x="5318822" y="1972817"/>
              <a:ext cx="919509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Birds</a:t>
              </a:r>
              <a:r>
                <a:rPr lang="de-DE" sz="880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  <a:r>
                <a:rPr sz="880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Japan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6771181" y="1927596"/>
              <a:ext cx="1846029" cy="2148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tx72"/>
            <p:cNvSpPr/>
            <p:nvPr/>
          </p:nvSpPr>
          <p:spPr>
            <a:xfrm>
              <a:off x="7122735" y="1972817"/>
              <a:ext cx="1142920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Birds</a:t>
              </a:r>
              <a:r>
                <a:rPr lang="de-DE" sz="880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  <a:r>
                <a:rPr sz="880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New</a:t>
              </a:r>
              <a:r>
                <a:rPr lang="de-DE" sz="880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  <a:r>
                <a:rPr sz="880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York</a:t>
              </a:r>
            </a:p>
          </p:txBody>
        </p:sp>
        <p:sp>
          <p:nvSpPr>
            <p:cNvPr id="73" name="pl73"/>
            <p:cNvSpPr/>
            <p:nvPr/>
          </p:nvSpPr>
          <p:spPr>
            <a:xfrm>
              <a:off x="1024325" y="5043784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83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1237329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1592334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1947340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2302346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2657351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tx79"/>
            <p:cNvSpPr/>
            <p:nvPr/>
          </p:nvSpPr>
          <p:spPr>
            <a:xfrm rot="18900000">
              <a:off x="488524" y="5525149"/>
              <a:ext cx="910704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 decrease</a:t>
              </a:r>
            </a:p>
          </p:txBody>
        </p:sp>
        <p:sp>
          <p:nvSpPr>
            <p:cNvPr id="80" name="tx80"/>
            <p:cNvSpPr/>
            <p:nvPr/>
          </p:nvSpPr>
          <p:spPr>
            <a:xfrm rot="18900000">
              <a:off x="931180" y="5521102"/>
              <a:ext cx="854211" cy="92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weak decrease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1707226" y="5253971"/>
              <a:ext cx="338894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stable</a:t>
              </a:r>
            </a:p>
          </p:txBody>
        </p:sp>
        <p:sp>
          <p:nvSpPr>
            <p:cNvPr id="82" name="tx82"/>
            <p:cNvSpPr/>
            <p:nvPr/>
          </p:nvSpPr>
          <p:spPr>
            <a:xfrm rot="18900000">
              <a:off x="1658080" y="5446261"/>
              <a:ext cx="811795" cy="92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weak increase</a:t>
              </a:r>
            </a:p>
          </p:txBody>
        </p:sp>
        <p:sp>
          <p:nvSpPr>
            <p:cNvPr id="83" name="tx83"/>
            <p:cNvSpPr/>
            <p:nvPr/>
          </p:nvSpPr>
          <p:spPr>
            <a:xfrm rot="18900000">
              <a:off x="1978736" y="5450232"/>
              <a:ext cx="868288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 increase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2939944" y="5043784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83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3152947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3507953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3862959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4217964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4572970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tx90"/>
            <p:cNvSpPr/>
            <p:nvPr/>
          </p:nvSpPr>
          <p:spPr>
            <a:xfrm rot="18900000">
              <a:off x="2395545" y="5490611"/>
              <a:ext cx="910704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 decrease</a:t>
              </a:r>
            </a:p>
          </p:txBody>
        </p:sp>
        <p:sp>
          <p:nvSpPr>
            <p:cNvPr id="91" name="tx91"/>
            <p:cNvSpPr/>
            <p:nvPr/>
          </p:nvSpPr>
          <p:spPr>
            <a:xfrm rot="18900000">
              <a:off x="2838375" y="5509625"/>
              <a:ext cx="854211" cy="92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weak decrease</a:t>
              </a:r>
            </a:p>
          </p:txBody>
        </p:sp>
        <p:sp>
          <p:nvSpPr>
            <p:cNvPr id="92" name="tx92"/>
            <p:cNvSpPr/>
            <p:nvPr/>
          </p:nvSpPr>
          <p:spPr>
            <a:xfrm rot="18900000">
              <a:off x="3572797" y="5221687"/>
              <a:ext cx="338894" cy="92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stable</a:t>
              </a:r>
            </a:p>
          </p:txBody>
        </p:sp>
        <p:sp>
          <p:nvSpPr>
            <p:cNvPr id="93" name="tx93"/>
            <p:cNvSpPr/>
            <p:nvPr/>
          </p:nvSpPr>
          <p:spPr>
            <a:xfrm rot="18900000">
              <a:off x="3538753" y="5485760"/>
              <a:ext cx="811795" cy="92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weak increase</a:t>
              </a:r>
            </a:p>
          </p:txBody>
        </p:sp>
        <p:sp>
          <p:nvSpPr>
            <p:cNvPr id="94" name="tx94"/>
            <p:cNvSpPr/>
            <p:nvPr/>
          </p:nvSpPr>
          <p:spPr>
            <a:xfrm rot="18900000">
              <a:off x="3857602" y="5466086"/>
              <a:ext cx="868288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 increase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4855562" y="5043784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83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5068566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5423571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5778577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6133583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6488588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tx101"/>
            <p:cNvSpPr/>
            <p:nvPr/>
          </p:nvSpPr>
          <p:spPr>
            <a:xfrm rot="18900000">
              <a:off x="4309800" y="5526154"/>
              <a:ext cx="910704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 decrease</a:t>
              </a:r>
            </a:p>
          </p:txBody>
        </p:sp>
        <p:sp>
          <p:nvSpPr>
            <p:cNvPr id="102" name="tx102"/>
            <p:cNvSpPr/>
            <p:nvPr/>
          </p:nvSpPr>
          <p:spPr>
            <a:xfrm rot="18900000">
              <a:off x="4761855" y="5485759"/>
              <a:ext cx="854211" cy="92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weak decrease</a:t>
              </a:r>
            </a:p>
          </p:txBody>
        </p:sp>
        <p:sp>
          <p:nvSpPr>
            <p:cNvPr id="103" name="tx103"/>
            <p:cNvSpPr/>
            <p:nvPr/>
          </p:nvSpPr>
          <p:spPr>
            <a:xfrm rot="18900000">
              <a:off x="5503988" y="5241521"/>
              <a:ext cx="338894" cy="92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stable</a:t>
              </a:r>
            </a:p>
          </p:txBody>
        </p:sp>
        <p:sp>
          <p:nvSpPr>
            <p:cNvPr id="104" name="tx104"/>
            <p:cNvSpPr/>
            <p:nvPr/>
          </p:nvSpPr>
          <p:spPr>
            <a:xfrm rot="18900000">
              <a:off x="5487965" y="5471230"/>
              <a:ext cx="811795" cy="92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weak increase</a:t>
              </a:r>
            </a:p>
          </p:txBody>
        </p:sp>
        <p:sp>
          <p:nvSpPr>
            <p:cNvPr id="105" name="tx105"/>
            <p:cNvSpPr/>
            <p:nvPr/>
          </p:nvSpPr>
          <p:spPr>
            <a:xfrm rot="18900000">
              <a:off x="5818931" y="5450232"/>
              <a:ext cx="868288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 increase</a:t>
              </a:r>
            </a:p>
          </p:txBody>
        </p:sp>
        <p:sp>
          <p:nvSpPr>
            <p:cNvPr id="106" name="pl106"/>
            <p:cNvSpPr/>
            <p:nvPr/>
          </p:nvSpPr>
          <p:spPr>
            <a:xfrm>
              <a:off x="6771181" y="5043784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83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6984184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7339190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7694196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8049201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8404207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tx112"/>
            <p:cNvSpPr/>
            <p:nvPr/>
          </p:nvSpPr>
          <p:spPr>
            <a:xfrm rot="18900000">
              <a:off x="6252600" y="5517069"/>
              <a:ext cx="910704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 decrease</a:t>
              </a:r>
            </a:p>
          </p:txBody>
        </p:sp>
        <p:sp>
          <p:nvSpPr>
            <p:cNvPr id="113" name="tx113"/>
            <p:cNvSpPr/>
            <p:nvPr/>
          </p:nvSpPr>
          <p:spPr>
            <a:xfrm rot="18900000">
              <a:off x="6643685" y="5483576"/>
              <a:ext cx="854211" cy="92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weak decrease</a:t>
              </a:r>
            </a:p>
          </p:txBody>
        </p:sp>
        <p:sp>
          <p:nvSpPr>
            <p:cNvPr id="114" name="tx114"/>
            <p:cNvSpPr/>
            <p:nvPr/>
          </p:nvSpPr>
          <p:spPr>
            <a:xfrm rot="18900000">
              <a:off x="7411479" y="5241644"/>
              <a:ext cx="338894" cy="92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stable</a:t>
              </a:r>
            </a:p>
          </p:txBody>
        </p:sp>
        <p:sp>
          <p:nvSpPr>
            <p:cNvPr id="115" name="tx115"/>
            <p:cNvSpPr/>
            <p:nvPr/>
          </p:nvSpPr>
          <p:spPr>
            <a:xfrm rot="18900000">
              <a:off x="7380214" y="5446263"/>
              <a:ext cx="811795" cy="92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weak increase</a:t>
              </a:r>
            </a:p>
          </p:txBody>
        </p:sp>
        <p:sp>
          <p:nvSpPr>
            <p:cNvPr id="116" name="tx116"/>
            <p:cNvSpPr/>
            <p:nvPr/>
          </p:nvSpPr>
          <p:spPr>
            <a:xfrm rot="18900000">
              <a:off x="7705954" y="5466086"/>
              <a:ext cx="868288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 increase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1024325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3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tx118"/>
            <p:cNvSpPr/>
            <p:nvPr/>
          </p:nvSpPr>
          <p:spPr>
            <a:xfrm>
              <a:off x="891064" y="4864529"/>
              <a:ext cx="70631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820432" y="4102226"/>
              <a:ext cx="141262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49801" y="3339922"/>
              <a:ext cx="211894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749801" y="2577619"/>
              <a:ext cx="211894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22" name="pl122"/>
            <p:cNvSpPr/>
            <p:nvPr/>
          </p:nvSpPr>
          <p:spPr>
            <a:xfrm>
              <a:off x="989531" y="49119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989531" y="41496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989531" y="338729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/>
            <p:cNvSpPr/>
            <p:nvPr/>
          </p:nvSpPr>
          <p:spPr>
            <a:xfrm>
              <a:off x="989531" y="26249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tx126"/>
            <p:cNvSpPr/>
            <p:nvPr/>
          </p:nvSpPr>
          <p:spPr>
            <a:xfrm>
              <a:off x="4052714" y="6121663"/>
              <a:ext cx="1536104" cy="1907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Occupancy trend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5400000">
              <a:off x="-285911" y="3498963"/>
              <a:ext cx="1727993" cy="188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Species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3728171" y="1584460"/>
              <a:ext cx="2185193" cy="1880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Trends ~ Nr of species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59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Wölke Friederike</dc:creator>
  <cp:keywords/>
  <dc:description/>
  <cp:lastModifiedBy>Wölke Friederike</cp:lastModifiedBy>
  <cp:revision>4</cp:revision>
  <dcterms:created xsi:type="dcterms:W3CDTF">2017-02-13T16:18:36Z</dcterms:created>
  <dcterms:modified xsi:type="dcterms:W3CDTF">2024-04-30T12:54:55Z</dcterms:modified>
  <cp:category/>
</cp:coreProperties>
</file>