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60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/>
          <p:cNvGrpSpPr/>
          <p:nvPr/>
        </p:nvGrpSpPr>
        <p:grpSpPr>
          <a:xfrm>
            <a:off x="14810" y="1401157"/>
            <a:ext cx="8435280" cy="3490107"/>
            <a:chOff x="457200" y="1584460"/>
            <a:chExt cx="8229600" cy="4728000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024325" y="2142458"/>
              <a:ext cx="1846029" cy="290132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024325" y="4911906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024325" y="4149603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024325" y="3387299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024325" y="2624996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237329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592334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947340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302346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657351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077576" y="4850922"/>
              <a:ext cx="319505" cy="60984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432582" y="4561246"/>
              <a:ext cx="319505" cy="350659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787587" y="3341561"/>
              <a:ext cx="319505" cy="1570344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2142593" y="4225833"/>
              <a:ext cx="319505" cy="686073"/>
            </a:xfrm>
            <a:prstGeom prst="rect">
              <a:avLst/>
            </a:prstGeom>
            <a:solidFill>
              <a:srgbClr val="ABD9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2497599" y="4606985"/>
              <a:ext cx="319505" cy="304921"/>
            </a:xfrm>
            <a:prstGeom prst="rect">
              <a:avLst/>
            </a:prstGeom>
            <a:solidFill>
              <a:srgbClr val="2C7BB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2939944" y="2142458"/>
              <a:ext cx="1846029" cy="290132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939944" y="4911906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939944" y="4149603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939944" y="3387299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939944" y="2624996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3152947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3507953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862959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217964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4572970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2993195" y="4805183"/>
              <a:ext cx="319505" cy="106722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348200" y="4027634"/>
              <a:ext cx="319505" cy="884271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703206" y="2274336"/>
              <a:ext cx="319505" cy="263756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058212" y="2731718"/>
              <a:ext cx="319505" cy="2180187"/>
            </a:xfrm>
            <a:prstGeom prst="rect">
              <a:avLst/>
            </a:prstGeom>
            <a:solidFill>
              <a:srgbClr val="ABD9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4413217" y="4332555"/>
              <a:ext cx="319505" cy="579350"/>
            </a:xfrm>
            <a:prstGeom prst="rect">
              <a:avLst/>
            </a:prstGeom>
            <a:solidFill>
              <a:srgbClr val="2C7BB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855562" y="2142458"/>
              <a:ext cx="1846029" cy="290132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855562" y="4911906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855562" y="4149603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855562" y="3387299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855562" y="2624996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068566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423571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778577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6133583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6488588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4908813" y="4576492"/>
              <a:ext cx="319505" cy="335413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5263819" y="3997142"/>
              <a:ext cx="319505" cy="914764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5618825" y="4058126"/>
              <a:ext cx="319505" cy="85377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5973830" y="4180095"/>
              <a:ext cx="319505" cy="731811"/>
            </a:xfrm>
            <a:prstGeom prst="rect">
              <a:avLst/>
            </a:prstGeom>
            <a:solidFill>
              <a:srgbClr val="ABD9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6328836" y="4667969"/>
              <a:ext cx="319505" cy="243937"/>
            </a:xfrm>
            <a:prstGeom prst="rect">
              <a:avLst/>
            </a:prstGeom>
            <a:solidFill>
              <a:srgbClr val="2C7BB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6771181" y="2142458"/>
              <a:ext cx="1846029" cy="290132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6771181" y="4911906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6771181" y="4149603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6771181" y="3387299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6771181" y="2624996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6984184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7339190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7694196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8049201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8404207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824432" y="4637477"/>
              <a:ext cx="319505" cy="274429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7179437" y="4134357"/>
              <a:ext cx="319505" cy="777549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7534443" y="3676975"/>
              <a:ext cx="319505" cy="1234931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7889449" y="3981896"/>
              <a:ext cx="319505" cy="930010"/>
            </a:xfrm>
            <a:prstGeom prst="rect">
              <a:avLst/>
            </a:prstGeom>
            <a:solidFill>
              <a:srgbClr val="ABD9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8244454" y="4546000"/>
              <a:ext cx="319505" cy="365905"/>
            </a:xfrm>
            <a:prstGeom prst="rect">
              <a:avLst/>
            </a:prstGeom>
            <a:solidFill>
              <a:srgbClr val="2C7BB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1024325" y="1927596"/>
              <a:ext cx="1846029" cy="214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tx66"/>
            <p:cNvSpPr/>
            <p:nvPr/>
          </p:nvSpPr>
          <p:spPr>
            <a:xfrm>
              <a:off x="1431760" y="1971452"/>
              <a:ext cx="1031160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Birds</a:t>
              </a:r>
              <a:r>
                <a:rPr lang="de-DE"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Czechia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2939944" y="1927596"/>
              <a:ext cx="1846029" cy="214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tx68"/>
            <p:cNvSpPr/>
            <p:nvPr/>
          </p:nvSpPr>
          <p:spPr>
            <a:xfrm>
              <a:off x="3406369" y="1972817"/>
              <a:ext cx="913179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Birds</a:t>
              </a:r>
              <a:r>
                <a:rPr lang="de-DE"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 Europe</a:t>
              </a:r>
              <a:endParaRPr sz="880" dirty="0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69" name="rc69"/>
            <p:cNvSpPr/>
            <p:nvPr/>
          </p:nvSpPr>
          <p:spPr>
            <a:xfrm>
              <a:off x="4855562" y="1927596"/>
              <a:ext cx="1846029" cy="214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tx70"/>
            <p:cNvSpPr/>
            <p:nvPr/>
          </p:nvSpPr>
          <p:spPr>
            <a:xfrm>
              <a:off x="5318822" y="1972817"/>
              <a:ext cx="919509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Birds</a:t>
              </a:r>
              <a:r>
                <a:rPr lang="de-DE"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6771181" y="1927596"/>
              <a:ext cx="1846029" cy="214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7122735" y="1972817"/>
              <a:ext cx="1142920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Birds</a:t>
              </a:r>
              <a:r>
                <a:rPr lang="de-DE"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  <a:r>
                <a:rPr lang="de-DE"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880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York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1024325" y="5043784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83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1237329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1592334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1947340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2302346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2657351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488524" y="5525149"/>
              <a:ext cx="910704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decrease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931180" y="5521102"/>
              <a:ext cx="854211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decrease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707226" y="5253971"/>
              <a:ext cx="338894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stable</a:t>
              </a:r>
            </a:p>
          </p:txBody>
        </p:sp>
        <p:sp>
          <p:nvSpPr>
            <p:cNvPr id="82" name="tx82"/>
            <p:cNvSpPr/>
            <p:nvPr/>
          </p:nvSpPr>
          <p:spPr>
            <a:xfrm rot="18900000">
              <a:off x="1658080" y="5446261"/>
              <a:ext cx="811795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increase</a:t>
              </a:r>
            </a:p>
          </p:txBody>
        </p:sp>
        <p:sp>
          <p:nvSpPr>
            <p:cNvPr id="83" name="tx83"/>
            <p:cNvSpPr/>
            <p:nvPr/>
          </p:nvSpPr>
          <p:spPr>
            <a:xfrm rot="18900000">
              <a:off x="1978736" y="5450232"/>
              <a:ext cx="868288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increase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2939944" y="5043784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83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3152947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3507953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3862959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4217964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4572970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tx90"/>
            <p:cNvSpPr/>
            <p:nvPr/>
          </p:nvSpPr>
          <p:spPr>
            <a:xfrm rot="18900000">
              <a:off x="2395545" y="5490611"/>
              <a:ext cx="910704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decrease</a:t>
              </a:r>
            </a:p>
          </p:txBody>
        </p:sp>
        <p:sp>
          <p:nvSpPr>
            <p:cNvPr id="91" name="tx91"/>
            <p:cNvSpPr/>
            <p:nvPr/>
          </p:nvSpPr>
          <p:spPr>
            <a:xfrm rot="18900000">
              <a:off x="2838375" y="5509625"/>
              <a:ext cx="854211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decrease</a:t>
              </a:r>
            </a:p>
          </p:txBody>
        </p:sp>
        <p:sp>
          <p:nvSpPr>
            <p:cNvPr id="92" name="tx92"/>
            <p:cNvSpPr/>
            <p:nvPr/>
          </p:nvSpPr>
          <p:spPr>
            <a:xfrm rot="18900000">
              <a:off x="3572797" y="5221687"/>
              <a:ext cx="338894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stable</a:t>
              </a:r>
            </a:p>
          </p:txBody>
        </p:sp>
        <p:sp>
          <p:nvSpPr>
            <p:cNvPr id="93" name="tx93"/>
            <p:cNvSpPr/>
            <p:nvPr/>
          </p:nvSpPr>
          <p:spPr>
            <a:xfrm rot="18900000">
              <a:off x="3538753" y="5485760"/>
              <a:ext cx="811795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increase</a:t>
              </a:r>
            </a:p>
          </p:txBody>
        </p:sp>
        <p:sp>
          <p:nvSpPr>
            <p:cNvPr id="94" name="tx94"/>
            <p:cNvSpPr/>
            <p:nvPr/>
          </p:nvSpPr>
          <p:spPr>
            <a:xfrm rot="18900000">
              <a:off x="3857602" y="5466086"/>
              <a:ext cx="868288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increase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4855562" y="5043784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83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5068566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423571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778577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6133583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6488588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 rot="18900000">
              <a:off x="4309800" y="5526154"/>
              <a:ext cx="910704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decrease</a:t>
              </a:r>
            </a:p>
          </p:txBody>
        </p:sp>
        <p:sp>
          <p:nvSpPr>
            <p:cNvPr id="102" name="tx102"/>
            <p:cNvSpPr/>
            <p:nvPr/>
          </p:nvSpPr>
          <p:spPr>
            <a:xfrm rot="18900000">
              <a:off x="4761855" y="5485759"/>
              <a:ext cx="854211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decrease</a:t>
              </a:r>
            </a:p>
          </p:txBody>
        </p:sp>
        <p:sp>
          <p:nvSpPr>
            <p:cNvPr id="103" name="tx103"/>
            <p:cNvSpPr/>
            <p:nvPr/>
          </p:nvSpPr>
          <p:spPr>
            <a:xfrm rot="18900000">
              <a:off x="5503988" y="5241521"/>
              <a:ext cx="338894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stable</a:t>
              </a:r>
            </a:p>
          </p:txBody>
        </p:sp>
        <p:sp>
          <p:nvSpPr>
            <p:cNvPr id="104" name="tx104"/>
            <p:cNvSpPr/>
            <p:nvPr/>
          </p:nvSpPr>
          <p:spPr>
            <a:xfrm rot="18900000">
              <a:off x="5487965" y="5471230"/>
              <a:ext cx="811795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increase</a:t>
              </a:r>
            </a:p>
          </p:txBody>
        </p:sp>
        <p:sp>
          <p:nvSpPr>
            <p:cNvPr id="105" name="tx105"/>
            <p:cNvSpPr/>
            <p:nvPr/>
          </p:nvSpPr>
          <p:spPr>
            <a:xfrm rot="18900000">
              <a:off x="5818931" y="5450232"/>
              <a:ext cx="868288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increase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6771181" y="5043784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83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6984184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7339190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7694196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8049201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8404207" y="504378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tx112"/>
            <p:cNvSpPr/>
            <p:nvPr/>
          </p:nvSpPr>
          <p:spPr>
            <a:xfrm rot="18900000">
              <a:off x="6252600" y="5517069"/>
              <a:ext cx="910704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decrease</a:t>
              </a:r>
            </a:p>
          </p:txBody>
        </p:sp>
        <p:sp>
          <p:nvSpPr>
            <p:cNvPr id="113" name="tx113"/>
            <p:cNvSpPr/>
            <p:nvPr/>
          </p:nvSpPr>
          <p:spPr>
            <a:xfrm rot="18900000">
              <a:off x="6643685" y="5483576"/>
              <a:ext cx="854211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decrease</a:t>
              </a:r>
            </a:p>
          </p:txBody>
        </p:sp>
        <p:sp>
          <p:nvSpPr>
            <p:cNvPr id="114" name="tx114"/>
            <p:cNvSpPr/>
            <p:nvPr/>
          </p:nvSpPr>
          <p:spPr>
            <a:xfrm rot="18900000">
              <a:off x="7411479" y="5241644"/>
              <a:ext cx="338894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stable</a:t>
              </a:r>
            </a:p>
          </p:txBody>
        </p:sp>
        <p:sp>
          <p:nvSpPr>
            <p:cNvPr id="115" name="tx115"/>
            <p:cNvSpPr/>
            <p:nvPr/>
          </p:nvSpPr>
          <p:spPr>
            <a:xfrm rot="18900000">
              <a:off x="7380214" y="5446263"/>
              <a:ext cx="811795" cy="92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increase</a:t>
              </a:r>
            </a:p>
          </p:txBody>
        </p:sp>
        <p:sp>
          <p:nvSpPr>
            <p:cNvPr id="116" name="tx116"/>
            <p:cNvSpPr/>
            <p:nvPr/>
          </p:nvSpPr>
          <p:spPr>
            <a:xfrm rot="18900000">
              <a:off x="7705954" y="5466086"/>
              <a:ext cx="868288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increase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1024325" y="2142458"/>
              <a:ext cx="0" cy="2901326"/>
            </a:xfrm>
            <a:custGeom>
              <a:avLst/>
              <a:gdLst/>
              <a:ahLst/>
              <a:cxnLst/>
              <a:rect l="0" t="0" r="0" b="0"/>
              <a:pathLst>
                <a:path h="2901326">
                  <a:moveTo>
                    <a:pt x="0" y="29013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3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tx118"/>
            <p:cNvSpPr/>
            <p:nvPr/>
          </p:nvSpPr>
          <p:spPr>
            <a:xfrm>
              <a:off x="891064" y="4864529"/>
              <a:ext cx="70631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20432" y="4102226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49801" y="3339922"/>
              <a:ext cx="21189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49801" y="2577619"/>
              <a:ext cx="21189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989531" y="49119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989531" y="41496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989531" y="33872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989531" y="26249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tx126"/>
            <p:cNvSpPr/>
            <p:nvPr/>
          </p:nvSpPr>
          <p:spPr>
            <a:xfrm>
              <a:off x="4052714" y="6121663"/>
              <a:ext cx="1536104" cy="1907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Occupancy trend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-285911" y="3498963"/>
              <a:ext cx="1727993" cy="188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Species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728171" y="1584460"/>
              <a:ext cx="2185193" cy="1880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Trends ~ Nr of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59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Wölke Friederike</dc:creator>
  <cp:keywords/>
  <dc:description/>
  <cp:lastModifiedBy>Wölke Friederike</cp:lastModifiedBy>
  <cp:revision>5</cp:revision>
  <dcterms:created xsi:type="dcterms:W3CDTF">2017-02-13T16:18:36Z</dcterms:created>
  <dcterms:modified xsi:type="dcterms:W3CDTF">2024-04-30T12:55:16Z</dcterms:modified>
  <cp:category/>
</cp:coreProperties>
</file>