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2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024325" y="2142458"/>
              <a:ext cx="1846029" cy="2429599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024325" y="4461622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024325" y="3823261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024325" y="3184901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024325" y="2546540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237329" y="2142458"/>
              <a:ext cx="0" cy="2429599"/>
            </a:xfrm>
            <a:custGeom>
              <a:avLst/>
              <a:gdLst/>
              <a:ahLst/>
              <a:cxnLst/>
              <a:rect l="0" t="0" r="0" b="0"/>
              <a:pathLst>
                <a:path h="2429599">
                  <a:moveTo>
                    <a:pt x="0" y="24295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592334" y="2142458"/>
              <a:ext cx="0" cy="2429599"/>
            </a:xfrm>
            <a:custGeom>
              <a:avLst/>
              <a:gdLst/>
              <a:ahLst/>
              <a:cxnLst/>
              <a:rect l="0" t="0" r="0" b="0"/>
              <a:pathLst>
                <a:path h="2429599">
                  <a:moveTo>
                    <a:pt x="0" y="24295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947340" y="2142458"/>
              <a:ext cx="0" cy="2429599"/>
            </a:xfrm>
            <a:custGeom>
              <a:avLst/>
              <a:gdLst/>
              <a:ahLst/>
              <a:cxnLst/>
              <a:rect l="0" t="0" r="0" b="0"/>
              <a:pathLst>
                <a:path h="2429599">
                  <a:moveTo>
                    <a:pt x="0" y="24295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2302346" y="2142458"/>
              <a:ext cx="0" cy="2429599"/>
            </a:xfrm>
            <a:custGeom>
              <a:avLst/>
              <a:gdLst/>
              <a:ahLst/>
              <a:cxnLst/>
              <a:rect l="0" t="0" r="0" b="0"/>
              <a:pathLst>
                <a:path h="2429599">
                  <a:moveTo>
                    <a:pt x="0" y="24295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2657351" y="2142458"/>
              <a:ext cx="0" cy="2429599"/>
            </a:xfrm>
            <a:custGeom>
              <a:avLst/>
              <a:gdLst/>
              <a:ahLst/>
              <a:cxnLst/>
              <a:rect l="0" t="0" r="0" b="0"/>
              <a:pathLst>
                <a:path h="2429599">
                  <a:moveTo>
                    <a:pt x="0" y="24295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1077576" y="4410553"/>
              <a:ext cx="319505" cy="51068"/>
            </a:xfrm>
            <a:prstGeom prst="rect">
              <a:avLst/>
            </a:prstGeom>
            <a:solidFill>
              <a:srgbClr val="E66101">
                <a:alpha val="100000"/>
              </a:srgbClr>
            </a:solidFill>
            <a:ln w="13550" cap="flat">
              <a:solidFill>
                <a:srgbClr val="D3D3D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432582" y="4167976"/>
              <a:ext cx="319505" cy="293645"/>
            </a:xfrm>
            <a:prstGeom prst="rect">
              <a:avLst/>
            </a:prstGeom>
            <a:solidFill>
              <a:srgbClr val="FDB863">
                <a:alpha val="100000"/>
              </a:srgbClr>
            </a:solidFill>
            <a:ln w="13550" cap="flat">
              <a:solidFill>
                <a:srgbClr val="D3D3D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1787587" y="3146599"/>
              <a:ext cx="319505" cy="1315022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13550" cap="flat">
              <a:solidFill>
                <a:srgbClr val="D3D3D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2142593" y="3887097"/>
              <a:ext cx="319505" cy="574524"/>
            </a:xfrm>
            <a:prstGeom prst="rect">
              <a:avLst/>
            </a:prstGeom>
            <a:solidFill>
              <a:srgbClr val="B2ABD2">
                <a:alpha val="100000"/>
              </a:srgbClr>
            </a:solidFill>
            <a:ln w="13550" cap="flat">
              <a:solidFill>
                <a:srgbClr val="D3D3D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2497599" y="4206277"/>
              <a:ext cx="319505" cy="255344"/>
            </a:xfrm>
            <a:prstGeom prst="rect">
              <a:avLst/>
            </a:prstGeom>
            <a:solidFill>
              <a:srgbClr val="5E3C99">
                <a:alpha val="100000"/>
              </a:srgbClr>
            </a:solidFill>
            <a:ln w="13550" cap="flat">
              <a:solidFill>
                <a:srgbClr val="D3D3D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2939944" y="2142458"/>
              <a:ext cx="1846029" cy="2429599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2939944" y="4461622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2939944" y="3823261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939944" y="3184901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2939944" y="2546540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3152947" y="2142458"/>
              <a:ext cx="0" cy="2429599"/>
            </a:xfrm>
            <a:custGeom>
              <a:avLst/>
              <a:gdLst/>
              <a:ahLst/>
              <a:cxnLst/>
              <a:rect l="0" t="0" r="0" b="0"/>
              <a:pathLst>
                <a:path h="2429599">
                  <a:moveTo>
                    <a:pt x="0" y="24295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3507953" y="2142458"/>
              <a:ext cx="0" cy="2429599"/>
            </a:xfrm>
            <a:custGeom>
              <a:avLst/>
              <a:gdLst/>
              <a:ahLst/>
              <a:cxnLst/>
              <a:rect l="0" t="0" r="0" b="0"/>
              <a:pathLst>
                <a:path h="2429599">
                  <a:moveTo>
                    <a:pt x="0" y="24295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3862959" y="2142458"/>
              <a:ext cx="0" cy="2429599"/>
            </a:xfrm>
            <a:custGeom>
              <a:avLst/>
              <a:gdLst/>
              <a:ahLst/>
              <a:cxnLst/>
              <a:rect l="0" t="0" r="0" b="0"/>
              <a:pathLst>
                <a:path h="2429599">
                  <a:moveTo>
                    <a:pt x="0" y="24295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4217964" y="2142458"/>
              <a:ext cx="0" cy="2429599"/>
            </a:xfrm>
            <a:custGeom>
              <a:avLst/>
              <a:gdLst/>
              <a:ahLst/>
              <a:cxnLst/>
              <a:rect l="0" t="0" r="0" b="0"/>
              <a:pathLst>
                <a:path h="2429599">
                  <a:moveTo>
                    <a:pt x="0" y="24295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4572970" y="2142458"/>
              <a:ext cx="0" cy="2429599"/>
            </a:xfrm>
            <a:custGeom>
              <a:avLst/>
              <a:gdLst/>
              <a:ahLst/>
              <a:cxnLst/>
              <a:rect l="0" t="0" r="0" b="0"/>
              <a:pathLst>
                <a:path h="2429599">
                  <a:moveTo>
                    <a:pt x="0" y="24295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2993195" y="4372251"/>
              <a:ext cx="319505" cy="89370"/>
            </a:xfrm>
            <a:prstGeom prst="rect">
              <a:avLst/>
            </a:prstGeom>
            <a:solidFill>
              <a:srgbClr val="E66101">
                <a:alpha val="100000"/>
              </a:srgbClr>
            </a:solidFill>
            <a:ln w="13550" cap="flat">
              <a:solidFill>
                <a:srgbClr val="D3D3D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3348200" y="3721123"/>
              <a:ext cx="319505" cy="740498"/>
            </a:xfrm>
            <a:prstGeom prst="rect">
              <a:avLst/>
            </a:prstGeom>
            <a:solidFill>
              <a:srgbClr val="FDB863">
                <a:alpha val="100000"/>
              </a:srgbClr>
            </a:solidFill>
            <a:ln w="13550" cap="flat">
              <a:solidFill>
                <a:srgbClr val="D3D3D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3703206" y="2252894"/>
              <a:ext cx="319505" cy="2208727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13550" cap="flat">
              <a:solidFill>
                <a:srgbClr val="D3D3D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4058212" y="2635911"/>
              <a:ext cx="319505" cy="1825710"/>
            </a:xfrm>
            <a:prstGeom prst="rect">
              <a:avLst/>
            </a:prstGeom>
            <a:solidFill>
              <a:srgbClr val="B2ABD2">
                <a:alpha val="100000"/>
              </a:srgbClr>
            </a:solidFill>
            <a:ln w="13550" cap="flat">
              <a:solidFill>
                <a:srgbClr val="D3D3D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4413217" y="3976468"/>
              <a:ext cx="319505" cy="485153"/>
            </a:xfrm>
            <a:prstGeom prst="rect">
              <a:avLst/>
            </a:prstGeom>
            <a:solidFill>
              <a:srgbClr val="5E3C99">
                <a:alpha val="100000"/>
              </a:srgbClr>
            </a:solidFill>
            <a:ln w="13550" cap="flat">
              <a:solidFill>
                <a:srgbClr val="D3D3D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4855562" y="2142458"/>
              <a:ext cx="1846029" cy="2429599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855562" y="4461622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4855562" y="3823261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4855562" y="3184901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4855562" y="2546540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5068566" y="2142458"/>
              <a:ext cx="0" cy="2429599"/>
            </a:xfrm>
            <a:custGeom>
              <a:avLst/>
              <a:gdLst/>
              <a:ahLst/>
              <a:cxnLst/>
              <a:rect l="0" t="0" r="0" b="0"/>
              <a:pathLst>
                <a:path h="2429599">
                  <a:moveTo>
                    <a:pt x="0" y="24295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5423571" y="2142458"/>
              <a:ext cx="0" cy="2429599"/>
            </a:xfrm>
            <a:custGeom>
              <a:avLst/>
              <a:gdLst/>
              <a:ahLst/>
              <a:cxnLst/>
              <a:rect l="0" t="0" r="0" b="0"/>
              <a:pathLst>
                <a:path h="2429599">
                  <a:moveTo>
                    <a:pt x="0" y="24295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5778577" y="2142458"/>
              <a:ext cx="0" cy="2429599"/>
            </a:xfrm>
            <a:custGeom>
              <a:avLst/>
              <a:gdLst/>
              <a:ahLst/>
              <a:cxnLst/>
              <a:rect l="0" t="0" r="0" b="0"/>
              <a:pathLst>
                <a:path h="2429599">
                  <a:moveTo>
                    <a:pt x="0" y="24295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6133583" y="2142458"/>
              <a:ext cx="0" cy="2429599"/>
            </a:xfrm>
            <a:custGeom>
              <a:avLst/>
              <a:gdLst/>
              <a:ahLst/>
              <a:cxnLst/>
              <a:rect l="0" t="0" r="0" b="0"/>
              <a:pathLst>
                <a:path h="2429599">
                  <a:moveTo>
                    <a:pt x="0" y="24295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6488588" y="2142458"/>
              <a:ext cx="0" cy="2429599"/>
            </a:xfrm>
            <a:custGeom>
              <a:avLst/>
              <a:gdLst/>
              <a:ahLst/>
              <a:cxnLst/>
              <a:rect l="0" t="0" r="0" b="0"/>
              <a:pathLst>
                <a:path h="2429599">
                  <a:moveTo>
                    <a:pt x="0" y="24295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4908813" y="4180743"/>
              <a:ext cx="319505" cy="280878"/>
            </a:xfrm>
            <a:prstGeom prst="rect">
              <a:avLst/>
            </a:prstGeom>
            <a:solidFill>
              <a:srgbClr val="E66101">
                <a:alpha val="100000"/>
              </a:srgbClr>
            </a:solidFill>
            <a:ln w="13550" cap="flat">
              <a:solidFill>
                <a:srgbClr val="D3D3D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5263819" y="3695589"/>
              <a:ext cx="319505" cy="766032"/>
            </a:xfrm>
            <a:prstGeom prst="rect">
              <a:avLst/>
            </a:prstGeom>
            <a:solidFill>
              <a:srgbClr val="FDB863">
                <a:alpha val="100000"/>
              </a:srgbClr>
            </a:solidFill>
            <a:ln w="13550" cap="flat">
              <a:solidFill>
                <a:srgbClr val="D3D3D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5618825" y="3746658"/>
              <a:ext cx="319505" cy="714963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13550" cap="flat">
              <a:solidFill>
                <a:srgbClr val="D3D3D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5973830" y="3848795"/>
              <a:ext cx="319505" cy="612826"/>
            </a:xfrm>
            <a:prstGeom prst="rect">
              <a:avLst/>
            </a:prstGeom>
            <a:solidFill>
              <a:srgbClr val="B2ABD2">
                <a:alpha val="100000"/>
              </a:srgbClr>
            </a:solidFill>
            <a:ln w="13550" cap="flat">
              <a:solidFill>
                <a:srgbClr val="D3D3D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6328836" y="4257346"/>
              <a:ext cx="319505" cy="204275"/>
            </a:xfrm>
            <a:prstGeom prst="rect">
              <a:avLst/>
            </a:prstGeom>
            <a:solidFill>
              <a:srgbClr val="5E3C99">
                <a:alpha val="100000"/>
              </a:srgbClr>
            </a:solidFill>
            <a:ln w="13550" cap="flat">
              <a:solidFill>
                <a:srgbClr val="D3D3D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6771181" y="2142458"/>
              <a:ext cx="1846029" cy="2429599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6771181" y="4461622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6771181" y="3823261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6771181" y="3184901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6771181" y="2546540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6984184" y="2142458"/>
              <a:ext cx="0" cy="2429599"/>
            </a:xfrm>
            <a:custGeom>
              <a:avLst/>
              <a:gdLst/>
              <a:ahLst/>
              <a:cxnLst/>
              <a:rect l="0" t="0" r="0" b="0"/>
              <a:pathLst>
                <a:path h="2429599">
                  <a:moveTo>
                    <a:pt x="0" y="24295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7339190" y="2142458"/>
              <a:ext cx="0" cy="2429599"/>
            </a:xfrm>
            <a:custGeom>
              <a:avLst/>
              <a:gdLst/>
              <a:ahLst/>
              <a:cxnLst/>
              <a:rect l="0" t="0" r="0" b="0"/>
              <a:pathLst>
                <a:path h="2429599">
                  <a:moveTo>
                    <a:pt x="0" y="24295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7694196" y="2142458"/>
              <a:ext cx="0" cy="2429599"/>
            </a:xfrm>
            <a:custGeom>
              <a:avLst/>
              <a:gdLst/>
              <a:ahLst/>
              <a:cxnLst/>
              <a:rect l="0" t="0" r="0" b="0"/>
              <a:pathLst>
                <a:path h="2429599">
                  <a:moveTo>
                    <a:pt x="0" y="24295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8049201" y="2142458"/>
              <a:ext cx="0" cy="2429599"/>
            </a:xfrm>
            <a:custGeom>
              <a:avLst/>
              <a:gdLst/>
              <a:ahLst/>
              <a:cxnLst/>
              <a:rect l="0" t="0" r="0" b="0"/>
              <a:pathLst>
                <a:path h="2429599">
                  <a:moveTo>
                    <a:pt x="0" y="24295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8404207" y="2142458"/>
              <a:ext cx="0" cy="2429599"/>
            </a:xfrm>
            <a:custGeom>
              <a:avLst/>
              <a:gdLst/>
              <a:ahLst/>
              <a:cxnLst/>
              <a:rect l="0" t="0" r="0" b="0"/>
              <a:pathLst>
                <a:path h="2429599">
                  <a:moveTo>
                    <a:pt x="0" y="24295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6824432" y="4231812"/>
              <a:ext cx="319505" cy="229809"/>
            </a:xfrm>
            <a:prstGeom prst="rect">
              <a:avLst/>
            </a:prstGeom>
            <a:solidFill>
              <a:srgbClr val="E66101">
                <a:alpha val="100000"/>
              </a:srgbClr>
            </a:solidFill>
            <a:ln w="13550" cap="flat">
              <a:solidFill>
                <a:srgbClr val="D3D3D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7179437" y="3810494"/>
              <a:ext cx="319505" cy="651127"/>
            </a:xfrm>
            <a:prstGeom prst="rect">
              <a:avLst/>
            </a:prstGeom>
            <a:solidFill>
              <a:srgbClr val="FDB863">
                <a:alpha val="100000"/>
              </a:srgbClr>
            </a:solidFill>
            <a:ln w="13550" cap="flat">
              <a:solidFill>
                <a:srgbClr val="D3D3D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7534443" y="3427478"/>
              <a:ext cx="319505" cy="1034143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13550" cap="flat">
              <a:solidFill>
                <a:srgbClr val="D3D3D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7889449" y="3682822"/>
              <a:ext cx="319505" cy="778799"/>
            </a:xfrm>
            <a:prstGeom prst="rect">
              <a:avLst/>
            </a:prstGeom>
            <a:solidFill>
              <a:srgbClr val="B2ABD2">
                <a:alpha val="100000"/>
              </a:srgbClr>
            </a:solidFill>
            <a:ln w="13550" cap="flat">
              <a:solidFill>
                <a:srgbClr val="D3D3D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8244454" y="4155208"/>
              <a:ext cx="319505" cy="306413"/>
            </a:xfrm>
            <a:prstGeom prst="rect">
              <a:avLst/>
            </a:prstGeom>
            <a:solidFill>
              <a:srgbClr val="5E3C99">
                <a:alpha val="100000"/>
              </a:srgbClr>
            </a:solidFill>
            <a:ln w="13550" cap="flat">
              <a:solidFill>
                <a:srgbClr val="D3D3D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1024325" y="1927596"/>
              <a:ext cx="1846029" cy="2148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tx66"/>
            <p:cNvSpPr/>
            <p:nvPr/>
          </p:nvSpPr>
          <p:spPr>
            <a:xfrm>
              <a:off x="1431760" y="1971452"/>
              <a:ext cx="1031160" cy="10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Birds_Atlas_Czechia</a:t>
              </a:r>
            </a:p>
          </p:txBody>
        </p:sp>
        <p:sp>
          <p:nvSpPr>
            <p:cNvPr id="67" name="rc67"/>
            <p:cNvSpPr/>
            <p:nvPr/>
          </p:nvSpPr>
          <p:spPr>
            <a:xfrm>
              <a:off x="2939944" y="1927596"/>
              <a:ext cx="1846029" cy="2148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tx68"/>
            <p:cNvSpPr/>
            <p:nvPr/>
          </p:nvSpPr>
          <p:spPr>
            <a:xfrm>
              <a:off x="3406369" y="1972817"/>
              <a:ext cx="913179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Birds_atlas_EBBA</a:t>
              </a:r>
            </a:p>
          </p:txBody>
        </p:sp>
        <p:sp>
          <p:nvSpPr>
            <p:cNvPr id="69" name="rc69"/>
            <p:cNvSpPr/>
            <p:nvPr/>
          </p:nvSpPr>
          <p:spPr>
            <a:xfrm>
              <a:off x="4855562" y="1927596"/>
              <a:ext cx="1846029" cy="2148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tx70"/>
            <p:cNvSpPr/>
            <p:nvPr/>
          </p:nvSpPr>
          <p:spPr>
            <a:xfrm>
              <a:off x="5318822" y="1972817"/>
              <a:ext cx="919509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Birds_atlas_Japan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6771181" y="1927596"/>
              <a:ext cx="1846029" cy="2148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tx72"/>
            <p:cNvSpPr/>
            <p:nvPr/>
          </p:nvSpPr>
          <p:spPr>
            <a:xfrm>
              <a:off x="7122735" y="1972817"/>
              <a:ext cx="1142920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Birds_Atlas_New_York</a:t>
              </a:r>
            </a:p>
          </p:txBody>
        </p:sp>
        <p:sp>
          <p:nvSpPr>
            <p:cNvPr id="73" name="pl73"/>
            <p:cNvSpPr/>
            <p:nvPr/>
          </p:nvSpPr>
          <p:spPr>
            <a:xfrm>
              <a:off x="1024325" y="4572058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83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1237329" y="457205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1592334" y="457205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1947340" y="457205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2302346" y="457205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2657351" y="457205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tx79"/>
            <p:cNvSpPr/>
            <p:nvPr/>
          </p:nvSpPr>
          <p:spPr>
            <a:xfrm rot="-2700000">
              <a:off x="67613" y="5138996"/>
              <a:ext cx="1514264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 decrease (&gt; halfing)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466844" y="5123018"/>
              <a:ext cx="1457771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weak decrease (&lt; halfing)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1707226" y="4829417"/>
              <a:ext cx="338894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stable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1127096" y="5140996"/>
              <a:ext cx="1521333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weak increase (&lt; doubling)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1437877" y="5156974"/>
              <a:ext cx="1577826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 increase (&gt; doubling)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2939944" y="4572058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83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3152947" y="457205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3507953" y="457205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3862959" y="457205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4217964" y="457205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4572970" y="457205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1983232" y="5138996"/>
              <a:ext cx="1514264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 decrease (&gt; halfing)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2382463" y="5123018"/>
              <a:ext cx="1457771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weak decrease (&lt; halfing)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3622845" y="4829417"/>
              <a:ext cx="338894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stable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3042715" y="5140996"/>
              <a:ext cx="1521333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weak increase (&lt; doubling)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3353496" y="5156974"/>
              <a:ext cx="1577826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 increase (&gt; doubling)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4855562" y="4572058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83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5068566" y="457205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5423571" y="457205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5778577" y="457205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6133583" y="457205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6488588" y="457205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tx101"/>
            <p:cNvSpPr/>
            <p:nvPr/>
          </p:nvSpPr>
          <p:spPr>
            <a:xfrm rot="-2700000">
              <a:off x="3898851" y="5138996"/>
              <a:ext cx="1514264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 decrease (&gt; halfing)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700000">
              <a:off x="4298081" y="5123018"/>
              <a:ext cx="1457771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weak decrease (&lt; halfing)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700000">
              <a:off x="5538463" y="4829417"/>
              <a:ext cx="338894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stable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2700000">
              <a:off x="4958333" y="5140996"/>
              <a:ext cx="1521333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weak increase (&lt; doubling)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2700000">
              <a:off x="5269114" y="5156974"/>
              <a:ext cx="1577826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 increase (&gt; doubling)</a:t>
              </a:r>
            </a:p>
          </p:txBody>
        </p:sp>
        <p:sp>
          <p:nvSpPr>
            <p:cNvPr id="106" name="pl106"/>
            <p:cNvSpPr/>
            <p:nvPr/>
          </p:nvSpPr>
          <p:spPr>
            <a:xfrm>
              <a:off x="6771181" y="4572058"/>
              <a:ext cx="1846029" cy="0"/>
            </a:xfrm>
            <a:custGeom>
              <a:avLst/>
              <a:gdLst/>
              <a:ahLst/>
              <a:cxnLst/>
              <a:rect l="0" t="0" r="0" b="0"/>
              <a:pathLst>
                <a:path w="1846029">
                  <a:moveTo>
                    <a:pt x="0" y="0"/>
                  </a:moveTo>
                  <a:lnTo>
                    <a:pt x="1846029" y="0"/>
                  </a:lnTo>
                </a:path>
              </a:pathLst>
            </a:custGeom>
            <a:ln w="13550" cap="flat">
              <a:solidFill>
                <a:srgbClr val="83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6984184" y="457205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7339190" y="457205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7694196" y="457205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8049201" y="457205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8404207" y="457205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tx112"/>
            <p:cNvSpPr/>
            <p:nvPr/>
          </p:nvSpPr>
          <p:spPr>
            <a:xfrm rot="-2700000">
              <a:off x="5814469" y="5138996"/>
              <a:ext cx="1514264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 decrease (&gt; halfing)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2700000">
              <a:off x="6213700" y="5123018"/>
              <a:ext cx="1457771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weak decrease (&lt; halfing)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2700000">
              <a:off x="7454082" y="4829417"/>
              <a:ext cx="338894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stable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2700000">
              <a:off x="6873952" y="5140996"/>
              <a:ext cx="1521333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weak increase (&lt; doubling)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2700000">
              <a:off x="7184733" y="5156974"/>
              <a:ext cx="1577826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 increase (&gt; doubling)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1024325" y="2142458"/>
              <a:ext cx="0" cy="2429599"/>
            </a:xfrm>
            <a:custGeom>
              <a:avLst/>
              <a:gdLst/>
              <a:ahLst/>
              <a:cxnLst/>
              <a:rect l="0" t="0" r="0" b="0"/>
              <a:pathLst>
                <a:path h="2429599">
                  <a:moveTo>
                    <a:pt x="0" y="24295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3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tx118"/>
            <p:cNvSpPr/>
            <p:nvPr/>
          </p:nvSpPr>
          <p:spPr>
            <a:xfrm>
              <a:off x="891064" y="4414245"/>
              <a:ext cx="70631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820432" y="3775884"/>
              <a:ext cx="141262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49801" y="3137524"/>
              <a:ext cx="211894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749801" y="2499163"/>
              <a:ext cx="211894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22" name="pl122"/>
            <p:cNvSpPr/>
            <p:nvPr/>
          </p:nvSpPr>
          <p:spPr>
            <a:xfrm>
              <a:off x="989531" y="446162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989531" y="38232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989531" y="318490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/>
            <p:cNvSpPr/>
            <p:nvPr/>
          </p:nvSpPr>
          <p:spPr>
            <a:xfrm>
              <a:off x="989531" y="25465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2121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tx126"/>
            <p:cNvSpPr/>
            <p:nvPr/>
          </p:nvSpPr>
          <p:spPr>
            <a:xfrm>
              <a:off x="4052715" y="5823013"/>
              <a:ext cx="1536104" cy="1907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Occupancy trend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5400000">
              <a:off x="-285911" y="3263099"/>
              <a:ext cx="1727993" cy="188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Species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3728171" y="1584460"/>
              <a:ext cx="2185193" cy="1880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Trends ~ Nr of species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Wölke Friederike</dc:creator>
  <cp:keywords/>
  <dc:description/>
  <cp:lastModifiedBy>Wölke Friederike</cp:lastModifiedBy>
  <cp:revision>3</cp:revision>
  <dcterms:created xsi:type="dcterms:W3CDTF">2017-02-13T16:18:36Z</dcterms:created>
  <dcterms:modified xsi:type="dcterms:W3CDTF">2024-05-01T19:41:30Z</dcterms:modified>
  <cp:category/>
</cp:coreProperties>
</file>