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2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lke Friederike" userId="69d941ad-20a3-44bf-bc0e-e0219766b24c" providerId="ADAL" clId="{DEF7A729-8B72-41F4-95A6-4442D1896303}"/>
    <pc:docChg chg="modSld">
      <pc:chgData name="Wölke Friederike" userId="69d941ad-20a3-44bf-bc0e-e0219766b24c" providerId="ADAL" clId="{DEF7A729-8B72-41F4-95A6-4442D1896303}" dt="2024-05-01T19:07:38.595" v="1" actId="114"/>
      <pc:docMkLst>
        <pc:docMk/>
      </pc:docMkLst>
      <pc:sldChg chg="modSp mod">
        <pc:chgData name="Wölke Friederike" userId="69d941ad-20a3-44bf-bc0e-e0219766b24c" providerId="ADAL" clId="{DEF7A729-8B72-41F4-95A6-4442D1896303}" dt="2024-05-01T19:07:38.595" v="1" actId="114"/>
        <pc:sldMkLst>
          <pc:docMk/>
          <pc:sldMk cId="0" sldId="256"/>
        </pc:sldMkLst>
        <pc:spChg chg="mod">
          <ac:chgData name="Wölke Friederike" userId="69d941ad-20a3-44bf-bc0e-e0219766b24c" providerId="ADAL" clId="{DEF7A729-8B72-41F4-95A6-4442D1896303}" dt="2024-05-01T19:07:38.595" v="1" actId="114"/>
          <ac:spMkLst>
            <pc:docMk/>
            <pc:sldMk cId="0" sldId="256"/>
            <ac:spMk id="115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g4"/>
            <p:cNvSpPr/>
            <p:nvPr/>
          </p:nvSpPr>
          <p:spPr>
            <a:xfrm>
              <a:off x="2874584" y="20409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5"/>
            <p:cNvSpPr/>
            <p:nvPr/>
          </p:nvSpPr>
          <p:spPr>
            <a:xfrm>
              <a:off x="3034677" y="20409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6"/>
            <p:cNvSpPr/>
            <p:nvPr/>
          </p:nvSpPr>
          <p:spPr>
            <a:xfrm>
              <a:off x="3194771" y="20409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7"/>
            <p:cNvSpPr/>
            <p:nvPr/>
          </p:nvSpPr>
          <p:spPr>
            <a:xfrm>
              <a:off x="3514957" y="20409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8"/>
            <p:cNvSpPr/>
            <p:nvPr/>
          </p:nvSpPr>
          <p:spPr>
            <a:xfrm>
              <a:off x="3675051" y="20409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9"/>
            <p:cNvSpPr/>
            <p:nvPr/>
          </p:nvSpPr>
          <p:spPr>
            <a:xfrm>
              <a:off x="3835144" y="20409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10"/>
            <p:cNvSpPr/>
            <p:nvPr/>
          </p:nvSpPr>
          <p:spPr>
            <a:xfrm>
              <a:off x="2874588" y="21897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1"/>
            <p:cNvSpPr/>
            <p:nvPr/>
          </p:nvSpPr>
          <p:spPr>
            <a:xfrm>
              <a:off x="3034681" y="21897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2"/>
            <p:cNvSpPr/>
            <p:nvPr/>
          </p:nvSpPr>
          <p:spPr>
            <a:xfrm>
              <a:off x="3194775" y="21897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g13"/>
            <p:cNvSpPr/>
            <p:nvPr/>
          </p:nvSpPr>
          <p:spPr>
            <a:xfrm>
              <a:off x="3514961" y="21897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3675055" y="21897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3835148" y="21897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2554405" y="23386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g17"/>
            <p:cNvSpPr/>
            <p:nvPr/>
          </p:nvSpPr>
          <p:spPr>
            <a:xfrm>
              <a:off x="2714498" y="23386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2874592" y="23386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3034685" y="23386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g20"/>
            <p:cNvSpPr/>
            <p:nvPr/>
          </p:nvSpPr>
          <p:spPr>
            <a:xfrm>
              <a:off x="3194778" y="23385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g21"/>
            <p:cNvSpPr/>
            <p:nvPr/>
          </p:nvSpPr>
          <p:spPr>
            <a:xfrm>
              <a:off x="3354872" y="23385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g22"/>
            <p:cNvSpPr/>
            <p:nvPr/>
          </p:nvSpPr>
          <p:spPr>
            <a:xfrm>
              <a:off x="3514965" y="23385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g23"/>
            <p:cNvSpPr/>
            <p:nvPr/>
          </p:nvSpPr>
          <p:spPr>
            <a:xfrm>
              <a:off x="3675059" y="23385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g24"/>
            <p:cNvSpPr/>
            <p:nvPr/>
          </p:nvSpPr>
          <p:spPr>
            <a:xfrm>
              <a:off x="3835152" y="23385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g25"/>
            <p:cNvSpPr/>
            <p:nvPr/>
          </p:nvSpPr>
          <p:spPr>
            <a:xfrm>
              <a:off x="3995246" y="23385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g26"/>
            <p:cNvSpPr/>
            <p:nvPr/>
          </p:nvSpPr>
          <p:spPr>
            <a:xfrm>
              <a:off x="2234222" y="24874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g27"/>
            <p:cNvSpPr/>
            <p:nvPr/>
          </p:nvSpPr>
          <p:spPr>
            <a:xfrm>
              <a:off x="2394315" y="24874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g28"/>
            <p:cNvSpPr/>
            <p:nvPr/>
          </p:nvSpPr>
          <p:spPr>
            <a:xfrm>
              <a:off x="2554409" y="24874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g29"/>
            <p:cNvSpPr/>
            <p:nvPr/>
          </p:nvSpPr>
          <p:spPr>
            <a:xfrm>
              <a:off x="2714502" y="24874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g30"/>
            <p:cNvSpPr/>
            <p:nvPr/>
          </p:nvSpPr>
          <p:spPr>
            <a:xfrm>
              <a:off x="2874596" y="24874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g31"/>
            <p:cNvSpPr/>
            <p:nvPr/>
          </p:nvSpPr>
          <p:spPr>
            <a:xfrm>
              <a:off x="3034689" y="24874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g32"/>
            <p:cNvSpPr/>
            <p:nvPr/>
          </p:nvSpPr>
          <p:spPr>
            <a:xfrm>
              <a:off x="3194782" y="24874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g33"/>
            <p:cNvSpPr/>
            <p:nvPr/>
          </p:nvSpPr>
          <p:spPr>
            <a:xfrm>
              <a:off x="3354876" y="24874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g34"/>
            <p:cNvSpPr/>
            <p:nvPr/>
          </p:nvSpPr>
          <p:spPr>
            <a:xfrm>
              <a:off x="3514969" y="24874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g35"/>
            <p:cNvSpPr/>
            <p:nvPr/>
          </p:nvSpPr>
          <p:spPr>
            <a:xfrm>
              <a:off x="3675063" y="24874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g36"/>
            <p:cNvSpPr/>
            <p:nvPr/>
          </p:nvSpPr>
          <p:spPr>
            <a:xfrm>
              <a:off x="3835156" y="24874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g37"/>
            <p:cNvSpPr/>
            <p:nvPr/>
          </p:nvSpPr>
          <p:spPr>
            <a:xfrm>
              <a:off x="3995250" y="24873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g38"/>
            <p:cNvSpPr/>
            <p:nvPr/>
          </p:nvSpPr>
          <p:spPr>
            <a:xfrm>
              <a:off x="4155343" y="24873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g39"/>
            <p:cNvSpPr/>
            <p:nvPr/>
          </p:nvSpPr>
          <p:spPr>
            <a:xfrm>
              <a:off x="4315437" y="24873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g40"/>
            <p:cNvSpPr/>
            <p:nvPr/>
          </p:nvSpPr>
          <p:spPr>
            <a:xfrm>
              <a:off x="4475530" y="24873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g41"/>
            <p:cNvSpPr/>
            <p:nvPr/>
          </p:nvSpPr>
          <p:spPr>
            <a:xfrm>
              <a:off x="1914039" y="26362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g42"/>
            <p:cNvSpPr/>
            <p:nvPr/>
          </p:nvSpPr>
          <p:spPr>
            <a:xfrm>
              <a:off x="2074133" y="26362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g43"/>
            <p:cNvSpPr/>
            <p:nvPr/>
          </p:nvSpPr>
          <p:spPr>
            <a:xfrm>
              <a:off x="2234226" y="26362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g44"/>
            <p:cNvSpPr/>
            <p:nvPr/>
          </p:nvSpPr>
          <p:spPr>
            <a:xfrm>
              <a:off x="2394319" y="26362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g45"/>
            <p:cNvSpPr/>
            <p:nvPr/>
          </p:nvSpPr>
          <p:spPr>
            <a:xfrm>
              <a:off x="2554413" y="26362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g46"/>
            <p:cNvSpPr/>
            <p:nvPr/>
          </p:nvSpPr>
          <p:spPr>
            <a:xfrm>
              <a:off x="2714506" y="26362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g47"/>
            <p:cNvSpPr/>
            <p:nvPr/>
          </p:nvSpPr>
          <p:spPr>
            <a:xfrm>
              <a:off x="2874599" y="26362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g48"/>
            <p:cNvSpPr/>
            <p:nvPr/>
          </p:nvSpPr>
          <p:spPr>
            <a:xfrm>
              <a:off x="3034693" y="26362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g49"/>
            <p:cNvSpPr/>
            <p:nvPr/>
          </p:nvSpPr>
          <p:spPr>
            <a:xfrm>
              <a:off x="3194786" y="26362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g50"/>
            <p:cNvSpPr/>
            <p:nvPr/>
          </p:nvSpPr>
          <p:spPr>
            <a:xfrm>
              <a:off x="3354880" y="26362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g51"/>
            <p:cNvSpPr/>
            <p:nvPr/>
          </p:nvSpPr>
          <p:spPr>
            <a:xfrm>
              <a:off x="3514973" y="26362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g52"/>
            <p:cNvSpPr/>
            <p:nvPr/>
          </p:nvSpPr>
          <p:spPr>
            <a:xfrm>
              <a:off x="3675067" y="26362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g53"/>
            <p:cNvSpPr/>
            <p:nvPr/>
          </p:nvSpPr>
          <p:spPr>
            <a:xfrm>
              <a:off x="3835160" y="26362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g54"/>
            <p:cNvSpPr/>
            <p:nvPr/>
          </p:nvSpPr>
          <p:spPr>
            <a:xfrm>
              <a:off x="3995254" y="26362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g55"/>
            <p:cNvSpPr/>
            <p:nvPr/>
          </p:nvSpPr>
          <p:spPr>
            <a:xfrm>
              <a:off x="4155347" y="26362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g56"/>
            <p:cNvSpPr/>
            <p:nvPr/>
          </p:nvSpPr>
          <p:spPr>
            <a:xfrm>
              <a:off x="4315441" y="26362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g57"/>
            <p:cNvSpPr/>
            <p:nvPr/>
          </p:nvSpPr>
          <p:spPr>
            <a:xfrm>
              <a:off x="4475534" y="26362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g58"/>
            <p:cNvSpPr/>
            <p:nvPr/>
          </p:nvSpPr>
          <p:spPr>
            <a:xfrm>
              <a:off x="4635628" y="26362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g59"/>
            <p:cNvSpPr/>
            <p:nvPr/>
          </p:nvSpPr>
          <p:spPr>
            <a:xfrm>
              <a:off x="4795721" y="26361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g60"/>
            <p:cNvSpPr/>
            <p:nvPr/>
          </p:nvSpPr>
          <p:spPr>
            <a:xfrm>
              <a:off x="4955815" y="26361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g61"/>
            <p:cNvSpPr/>
            <p:nvPr/>
          </p:nvSpPr>
          <p:spPr>
            <a:xfrm>
              <a:off x="1753950" y="27850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g62"/>
            <p:cNvSpPr/>
            <p:nvPr/>
          </p:nvSpPr>
          <p:spPr>
            <a:xfrm>
              <a:off x="1914043" y="27850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g63"/>
            <p:cNvSpPr/>
            <p:nvPr/>
          </p:nvSpPr>
          <p:spPr>
            <a:xfrm>
              <a:off x="2074136" y="27850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g64"/>
            <p:cNvSpPr/>
            <p:nvPr/>
          </p:nvSpPr>
          <p:spPr>
            <a:xfrm>
              <a:off x="2234230" y="27850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g65"/>
            <p:cNvSpPr/>
            <p:nvPr/>
          </p:nvSpPr>
          <p:spPr>
            <a:xfrm>
              <a:off x="2394323" y="27850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g66"/>
            <p:cNvSpPr/>
            <p:nvPr/>
          </p:nvSpPr>
          <p:spPr>
            <a:xfrm>
              <a:off x="2554417" y="27850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g67"/>
            <p:cNvSpPr/>
            <p:nvPr/>
          </p:nvSpPr>
          <p:spPr>
            <a:xfrm>
              <a:off x="2714510" y="27850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g68"/>
            <p:cNvSpPr/>
            <p:nvPr/>
          </p:nvSpPr>
          <p:spPr>
            <a:xfrm>
              <a:off x="2874603" y="27850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g69"/>
            <p:cNvSpPr/>
            <p:nvPr/>
          </p:nvSpPr>
          <p:spPr>
            <a:xfrm>
              <a:off x="3034697" y="27850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g70"/>
            <p:cNvSpPr/>
            <p:nvPr/>
          </p:nvSpPr>
          <p:spPr>
            <a:xfrm>
              <a:off x="3194790" y="27850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g71"/>
            <p:cNvSpPr/>
            <p:nvPr/>
          </p:nvSpPr>
          <p:spPr>
            <a:xfrm>
              <a:off x="3354884" y="27850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g72"/>
            <p:cNvSpPr/>
            <p:nvPr/>
          </p:nvSpPr>
          <p:spPr>
            <a:xfrm>
              <a:off x="3514977" y="27850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g73"/>
            <p:cNvSpPr/>
            <p:nvPr/>
          </p:nvSpPr>
          <p:spPr>
            <a:xfrm>
              <a:off x="3675071" y="27850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g74"/>
            <p:cNvSpPr/>
            <p:nvPr/>
          </p:nvSpPr>
          <p:spPr>
            <a:xfrm>
              <a:off x="3835164" y="27850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g75"/>
            <p:cNvSpPr/>
            <p:nvPr/>
          </p:nvSpPr>
          <p:spPr>
            <a:xfrm>
              <a:off x="3995258" y="27850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g76"/>
            <p:cNvSpPr/>
            <p:nvPr/>
          </p:nvSpPr>
          <p:spPr>
            <a:xfrm>
              <a:off x="4155351" y="27850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g77"/>
            <p:cNvSpPr/>
            <p:nvPr/>
          </p:nvSpPr>
          <p:spPr>
            <a:xfrm>
              <a:off x="4315445" y="27850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g78"/>
            <p:cNvSpPr/>
            <p:nvPr/>
          </p:nvSpPr>
          <p:spPr>
            <a:xfrm>
              <a:off x="4475538" y="27850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g79"/>
            <p:cNvSpPr/>
            <p:nvPr/>
          </p:nvSpPr>
          <p:spPr>
            <a:xfrm>
              <a:off x="4635632" y="27850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g80"/>
            <p:cNvSpPr/>
            <p:nvPr/>
          </p:nvSpPr>
          <p:spPr>
            <a:xfrm>
              <a:off x="4795725" y="27850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g81"/>
            <p:cNvSpPr/>
            <p:nvPr/>
          </p:nvSpPr>
          <p:spPr>
            <a:xfrm>
              <a:off x="4955819" y="27850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g82"/>
            <p:cNvSpPr/>
            <p:nvPr/>
          </p:nvSpPr>
          <p:spPr>
            <a:xfrm>
              <a:off x="1273674" y="29339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g83"/>
            <p:cNvSpPr/>
            <p:nvPr/>
          </p:nvSpPr>
          <p:spPr>
            <a:xfrm>
              <a:off x="1433767" y="29339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g84"/>
            <p:cNvSpPr/>
            <p:nvPr/>
          </p:nvSpPr>
          <p:spPr>
            <a:xfrm>
              <a:off x="1593860" y="29339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g85"/>
            <p:cNvSpPr/>
            <p:nvPr/>
          </p:nvSpPr>
          <p:spPr>
            <a:xfrm>
              <a:off x="1753954" y="29339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g86"/>
            <p:cNvSpPr/>
            <p:nvPr/>
          </p:nvSpPr>
          <p:spPr>
            <a:xfrm>
              <a:off x="1914047" y="29339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g87"/>
            <p:cNvSpPr/>
            <p:nvPr/>
          </p:nvSpPr>
          <p:spPr>
            <a:xfrm>
              <a:off x="2074140" y="29339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g88"/>
            <p:cNvSpPr/>
            <p:nvPr/>
          </p:nvSpPr>
          <p:spPr>
            <a:xfrm>
              <a:off x="2234234" y="29339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g89"/>
            <p:cNvSpPr/>
            <p:nvPr/>
          </p:nvSpPr>
          <p:spPr>
            <a:xfrm>
              <a:off x="2394327" y="29338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g90"/>
            <p:cNvSpPr/>
            <p:nvPr/>
          </p:nvSpPr>
          <p:spPr>
            <a:xfrm>
              <a:off x="2554420" y="29338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g91"/>
            <p:cNvSpPr/>
            <p:nvPr/>
          </p:nvSpPr>
          <p:spPr>
            <a:xfrm>
              <a:off x="2714514" y="29338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g92"/>
            <p:cNvSpPr/>
            <p:nvPr/>
          </p:nvSpPr>
          <p:spPr>
            <a:xfrm>
              <a:off x="2874607" y="29338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g93"/>
            <p:cNvSpPr/>
            <p:nvPr/>
          </p:nvSpPr>
          <p:spPr>
            <a:xfrm>
              <a:off x="3034701" y="29338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g94"/>
            <p:cNvSpPr/>
            <p:nvPr/>
          </p:nvSpPr>
          <p:spPr>
            <a:xfrm>
              <a:off x="3194794" y="29338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g95"/>
            <p:cNvSpPr/>
            <p:nvPr/>
          </p:nvSpPr>
          <p:spPr>
            <a:xfrm>
              <a:off x="3354888" y="29338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g96"/>
            <p:cNvSpPr/>
            <p:nvPr/>
          </p:nvSpPr>
          <p:spPr>
            <a:xfrm>
              <a:off x="3514981" y="29338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g97"/>
            <p:cNvSpPr/>
            <p:nvPr/>
          </p:nvSpPr>
          <p:spPr>
            <a:xfrm>
              <a:off x="3675075" y="29338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g98"/>
            <p:cNvSpPr/>
            <p:nvPr/>
          </p:nvSpPr>
          <p:spPr>
            <a:xfrm>
              <a:off x="3835168" y="29338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g99"/>
            <p:cNvSpPr/>
            <p:nvPr/>
          </p:nvSpPr>
          <p:spPr>
            <a:xfrm>
              <a:off x="3995262" y="29338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g100"/>
            <p:cNvSpPr/>
            <p:nvPr/>
          </p:nvSpPr>
          <p:spPr>
            <a:xfrm>
              <a:off x="4155355" y="29338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g101"/>
            <p:cNvSpPr/>
            <p:nvPr/>
          </p:nvSpPr>
          <p:spPr>
            <a:xfrm>
              <a:off x="4315449" y="29338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g102"/>
            <p:cNvSpPr/>
            <p:nvPr/>
          </p:nvSpPr>
          <p:spPr>
            <a:xfrm>
              <a:off x="4475542" y="29338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g103"/>
            <p:cNvSpPr/>
            <p:nvPr/>
          </p:nvSpPr>
          <p:spPr>
            <a:xfrm>
              <a:off x="4635636" y="29338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g104"/>
            <p:cNvSpPr/>
            <p:nvPr/>
          </p:nvSpPr>
          <p:spPr>
            <a:xfrm>
              <a:off x="4795729" y="29338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g105"/>
            <p:cNvSpPr/>
            <p:nvPr/>
          </p:nvSpPr>
          <p:spPr>
            <a:xfrm>
              <a:off x="4955823" y="29338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g106"/>
            <p:cNvSpPr/>
            <p:nvPr/>
          </p:nvSpPr>
          <p:spPr>
            <a:xfrm>
              <a:off x="5436104" y="29338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160097" y="148819"/>
                  </a:moveTo>
                  <a:lnTo>
                    <a:pt x="3" y="148823"/>
                  </a:lnTo>
                  <a:lnTo>
                    <a:pt x="0" y="4"/>
                  </a:lnTo>
                  <a:lnTo>
                    <a:pt x="160093" y="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g107"/>
            <p:cNvSpPr/>
            <p:nvPr/>
          </p:nvSpPr>
          <p:spPr>
            <a:xfrm>
              <a:off x="5596197" y="29338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g108"/>
            <p:cNvSpPr/>
            <p:nvPr/>
          </p:nvSpPr>
          <p:spPr>
            <a:xfrm>
              <a:off x="793398" y="30827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g109"/>
            <p:cNvSpPr/>
            <p:nvPr/>
          </p:nvSpPr>
          <p:spPr>
            <a:xfrm>
              <a:off x="953491" y="30827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g110"/>
            <p:cNvSpPr/>
            <p:nvPr/>
          </p:nvSpPr>
          <p:spPr>
            <a:xfrm>
              <a:off x="1113584" y="30827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g111"/>
            <p:cNvSpPr/>
            <p:nvPr/>
          </p:nvSpPr>
          <p:spPr>
            <a:xfrm>
              <a:off x="1273677" y="30827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g112"/>
            <p:cNvSpPr/>
            <p:nvPr/>
          </p:nvSpPr>
          <p:spPr>
            <a:xfrm>
              <a:off x="1433771" y="30827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g113"/>
            <p:cNvSpPr/>
            <p:nvPr/>
          </p:nvSpPr>
          <p:spPr>
            <a:xfrm>
              <a:off x="1593864" y="30827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g114"/>
            <p:cNvSpPr/>
            <p:nvPr/>
          </p:nvSpPr>
          <p:spPr>
            <a:xfrm>
              <a:off x="1753957" y="30827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g115"/>
            <p:cNvSpPr/>
            <p:nvPr/>
          </p:nvSpPr>
          <p:spPr>
            <a:xfrm>
              <a:off x="1914051" y="30827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g116"/>
            <p:cNvSpPr/>
            <p:nvPr/>
          </p:nvSpPr>
          <p:spPr>
            <a:xfrm>
              <a:off x="2074144" y="30827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g117"/>
            <p:cNvSpPr/>
            <p:nvPr/>
          </p:nvSpPr>
          <p:spPr>
            <a:xfrm>
              <a:off x="2234237" y="30827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g118"/>
            <p:cNvSpPr/>
            <p:nvPr/>
          </p:nvSpPr>
          <p:spPr>
            <a:xfrm>
              <a:off x="2394331" y="30827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g119"/>
            <p:cNvSpPr/>
            <p:nvPr/>
          </p:nvSpPr>
          <p:spPr>
            <a:xfrm>
              <a:off x="2554424" y="30827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g120"/>
            <p:cNvSpPr/>
            <p:nvPr/>
          </p:nvSpPr>
          <p:spPr>
            <a:xfrm>
              <a:off x="2714518" y="30827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g121"/>
            <p:cNvSpPr/>
            <p:nvPr/>
          </p:nvSpPr>
          <p:spPr>
            <a:xfrm>
              <a:off x="2874611" y="30827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g122"/>
            <p:cNvSpPr/>
            <p:nvPr/>
          </p:nvSpPr>
          <p:spPr>
            <a:xfrm>
              <a:off x="3034705" y="30827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g123"/>
            <p:cNvSpPr/>
            <p:nvPr/>
          </p:nvSpPr>
          <p:spPr>
            <a:xfrm>
              <a:off x="3194798" y="30826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g124"/>
            <p:cNvSpPr/>
            <p:nvPr/>
          </p:nvSpPr>
          <p:spPr>
            <a:xfrm>
              <a:off x="3354891" y="30826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g125"/>
            <p:cNvSpPr/>
            <p:nvPr/>
          </p:nvSpPr>
          <p:spPr>
            <a:xfrm>
              <a:off x="3514985" y="30826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g126"/>
            <p:cNvSpPr/>
            <p:nvPr/>
          </p:nvSpPr>
          <p:spPr>
            <a:xfrm>
              <a:off x="3675078" y="30826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g127"/>
            <p:cNvSpPr/>
            <p:nvPr/>
          </p:nvSpPr>
          <p:spPr>
            <a:xfrm>
              <a:off x="3835172" y="30826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g128"/>
            <p:cNvSpPr/>
            <p:nvPr/>
          </p:nvSpPr>
          <p:spPr>
            <a:xfrm>
              <a:off x="3995265" y="30826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g129"/>
            <p:cNvSpPr/>
            <p:nvPr/>
          </p:nvSpPr>
          <p:spPr>
            <a:xfrm>
              <a:off x="4155359" y="308267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g130"/>
            <p:cNvSpPr/>
            <p:nvPr/>
          </p:nvSpPr>
          <p:spPr>
            <a:xfrm>
              <a:off x="4315452" y="30826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g131"/>
            <p:cNvSpPr/>
            <p:nvPr/>
          </p:nvSpPr>
          <p:spPr>
            <a:xfrm>
              <a:off x="4475546" y="30826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g132"/>
            <p:cNvSpPr/>
            <p:nvPr/>
          </p:nvSpPr>
          <p:spPr>
            <a:xfrm>
              <a:off x="4635640" y="30826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g133"/>
            <p:cNvSpPr/>
            <p:nvPr/>
          </p:nvSpPr>
          <p:spPr>
            <a:xfrm>
              <a:off x="4795733" y="30826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g134"/>
            <p:cNvSpPr/>
            <p:nvPr/>
          </p:nvSpPr>
          <p:spPr>
            <a:xfrm>
              <a:off x="4955827" y="30826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g135"/>
            <p:cNvSpPr/>
            <p:nvPr/>
          </p:nvSpPr>
          <p:spPr>
            <a:xfrm>
              <a:off x="5436107" y="30826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g136"/>
            <p:cNvSpPr/>
            <p:nvPr/>
          </p:nvSpPr>
          <p:spPr>
            <a:xfrm>
              <a:off x="5596201" y="30826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g137"/>
            <p:cNvSpPr/>
            <p:nvPr/>
          </p:nvSpPr>
          <p:spPr>
            <a:xfrm>
              <a:off x="5756295" y="30826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g138"/>
            <p:cNvSpPr/>
            <p:nvPr/>
          </p:nvSpPr>
          <p:spPr>
            <a:xfrm>
              <a:off x="5916388" y="30826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g139"/>
            <p:cNvSpPr/>
            <p:nvPr/>
          </p:nvSpPr>
          <p:spPr>
            <a:xfrm>
              <a:off x="6236576" y="30826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160097" y="148819"/>
                  </a:moveTo>
                  <a:lnTo>
                    <a:pt x="3" y="148823"/>
                  </a:lnTo>
                  <a:lnTo>
                    <a:pt x="0" y="4"/>
                  </a:lnTo>
                  <a:lnTo>
                    <a:pt x="160093" y="0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g140"/>
            <p:cNvSpPr/>
            <p:nvPr/>
          </p:nvSpPr>
          <p:spPr>
            <a:xfrm>
              <a:off x="793401" y="32315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g141"/>
            <p:cNvSpPr/>
            <p:nvPr/>
          </p:nvSpPr>
          <p:spPr>
            <a:xfrm>
              <a:off x="953495" y="32315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g142"/>
            <p:cNvSpPr/>
            <p:nvPr/>
          </p:nvSpPr>
          <p:spPr>
            <a:xfrm>
              <a:off x="1113588" y="32315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g143"/>
            <p:cNvSpPr/>
            <p:nvPr/>
          </p:nvSpPr>
          <p:spPr>
            <a:xfrm>
              <a:off x="1273681" y="32315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g144"/>
            <p:cNvSpPr/>
            <p:nvPr/>
          </p:nvSpPr>
          <p:spPr>
            <a:xfrm>
              <a:off x="1433775" y="32315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g145"/>
            <p:cNvSpPr/>
            <p:nvPr/>
          </p:nvSpPr>
          <p:spPr>
            <a:xfrm>
              <a:off x="1593868" y="32315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g146"/>
            <p:cNvSpPr/>
            <p:nvPr/>
          </p:nvSpPr>
          <p:spPr>
            <a:xfrm>
              <a:off x="1753961" y="32315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g147"/>
            <p:cNvSpPr/>
            <p:nvPr/>
          </p:nvSpPr>
          <p:spPr>
            <a:xfrm>
              <a:off x="1914055" y="32315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g148"/>
            <p:cNvSpPr/>
            <p:nvPr/>
          </p:nvSpPr>
          <p:spPr>
            <a:xfrm>
              <a:off x="2074148" y="32315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g149"/>
            <p:cNvSpPr/>
            <p:nvPr/>
          </p:nvSpPr>
          <p:spPr>
            <a:xfrm>
              <a:off x="2234241" y="32315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g150"/>
            <p:cNvSpPr/>
            <p:nvPr/>
          </p:nvSpPr>
          <p:spPr>
            <a:xfrm>
              <a:off x="2394335" y="32315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g151"/>
            <p:cNvSpPr/>
            <p:nvPr/>
          </p:nvSpPr>
          <p:spPr>
            <a:xfrm>
              <a:off x="2554428" y="32315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g152"/>
            <p:cNvSpPr/>
            <p:nvPr/>
          </p:nvSpPr>
          <p:spPr>
            <a:xfrm>
              <a:off x="2714522" y="32315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g153"/>
            <p:cNvSpPr/>
            <p:nvPr/>
          </p:nvSpPr>
          <p:spPr>
            <a:xfrm>
              <a:off x="2874615" y="32315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g154"/>
            <p:cNvSpPr/>
            <p:nvPr/>
          </p:nvSpPr>
          <p:spPr>
            <a:xfrm>
              <a:off x="3034708" y="32315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g155"/>
            <p:cNvSpPr/>
            <p:nvPr/>
          </p:nvSpPr>
          <p:spPr>
            <a:xfrm>
              <a:off x="3194802" y="32315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g156"/>
            <p:cNvSpPr/>
            <p:nvPr/>
          </p:nvSpPr>
          <p:spPr>
            <a:xfrm>
              <a:off x="3354895" y="32315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g157"/>
            <p:cNvSpPr/>
            <p:nvPr/>
          </p:nvSpPr>
          <p:spPr>
            <a:xfrm>
              <a:off x="3514989" y="323150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g158"/>
            <p:cNvSpPr/>
            <p:nvPr/>
          </p:nvSpPr>
          <p:spPr>
            <a:xfrm>
              <a:off x="3675082" y="32315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g159"/>
            <p:cNvSpPr/>
            <p:nvPr/>
          </p:nvSpPr>
          <p:spPr>
            <a:xfrm>
              <a:off x="3835176" y="32315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g160"/>
            <p:cNvSpPr/>
            <p:nvPr/>
          </p:nvSpPr>
          <p:spPr>
            <a:xfrm>
              <a:off x="3995269" y="32314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g161"/>
            <p:cNvSpPr/>
            <p:nvPr/>
          </p:nvSpPr>
          <p:spPr>
            <a:xfrm>
              <a:off x="4155363" y="32314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g162"/>
            <p:cNvSpPr/>
            <p:nvPr/>
          </p:nvSpPr>
          <p:spPr>
            <a:xfrm>
              <a:off x="4315456" y="32314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g163"/>
            <p:cNvSpPr/>
            <p:nvPr/>
          </p:nvSpPr>
          <p:spPr>
            <a:xfrm>
              <a:off x="4475550" y="32314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g164"/>
            <p:cNvSpPr/>
            <p:nvPr/>
          </p:nvSpPr>
          <p:spPr>
            <a:xfrm>
              <a:off x="4635643" y="32314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g165"/>
            <p:cNvSpPr/>
            <p:nvPr/>
          </p:nvSpPr>
          <p:spPr>
            <a:xfrm>
              <a:off x="4795737" y="32314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g166"/>
            <p:cNvSpPr/>
            <p:nvPr/>
          </p:nvSpPr>
          <p:spPr>
            <a:xfrm>
              <a:off x="4955830" y="32314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g167"/>
            <p:cNvSpPr/>
            <p:nvPr/>
          </p:nvSpPr>
          <p:spPr>
            <a:xfrm>
              <a:off x="5115924" y="32314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g168"/>
            <p:cNvSpPr/>
            <p:nvPr/>
          </p:nvSpPr>
          <p:spPr>
            <a:xfrm>
              <a:off x="5436111" y="32314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g169"/>
            <p:cNvSpPr/>
            <p:nvPr/>
          </p:nvSpPr>
          <p:spPr>
            <a:xfrm>
              <a:off x="5596205" y="32314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g170"/>
            <p:cNvSpPr/>
            <p:nvPr/>
          </p:nvSpPr>
          <p:spPr>
            <a:xfrm>
              <a:off x="5756299" y="32314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g171"/>
            <p:cNvSpPr/>
            <p:nvPr/>
          </p:nvSpPr>
          <p:spPr>
            <a:xfrm>
              <a:off x="5916392" y="32314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g172"/>
            <p:cNvSpPr/>
            <p:nvPr/>
          </p:nvSpPr>
          <p:spPr>
            <a:xfrm>
              <a:off x="6076486" y="32314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g173"/>
            <p:cNvSpPr/>
            <p:nvPr/>
          </p:nvSpPr>
          <p:spPr>
            <a:xfrm>
              <a:off x="6236580" y="32314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g174"/>
            <p:cNvSpPr/>
            <p:nvPr/>
          </p:nvSpPr>
          <p:spPr>
            <a:xfrm>
              <a:off x="953499" y="33803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g175"/>
            <p:cNvSpPr/>
            <p:nvPr/>
          </p:nvSpPr>
          <p:spPr>
            <a:xfrm>
              <a:off x="1113592" y="33803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g176"/>
            <p:cNvSpPr/>
            <p:nvPr/>
          </p:nvSpPr>
          <p:spPr>
            <a:xfrm>
              <a:off x="1273685" y="33803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g177"/>
            <p:cNvSpPr/>
            <p:nvPr/>
          </p:nvSpPr>
          <p:spPr>
            <a:xfrm>
              <a:off x="1433778" y="33803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g178"/>
            <p:cNvSpPr/>
            <p:nvPr/>
          </p:nvSpPr>
          <p:spPr>
            <a:xfrm>
              <a:off x="1593872" y="33803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g179"/>
            <p:cNvSpPr/>
            <p:nvPr/>
          </p:nvSpPr>
          <p:spPr>
            <a:xfrm>
              <a:off x="1753965" y="33803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g180"/>
            <p:cNvSpPr/>
            <p:nvPr/>
          </p:nvSpPr>
          <p:spPr>
            <a:xfrm>
              <a:off x="1914059" y="33803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g181"/>
            <p:cNvSpPr/>
            <p:nvPr/>
          </p:nvSpPr>
          <p:spPr>
            <a:xfrm>
              <a:off x="2074152" y="33803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g182"/>
            <p:cNvSpPr/>
            <p:nvPr/>
          </p:nvSpPr>
          <p:spPr>
            <a:xfrm>
              <a:off x="2234245" y="33803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183"/>
            <p:cNvSpPr/>
            <p:nvPr/>
          </p:nvSpPr>
          <p:spPr>
            <a:xfrm>
              <a:off x="2394339" y="33803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184"/>
            <p:cNvSpPr/>
            <p:nvPr/>
          </p:nvSpPr>
          <p:spPr>
            <a:xfrm>
              <a:off x="2554432" y="33803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185"/>
            <p:cNvSpPr/>
            <p:nvPr/>
          </p:nvSpPr>
          <p:spPr>
            <a:xfrm>
              <a:off x="2714525" y="33803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186"/>
            <p:cNvSpPr/>
            <p:nvPr/>
          </p:nvSpPr>
          <p:spPr>
            <a:xfrm>
              <a:off x="2874619" y="33803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g187"/>
            <p:cNvSpPr/>
            <p:nvPr/>
          </p:nvSpPr>
          <p:spPr>
            <a:xfrm>
              <a:off x="3034712" y="33803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188"/>
            <p:cNvSpPr/>
            <p:nvPr/>
          </p:nvSpPr>
          <p:spPr>
            <a:xfrm>
              <a:off x="3194806" y="33803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189"/>
            <p:cNvSpPr/>
            <p:nvPr/>
          </p:nvSpPr>
          <p:spPr>
            <a:xfrm>
              <a:off x="3354899" y="33803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190"/>
            <p:cNvSpPr/>
            <p:nvPr/>
          </p:nvSpPr>
          <p:spPr>
            <a:xfrm>
              <a:off x="3514993" y="33803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191"/>
            <p:cNvSpPr/>
            <p:nvPr/>
          </p:nvSpPr>
          <p:spPr>
            <a:xfrm>
              <a:off x="3675086" y="33803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g192"/>
            <p:cNvSpPr/>
            <p:nvPr/>
          </p:nvSpPr>
          <p:spPr>
            <a:xfrm>
              <a:off x="3835180" y="33803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193"/>
            <p:cNvSpPr/>
            <p:nvPr/>
          </p:nvSpPr>
          <p:spPr>
            <a:xfrm>
              <a:off x="3995273" y="33803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194"/>
            <p:cNvSpPr/>
            <p:nvPr/>
          </p:nvSpPr>
          <p:spPr>
            <a:xfrm>
              <a:off x="4155367" y="33803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195"/>
            <p:cNvSpPr/>
            <p:nvPr/>
          </p:nvSpPr>
          <p:spPr>
            <a:xfrm>
              <a:off x="4315460" y="33803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196"/>
            <p:cNvSpPr/>
            <p:nvPr/>
          </p:nvSpPr>
          <p:spPr>
            <a:xfrm>
              <a:off x="4475554" y="33803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g197"/>
            <p:cNvSpPr/>
            <p:nvPr/>
          </p:nvSpPr>
          <p:spPr>
            <a:xfrm>
              <a:off x="4635647" y="33802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g198"/>
            <p:cNvSpPr/>
            <p:nvPr/>
          </p:nvSpPr>
          <p:spPr>
            <a:xfrm>
              <a:off x="4795741" y="33802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g199"/>
            <p:cNvSpPr/>
            <p:nvPr/>
          </p:nvSpPr>
          <p:spPr>
            <a:xfrm>
              <a:off x="4955834" y="33802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g200"/>
            <p:cNvSpPr/>
            <p:nvPr/>
          </p:nvSpPr>
          <p:spPr>
            <a:xfrm>
              <a:off x="5115928" y="33802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g201"/>
            <p:cNvSpPr/>
            <p:nvPr/>
          </p:nvSpPr>
          <p:spPr>
            <a:xfrm>
              <a:off x="5276022" y="33802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g202"/>
            <p:cNvSpPr/>
            <p:nvPr/>
          </p:nvSpPr>
          <p:spPr>
            <a:xfrm>
              <a:off x="5436115" y="33802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g203"/>
            <p:cNvSpPr/>
            <p:nvPr/>
          </p:nvSpPr>
          <p:spPr>
            <a:xfrm>
              <a:off x="5596209" y="33802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g204"/>
            <p:cNvSpPr/>
            <p:nvPr/>
          </p:nvSpPr>
          <p:spPr>
            <a:xfrm>
              <a:off x="5756302" y="33802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g205"/>
            <p:cNvSpPr/>
            <p:nvPr/>
          </p:nvSpPr>
          <p:spPr>
            <a:xfrm>
              <a:off x="5916396" y="33802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g206"/>
            <p:cNvSpPr/>
            <p:nvPr/>
          </p:nvSpPr>
          <p:spPr>
            <a:xfrm>
              <a:off x="6076490" y="33802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g207"/>
            <p:cNvSpPr/>
            <p:nvPr/>
          </p:nvSpPr>
          <p:spPr>
            <a:xfrm>
              <a:off x="6236583" y="33802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g208"/>
            <p:cNvSpPr/>
            <p:nvPr/>
          </p:nvSpPr>
          <p:spPr>
            <a:xfrm>
              <a:off x="953502" y="35292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g209"/>
            <p:cNvSpPr/>
            <p:nvPr/>
          </p:nvSpPr>
          <p:spPr>
            <a:xfrm>
              <a:off x="1113596" y="35292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g210"/>
            <p:cNvSpPr/>
            <p:nvPr/>
          </p:nvSpPr>
          <p:spPr>
            <a:xfrm>
              <a:off x="1273689" y="35292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g211"/>
            <p:cNvSpPr/>
            <p:nvPr/>
          </p:nvSpPr>
          <p:spPr>
            <a:xfrm>
              <a:off x="1433782" y="35292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g212"/>
            <p:cNvSpPr/>
            <p:nvPr/>
          </p:nvSpPr>
          <p:spPr>
            <a:xfrm>
              <a:off x="1593876" y="35291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g213"/>
            <p:cNvSpPr/>
            <p:nvPr/>
          </p:nvSpPr>
          <p:spPr>
            <a:xfrm>
              <a:off x="1753969" y="35291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g214"/>
            <p:cNvSpPr/>
            <p:nvPr/>
          </p:nvSpPr>
          <p:spPr>
            <a:xfrm>
              <a:off x="1914062" y="35291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g215"/>
            <p:cNvSpPr/>
            <p:nvPr/>
          </p:nvSpPr>
          <p:spPr>
            <a:xfrm>
              <a:off x="2074156" y="35291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g216"/>
            <p:cNvSpPr/>
            <p:nvPr/>
          </p:nvSpPr>
          <p:spPr>
            <a:xfrm>
              <a:off x="2234249" y="35291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g217"/>
            <p:cNvSpPr/>
            <p:nvPr/>
          </p:nvSpPr>
          <p:spPr>
            <a:xfrm>
              <a:off x="2394342" y="35291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g218"/>
            <p:cNvSpPr/>
            <p:nvPr/>
          </p:nvSpPr>
          <p:spPr>
            <a:xfrm>
              <a:off x="2554436" y="352917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g219"/>
            <p:cNvSpPr/>
            <p:nvPr/>
          </p:nvSpPr>
          <p:spPr>
            <a:xfrm>
              <a:off x="2714529" y="35291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g220"/>
            <p:cNvSpPr/>
            <p:nvPr/>
          </p:nvSpPr>
          <p:spPr>
            <a:xfrm>
              <a:off x="2874623" y="35291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g221"/>
            <p:cNvSpPr/>
            <p:nvPr/>
          </p:nvSpPr>
          <p:spPr>
            <a:xfrm>
              <a:off x="3034716" y="35291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g222"/>
            <p:cNvSpPr/>
            <p:nvPr/>
          </p:nvSpPr>
          <p:spPr>
            <a:xfrm>
              <a:off x="3194809" y="35291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g223"/>
            <p:cNvSpPr/>
            <p:nvPr/>
          </p:nvSpPr>
          <p:spPr>
            <a:xfrm>
              <a:off x="3354903" y="35291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g224"/>
            <p:cNvSpPr/>
            <p:nvPr/>
          </p:nvSpPr>
          <p:spPr>
            <a:xfrm>
              <a:off x="3514996" y="35291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g225"/>
            <p:cNvSpPr/>
            <p:nvPr/>
          </p:nvSpPr>
          <p:spPr>
            <a:xfrm>
              <a:off x="3675090" y="35291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g226"/>
            <p:cNvSpPr/>
            <p:nvPr/>
          </p:nvSpPr>
          <p:spPr>
            <a:xfrm>
              <a:off x="3835183" y="35291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g227"/>
            <p:cNvSpPr/>
            <p:nvPr/>
          </p:nvSpPr>
          <p:spPr>
            <a:xfrm>
              <a:off x="3995277" y="35291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g228"/>
            <p:cNvSpPr/>
            <p:nvPr/>
          </p:nvSpPr>
          <p:spPr>
            <a:xfrm>
              <a:off x="4155370" y="35291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g229"/>
            <p:cNvSpPr/>
            <p:nvPr/>
          </p:nvSpPr>
          <p:spPr>
            <a:xfrm>
              <a:off x="4315464" y="35291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g230"/>
            <p:cNvSpPr/>
            <p:nvPr/>
          </p:nvSpPr>
          <p:spPr>
            <a:xfrm>
              <a:off x="4475558" y="35291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g231"/>
            <p:cNvSpPr/>
            <p:nvPr/>
          </p:nvSpPr>
          <p:spPr>
            <a:xfrm>
              <a:off x="4635651" y="35291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g232"/>
            <p:cNvSpPr/>
            <p:nvPr/>
          </p:nvSpPr>
          <p:spPr>
            <a:xfrm>
              <a:off x="4795745" y="35291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g233"/>
            <p:cNvSpPr/>
            <p:nvPr/>
          </p:nvSpPr>
          <p:spPr>
            <a:xfrm>
              <a:off x="4955838" y="35291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g234"/>
            <p:cNvSpPr/>
            <p:nvPr/>
          </p:nvSpPr>
          <p:spPr>
            <a:xfrm>
              <a:off x="5115932" y="35291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g235"/>
            <p:cNvSpPr/>
            <p:nvPr/>
          </p:nvSpPr>
          <p:spPr>
            <a:xfrm>
              <a:off x="5276025" y="35291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g236"/>
            <p:cNvSpPr/>
            <p:nvPr/>
          </p:nvSpPr>
          <p:spPr>
            <a:xfrm>
              <a:off x="5436119" y="35290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g237"/>
            <p:cNvSpPr/>
            <p:nvPr/>
          </p:nvSpPr>
          <p:spPr>
            <a:xfrm>
              <a:off x="5596213" y="35290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g238"/>
            <p:cNvSpPr/>
            <p:nvPr/>
          </p:nvSpPr>
          <p:spPr>
            <a:xfrm>
              <a:off x="5756306" y="35290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g239"/>
            <p:cNvSpPr/>
            <p:nvPr/>
          </p:nvSpPr>
          <p:spPr>
            <a:xfrm>
              <a:off x="5916400" y="35290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g240"/>
            <p:cNvSpPr/>
            <p:nvPr/>
          </p:nvSpPr>
          <p:spPr>
            <a:xfrm>
              <a:off x="6076494" y="35290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g241"/>
            <p:cNvSpPr/>
            <p:nvPr/>
          </p:nvSpPr>
          <p:spPr>
            <a:xfrm>
              <a:off x="6236587" y="35290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g242"/>
            <p:cNvSpPr/>
            <p:nvPr/>
          </p:nvSpPr>
          <p:spPr>
            <a:xfrm>
              <a:off x="6396681" y="35290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g243"/>
            <p:cNvSpPr/>
            <p:nvPr/>
          </p:nvSpPr>
          <p:spPr>
            <a:xfrm>
              <a:off x="6556775" y="3529070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3" y="148824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g244"/>
            <p:cNvSpPr/>
            <p:nvPr/>
          </p:nvSpPr>
          <p:spPr>
            <a:xfrm>
              <a:off x="6716868" y="35290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3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g245"/>
            <p:cNvSpPr/>
            <p:nvPr/>
          </p:nvSpPr>
          <p:spPr>
            <a:xfrm>
              <a:off x="1113600" y="36780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g246"/>
            <p:cNvSpPr/>
            <p:nvPr/>
          </p:nvSpPr>
          <p:spPr>
            <a:xfrm>
              <a:off x="1273693" y="36780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g247"/>
            <p:cNvSpPr/>
            <p:nvPr/>
          </p:nvSpPr>
          <p:spPr>
            <a:xfrm>
              <a:off x="1433786" y="36780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g248"/>
            <p:cNvSpPr/>
            <p:nvPr/>
          </p:nvSpPr>
          <p:spPr>
            <a:xfrm>
              <a:off x="1593879" y="36780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g249"/>
            <p:cNvSpPr/>
            <p:nvPr/>
          </p:nvSpPr>
          <p:spPr>
            <a:xfrm>
              <a:off x="1753973" y="36780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g250"/>
            <p:cNvSpPr/>
            <p:nvPr/>
          </p:nvSpPr>
          <p:spPr>
            <a:xfrm>
              <a:off x="1914066" y="367800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g251"/>
            <p:cNvSpPr/>
            <p:nvPr/>
          </p:nvSpPr>
          <p:spPr>
            <a:xfrm>
              <a:off x="2074159" y="36780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g252"/>
            <p:cNvSpPr/>
            <p:nvPr/>
          </p:nvSpPr>
          <p:spPr>
            <a:xfrm>
              <a:off x="2234253" y="36780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g253"/>
            <p:cNvSpPr/>
            <p:nvPr/>
          </p:nvSpPr>
          <p:spPr>
            <a:xfrm>
              <a:off x="2394346" y="36779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g254"/>
            <p:cNvSpPr/>
            <p:nvPr/>
          </p:nvSpPr>
          <p:spPr>
            <a:xfrm>
              <a:off x="2554440" y="36779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g255"/>
            <p:cNvSpPr/>
            <p:nvPr/>
          </p:nvSpPr>
          <p:spPr>
            <a:xfrm>
              <a:off x="2714533" y="36779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g256"/>
            <p:cNvSpPr/>
            <p:nvPr/>
          </p:nvSpPr>
          <p:spPr>
            <a:xfrm>
              <a:off x="2874627" y="36779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g257"/>
            <p:cNvSpPr/>
            <p:nvPr/>
          </p:nvSpPr>
          <p:spPr>
            <a:xfrm>
              <a:off x="3034720" y="36779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g258"/>
            <p:cNvSpPr/>
            <p:nvPr/>
          </p:nvSpPr>
          <p:spPr>
            <a:xfrm>
              <a:off x="3194813" y="36779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g259"/>
            <p:cNvSpPr/>
            <p:nvPr/>
          </p:nvSpPr>
          <p:spPr>
            <a:xfrm>
              <a:off x="3354907" y="36779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g260"/>
            <p:cNvSpPr/>
            <p:nvPr/>
          </p:nvSpPr>
          <p:spPr>
            <a:xfrm>
              <a:off x="3515000" y="36779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g261"/>
            <p:cNvSpPr/>
            <p:nvPr/>
          </p:nvSpPr>
          <p:spPr>
            <a:xfrm>
              <a:off x="3675094" y="36779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g262"/>
            <p:cNvSpPr/>
            <p:nvPr/>
          </p:nvSpPr>
          <p:spPr>
            <a:xfrm>
              <a:off x="3835187" y="36779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g263"/>
            <p:cNvSpPr/>
            <p:nvPr/>
          </p:nvSpPr>
          <p:spPr>
            <a:xfrm>
              <a:off x="3995281" y="36779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g264"/>
            <p:cNvSpPr/>
            <p:nvPr/>
          </p:nvSpPr>
          <p:spPr>
            <a:xfrm>
              <a:off x="4155374" y="36779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g265"/>
            <p:cNvSpPr/>
            <p:nvPr/>
          </p:nvSpPr>
          <p:spPr>
            <a:xfrm>
              <a:off x="4315468" y="36779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g266"/>
            <p:cNvSpPr/>
            <p:nvPr/>
          </p:nvSpPr>
          <p:spPr>
            <a:xfrm>
              <a:off x="4475561" y="36779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g267"/>
            <p:cNvSpPr/>
            <p:nvPr/>
          </p:nvSpPr>
          <p:spPr>
            <a:xfrm>
              <a:off x="4635655" y="36779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g268"/>
            <p:cNvSpPr/>
            <p:nvPr/>
          </p:nvSpPr>
          <p:spPr>
            <a:xfrm>
              <a:off x="4795748" y="36779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g269"/>
            <p:cNvSpPr/>
            <p:nvPr/>
          </p:nvSpPr>
          <p:spPr>
            <a:xfrm>
              <a:off x="4955842" y="36779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g270"/>
            <p:cNvSpPr/>
            <p:nvPr/>
          </p:nvSpPr>
          <p:spPr>
            <a:xfrm>
              <a:off x="5115936" y="36779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g271"/>
            <p:cNvSpPr/>
            <p:nvPr/>
          </p:nvSpPr>
          <p:spPr>
            <a:xfrm>
              <a:off x="5276029" y="36779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g272"/>
            <p:cNvSpPr/>
            <p:nvPr/>
          </p:nvSpPr>
          <p:spPr>
            <a:xfrm>
              <a:off x="5436123" y="36779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g273"/>
            <p:cNvSpPr/>
            <p:nvPr/>
          </p:nvSpPr>
          <p:spPr>
            <a:xfrm>
              <a:off x="5596216" y="36779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g274"/>
            <p:cNvSpPr/>
            <p:nvPr/>
          </p:nvSpPr>
          <p:spPr>
            <a:xfrm>
              <a:off x="5756310" y="36779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g275"/>
            <p:cNvSpPr/>
            <p:nvPr/>
          </p:nvSpPr>
          <p:spPr>
            <a:xfrm>
              <a:off x="5916404" y="36779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g276"/>
            <p:cNvSpPr/>
            <p:nvPr/>
          </p:nvSpPr>
          <p:spPr>
            <a:xfrm>
              <a:off x="6076497" y="36779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g277"/>
            <p:cNvSpPr/>
            <p:nvPr/>
          </p:nvSpPr>
          <p:spPr>
            <a:xfrm>
              <a:off x="6236591" y="36778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g278"/>
            <p:cNvSpPr/>
            <p:nvPr/>
          </p:nvSpPr>
          <p:spPr>
            <a:xfrm>
              <a:off x="6396685" y="36778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g279"/>
            <p:cNvSpPr/>
            <p:nvPr/>
          </p:nvSpPr>
          <p:spPr>
            <a:xfrm>
              <a:off x="6556778" y="36778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g280"/>
            <p:cNvSpPr/>
            <p:nvPr/>
          </p:nvSpPr>
          <p:spPr>
            <a:xfrm>
              <a:off x="6716872" y="36778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g281"/>
            <p:cNvSpPr/>
            <p:nvPr/>
          </p:nvSpPr>
          <p:spPr>
            <a:xfrm>
              <a:off x="6876966" y="36778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g282"/>
            <p:cNvSpPr/>
            <p:nvPr/>
          </p:nvSpPr>
          <p:spPr>
            <a:xfrm>
              <a:off x="7037060" y="36778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g283"/>
            <p:cNvSpPr/>
            <p:nvPr/>
          </p:nvSpPr>
          <p:spPr>
            <a:xfrm>
              <a:off x="1113603" y="38268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g284"/>
            <p:cNvSpPr/>
            <p:nvPr/>
          </p:nvSpPr>
          <p:spPr>
            <a:xfrm>
              <a:off x="1273697" y="38268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g285"/>
            <p:cNvSpPr/>
            <p:nvPr/>
          </p:nvSpPr>
          <p:spPr>
            <a:xfrm>
              <a:off x="1433790" y="38268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g286"/>
            <p:cNvSpPr/>
            <p:nvPr/>
          </p:nvSpPr>
          <p:spPr>
            <a:xfrm>
              <a:off x="1593883" y="38268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g287"/>
            <p:cNvSpPr/>
            <p:nvPr/>
          </p:nvSpPr>
          <p:spPr>
            <a:xfrm>
              <a:off x="1753977" y="38268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g288"/>
            <p:cNvSpPr/>
            <p:nvPr/>
          </p:nvSpPr>
          <p:spPr>
            <a:xfrm>
              <a:off x="1914070" y="38268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g289"/>
            <p:cNvSpPr/>
            <p:nvPr/>
          </p:nvSpPr>
          <p:spPr>
            <a:xfrm>
              <a:off x="2074163" y="38268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g290"/>
            <p:cNvSpPr/>
            <p:nvPr/>
          </p:nvSpPr>
          <p:spPr>
            <a:xfrm>
              <a:off x="2234257" y="38268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g291"/>
            <p:cNvSpPr/>
            <p:nvPr/>
          </p:nvSpPr>
          <p:spPr>
            <a:xfrm>
              <a:off x="2394350" y="38268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g292"/>
            <p:cNvSpPr/>
            <p:nvPr/>
          </p:nvSpPr>
          <p:spPr>
            <a:xfrm>
              <a:off x="2554443" y="38268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g293"/>
            <p:cNvSpPr/>
            <p:nvPr/>
          </p:nvSpPr>
          <p:spPr>
            <a:xfrm>
              <a:off x="2714537" y="38268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g294"/>
            <p:cNvSpPr/>
            <p:nvPr/>
          </p:nvSpPr>
          <p:spPr>
            <a:xfrm>
              <a:off x="2874630" y="38268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g295"/>
            <p:cNvSpPr/>
            <p:nvPr/>
          </p:nvSpPr>
          <p:spPr>
            <a:xfrm>
              <a:off x="3034724" y="38267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g296"/>
            <p:cNvSpPr/>
            <p:nvPr/>
          </p:nvSpPr>
          <p:spPr>
            <a:xfrm>
              <a:off x="3194817" y="38267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g297"/>
            <p:cNvSpPr/>
            <p:nvPr/>
          </p:nvSpPr>
          <p:spPr>
            <a:xfrm>
              <a:off x="3354911" y="38267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g298"/>
            <p:cNvSpPr/>
            <p:nvPr/>
          </p:nvSpPr>
          <p:spPr>
            <a:xfrm>
              <a:off x="3515004" y="38267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g299"/>
            <p:cNvSpPr/>
            <p:nvPr/>
          </p:nvSpPr>
          <p:spPr>
            <a:xfrm>
              <a:off x="3675097" y="38267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g300"/>
            <p:cNvSpPr/>
            <p:nvPr/>
          </p:nvSpPr>
          <p:spPr>
            <a:xfrm>
              <a:off x="3835191" y="38267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g301"/>
            <p:cNvSpPr/>
            <p:nvPr/>
          </p:nvSpPr>
          <p:spPr>
            <a:xfrm>
              <a:off x="3995285" y="38267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g302"/>
            <p:cNvSpPr/>
            <p:nvPr/>
          </p:nvSpPr>
          <p:spPr>
            <a:xfrm>
              <a:off x="4155378" y="38267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g303"/>
            <p:cNvSpPr/>
            <p:nvPr/>
          </p:nvSpPr>
          <p:spPr>
            <a:xfrm>
              <a:off x="4315471" y="38267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g304"/>
            <p:cNvSpPr/>
            <p:nvPr/>
          </p:nvSpPr>
          <p:spPr>
            <a:xfrm>
              <a:off x="4475565" y="38267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g305"/>
            <p:cNvSpPr/>
            <p:nvPr/>
          </p:nvSpPr>
          <p:spPr>
            <a:xfrm>
              <a:off x="4635659" y="38267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g306"/>
            <p:cNvSpPr/>
            <p:nvPr/>
          </p:nvSpPr>
          <p:spPr>
            <a:xfrm>
              <a:off x="4795752" y="38267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g307"/>
            <p:cNvSpPr/>
            <p:nvPr/>
          </p:nvSpPr>
          <p:spPr>
            <a:xfrm>
              <a:off x="4955846" y="38267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g308"/>
            <p:cNvSpPr/>
            <p:nvPr/>
          </p:nvSpPr>
          <p:spPr>
            <a:xfrm>
              <a:off x="5115939" y="38267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g309"/>
            <p:cNvSpPr/>
            <p:nvPr/>
          </p:nvSpPr>
          <p:spPr>
            <a:xfrm>
              <a:off x="5276033" y="38267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g310"/>
            <p:cNvSpPr/>
            <p:nvPr/>
          </p:nvSpPr>
          <p:spPr>
            <a:xfrm>
              <a:off x="5436126" y="38267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g311"/>
            <p:cNvSpPr/>
            <p:nvPr/>
          </p:nvSpPr>
          <p:spPr>
            <a:xfrm>
              <a:off x="5596220" y="38267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g312"/>
            <p:cNvSpPr/>
            <p:nvPr/>
          </p:nvSpPr>
          <p:spPr>
            <a:xfrm>
              <a:off x="5756314" y="38267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g313"/>
            <p:cNvSpPr/>
            <p:nvPr/>
          </p:nvSpPr>
          <p:spPr>
            <a:xfrm>
              <a:off x="5916407" y="38267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g314"/>
            <p:cNvSpPr/>
            <p:nvPr/>
          </p:nvSpPr>
          <p:spPr>
            <a:xfrm>
              <a:off x="6076501" y="38267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g315"/>
            <p:cNvSpPr/>
            <p:nvPr/>
          </p:nvSpPr>
          <p:spPr>
            <a:xfrm>
              <a:off x="6236595" y="38267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g316"/>
            <p:cNvSpPr/>
            <p:nvPr/>
          </p:nvSpPr>
          <p:spPr>
            <a:xfrm>
              <a:off x="6396688" y="38267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g317"/>
            <p:cNvSpPr/>
            <p:nvPr/>
          </p:nvSpPr>
          <p:spPr>
            <a:xfrm>
              <a:off x="6556782" y="38267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g318"/>
            <p:cNvSpPr/>
            <p:nvPr/>
          </p:nvSpPr>
          <p:spPr>
            <a:xfrm>
              <a:off x="6716876" y="38267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g319"/>
            <p:cNvSpPr/>
            <p:nvPr/>
          </p:nvSpPr>
          <p:spPr>
            <a:xfrm>
              <a:off x="6876970" y="38267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g320"/>
            <p:cNvSpPr/>
            <p:nvPr/>
          </p:nvSpPr>
          <p:spPr>
            <a:xfrm>
              <a:off x="7037063" y="38266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g321"/>
            <p:cNvSpPr/>
            <p:nvPr/>
          </p:nvSpPr>
          <p:spPr>
            <a:xfrm>
              <a:off x="1113607" y="39756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g322"/>
            <p:cNvSpPr/>
            <p:nvPr/>
          </p:nvSpPr>
          <p:spPr>
            <a:xfrm>
              <a:off x="1273700" y="39756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g323"/>
            <p:cNvSpPr/>
            <p:nvPr/>
          </p:nvSpPr>
          <p:spPr>
            <a:xfrm>
              <a:off x="1433794" y="39756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g324"/>
            <p:cNvSpPr/>
            <p:nvPr/>
          </p:nvSpPr>
          <p:spPr>
            <a:xfrm>
              <a:off x="1593887" y="3975656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g325"/>
            <p:cNvSpPr/>
            <p:nvPr/>
          </p:nvSpPr>
          <p:spPr>
            <a:xfrm>
              <a:off x="1753980" y="39756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g326"/>
            <p:cNvSpPr/>
            <p:nvPr/>
          </p:nvSpPr>
          <p:spPr>
            <a:xfrm>
              <a:off x="1914074" y="39756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g327"/>
            <p:cNvSpPr/>
            <p:nvPr/>
          </p:nvSpPr>
          <p:spPr>
            <a:xfrm>
              <a:off x="2074167" y="39756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g328"/>
            <p:cNvSpPr/>
            <p:nvPr/>
          </p:nvSpPr>
          <p:spPr>
            <a:xfrm>
              <a:off x="2234260" y="39756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g329"/>
            <p:cNvSpPr/>
            <p:nvPr/>
          </p:nvSpPr>
          <p:spPr>
            <a:xfrm>
              <a:off x="2394354" y="39756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g330"/>
            <p:cNvSpPr/>
            <p:nvPr/>
          </p:nvSpPr>
          <p:spPr>
            <a:xfrm>
              <a:off x="2554447" y="39756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g331"/>
            <p:cNvSpPr/>
            <p:nvPr/>
          </p:nvSpPr>
          <p:spPr>
            <a:xfrm>
              <a:off x="2714541" y="39756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g332"/>
            <p:cNvSpPr/>
            <p:nvPr/>
          </p:nvSpPr>
          <p:spPr>
            <a:xfrm>
              <a:off x="2874634" y="39756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g333"/>
            <p:cNvSpPr/>
            <p:nvPr/>
          </p:nvSpPr>
          <p:spPr>
            <a:xfrm>
              <a:off x="3034727" y="39756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g334"/>
            <p:cNvSpPr/>
            <p:nvPr/>
          </p:nvSpPr>
          <p:spPr>
            <a:xfrm>
              <a:off x="3194821" y="39756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g335"/>
            <p:cNvSpPr/>
            <p:nvPr/>
          </p:nvSpPr>
          <p:spPr>
            <a:xfrm>
              <a:off x="3354914" y="39756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g336"/>
            <p:cNvSpPr/>
            <p:nvPr/>
          </p:nvSpPr>
          <p:spPr>
            <a:xfrm>
              <a:off x="3515008" y="39756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g337"/>
            <p:cNvSpPr/>
            <p:nvPr/>
          </p:nvSpPr>
          <p:spPr>
            <a:xfrm>
              <a:off x="3675101" y="39756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g338"/>
            <p:cNvSpPr/>
            <p:nvPr/>
          </p:nvSpPr>
          <p:spPr>
            <a:xfrm>
              <a:off x="3835195" y="39755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g339"/>
            <p:cNvSpPr/>
            <p:nvPr/>
          </p:nvSpPr>
          <p:spPr>
            <a:xfrm>
              <a:off x="3995288" y="39755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g340"/>
            <p:cNvSpPr/>
            <p:nvPr/>
          </p:nvSpPr>
          <p:spPr>
            <a:xfrm>
              <a:off x="4155382" y="3975591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g341"/>
            <p:cNvSpPr/>
            <p:nvPr/>
          </p:nvSpPr>
          <p:spPr>
            <a:xfrm>
              <a:off x="4315475" y="39755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g342"/>
            <p:cNvSpPr/>
            <p:nvPr/>
          </p:nvSpPr>
          <p:spPr>
            <a:xfrm>
              <a:off x="4475569" y="39755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g343"/>
            <p:cNvSpPr/>
            <p:nvPr/>
          </p:nvSpPr>
          <p:spPr>
            <a:xfrm>
              <a:off x="4635662" y="39755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g344"/>
            <p:cNvSpPr/>
            <p:nvPr/>
          </p:nvSpPr>
          <p:spPr>
            <a:xfrm>
              <a:off x="4795756" y="39755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g345"/>
            <p:cNvSpPr/>
            <p:nvPr/>
          </p:nvSpPr>
          <p:spPr>
            <a:xfrm>
              <a:off x="4955850" y="39755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g346"/>
            <p:cNvSpPr/>
            <p:nvPr/>
          </p:nvSpPr>
          <p:spPr>
            <a:xfrm>
              <a:off x="5115943" y="39755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g347"/>
            <p:cNvSpPr/>
            <p:nvPr/>
          </p:nvSpPr>
          <p:spPr>
            <a:xfrm>
              <a:off x="5276037" y="39755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g348"/>
            <p:cNvSpPr/>
            <p:nvPr/>
          </p:nvSpPr>
          <p:spPr>
            <a:xfrm>
              <a:off x="5436130" y="39755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g349"/>
            <p:cNvSpPr/>
            <p:nvPr/>
          </p:nvSpPr>
          <p:spPr>
            <a:xfrm>
              <a:off x="5596224" y="39755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g350"/>
            <p:cNvSpPr/>
            <p:nvPr/>
          </p:nvSpPr>
          <p:spPr>
            <a:xfrm>
              <a:off x="5756318" y="39755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g351"/>
            <p:cNvSpPr/>
            <p:nvPr/>
          </p:nvSpPr>
          <p:spPr>
            <a:xfrm>
              <a:off x="5916411" y="39755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g352"/>
            <p:cNvSpPr/>
            <p:nvPr/>
          </p:nvSpPr>
          <p:spPr>
            <a:xfrm>
              <a:off x="6076505" y="39755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g353"/>
            <p:cNvSpPr/>
            <p:nvPr/>
          </p:nvSpPr>
          <p:spPr>
            <a:xfrm>
              <a:off x="6236599" y="39755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g354"/>
            <p:cNvSpPr/>
            <p:nvPr/>
          </p:nvSpPr>
          <p:spPr>
            <a:xfrm>
              <a:off x="6396692" y="39755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g355"/>
            <p:cNvSpPr/>
            <p:nvPr/>
          </p:nvSpPr>
          <p:spPr>
            <a:xfrm>
              <a:off x="6556786" y="39755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g356"/>
            <p:cNvSpPr/>
            <p:nvPr/>
          </p:nvSpPr>
          <p:spPr>
            <a:xfrm>
              <a:off x="6716880" y="39755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g357"/>
            <p:cNvSpPr/>
            <p:nvPr/>
          </p:nvSpPr>
          <p:spPr>
            <a:xfrm>
              <a:off x="6876973" y="39755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g358"/>
            <p:cNvSpPr/>
            <p:nvPr/>
          </p:nvSpPr>
          <p:spPr>
            <a:xfrm>
              <a:off x="7037067" y="39755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g359"/>
            <p:cNvSpPr/>
            <p:nvPr/>
          </p:nvSpPr>
          <p:spPr>
            <a:xfrm>
              <a:off x="7197161" y="39755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g360"/>
            <p:cNvSpPr/>
            <p:nvPr/>
          </p:nvSpPr>
          <p:spPr>
            <a:xfrm>
              <a:off x="1113611" y="412448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g361"/>
            <p:cNvSpPr/>
            <p:nvPr/>
          </p:nvSpPr>
          <p:spPr>
            <a:xfrm>
              <a:off x="1273704" y="412448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g362"/>
            <p:cNvSpPr/>
            <p:nvPr/>
          </p:nvSpPr>
          <p:spPr>
            <a:xfrm>
              <a:off x="1433797" y="41244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g363"/>
            <p:cNvSpPr/>
            <p:nvPr/>
          </p:nvSpPr>
          <p:spPr>
            <a:xfrm>
              <a:off x="1593891" y="41244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g364"/>
            <p:cNvSpPr/>
            <p:nvPr/>
          </p:nvSpPr>
          <p:spPr>
            <a:xfrm>
              <a:off x="1753984" y="41244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g365"/>
            <p:cNvSpPr/>
            <p:nvPr/>
          </p:nvSpPr>
          <p:spPr>
            <a:xfrm>
              <a:off x="1914077" y="41244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g366"/>
            <p:cNvSpPr/>
            <p:nvPr/>
          </p:nvSpPr>
          <p:spPr>
            <a:xfrm>
              <a:off x="2074171" y="41244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g367"/>
            <p:cNvSpPr/>
            <p:nvPr/>
          </p:nvSpPr>
          <p:spPr>
            <a:xfrm>
              <a:off x="2234264" y="41244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g368"/>
            <p:cNvSpPr/>
            <p:nvPr/>
          </p:nvSpPr>
          <p:spPr>
            <a:xfrm>
              <a:off x="2394358" y="41244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g369"/>
            <p:cNvSpPr/>
            <p:nvPr/>
          </p:nvSpPr>
          <p:spPr>
            <a:xfrm>
              <a:off x="2554451" y="41244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g370"/>
            <p:cNvSpPr/>
            <p:nvPr/>
          </p:nvSpPr>
          <p:spPr>
            <a:xfrm>
              <a:off x="2714544" y="41244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g371"/>
            <p:cNvSpPr/>
            <p:nvPr/>
          </p:nvSpPr>
          <p:spPr>
            <a:xfrm>
              <a:off x="2874638" y="41244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g372"/>
            <p:cNvSpPr/>
            <p:nvPr/>
          </p:nvSpPr>
          <p:spPr>
            <a:xfrm>
              <a:off x="3034731" y="41244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g373"/>
            <p:cNvSpPr/>
            <p:nvPr/>
          </p:nvSpPr>
          <p:spPr>
            <a:xfrm>
              <a:off x="3194825" y="41244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g374"/>
            <p:cNvSpPr/>
            <p:nvPr/>
          </p:nvSpPr>
          <p:spPr>
            <a:xfrm>
              <a:off x="3354918" y="41244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g375"/>
            <p:cNvSpPr/>
            <p:nvPr/>
          </p:nvSpPr>
          <p:spPr>
            <a:xfrm>
              <a:off x="3515012" y="41244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g376"/>
            <p:cNvSpPr/>
            <p:nvPr/>
          </p:nvSpPr>
          <p:spPr>
            <a:xfrm>
              <a:off x="3675105" y="41244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g377"/>
            <p:cNvSpPr/>
            <p:nvPr/>
          </p:nvSpPr>
          <p:spPr>
            <a:xfrm>
              <a:off x="3835199" y="41244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g378"/>
            <p:cNvSpPr/>
            <p:nvPr/>
          </p:nvSpPr>
          <p:spPr>
            <a:xfrm>
              <a:off x="3995292" y="41244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g379"/>
            <p:cNvSpPr/>
            <p:nvPr/>
          </p:nvSpPr>
          <p:spPr>
            <a:xfrm>
              <a:off x="4155386" y="41244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g380"/>
            <p:cNvSpPr/>
            <p:nvPr/>
          </p:nvSpPr>
          <p:spPr>
            <a:xfrm>
              <a:off x="4315479" y="41244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g381"/>
            <p:cNvSpPr/>
            <p:nvPr/>
          </p:nvSpPr>
          <p:spPr>
            <a:xfrm>
              <a:off x="4475573" y="41244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g382"/>
            <p:cNvSpPr/>
            <p:nvPr/>
          </p:nvSpPr>
          <p:spPr>
            <a:xfrm>
              <a:off x="4635666" y="41243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g383"/>
            <p:cNvSpPr/>
            <p:nvPr/>
          </p:nvSpPr>
          <p:spPr>
            <a:xfrm>
              <a:off x="4795760" y="41243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g384"/>
            <p:cNvSpPr/>
            <p:nvPr/>
          </p:nvSpPr>
          <p:spPr>
            <a:xfrm>
              <a:off x="4955853" y="41243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g385"/>
            <p:cNvSpPr/>
            <p:nvPr/>
          </p:nvSpPr>
          <p:spPr>
            <a:xfrm>
              <a:off x="5115947" y="41243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g386"/>
            <p:cNvSpPr/>
            <p:nvPr/>
          </p:nvSpPr>
          <p:spPr>
            <a:xfrm>
              <a:off x="5276040" y="41243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g387"/>
            <p:cNvSpPr/>
            <p:nvPr/>
          </p:nvSpPr>
          <p:spPr>
            <a:xfrm>
              <a:off x="5436134" y="41243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g388"/>
            <p:cNvSpPr/>
            <p:nvPr/>
          </p:nvSpPr>
          <p:spPr>
            <a:xfrm>
              <a:off x="5596228" y="41243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g389"/>
            <p:cNvSpPr/>
            <p:nvPr/>
          </p:nvSpPr>
          <p:spPr>
            <a:xfrm>
              <a:off x="5756321" y="41243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g390"/>
            <p:cNvSpPr/>
            <p:nvPr/>
          </p:nvSpPr>
          <p:spPr>
            <a:xfrm>
              <a:off x="5916415" y="41243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g391"/>
            <p:cNvSpPr/>
            <p:nvPr/>
          </p:nvSpPr>
          <p:spPr>
            <a:xfrm>
              <a:off x="6076509" y="41243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g392"/>
            <p:cNvSpPr/>
            <p:nvPr/>
          </p:nvSpPr>
          <p:spPr>
            <a:xfrm>
              <a:off x="6236602" y="41243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g393"/>
            <p:cNvSpPr/>
            <p:nvPr/>
          </p:nvSpPr>
          <p:spPr>
            <a:xfrm>
              <a:off x="6396696" y="41243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g394"/>
            <p:cNvSpPr/>
            <p:nvPr/>
          </p:nvSpPr>
          <p:spPr>
            <a:xfrm>
              <a:off x="6556790" y="41243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g395"/>
            <p:cNvSpPr/>
            <p:nvPr/>
          </p:nvSpPr>
          <p:spPr>
            <a:xfrm>
              <a:off x="6716883" y="41243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g396"/>
            <p:cNvSpPr/>
            <p:nvPr/>
          </p:nvSpPr>
          <p:spPr>
            <a:xfrm>
              <a:off x="6876977" y="41243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g397"/>
            <p:cNvSpPr/>
            <p:nvPr/>
          </p:nvSpPr>
          <p:spPr>
            <a:xfrm>
              <a:off x="7037071" y="41243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g398"/>
            <p:cNvSpPr/>
            <p:nvPr/>
          </p:nvSpPr>
          <p:spPr>
            <a:xfrm>
              <a:off x="7197165" y="41243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g399"/>
            <p:cNvSpPr/>
            <p:nvPr/>
          </p:nvSpPr>
          <p:spPr>
            <a:xfrm>
              <a:off x="1273708" y="42733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g400"/>
            <p:cNvSpPr/>
            <p:nvPr/>
          </p:nvSpPr>
          <p:spPr>
            <a:xfrm>
              <a:off x="1433801" y="42732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g401"/>
            <p:cNvSpPr/>
            <p:nvPr/>
          </p:nvSpPr>
          <p:spPr>
            <a:xfrm>
              <a:off x="1593894" y="42732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g402"/>
            <p:cNvSpPr/>
            <p:nvPr/>
          </p:nvSpPr>
          <p:spPr>
            <a:xfrm>
              <a:off x="1753988" y="42732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g403"/>
            <p:cNvSpPr/>
            <p:nvPr/>
          </p:nvSpPr>
          <p:spPr>
            <a:xfrm>
              <a:off x="1914081" y="42732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g404"/>
            <p:cNvSpPr/>
            <p:nvPr/>
          </p:nvSpPr>
          <p:spPr>
            <a:xfrm>
              <a:off x="2074175" y="42732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g405"/>
            <p:cNvSpPr/>
            <p:nvPr/>
          </p:nvSpPr>
          <p:spPr>
            <a:xfrm>
              <a:off x="2234268" y="42732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g406"/>
            <p:cNvSpPr/>
            <p:nvPr/>
          </p:nvSpPr>
          <p:spPr>
            <a:xfrm>
              <a:off x="2394361" y="42732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g407"/>
            <p:cNvSpPr/>
            <p:nvPr/>
          </p:nvSpPr>
          <p:spPr>
            <a:xfrm>
              <a:off x="2554455" y="42732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g408"/>
            <p:cNvSpPr/>
            <p:nvPr/>
          </p:nvSpPr>
          <p:spPr>
            <a:xfrm>
              <a:off x="2714548" y="42732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g409"/>
            <p:cNvSpPr/>
            <p:nvPr/>
          </p:nvSpPr>
          <p:spPr>
            <a:xfrm>
              <a:off x="2874642" y="42732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g410"/>
            <p:cNvSpPr/>
            <p:nvPr/>
          </p:nvSpPr>
          <p:spPr>
            <a:xfrm>
              <a:off x="3034735" y="42732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g411"/>
            <p:cNvSpPr/>
            <p:nvPr/>
          </p:nvSpPr>
          <p:spPr>
            <a:xfrm>
              <a:off x="3194828" y="42732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g412"/>
            <p:cNvSpPr/>
            <p:nvPr/>
          </p:nvSpPr>
          <p:spPr>
            <a:xfrm>
              <a:off x="3354922" y="42732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g413"/>
            <p:cNvSpPr/>
            <p:nvPr/>
          </p:nvSpPr>
          <p:spPr>
            <a:xfrm>
              <a:off x="3515015" y="42732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g414"/>
            <p:cNvSpPr/>
            <p:nvPr/>
          </p:nvSpPr>
          <p:spPr>
            <a:xfrm>
              <a:off x="3675109" y="42732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g415"/>
            <p:cNvSpPr/>
            <p:nvPr/>
          </p:nvSpPr>
          <p:spPr>
            <a:xfrm>
              <a:off x="3835202" y="42732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g416"/>
            <p:cNvSpPr/>
            <p:nvPr/>
          </p:nvSpPr>
          <p:spPr>
            <a:xfrm>
              <a:off x="3995296" y="42732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g417"/>
            <p:cNvSpPr/>
            <p:nvPr/>
          </p:nvSpPr>
          <p:spPr>
            <a:xfrm>
              <a:off x="4155389" y="42732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g418"/>
            <p:cNvSpPr/>
            <p:nvPr/>
          </p:nvSpPr>
          <p:spPr>
            <a:xfrm>
              <a:off x="4315483" y="42732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g419"/>
            <p:cNvSpPr/>
            <p:nvPr/>
          </p:nvSpPr>
          <p:spPr>
            <a:xfrm>
              <a:off x="4475576" y="42732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g420"/>
            <p:cNvSpPr/>
            <p:nvPr/>
          </p:nvSpPr>
          <p:spPr>
            <a:xfrm>
              <a:off x="4635670" y="42732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g421"/>
            <p:cNvSpPr/>
            <p:nvPr/>
          </p:nvSpPr>
          <p:spPr>
            <a:xfrm>
              <a:off x="4795763" y="42732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g422"/>
            <p:cNvSpPr/>
            <p:nvPr/>
          </p:nvSpPr>
          <p:spPr>
            <a:xfrm>
              <a:off x="4955857" y="42732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g423"/>
            <p:cNvSpPr/>
            <p:nvPr/>
          </p:nvSpPr>
          <p:spPr>
            <a:xfrm>
              <a:off x="5115951" y="42732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g424"/>
            <p:cNvSpPr/>
            <p:nvPr/>
          </p:nvSpPr>
          <p:spPr>
            <a:xfrm>
              <a:off x="5276044" y="42732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g425"/>
            <p:cNvSpPr/>
            <p:nvPr/>
          </p:nvSpPr>
          <p:spPr>
            <a:xfrm>
              <a:off x="5436138" y="42731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g426"/>
            <p:cNvSpPr/>
            <p:nvPr/>
          </p:nvSpPr>
          <p:spPr>
            <a:xfrm>
              <a:off x="5596231" y="42731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g427"/>
            <p:cNvSpPr/>
            <p:nvPr/>
          </p:nvSpPr>
          <p:spPr>
            <a:xfrm>
              <a:off x="5756325" y="42731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g428"/>
            <p:cNvSpPr/>
            <p:nvPr/>
          </p:nvSpPr>
          <p:spPr>
            <a:xfrm>
              <a:off x="5916419" y="42731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g429"/>
            <p:cNvSpPr/>
            <p:nvPr/>
          </p:nvSpPr>
          <p:spPr>
            <a:xfrm>
              <a:off x="6076512" y="42731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g430"/>
            <p:cNvSpPr/>
            <p:nvPr/>
          </p:nvSpPr>
          <p:spPr>
            <a:xfrm>
              <a:off x="6236606" y="42731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g431"/>
            <p:cNvSpPr/>
            <p:nvPr/>
          </p:nvSpPr>
          <p:spPr>
            <a:xfrm>
              <a:off x="6396700" y="42731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g432"/>
            <p:cNvSpPr/>
            <p:nvPr/>
          </p:nvSpPr>
          <p:spPr>
            <a:xfrm>
              <a:off x="6556793" y="42731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g433"/>
            <p:cNvSpPr/>
            <p:nvPr/>
          </p:nvSpPr>
          <p:spPr>
            <a:xfrm>
              <a:off x="6716887" y="42731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g434"/>
            <p:cNvSpPr/>
            <p:nvPr/>
          </p:nvSpPr>
          <p:spPr>
            <a:xfrm>
              <a:off x="6876981" y="42731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g435"/>
            <p:cNvSpPr/>
            <p:nvPr/>
          </p:nvSpPr>
          <p:spPr>
            <a:xfrm>
              <a:off x="7037075" y="42731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g436"/>
            <p:cNvSpPr/>
            <p:nvPr/>
          </p:nvSpPr>
          <p:spPr>
            <a:xfrm>
              <a:off x="7197168" y="42731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g437"/>
            <p:cNvSpPr/>
            <p:nvPr/>
          </p:nvSpPr>
          <p:spPr>
            <a:xfrm>
              <a:off x="7357262" y="427314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3" y="148824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g438"/>
            <p:cNvSpPr/>
            <p:nvPr/>
          </p:nvSpPr>
          <p:spPr>
            <a:xfrm>
              <a:off x="1273712" y="44221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g439"/>
            <p:cNvSpPr/>
            <p:nvPr/>
          </p:nvSpPr>
          <p:spPr>
            <a:xfrm>
              <a:off x="1433805" y="44221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g440"/>
            <p:cNvSpPr/>
            <p:nvPr/>
          </p:nvSpPr>
          <p:spPr>
            <a:xfrm>
              <a:off x="1593898" y="44221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g441"/>
            <p:cNvSpPr/>
            <p:nvPr/>
          </p:nvSpPr>
          <p:spPr>
            <a:xfrm>
              <a:off x="1753992" y="44221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g442"/>
            <p:cNvSpPr/>
            <p:nvPr/>
          </p:nvSpPr>
          <p:spPr>
            <a:xfrm>
              <a:off x="1914085" y="44221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g443"/>
            <p:cNvSpPr/>
            <p:nvPr/>
          </p:nvSpPr>
          <p:spPr>
            <a:xfrm>
              <a:off x="2074178" y="44221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g444"/>
            <p:cNvSpPr/>
            <p:nvPr/>
          </p:nvSpPr>
          <p:spPr>
            <a:xfrm>
              <a:off x="2234272" y="44220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g445"/>
            <p:cNvSpPr/>
            <p:nvPr/>
          </p:nvSpPr>
          <p:spPr>
            <a:xfrm>
              <a:off x="2394365" y="44220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g446"/>
            <p:cNvSpPr/>
            <p:nvPr/>
          </p:nvSpPr>
          <p:spPr>
            <a:xfrm>
              <a:off x="2554458" y="44220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g447"/>
            <p:cNvSpPr/>
            <p:nvPr/>
          </p:nvSpPr>
          <p:spPr>
            <a:xfrm>
              <a:off x="2714552" y="44220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g448"/>
            <p:cNvSpPr/>
            <p:nvPr/>
          </p:nvSpPr>
          <p:spPr>
            <a:xfrm>
              <a:off x="2874645" y="44220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g449"/>
            <p:cNvSpPr/>
            <p:nvPr/>
          </p:nvSpPr>
          <p:spPr>
            <a:xfrm>
              <a:off x="3034739" y="44220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g450"/>
            <p:cNvSpPr/>
            <p:nvPr/>
          </p:nvSpPr>
          <p:spPr>
            <a:xfrm>
              <a:off x="3194832" y="44220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g451"/>
            <p:cNvSpPr/>
            <p:nvPr/>
          </p:nvSpPr>
          <p:spPr>
            <a:xfrm>
              <a:off x="3354925" y="44220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g452"/>
            <p:cNvSpPr/>
            <p:nvPr/>
          </p:nvSpPr>
          <p:spPr>
            <a:xfrm>
              <a:off x="3515019" y="44220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g453"/>
            <p:cNvSpPr/>
            <p:nvPr/>
          </p:nvSpPr>
          <p:spPr>
            <a:xfrm>
              <a:off x="3675112" y="44220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g454"/>
            <p:cNvSpPr/>
            <p:nvPr/>
          </p:nvSpPr>
          <p:spPr>
            <a:xfrm>
              <a:off x="3835206" y="44220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g455"/>
            <p:cNvSpPr/>
            <p:nvPr/>
          </p:nvSpPr>
          <p:spPr>
            <a:xfrm>
              <a:off x="3995299" y="44220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g456"/>
            <p:cNvSpPr/>
            <p:nvPr/>
          </p:nvSpPr>
          <p:spPr>
            <a:xfrm>
              <a:off x="4155393" y="44220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g457"/>
            <p:cNvSpPr/>
            <p:nvPr/>
          </p:nvSpPr>
          <p:spPr>
            <a:xfrm>
              <a:off x="4315486" y="44220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g458"/>
            <p:cNvSpPr/>
            <p:nvPr/>
          </p:nvSpPr>
          <p:spPr>
            <a:xfrm>
              <a:off x="4475580" y="44220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g459"/>
            <p:cNvSpPr/>
            <p:nvPr/>
          </p:nvSpPr>
          <p:spPr>
            <a:xfrm>
              <a:off x="4635674" y="44220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g460"/>
            <p:cNvSpPr/>
            <p:nvPr/>
          </p:nvSpPr>
          <p:spPr>
            <a:xfrm>
              <a:off x="4795767" y="44220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g461"/>
            <p:cNvSpPr/>
            <p:nvPr/>
          </p:nvSpPr>
          <p:spPr>
            <a:xfrm>
              <a:off x="4955861" y="44220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g462"/>
            <p:cNvSpPr/>
            <p:nvPr/>
          </p:nvSpPr>
          <p:spPr>
            <a:xfrm>
              <a:off x="5115954" y="44220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g463"/>
            <p:cNvSpPr/>
            <p:nvPr/>
          </p:nvSpPr>
          <p:spPr>
            <a:xfrm>
              <a:off x="5276048" y="44220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g464"/>
            <p:cNvSpPr/>
            <p:nvPr/>
          </p:nvSpPr>
          <p:spPr>
            <a:xfrm>
              <a:off x="5436141" y="44220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g465"/>
            <p:cNvSpPr/>
            <p:nvPr/>
          </p:nvSpPr>
          <p:spPr>
            <a:xfrm>
              <a:off x="5596235" y="44220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g466"/>
            <p:cNvSpPr/>
            <p:nvPr/>
          </p:nvSpPr>
          <p:spPr>
            <a:xfrm>
              <a:off x="5756329" y="44220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g467"/>
            <p:cNvSpPr/>
            <p:nvPr/>
          </p:nvSpPr>
          <p:spPr>
            <a:xfrm>
              <a:off x="5916422" y="44220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g468"/>
            <p:cNvSpPr/>
            <p:nvPr/>
          </p:nvSpPr>
          <p:spPr>
            <a:xfrm>
              <a:off x="6076516" y="4422002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20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g469"/>
            <p:cNvSpPr/>
            <p:nvPr/>
          </p:nvSpPr>
          <p:spPr>
            <a:xfrm>
              <a:off x="6236610" y="44219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g470"/>
            <p:cNvSpPr/>
            <p:nvPr/>
          </p:nvSpPr>
          <p:spPr>
            <a:xfrm>
              <a:off x="6396703" y="44219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g471"/>
            <p:cNvSpPr/>
            <p:nvPr/>
          </p:nvSpPr>
          <p:spPr>
            <a:xfrm>
              <a:off x="6556797" y="44219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g472"/>
            <p:cNvSpPr/>
            <p:nvPr/>
          </p:nvSpPr>
          <p:spPr>
            <a:xfrm>
              <a:off x="6716891" y="44219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g473"/>
            <p:cNvSpPr/>
            <p:nvPr/>
          </p:nvSpPr>
          <p:spPr>
            <a:xfrm>
              <a:off x="6876985" y="44219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g474"/>
            <p:cNvSpPr/>
            <p:nvPr/>
          </p:nvSpPr>
          <p:spPr>
            <a:xfrm>
              <a:off x="7037078" y="44219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g475"/>
            <p:cNvSpPr/>
            <p:nvPr/>
          </p:nvSpPr>
          <p:spPr>
            <a:xfrm>
              <a:off x="7197172" y="44219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g476"/>
            <p:cNvSpPr/>
            <p:nvPr/>
          </p:nvSpPr>
          <p:spPr>
            <a:xfrm>
              <a:off x="1433809" y="45709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g477"/>
            <p:cNvSpPr/>
            <p:nvPr/>
          </p:nvSpPr>
          <p:spPr>
            <a:xfrm>
              <a:off x="1593902" y="457093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g478"/>
            <p:cNvSpPr/>
            <p:nvPr/>
          </p:nvSpPr>
          <p:spPr>
            <a:xfrm>
              <a:off x="1753995" y="45709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g479"/>
            <p:cNvSpPr/>
            <p:nvPr/>
          </p:nvSpPr>
          <p:spPr>
            <a:xfrm>
              <a:off x="1914089" y="45709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g480"/>
            <p:cNvSpPr/>
            <p:nvPr/>
          </p:nvSpPr>
          <p:spPr>
            <a:xfrm>
              <a:off x="2074182" y="45709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g481"/>
            <p:cNvSpPr/>
            <p:nvPr/>
          </p:nvSpPr>
          <p:spPr>
            <a:xfrm>
              <a:off x="2234275" y="45709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g482"/>
            <p:cNvSpPr/>
            <p:nvPr/>
          </p:nvSpPr>
          <p:spPr>
            <a:xfrm>
              <a:off x="2394369" y="45709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g483"/>
            <p:cNvSpPr/>
            <p:nvPr/>
          </p:nvSpPr>
          <p:spPr>
            <a:xfrm>
              <a:off x="2554462" y="45709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g484"/>
            <p:cNvSpPr/>
            <p:nvPr/>
          </p:nvSpPr>
          <p:spPr>
            <a:xfrm>
              <a:off x="2714555" y="45709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g485"/>
            <p:cNvSpPr/>
            <p:nvPr/>
          </p:nvSpPr>
          <p:spPr>
            <a:xfrm>
              <a:off x="2874649" y="45709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g486"/>
            <p:cNvSpPr/>
            <p:nvPr/>
          </p:nvSpPr>
          <p:spPr>
            <a:xfrm>
              <a:off x="3034742" y="45708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g487"/>
            <p:cNvSpPr/>
            <p:nvPr/>
          </p:nvSpPr>
          <p:spPr>
            <a:xfrm>
              <a:off x="3194836" y="45708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g488"/>
            <p:cNvSpPr/>
            <p:nvPr/>
          </p:nvSpPr>
          <p:spPr>
            <a:xfrm>
              <a:off x="3354929" y="45708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g489"/>
            <p:cNvSpPr/>
            <p:nvPr/>
          </p:nvSpPr>
          <p:spPr>
            <a:xfrm>
              <a:off x="3515023" y="45708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g490"/>
            <p:cNvSpPr/>
            <p:nvPr/>
          </p:nvSpPr>
          <p:spPr>
            <a:xfrm>
              <a:off x="3675116" y="45708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g491"/>
            <p:cNvSpPr/>
            <p:nvPr/>
          </p:nvSpPr>
          <p:spPr>
            <a:xfrm>
              <a:off x="3835210" y="45708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g492"/>
            <p:cNvSpPr/>
            <p:nvPr/>
          </p:nvSpPr>
          <p:spPr>
            <a:xfrm>
              <a:off x="3995303" y="45708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g493"/>
            <p:cNvSpPr/>
            <p:nvPr/>
          </p:nvSpPr>
          <p:spPr>
            <a:xfrm>
              <a:off x="4155397" y="45708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g494"/>
            <p:cNvSpPr/>
            <p:nvPr/>
          </p:nvSpPr>
          <p:spPr>
            <a:xfrm>
              <a:off x="4315490" y="45708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g495"/>
            <p:cNvSpPr/>
            <p:nvPr/>
          </p:nvSpPr>
          <p:spPr>
            <a:xfrm>
              <a:off x="4475584" y="45708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g496"/>
            <p:cNvSpPr/>
            <p:nvPr/>
          </p:nvSpPr>
          <p:spPr>
            <a:xfrm>
              <a:off x="4635677" y="45708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g497"/>
            <p:cNvSpPr/>
            <p:nvPr/>
          </p:nvSpPr>
          <p:spPr>
            <a:xfrm>
              <a:off x="4795771" y="45708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g498"/>
            <p:cNvSpPr/>
            <p:nvPr/>
          </p:nvSpPr>
          <p:spPr>
            <a:xfrm>
              <a:off x="4955864" y="45708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g499"/>
            <p:cNvSpPr/>
            <p:nvPr/>
          </p:nvSpPr>
          <p:spPr>
            <a:xfrm>
              <a:off x="5115958" y="45708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g500"/>
            <p:cNvSpPr/>
            <p:nvPr/>
          </p:nvSpPr>
          <p:spPr>
            <a:xfrm>
              <a:off x="5276052" y="45708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g501"/>
            <p:cNvSpPr/>
            <p:nvPr/>
          </p:nvSpPr>
          <p:spPr>
            <a:xfrm>
              <a:off x="5436145" y="45708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g502"/>
            <p:cNvSpPr/>
            <p:nvPr/>
          </p:nvSpPr>
          <p:spPr>
            <a:xfrm>
              <a:off x="5596239" y="45708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g503"/>
            <p:cNvSpPr/>
            <p:nvPr/>
          </p:nvSpPr>
          <p:spPr>
            <a:xfrm>
              <a:off x="5756332" y="45708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g504"/>
            <p:cNvSpPr/>
            <p:nvPr/>
          </p:nvSpPr>
          <p:spPr>
            <a:xfrm>
              <a:off x="5916426" y="45708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g505"/>
            <p:cNvSpPr/>
            <p:nvPr/>
          </p:nvSpPr>
          <p:spPr>
            <a:xfrm>
              <a:off x="6076520" y="45708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g506"/>
            <p:cNvSpPr/>
            <p:nvPr/>
          </p:nvSpPr>
          <p:spPr>
            <a:xfrm>
              <a:off x="6236613" y="45708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g507"/>
            <p:cNvSpPr/>
            <p:nvPr/>
          </p:nvSpPr>
          <p:spPr>
            <a:xfrm>
              <a:off x="6396707" y="45708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g508"/>
            <p:cNvSpPr/>
            <p:nvPr/>
          </p:nvSpPr>
          <p:spPr>
            <a:xfrm>
              <a:off x="6556801" y="457080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g509"/>
            <p:cNvSpPr/>
            <p:nvPr/>
          </p:nvSpPr>
          <p:spPr>
            <a:xfrm>
              <a:off x="6716894" y="45708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g510"/>
            <p:cNvSpPr/>
            <p:nvPr/>
          </p:nvSpPr>
          <p:spPr>
            <a:xfrm>
              <a:off x="6876988" y="4570801"/>
              <a:ext cx="160093" cy="148823"/>
            </a:xfrm>
            <a:custGeom>
              <a:avLst/>
              <a:gdLst/>
              <a:ahLst/>
              <a:cxnLst/>
              <a:rect l="0" t="0" r="0" b="0"/>
              <a:pathLst>
                <a:path w="160093" h="148823">
                  <a:moveTo>
                    <a:pt x="0" y="4"/>
                  </a:moveTo>
                  <a:lnTo>
                    <a:pt x="160093" y="0"/>
                  </a:lnTo>
                  <a:lnTo>
                    <a:pt x="159742" y="148792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g511"/>
            <p:cNvSpPr/>
            <p:nvPr/>
          </p:nvSpPr>
          <p:spPr>
            <a:xfrm>
              <a:off x="1753999" y="47197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g512"/>
            <p:cNvSpPr/>
            <p:nvPr/>
          </p:nvSpPr>
          <p:spPr>
            <a:xfrm>
              <a:off x="1914092" y="4719747"/>
              <a:ext cx="160096" cy="148824"/>
            </a:xfrm>
            <a:custGeom>
              <a:avLst/>
              <a:gdLst/>
              <a:ahLst/>
              <a:cxnLst/>
              <a:rect l="0" t="0" r="0" b="0"/>
              <a:pathLst>
                <a:path w="160096" h="148824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g513"/>
            <p:cNvSpPr/>
            <p:nvPr/>
          </p:nvSpPr>
          <p:spPr>
            <a:xfrm>
              <a:off x="2074186" y="4719743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g514"/>
            <p:cNvSpPr/>
            <p:nvPr/>
          </p:nvSpPr>
          <p:spPr>
            <a:xfrm>
              <a:off x="2234279" y="47197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g515"/>
            <p:cNvSpPr/>
            <p:nvPr/>
          </p:nvSpPr>
          <p:spPr>
            <a:xfrm>
              <a:off x="2394372" y="47197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g516"/>
            <p:cNvSpPr/>
            <p:nvPr/>
          </p:nvSpPr>
          <p:spPr>
            <a:xfrm>
              <a:off x="2554466" y="4719730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g517"/>
            <p:cNvSpPr/>
            <p:nvPr/>
          </p:nvSpPr>
          <p:spPr>
            <a:xfrm>
              <a:off x="2714559" y="47197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g518"/>
            <p:cNvSpPr/>
            <p:nvPr/>
          </p:nvSpPr>
          <p:spPr>
            <a:xfrm>
              <a:off x="2874653" y="47197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g519"/>
            <p:cNvSpPr/>
            <p:nvPr/>
          </p:nvSpPr>
          <p:spPr>
            <a:xfrm>
              <a:off x="3034746" y="47197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g520"/>
            <p:cNvSpPr/>
            <p:nvPr/>
          </p:nvSpPr>
          <p:spPr>
            <a:xfrm>
              <a:off x="3194839" y="47197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g521"/>
            <p:cNvSpPr/>
            <p:nvPr/>
          </p:nvSpPr>
          <p:spPr>
            <a:xfrm>
              <a:off x="3354933" y="47197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g522"/>
            <p:cNvSpPr/>
            <p:nvPr/>
          </p:nvSpPr>
          <p:spPr>
            <a:xfrm>
              <a:off x="3515026" y="47197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g523"/>
            <p:cNvSpPr/>
            <p:nvPr/>
          </p:nvSpPr>
          <p:spPr>
            <a:xfrm>
              <a:off x="3675120" y="47197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g524"/>
            <p:cNvSpPr/>
            <p:nvPr/>
          </p:nvSpPr>
          <p:spPr>
            <a:xfrm>
              <a:off x="3835213" y="47196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g525"/>
            <p:cNvSpPr/>
            <p:nvPr/>
          </p:nvSpPr>
          <p:spPr>
            <a:xfrm>
              <a:off x="3995307" y="47196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g526"/>
            <p:cNvSpPr/>
            <p:nvPr/>
          </p:nvSpPr>
          <p:spPr>
            <a:xfrm>
              <a:off x="4155400" y="47196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g527"/>
            <p:cNvSpPr/>
            <p:nvPr/>
          </p:nvSpPr>
          <p:spPr>
            <a:xfrm>
              <a:off x="4315494" y="47196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g528"/>
            <p:cNvSpPr/>
            <p:nvPr/>
          </p:nvSpPr>
          <p:spPr>
            <a:xfrm>
              <a:off x="4475587" y="47196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g529"/>
            <p:cNvSpPr/>
            <p:nvPr/>
          </p:nvSpPr>
          <p:spPr>
            <a:xfrm>
              <a:off x="4635681" y="47196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g530"/>
            <p:cNvSpPr/>
            <p:nvPr/>
          </p:nvSpPr>
          <p:spPr>
            <a:xfrm>
              <a:off x="4795774" y="47196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g531"/>
            <p:cNvSpPr/>
            <p:nvPr/>
          </p:nvSpPr>
          <p:spPr>
            <a:xfrm>
              <a:off x="4955868" y="47196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g532"/>
            <p:cNvSpPr/>
            <p:nvPr/>
          </p:nvSpPr>
          <p:spPr>
            <a:xfrm>
              <a:off x="5115962" y="47196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g533"/>
            <p:cNvSpPr/>
            <p:nvPr/>
          </p:nvSpPr>
          <p:spPr>
            <a:xfrm>
              <a:off x="5276055" y="47196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g534"/>
            <p:cNvSpPr/>
            <p:nvPr/>
          </p:nvSpPr>
          <p:spPr>
            <a:xfrm>
              <a:off x="5436149" y="47196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g535"/>
            <p:cNvSpPr/>
            <p:nvPr/>
          </p:nvSpPr>
          <p:spPr>
            <a:xfrm>
              <a:off x="5596242" y="47196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g536"/>
            <p:cNvSpPr/>
            <p:nvPr/>
          </p:nvSpPr>
          <p:spPr>
            <a:xfrm>
              <a:off x="5756336" y="47196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g537"/>
            <p:cNvSpPr/>
            <p:nvPr/>
          </p:nvSpPr>
          <p:spPr>
            <a:xfrm>
              <a:off x="5916430" y="47196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g538"/>
            <p:cNvSpPr/>
            <p:nvPr/>
          </p:nvSpPr>
          <p:spPr>
            <a:xfrm>
              <a:off x="6076523" y="47196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g539"/>
            <p:cNvSpPr/>
            <p:nvPr/>
          </p:nvSpPr>
          <p:spPr>
            <a:xfrm>
              <a:off x="6236617" y="47196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g540"/>
            <p:cNvSpPr/>
            <p:nvPr/>
          </p:nvSpPr>
          <p:spPr>
            <a:xfrm>
              <a:off x="6396711" y="47196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g541"/>
            <p:cNvSpPr/>
            <p:nvPr/>
          </p:nvSpPr>
          <p:spPr>
            <a:xfrm>
              <a:off x="6556804" y="47196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g542"/>
            <p:cNvSpPr/>
            <p:nvPr/>
          </p:nvSpPr>
          <p:spPr>
            <a:xfrm>
              <a:off x="6716898" y="47196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g543"/>
            <p:cNvSpPr/>
            <p:nvPr/>
          </p:nvSpPr>
          <p:spPr>
            <a:xfrm>
              <a:off x="1754003" y="486857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g544"/>
            <p:cNvSpPr/>
            <p:nvPr/>
          </p:nvSpPr>
          <p:spPr>
            <a:xfrm>
              <a:off x="1914096" y="48685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g545"/>
            <p:cNvSpPr/>
            <p:nvPr/>
          </p:nvSpPr>
          <p:spPr>
            <a:xfrm>
              <a:off x="2074189" y="48685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g546"/>
            <p:cNvSpPr/>
            <p:nvPr/>
          </p:nvSpPr>
          <p:spPr>
            <a:xfrm>
              <a:off x="2234283" y="48685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g547"/>
            <p:cNvSpPr/>
            <p:nvPr/>
          </p:nvSpPr>
          <p:spPr>
            <a:xfrm>
              <a:off x="2394376" y="486855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g548"/>
            <p:cNvSpPr/>
            <p:nvPr/>
          </p:nvSpPr>
          <p:spPr>
            <a:xfrm>
              <a:off x="2554469" y="48685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g549"/>
            <p:cNvSpPr/>
            <p:nvPr/>
          </p:nvSpPr>
          <p:spPr>
            <a:xfrm>
              <a:off x="2714563" y="48685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g550"/>
            <p:cNvSpPr/>
            <p:nvPr/>
          </p:nvSpPr>
          <p:spPr>
            <a:xfrm>
              <a:off x="2874656" y="4868542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g551"/>
            <p:cNvSpPr/>
            <p:nvPr/>
          </p:nvSpPr>
          <p:spPr>
            <a:xfrm>
              <a:off x="3034750" y="48685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g552"/>
            <p:cNvSpPr/>
            <p:nvPr/>
          </p:nvSpPr>
          <p:spPr>
            <a:xfrm>
              <a:off x="3194843" y="48685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g553"/>
            <p:cNvSpPr/>
            <p:nvPr/>
          </p:nvSpPr>
          <p:spPr>
            <a:xfrm>
              <a:off x="3354936" y="48685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g554"/>
            <p:cNvSpPr/>
            <p:nvPr/>
          </p:nvSpPr>
          <p:spPr>
            <a:xfrm>
              <a:off x="3515030" y="48685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g555"/>
            <p:cNvSpPr/>
            <p:nvPr/>
          </p:nvSpPr>
          <p:spPr>
            <a:xfrm>
              <a:off x="3675123" y="48685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g556"/>
            <p:cNvSpPr/>
            <p:nvPr/>
          </p:nvSpPr>
          <p:spPr>
            <a:xfrm>
              <a:off x="3835217" y="48685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g557"/>
            <p:cNvSpPr/>
            <p:nvPr/>
          </p:nvSpPr>
          <p:spPr>
            <a:xfrm>
              <a:off x="3995310" y="48685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g558"/>
            <p:cNvSpPr/>
            <p:nvPr/>
          </p:nvSpPr>
          <p:spPr>
            <a:xfrm>
              <a:off x="4155404" y="48685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g559"/>
            <p:cNvSpPr/>
            <p:nvPr/>
          </p:nvSpPr>
          <p:spPr>
            <a:xfrm>
              <a:off x="4315497" y="48685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g560"/>
            <p:cNvSpPr/>
            <p:nvPr/>
          </p:nvSpPr>
          <p:spPr>
            <a:xfrm>
              <a:off x="4475591" y="48685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g561"/>
            <p:cNvSpPr/>
            <p:nvPr/>
          </p:nvSpPr>
          <p:spPr>
            <a:xfrm>
              <a:off x="4635685" y="48684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g562"/>
            <p:cNvSpPr/>
            <p:nvPr/>
          </p:nvSpPr>
          <p:spPr>
            <a:xfrm>
              <a:off x="4795778" y="48684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g563"/>
            <p:cNvSpPr/>
            <p:nvPr/>
          </p:nvSpPr>
          <p:spPr>
            <a:xfrm>
              <a:off x="4955872" y="4868490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g564"/>
            <p:cNvSpPr/>
            <p:nvPr/>
          </p:nvSpPr>
          <p:spPr>
            <a:xfrm>
              <a:off x="5115965" y="48684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g565"/>
            <p:cNvSpPr/>
            <p:nvPr/>
          </p:nvSpPr>
          <p:spPr>
            <a:xfrm>
              <a:off x="5276059" y="48684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g566"/>
            <p:cNvSpPr/>
            <p:nvPr/>
          </p:nvSpPr>
          <p:spPr>
            <a:xfrm>
              <a:off x="5436152" y="48684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g567"/>
            <p:cNvSpPr/>
            <p:nvPr/>
          </p:nvSpPr>
          <p:spPr>
            <a:xfrm>
              <a:off x="5596246" y="48684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g568"/>
            <p:cNvSpPr/>
            <p:nvPr/>
          </p:nvSpPr>
          <p:spPr>
            <a:xfrm>
              <a:off x="5756340" y="486846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g569"/>
            <p:cNvSpPr/>
            <p:nvPr/>
          </p:nvSpPr>
          <p:spPr>
            <a:xfrm>
              <a:off x="5916433" y="48684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g570"/>
            <p:cNvSpPr/>
            <p:nvPr/>
          </p:nvSpPr>
          <p:spPr>
            <a:xfrm>
              <a:off x="6076527" y="48684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g571"/>
            <p:cNvSpPr/>
            <p:nvPr/>
          </p:nvSpPr>
          <p:spPr>
            <a:xfrm>
              <a:off x="6236621" y="48684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g572"/>
            <p:cNvSpPr/>
            <p:nvPr/>
          </p:nvSpPr>
          <p:spPr>
            <a:xfrm>
              <a:off x="6396714" y="48684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g573"/>
            <p:cNvSpPr/>
            <p:nvPr/>
          </p:nvSpPr>
          <p:spPr>
            <a:xfrm>
              <a:off x="6556808" y="48684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g574"/>
            <p:cNvSpPr/>
            <p:nvPr/>
          </p:nvSpPr>
          <p:spPr>
            <a:xfrm>
              <a:off x="1914100" y="5017386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g575"/>
            <p:cNvSpPr/>
            <p:nvPr/>
          </p:nvSpPr>
          <p:spPr>
            <a:xfrm>
              <a:off x="2074193" y="50173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g576"/>
            <p:cNvSpPr/>
            <p:nvPr/>
          </p:nvSpPr>
          <p:spPr>
            <a:xfrm>
              <a:off x="2234286" y="50173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g577"/>
            <p:cNvSpPr/>
            <p:nvPr/>
          </p:nvSpPr>
          <p:spPr>
            <a:xfrm>
              <a:off x="2394380" y="501737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g578"/>
            <p:cNvSpPr/>
            <p:nvPr/>
          </p:nvSpPr>
          <p:spPr>
            <a:xfrm>
              <a:off x="2554473" y="50173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g579"/>
            <p:cNvSpPr/>
            <p:nvPr/>
          </p:nvSpPr>
          <p:spPr>
            <a:xfrm>
              <a:off x="2714566" y="50173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g580"/>
            <p:cNvSpPr/>
            <p:nvPr/>
          </p:nvSpPr>
          <p:spPr>
            <a:xfrm>
              <a:off x="2874660" y="50173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g581"/>
            <p:cNvSpPr/>
            <p:nvPr/>
          </p:nvSpPr>
          <p:spPr>
            <a:xfrm>
              <a:off x="3034753" y="50173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g582"/>
            <p:cNvSpPr/>
            <p:nvPr/>
          </p:nvSpPr>
          <p:spPr>
            <a:xfrm>
              <a:off x="3194847" y="50173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g583"/>
            <p:cNvSpPr/>
            <p:nvPr/>
          </p:nvSpPr>
          <p:spPr>
            <a:xfrm>
              <a:off x="3354940" y="50173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g584"/>
            <p:cNvSpPr/>
            <p:nvPr/>
          </p:nvSpPr>
          <p:spPr>
            <a:xfrm>
              <a:off x="3515034" y="50173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g585"/>
            <p:cNvSpPr/>
            <p:nvPr/>
          </p:nvSpPr>
          <p:spPr>
            <a:xfrm>
              <a:off x="3675127" y="50173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g586"/>
            <p:cNvSpPr/>
            <p:nvPr/>
          </p:nvSpPr>
          <p:spPr>
            <a:xfrm>
              <a:off x="3835221" y="50173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g587"/>
            <p:cNvSpPr/>
            <p:nvPr/>
          </p:nvSpPr>
          <p:spPr>
            <a:xfrm>
              <a:off x="3995314" y="50173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g588"/>
            <p:cNvSpPr/>
            <p:nvPr/>
          </p:nvSpPr>
          <p:spPr>
            <a:xfrm>
              <a:off x="4155408" y="50173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g589"/>
            <p:cNvSpPr/>
            <p:nvPr/>
          </p:nvSpPr>
          <p:spPr>
            <a:xfrm>
              <a:off x="4315501" y="50173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g590"/>
            <p:cNvSpPr/>
            <p:nvPr/>
          </p:nvSpPr>
          <p:spPr>
            <a:xfrm>
              <a:off x="4475595" y="50173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g591"/>
            <p:cNvSpPr/>
            <p:nvPr/>
          </p:nvSpPr>
          <p:spPr>
            <a:xfrm>
              <a:off x="4635688" y="50173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g592"/>
            <p:cNvSpPr/>
            <p:nvPr/>
          </p:nvSpPr>
          <p:spPr>
            <a:xfrm>
              <a:off x="4795782" y="50173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g593"/>
            <p:cNvSpPr/>
            <p:nvPr/>
          </p:nvSpPr>
          <p:spPr>
            <a:xfrm>
              <a:off x="4955875" y="50173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g594"/>
            <p:cNvSpPr/>
            <p:nvPr/>
          </p:nvSpPr>
          <p:spPr>
            <a:xfrm>
              <a:off x="5115969" y="50173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g595"/>
            <p:cNvSpPr/>
            <p:nvPr/>
          </p:nvSpPr>
          <p:spPr>
            <a:xfrm>
              <a:off x="5276062" y="50173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g596"/>
            <p:cNvSpPr/>
            <p:nvPr/>
          </p:nvSpPr>
          <p:spPr>
            <a:xfrm>
              <a:off x="5436156" y="50172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g597"/>
            <p:cNvSpPr/>
            <p:nvPr/>
          </p:nvSpPr>
          <p:spPr>
            <a:xfrm>
              <a:off x="5596250" y="50172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g598"/>
            <p:cNvSpPr/>
            <p:nvPr/>
          </p:nvSpPr>
          <p:spPr>
            <a:xfrm>
              <a:off x="5756343" y="501728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g599"/>
            <p:cNvSpPr/>
            <p:nvPr/>
          </p:nvSpPr>
          <p:spPr>
            <a:xfrm>
              <a:off x="5916437" y="50172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g600"/>
            <p:cNvSpPr/>
            <p:nvPr/>
          </p:nvSpPr>
          <p:spPr>
            <a:xfrm>
              <a:off x="6076531" y="50172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g601"/>
            <p:cNvSpPr/>
            <p:nvPr/>
          </p:nvSpPr>
          <p:spPr>
            <a:xfrm>
              <a:off x="6236624" y="50172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g602"/>
            <p:cNvSpPr/>
            <p:nvPr/>
          </p:nvSpPr>
          <p:spPr>
            <a:xfrm>
              <a:off x="6396718" y="50172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g603"/>
            <p:cNvSpPr/>
            <p:nvPr/>
          </p:nvSpPr>
          <p:spPr>
            <a:xfrm>
              <a:off x="6556812" y="50172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20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g604"/>
            <p:cNvSpPr/>
            <p:nvPr/>
          </p:nvSpPr>
          <p:spPr>
            <a:xfrm>
              <a:off x="2074197" y="51662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g605"/>
            <p:cNvSpPr/>
            <p:nvPr/>
          </p:nvSpPr>
          <p:spPr>
            <a:xfrm>
              <a:off x="2234290" y="516619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g606"/>
            <p:cNvSpPr/>
            <p:nvPr/>
          </p:nvSpPr>
          <p:spPr>
            <a:xfrm>
              <a:off x="2394383" y="516619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g607"/>
            <p:cNvSpPr/>
            <p:nvPr/>
          </p:nvSpPr>
          <p:spPr>
            <a:xfrm>
              <a:off x="2554477" y="51661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g608"/>
            <p:cNvSpPr/>
            <p:nvPr/>
          </p:nvSpPr>
          <p:spPr>
            <a:xfrm>
              <a:off x="2714570" y="5166186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g609"/>
            <p:cNvSpPr/>
            <p:nvPr/>
          </p:nvSpPr>
          <p:spPr>
            <a:xfrm>
              <a:off x="2874663" y="51661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g610"/>
            <p:cNvSpPr/>
            <p:nvPr/>
          </p:nvSpPr>
          <p:spPr>
            <a:xfrm>
              <a:off x="3034757" y="51661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g611"/>
            <p:cNvSpPr/>
            <p:nvPr/>
          </p:nvSpPr>
          <p:spPr>
            <a:xfrm>
              <a:off x="3194850" y="51661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g612"/>
            <p:cNvSpPr/>
            <p:nvPr/>
          </p:nvSpPr>
          <p:spPr>
            <a:xfrm>
              <a:off x="3354944" y="51661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g613"/>
            <p:cNvSpPr/>
            <p:nvPr/>
          </p:nvSpPr>
          <p:spPr>
            <a:xfrm>
              <a:off x="3515037" y="51661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g614"/>
            <p:cNvSpPr/>
            <p:nvPr/>
          </p:nvSpPr>
          <p:spPr>
            <a:xfrm>
              <a:off x="3675131" y="51661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g615"/>
            <p:cNvSpPr/>
            <p:nvPr/>
          </p:nvSpPr>
          <p:spPr>
            <a:xfrm>
              <a:off x="3835224" y="51661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g616"/>
            <p:cNvSpPr/>
            <p:nvPr/>
          </p:nvSpPr>
          <p:spPr>
            <a:xfrm>
              <a:off x="3995318" y="51661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g617"/>
            <p:cNvSpPr/>
            <p:nvPr/>
          </p:nvSpPr>
          <p:spPr>
            <a:xfrm>
              <a:off x="4155411" y="51661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g618"/>
            <p:cNvSpPr/>
            <p:nvPr/>
          </p:nvSpPr>
          <p:spPr>
            <a:xfrm>
              <a:off x="4315505" y="51661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g619"/>
            <p:cNvSpPr/>
            <p:nvPr/>
          </p:nvSpPr>
          <p:spPr>
            <a:xfrm>
              <a:off x="4475598" y="51661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g620"/>
            <p:cNvSpPr/>
            <p:nvPr/>
          </p:nvSpPr>
          <p:spPr>
            <a:xfrm>
              <a:off x="4635692" y="51661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g621"/>
            <p:cNvSpPr/>
            <p:nvPr/>
          </p:nvSpPr>
          <p:spPr>
            <a:xfrm>
              <a:off x="4795785" y="51661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g622"/>
            <p:cNvSpPr/>
            <p:nvPr/>
          </p:nvSpPr>
          <p:spPr>
            <a:xfrm>
              <a:off x="4955879" y="51661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g623"/>
            <p:cNvSpPr/>
            <p:nvPr/>
          </p:nvSpPr>
          <p:spPr>
            <a:xfrm>
              <a:off x="5115972" y="51661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g624"/>
            <p:cNvSpPr/>
            <p:nvPr/>
          </p:nvSpPr>
          <p:spPr>
            <a:xfrm>
              <a:off x="5276066" y="51661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g625"/>
            <p:cNvSpPr/>
            <p:nvPr/>
          </p:nvSpPr>
          <p:spPr>
            <a:xfrm>
              <a:off x="5436160" y="51661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g626"/>
            <p:cNvSpPr/>
            <p:nvPr/>
          </p:nvSpPr>
          <p:spPr>
            <a:xfrm>
              <a:off x="5596253" y="51661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g627"/>
            <p:cNvSpPr/>
            <p:nvPr/>
          </p:nvSpPr>
          <p:spPr>
            <a:xfrm>
              <a:off x="5756347" y="51661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g628"/>
            <p:cNvSpPr/>
            <p:nvPr/>
          </p:nvSpPr>
          <p:spPr>
            <a:xfrm>
              <a:off x="5916441" y="51661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g629"/>
            <p:cNvSpPr/>
            <p:nvPr/>
          </p:nvSpPr>
          <p:spPr>
            <a:xfrm>
              <a:off x="6076534" y="51661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g630"/>
            <p:cNvSpPr/>
            <p:nvPr/>
          </p:nvSpPr>
          <p:spPr>
            <a:xfrm>
              <a:off x="6236628" y="51660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g631"/>
            <p:cNvSpPr/>
            <p:nvPr/>
          </p:nvSpPr>
          <p:spPr>
            <a:xfrm>
              <a:off x="6396721" y="51660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g632"/>
            <p:cNvSpPr/>
            <p:nvPr/>
          </p:nvSpPr>
          <p:spPr>
            <a:xfrm>
              <a:off x="2234294" y="531501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g633"/>
            <p:cNvSpPr/>
            <p:nvPr/>
          </p:nvSpPr>
          <p:spPr>
            <a:xfrm>
              <a:off x="2394387" y="531501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g634"/>
            <p:cNvSpPr/>
            <p:nvPr/>
          </p:nvSpPr>
          <p:spPr>
            <a:xfrm>
              <a:off x="2554480" y="53150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g635"/>
            <p:cNvSpPr/>
            <p:nvPr/>
          </p:nvSpPr>
          <p:spPr>
            <a:xfrm>
              <a:off x="2714574" y="53150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g636"/>
            <p:cNvSpPr/>
            <p:nvPr/>
          </p:nvSpPr>
          <p:spPr>
            <a:xfrm>
              <a:off x="2874667" y="53150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g637"/>
            <p:cNvSpPr/>
            <p:nvPr/>
          </p:nvSpPr>
          <p:spPr>
            <a:xfrm>
              <a:off x="3034761" y="531499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g638"/>
            <p:cNvSpPr/>
            <p:nvPr/>
          </p:nvSpPr>
          <p:spPr>
            <a:xfrm>
              <a:off x="3194854" y="531499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g639"/>
            <p:cNvSpPr/>
            <p:nvPr/>
          </p:nvSpPr>
          <p:spPr>
            <a:xfrm>
              <a:off x="3354947" y="53149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g640"/>
            <p:cNvSpPr/>
            <p:nvPr/>
          </p:nvSpPr>
          <p:spPr>
            <a:xfrm>
              <a:off x="3515041" y="53149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g641"/>
            <p:cNvSpPr/>
            <p:nvPr/>
          </p:nvSpPr>
          <p:spPr>
            <a:xfrm>
              <a:off x="4155415" y="5314969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g642"/>
            <p:cNvSpPr/>
            <p:nvPr/>
          </p:nvSpPr>
          <p:spPr>
            <a:xfrm>
              <a:off x="4315508" y="53149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g643"/>
            <p:cNvSpPr/>
            <p:nvPr/>
          </p:nvSpPr>
          <p:spPr>
            <a:xfrm>
              <a:off x="4475602" y="53149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g644"/>
            <p:cNvSpPr/>
            <p:nvPr/>
          </p:nvSpPr>
          <p:spPr>
            <a:xfrm>
              <a:off x="4635695" y="53149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g645"/>
            <p:cNvSpPr/>
            <p:nvPr/>
          </p:nvSpPr>
          <p:spPr>
            <a:xfrm>
              <a:off x="4795789" y="53149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g646"/>
            <p:cNvSpPr/>
            <p:nvPr/>
          </p:nvSpPr>
          <p:spPr>
            <a:xfrm>
              <a:off x="4955883" y="531494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g647"/>
            <p:cNvSpPr/>
            <p:nvPr/>
          </p:nvSpPr>
          <p:spPr>
            <a:xfrm>
              <a:off x="5115976" y="53149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g648"/>
            <p:cNvSpPr/>
            <p:nvPr/>
          </p:nvSpPr>
          <p:spPr>
            <a:xfrm>
              <a:off x="5276070" y="53149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g649"/>
            <p:cNvSpPr/>
            <p:nvPr/>
          </p:nvSpPr>
          <p:spPr>
            <a:xfrm>
              <a:off x="5436163" y="53149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g650"/>
            <p:cNvSpPr/>
            <p:nvPr/>
          </p:nvSpPr>
          <p:spPr>
            <a:xfrm>
              <a:off x="5596257" y="53149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g651"/>
            <p:cNvSpPr/>
            <p:nvPr/>
          </p:nvSpPr>
          <p:spPr>
            <a:xfrm>
              <a:off x="5756351" y="53149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g652"/>
            <p:cNvSpPr/>
            <p:nvPr/>
          </p:nvSpPr>
          <p:spPr>
            <a:xfrm>
              <a:off x="5916444" y="53149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g653"/>
            <p:cNvSpPr/>
            <p:nvPr/>
          </p:nvSpPr>
          <p:spPr>
            <a:xfrm>
              <a:off x="6076538" y="53149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g654"/>
            <p:cNvSpPr/>
            <p:nvPr/>
          </p:nvSpPr>
          <p:spPr>
            <a:xfrm>
              <a:off x="6236632" y="53149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g655"/>
            <p:cNvSpPr/>
            <p:nvPr/>
          </p:nvSpPr>
          <p:spPr>
            <a:xfrm>
              <a:off x="2394390" y="546383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g656"/>
            <p:cNvSpPr/>
            <p:nvPr/>
          </p:nvSpPr>
          <p:spPr>
            <a:xfrm>
              <a:off x="2554484" y="54638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g657"/>
            <p:cNvSpPr/>
            <p:nvPr/>
          </p:nvSpPr>
          <p:spPr>
            <a:xfrm>
              <a:off x="2714577" y="546382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g658"/>
            <p:cNvSpPr/>
            <p:nvPr/>
          </p:nvSpPr>
          <p:spPr>
            <a:xfrm>
              <a:off x="2874671" y="546382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g659"/>
            <p:cNvSpPr/>
            <p:nvPr/>
          </p:nvSpPr>
          <p:spPr>
            <a:xfrm>
              <a:off x="3034764" y="546381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g660"/>
            <p:cNvSpPr/>
            <p:nvPr/>
          </p:nvSpPr>
          <p:spPr>
            <a:xfrm>
              <a:off x="3194858" y="54638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g661"/>
            <p:cNvSpPr/>
            <p:nvPr/>
          </p:nvSpPr>
          <p:spPr>
            <a:xfrm>
              <a:off x="3354951" y="54638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g662"/>
            <p:cNvSpPr/>
            <p:nvPr/>
          </p:nvSpPr>
          <p:spPr>
            <a:xfrm>
              <a:off x="3515044" y="54638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g663"/>
            <p:cNvSpPr/>
            <p:nvPr/>
          </p:nvSpPr>
          <p:spPr>
            <a:xfrm>
              <a:off x="4475605" y="5463781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g664"/>
            <p:cNvSpPr/>
            <p:nvPr/>
          </p:nvSpPr>
          <p:spPr>
            <a:xfrm>
              <a:off x="4635699" y="54637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g665"/>
            <p:cNvSpPr/>
            <p:nvPr/>
          </p:nvSpPr>
          <p:spPr>
            <a:xfrm>
              <a:off x="4795793" y="54637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g666"/>
            <p:cNvSpPr/>
            <p:nvPr/>
          </p:nvSpPr>
          <p:spPr>
            <a:xfrm>
              <a:off x="4955886" y="54637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g667"/>
            <p:cNvSpPr/>
            <p:nvPr/>
          </p:nvSpPr>
          <p:spPr>
            <a:xfrm>
              <a:off x="5115980" y="54637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g668"/>
            <p:cNvSpPr/>
            <p:nvPr/>
          </p:nvSpPr>
          <p:spPr>
            <a:xfrm>
              <a:off x="5276073" y="54637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g669"/>
            <p:cNvSpPr/>
            <p:nvPr/>
          </p:nvSpPr>
          <p:spPr>
            <a:xfrm>
              <a:off x="5436167" y="54637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g670"/>
            <p:cNvSpPr/>
            <p:nvPr/>
          </p:nvSpPr>
          <p:spPr>
            <a:xfrm>
              <a:off x="5596260" y="54637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g671"/>
            <p:cNvSpPr/>
            <p:nvPr/>
          </p:nvSpPr>
          <p:spPr>
            <a:xfrm>
              <a:off x="2714581" y="561264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g672"/>
            <p:cNvSpPr/>
            <p:nvPr/>
          </p:nvSpPr>
          <p:spPr>
            <a:xfrm>
              <a:off x="2874674" y="561264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g673"/>
            <p:cNvSpPr/>
            <p:nvPr/>
          </p:nvSpPr>
          <p:spPr>
            <a:xfrm>
              <a:off x="3034768" y="5612637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g674"/>
            <p:cNvSpPr/>
            <p:nvPr/>
          </p:nvSpPr>
          <p:spPr>
            <a:xfrm>
              <a:off x="3194861" y="56126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g675"/>
            <p:cNvSpPr/>
            <p:nvPr/>
          </p:nvSpPr>
          <p:spPr>
            <a:xfrm>
              <a:off x="3354955" y="56126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g676"/>
            <p:cNvSpPr/>
            <p:nvPr/>
          </p:nvSpPr>
          <p:spPr>
            <a:xfrm>
              <a:off x="5436170" y="5612577"/>
              <a:ext cx="160872" cy="149876"/>
            </a:xfrm>
            <a:custGeom>
              <a:avLst/>
              <a:gdLst/>
              <a:ahLst/>
              <a:cxnLst/>
              <a:rect l="0" t="0" r="0" b="0"/>
              <a:pathLst>
                <a:path w="160872" h="149876">
                  <a:moveTo>
                    <a:pt x="0" y="4"/>
                  </a:moveTo>
                  <a:lnTo>
                    <a:pt x="160093" y="0"/>
                  </a:lnTo>
                  <a:lnTo>
                    <a:pt x="160872" y="149604"/>
                  </a:lnTo>
                  <a:lnTo>
                    <a:pt x="94" y="14987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g677"/>
            <p:cNvSpPr/>
            <p:nvPr/>
          </p:nvSpPr>
          <p:spPr>
            <a:xfrm>
              <a:off x="2714584" y="576146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g678"/>
            <p:cNvSpPr/>
            <p:nvPr/>
          </p:nvSpPr>
          <p:spPr>
            <a:xfrm>
              <a:off x="2874678" y="5761461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g679"/>
            <p:cNvSpPr/>
            <p:nvPr/>
          </p:nvSpPr>
          <p:spPr>
            <a:xfrm>
              <a:off x="3034771" y="5761457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g680"/>
            <p:cNvSpPr/>
            <p:nvPr/>
          </p:nvSpPr>
          <p:spPr>
            <a:xfrm>
              <a:off x="3194865" y="5761453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g681"/>
            <p:cNvSpPr/>
            <p:nvPr/>
          </p:nvSpPr>
          <p:spPr>
            <a:xfrm>
              <a:off x="3354958" y="5761449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542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g682"/>
            <p:cNvSpPr/>
            <p:nvPr/>
          </p:nvSpPr>
          <p:spPr>
            <a:xfrm>
              <a:off x="3034677" y="20409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g683"/>
            <p:cNvSpPr/>
            <p:nvPr/>
          </p:nvSpPr>
          <p:spPr>
            <a:xfrm>
              <a:off x="3034681" y="21897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g684"/>
            <p:cNvSpPr/>
            <p:nvPr/>
          </p:nvSpPr>
          <p:spPr>
            <a:xfrm>
              <a:off x="3194775" y="21897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g685"/>
            <p:cNvSpPr/>
            <p:nvPr/>
          </p:nvSpPr>
          <p:spPr>
            <a:xfrm>
              <a:off x="3835148" y="21897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g686"/>
            <p:cNvSpPr/>
            <p:nvPr/>
          </p:nvSpPr>
          <p:spPr>
            <a:xfrm>
              <a:off x="3034685" y="23386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g687"/>
            <p:cNvSpPr/>
            <p:nvPr/>
          </p:nvSpPr>
          <p:spPr>
            <a:xfrm>
              <a:off x="3194778" y="23385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g688"/>
            <p:cNvSpPr/>
            <p:nvPr/>
          </p:nvSpPr>
          <p:spPr>
            <a:xfrm>
              <a:off x="3354872" y="23385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g689"/>
            <p:cNvSpPr/>
            <p:nvPr/>
          </p:nvSpPr>
          <p:spPr>
            <a:xfrm>
              <a:off x="3514965" y="23385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g690"/>
            <p:cNvSpPr/>
            <p:nvPr/>
          </p:nvSpPr>
          <p:spPr>
            <a:xfrm>
              <a:off x="2874596" y="24874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g691"/>
            <p:cNvSpPr/>
            <p:nvPr/>
          </p:nvSpPr>
          <p:spPr>
            <a:xfrm>
              <a:off x="3034689" y="24874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g692"/>
            <p:cNvSpPr/>
            <p:nvPr/>
          </p:nvSpPr>
          <p:spPr>
            <a:xfrm>
              <a:off x="3354876" y="24874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g693"/>
            <p:cNvSpPr/>
            <p:nvPr/>
          </p:nvSpPr>
          <p:spPr>
            <a:xfrm>
              <a:off x="3675063" y="24874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g694"/>
            <p:cNvSpPr/>
            <p:nvPr/>
          </p:nvSpPr>
          <p:spPr>
            <a:xfrm>
              <a:off x="3835156" y="24874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g695"/>
            <p:cNvSpPr/>
            <p:nvPr/>
          </p:nvSpPr>
          <p:spPr>
            <a:xfrm>
              <a:off x="2394319" y="26362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g696"/>
            <p:cNvSpPr/>
            <p:nvPr/>
          </p:nvSpPr>
          <p:spPr>
            <a:xfrm>
              <a:off x="2554413" y="26362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g697"/>
            <p:cNvSpPr/>
            <p:nvPr/>
          </p:nvSpPr>
          <p:spPr>
            <a:xfrm>
              <a:off x="2714506" y="26362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g698"/>
            <p:cNvSpPr/>
            <p:nvPr/>
          </p:nvSpPr>
          <p:spPr>
            <a:xfrm>
              <a:off x="3034693" y="26362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g699"/>
            <p:cNvSpPr/>
            <p:nvPr/>
          </p:nvSpPr>
          <p:spPr>
            <a:xfrm>
              <a:off x="3194786" y="26362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g700"/>
            <p:cNvSpPr/>
            <p:nvPr/>
          </p:nvSpPr>
          <p:spPr>
            <a:xfrm>
              <a:off x="3354880" y="26362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g701"/>
            <p:cNvSpPr/>
            <p:nvPr/>
          </p:nvSpPr>
          <p:spPr>
            <a:xfrm>
              <a:off x="3675067" y="26362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g702"/>
            <p:cNvSpPr/>
            <p:nvPr/>
          </p:nvSpPr>
          <p:spPr>
            <a:xfrm>
              <a:off x="4315441" y="26362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4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g703"/>
            <p:cNvSpPr/>
            <p:nvPr/>
          </p:nvSpPr>
          <p:spPr>
            <a:xfrm>
              <a:off x="4475534" y="26362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g704"/>
            <p:cNvSpPr/>
            <p:nvPr/>
          </p:nvSpPr>
          <p:spPr>
            <a:xfrm>
              <a:off x="2074136" y="27850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g705"/>
            <p:cNvSpPr/>
            <p:nvPr/>
          </p:nvSpPr>
          <p:spPr>
            <a:xfrm>
              <a:off x="2234230" y="27850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g706"/>
            <p:cNvSpPr/>
            <p:nvPr/>
          </p:nvSpPr>
          <p:spPr>
            <a:xfrm>
              <a:off x="2394323" y="27850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g707"/>
            <p:cNvSpPr/>
            <p:nvPr/>
          </p:nvSpPr>
          <p:spPr>
            <a:xfrm>
              <a:off x="2554417" y="27850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g708"/>
            <p:cNvSpPr/>
            <p:nvPr/>
          </p:nvSpPr>
          <p:spPr>
            <a:xfrm>
              <a:off x="2714510" y="27850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g709"/>
            <p:cNvSpPr/>
            <p:nvPr/>
          </p:nvSpPr>
          <p:spPr>
            <a:xfrm>
              <a:off x="2874603" y="27850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g710"/>
            <p:cNvSpPr/>
            <p:nvPr/>
          </p:nvSpPr>
          <p:spPr>
            <a:xfrm>
              <a:off x="3034697" y="27850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g711"/>
            <p:cNvSpPr/>
            <p:nvPr/>
          </p:nvSpPr>
          <p:spPr>
            <a:xfrm>
              <a:off x="3514977" y="27850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g712"/>
            <p:cNvSpPr/>
            <p:nvPr/>
          </p:nvSpPr>
          <p:spPr>
            <a:xfrm>
              <a:off x="3675071" y="27850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g713"/>
            <p:cNvSpPr/>
            <p:nvPr/>
          </p:nvSpPr>
          <p:spPr>
            <a:xfrm>
              <a:off x="3835164" y="27850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g714"/>
            <p:cNvSpPr/>
            <p:nvPr/>
          </p:nvSpPr>
          <p:spPr>
            <a:xfrm>
              <a:off x="3995258" y="27850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g715"/>
            <p:cNvSpPr/>
            <p:nvPr/>
          </p:nvSpPr>
          <p:spPr>
            <a:xfrm>
              <a:off x="4155351" y="27850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g716"/>
            <p:cNvSpPr/>
            <p:nvPr/>
          </p:nvSpPr>
          <p:spPr>
            <a:xfrm>
              <a:off x="4315445" y="27850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g717"/>
            <p:cNvSpPr/>
            <p:nvPr/>
          </p:nvSpPr>
          <p:spPr>
            <a:xfrm>
              <a:off x="4795725" y="27850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g718"/>
            <p:cNvSpPr/>
            <p:nvPr/>
          </p:nvSpPr>
          <p:spPr>
            <a:xfrm>
              <a:off x="1753954" y="29339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g719"/>
            <p:cNvSpPr/>
            <p:nvPr/>
          </p:nvSpPr>
          <p:spPr>
            <a:xfrm>
              <a:off x="1914047" y="29339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g720"/>
            <p:cNvSpPr/>
            <p:nvPr/>
          </p:nvSpPr>
          <p:spPr>
            <a:xfrm>
              <a:off x="2074140" y="29339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g721"/>
            <p:cNvSpPr/>
            <p:nvPr/>
          </p:nvSpPr>
          <p:spPr>
            <a:xfrm>
              <a:off x="2234234" y="29339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g722"/>
            <p:cNvSpPr/>
            <p:nvPr/>
          </p:nvSpPr>
          <p:spPr>
            <a:xfrm>
              <a:off x="2394327" y="293389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g723"/>
            <p:cNvSpPr/>
            <p:nvPr/>
          </p:nvSpPr>
          <p:spPr>
            <a:xfrm>
              <a:off x="2554420" y="29338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g724"/>
            <p:cNvSpPr/>
            <p:nvPr/>
          </p:nvSpPr>
          <p:spPr>
            <a:xfrm>
              <a:off x="2714514" y="29338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g725"/>
            <p:cNvSpPr/>
            <p:nvPr/>
          </p:nvSpPr>
          <p:spPr>
            <a:xfrm>
              <a:off x="2874607" y="29338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g726"/>
            <p:cNvSpPr/>
            <p:nvPr/>
          </p:nvSpPr>
          <p:spPr>
            <a:xfrm>
              <a:off x="3194794" y="29338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g727"/>
            <p:cNvSpPr/>
            <p:nvPr/>
          </p:nvSpPr>
          <p:spPr>
            <a:xfrm>
              <a:off x="3514981" y="29338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g728"/>
            <p:cNvSpPr/>
            <p:nvPr/>
          </p:nvSpPr>
          <p:spPr>
            <a:xfrm>
              <a:off x="3675075" y="29338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g729"/>
            <p:cNvSpPr/>
            <p:nvPr/>
          </p:nvSpPr>
          <p:spPr>
            <a:xfrm>
              <a:off x="3835168" y="29338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g730"/>
            <p:cNvSpPr/>
            <p:nvPr/>
          </p:nvSpPr>
          <p:spPr>
            <a:xfrm>
              <a:off x="3995262" y="29338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g731"/>
            <p:cNvSpPr/>
            <p:nvPr/>
          </p:nvSpPr>
          <p:spPr>
            <a:xfrm>
              <a:off x="4155355" y="29338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g732"/>
            <p:cNvSpPr/>
            <p:nvPr/>
          </p:nvSpPr>
          <p:spPr>
            <a:xfrm>
              <a:off x="4315449" y="29338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g733"/>
            <p:cNvSpPr/>
            <p:nvPr/>
          </p:nvSpPr>
          <p:spPr>
            <a:xfrm>
              <a:off x="4475542" y="29338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g734"/>
            <p:cNvSpPr/>
            <p:nvPr/>
          </p:nvSpPr>
          <p:spPr>
            <a:xfrm>
              <a:off x="4635636" y="29338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g735"/>
            <p:cNvSpPr/>
            <p:nvPr/>
          </p:nvSpPr>
          <p:spPr>
            <a:xfrm>
              <a:off x="4795729" y="29338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g736"/>
            <p:cNvSpPr/>
            <p:nvPr/>
          </p:nvSpPr>
          <p:spPr>
            <a:xfrm>
              <a:off x="1433771" y="30827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g737"/>
            <p:cNvSpPr/>
            <p:nvPr/>
          </p:nvSpPr>
          <p:spPr>
            <a:xfrm>
              <a:off x="1593864" y="30827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g738"/>
            <p:cNvSpPr/>
            <p:nvPr/>
          </p:nvSpPr>
          <p:spPr>
            <a:xfrm>
              <a:off x="1753957" y="30827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g739"/>
            <p:cNvSpPr/>
            <p:nvPr/>
          </p:nvSpPr>
          <p:spPr>
            <a:xfrm>
              <a:off x="1914051" y="308272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g740"/>
            <p:cNvSpPr/>
            <p:nvPr/>
          </p:nvSpPr>
          <p:spPr>
            <a:xfrm>
              <a:off x="2074144" y="30827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g741"/>
            <p:cNvSpPr/>
            <p:nvPr/>
          </p:nvSpPr>
          <p:spPr>
            <a:xfrm>
              <a:off x="2234237" y="30827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g742"/>
            <p:cNvSpPr/>
            <p:nvPr/>
          </p:nvSpPr>
          <p:spPr>
            <a:xfrm>
              <a:off x="2394331" y="30827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g743"/>
            <p:cNvSpPr/>
            <p:nvPr/>
          </p:nvSpPr>
          <p:spPr>
            <a:xfrm>
              <a:off x="2554424" y="30827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g744"/>
            <p:cNvSpPr/>
            <p:nvPr/>
          </p:nvSpPr>
          <p:spPr>
            <a:xfrm>
              <a:off x="2714518" y="30827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g745"/>
            <p:cNvSpPr/>
            <p:nvPr/>
          </p:nvSpPr>
          <p:spPr>
            <a:xfrm>
              <a:off x="3034705" y="30827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g746"/>
            <p:cNvSpPr/>
            <p:nvPr/>
          </p:nvSpPr>
          <p:spPr>
            <a:xfrm>
              <a:off x="3194798" y="30826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g747"/>
            <p:cNvSpPr/>
            <p:nvPr/>
          </p:nvSpPr>
          <p:spPr>
            <a:xfrm>
              <a:off x="3675078" y="30826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g748"/>
            <p:cNvSpPr/>
            <p:nvPr/>
          </p:nvSpPr>
          <p:spPr>
            <a:xfrm>
              <a:off x="3835172" y="30826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g749"/>
            <p:cNvSpPr/>
            <p:nvPr/>
          </p:nvSpPr>
          <p:spPr>
            <a:xfrm>
              <a:off x="4155359" y="308267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g750"/>
            <p:cNvSpPr/>
            <p:nvPr/>
          </p:nvSpPr>
          <p:spPr>
            <a:xfrm>
              <a:off x="4315452" y="30826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g751"/>
            <p:cNvSpPr/>
            <p:nvPr/>
          </p:nvSpPr>
          <p:spPr>
            <a:xfrm>
              <a:off x="4475546" y="30826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g752"/>
            <p:cNvSpPr/>
            <p:nvPr/>
          </p:nvSpPr>
          <p:spPr>
            <a:xfrm>
              <a:off x="4635640" y="30826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g753"/>
            <p:cNvSpPr/>
            <p:nvPr/>
          </p:nvSpPr>
          <p:spPr>
            <a:xfrm>
              <a:off x="4795733" y="30826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g754"/>
            <p:cNvSpPr/>
            <p:nvPr/>
          </p:nvSpPr>
          <p:spPr>
            <a:xfrm>
              <a:off x="5596201" y="30826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g755"/>
            <p:cNvSpPr/>
            <p:nvPr/>
          </p:nvSpPr>
          <p:spPr>
            <a:xfrm>
              <a:off x="5756295" y="30826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g756"/>
            <p:cNvSpPr/>
            <p:nvPr/>
          </p:nvSpPr>
          <p:spPr>
            <a:xfrm>
              <a:off x="6236576" y="30826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160097" y="148819"/>
                  </a:moveTo>
                  <a:lnTo>
                    <a:pt x="3" y="148823"/>
                  </a:lnTo>
                  <a:lnTo>
                    <a:pt x="0" y="4"/>
                  </a:lnTo>
                  <a:lnTo>
                    <a:pt x="160093" y="0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g757"/>
            <p:cNvSpPr/>
            <p:nvPr/>
          </p:nvSpPr>
          <p:spPr>
            <a:xfrm>
              <a:off x="1113588" y="32315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g758"/>
            <p:cNvSpPr/>
            <p:nvPr/>
          </p:nvSpPr>
          <p:spPr>
            <a:xfrm>
              <a:off x="1273681" y="32315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g759"/>
            <p:cNvSpPr/>
            <p:nvPr/>
          </p:nvSpPr>
          <p:spPr>
            <a:xfrm>
              <a:off x="1433775" y="32315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g760"/>
            <p:cNvSpPr/>
            <p:nvPr/>
          </p:nvSpPr>
          <p:spPr>
            <a:xfrm>
              <a:off x="1593868" y="32315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g761"/>
            <p:cNvSpPr/>
            <p:nvPr/>
          </p:nvSpPr>
          <p:spPr>
            <a:xfrm>
              <a:off x="1753961" y="32315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g762"/>
            <p:cNvSpPr/>
            <p:nvPr/>
          </p:nvSpPr>
          <p:spPr>
            <a:xfrm>
              <a:off x="1914055" y="323154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g763"/>
            <p:cNvSpPr/>
            <p:nvPr/>
          </p:nvSpPr>
          <p:spPr>
            <a:xfrm>
              <a:off x="2074148" y="32315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g764"/>
            <p:cNvSpPr/>
            <p:nvPr/>
          </p:nvSpPr>
          <p:spPr>
            <a:xfrm>
              <a:off x="2234241" y="32315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g765"/>
            <p:cNvSpPr/>
            <p:nvPr/>
          </p:nvSpPr>
          <p:spPr>
            <a:xfrm>
              <a:off x="2394335" y="32315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g766"/>
            <p:cNvSpPr/>
            <p:nvPr/>
          </p:nvSpPr>
          <p:spPr>
            <a:xfrm>
              <a:off x="2554428" y="32315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g767"/>
            <p:cNvSpPr/>
            <p:nvPr/>
          </p:nvSpPr>
          <p:spPr>
            <a:xfrm>
              <a:off x="2714522" y="32315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g768"/>
            <p:cNvSpPr/>
            <p:nvPr/>
          </p:nvSpPr>
          <p:spPr>
            <a:xfrm>
              <a:off x="2874615" y="32315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g769"/>
            <p:cNvSpPr/>
            <p:nvPr/>
          </p:nvSpPr>
          <p:spPr>
            <a:xfrm>
              <a:off x="3034708" y="32315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g770"/>
            <p:cNvSpPr/>
            <p:nvPr/>
          </p:nvSpPr>
          <p:spPr>
            <a:xfrm>
              <a:off x="3194802" y="32315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g771"/>
            <p:cNvSpPr/>
            <p:nvPr/>
          </p:nvSpPr>
          <p:spPr>
            <a:xfrm>
              <a:off x="3354895" y="32315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g772"/>
            <p:cNvSpPr/>
            <p:nvPr/>
          </p:nvSpPr>
          <p:spPr>
            <a:xfrm>
              <a:off x="3675082" y="32315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g773"/>
            <p:cNvSpPr/>
            <p:nvPr/>
          </p:nvSpPr>
          <p:spPr>
            <a:xfrm>
              <a:off x="3835176" y="32315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g774"/>
            <p:cNvSpPr/>
            <p:nvPr/>
          </p:nvSpPr>
          <p:spPr>
            <a:xfrm>
              <a:off x="3995269" y="32314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g775"/>
            <p:cNvSpPr/>
            <p:nvPr/>
          </p:nvSpPr>
          <p:spPr>
            <a:xfrm>
              <a:off x="4315456" y="323148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g776"/>
            <p:cNvSpPr/>
            <p:nvPr/>
          </p:nvSpPr>
          <p:spPr>
            <a:xfrm>
              <a:off x="4475550" y="32314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g777"/>
            <p:cNvSpPr/>
            <p:nvPr/>
          </p:nvSpPr>
          <p:spPr>
            <a:xfrm>
              <a:off x="4635643" y="32314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g778"/>
            <p:cNvSpPr/>
            <p:nvPr/>
          </p:nvSpPr>
          <p:spPr>
            <a:xfrm>
              <a:off x="4795737" y="32314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g779"/>
            <p:cNvSpPr/>
            <p:nvPr/>
          </p:nvSpPr>
          <p:spPr>
            <a:xfrm>
              <a:off x="5756299" y="32314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g780"/>
            <p:cNvSpPr/>
            <p:nvPr/>
          </p:nvSpPr>
          <p:spPr>
            <a:xfrm>
              <a:off x="6236580" y="32314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3" y="148823"/>
                  </a:moveTo>
                  <a:lnTo>
                    <a:pt x="0" y="4"/>
                  </a:lnTo>
                  <a:lnTo>
                    <a:pt x="160093" y="0"/>
                  </a:lnTo>
                  <a:lnTo>
                    <a:pt x="160097" y="148819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g781"/>
            <p:cNvSpPr/>
            <p:nvPr/>
          </p:nvSpPr>
          <p:spPr>
            <a:xfrm>
              <a:off x="953499" y="33803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g782"/>
            <p:cNvSpPr/>
            <p:nvPr/>
          </p:nvSpPr>
          <p:spPr>
            <a:xfrm>
              <a:off x="1113592" y="338038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g783"/>
            <p:cNvSpPr/>
            <p:nvPr/>
          </p:nvSpPr>
          <p:spPr>
            <a:xfrm>
              <a:off x="1273685" y="33803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g784"/>
            <p:cNvSpPr/>
            <p:nvPr/>
          </p:nvSpPr>
          <p:spPr>
            <a:xfrm>
              <a:off x="1433778" y="33803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g785"/>
            <p:cNvSpPr/>
            <p:nvPr/>
          </p:nvSpPr>
          <p:spPr>
            <a:xfrm>
              <a:off x="1753965" y="33803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g786"/>
            <p:cNvSpPr/>
            <p:nvPr/>
          </p:nvSpPr>
          <p:spPr>
            <a:xfrm>
              <a:off x="1914059" y="33803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g787"/>
            <p:cNvSpPr/>
            <p:nvPr/>
          </p:nvSpPr>
          <p:spPr>
            <a:xfrm>
              <a:off x="2074152" y="33803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g788"/>
            <p:cNvSpPr/>
            <p:nvPr/>
          </p:nvSpPr>
          <p:spPr>
            <a:xfrm>
              <a:off x="2234245" y="33803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g789"/>
            <p:cNvSpPr/>
            <p:nvPr/>
          </p:nvSpPr>
          <p:spPr>
            <a:xfrm>
              <a:off x="2394339" y="33803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g790"/>
            <p:cNvSpPr/>
            <p:nvPr/>
          </p:nvSpPr>
          <p:spPr>
            <a:xfrm>
              <a:off x="2714525" y="33803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g791"/>
            <p:cNvSpPr/>
            <p:nvPr/>
          </p:nvSpPr>
          <p:spPr>
            <a:xfrm>
              <a:off x="3034712" y="338034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g792"/>
            <p:cNvSpPr/>
            <p:nvPr/>
          </p:nvSpPr>
          <p:spPr>
            <a:xfrm>
              <a:off x="3194806" y="338033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g793"/>
            <p:cNvSpPr/>
            <p:nvPr/>
          </p:nvSpPr>
          <p:spPr>
            <a:xfrm>
              <a:off x="3354899" y="33803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g794"/>
            <p:cNvSpPr/>
            <p:nvPr/>
          </p:nvSpPr>
          <p:spPr>
            <a:xfrm>
              <a:off x="3514993" y="33803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g795"/>
            <p:cNvSpPr/>
            <p:nvPr/>
          </p:nvSpPr>
          <p:spPr>
            <a:xfrm>
              <a:off x="3675086" y="33803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g796"/>
            <p:cNvSpPr/>
            <p:nvPr/>
          </p:nvSpPr>
          <p:spPr>
            <a:xfrm>
              <a:off x="3835180" y="33803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g797"/>
            <p:cNvSpPr/>
            <p:nvPr/>
          </p:nvSpPr>
          <p:spPr>
            <a:xfrm>
              <a:off x="3995273" y="33803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g798"/>
            <p:cNvSpPr/>
            <p:nvPr/>
          </p:nvSpPr>
          <p:spPr>
            <a:xfrm>
              <a:off x="4155367" y="33803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g799"/>
            <p:cNvSpPr/>
            <p:nvPr/>
          </p:nvSpPr>
          <p:spPr>
            <a:xfrm>
              <a:off x="4315460" y="33803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g800"/>
            <p:cNvSpPr/>
            <p:nvPr/>
          </p:nvSpPr>
          <p:spPr>
            <a:xfrm>
              <a:off x="4475554" y="33803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g801"/>
            <p:cNvSpPr/>
            <p:nvPr/>
          </p:nvSpPr>
          <p:spPr>
            <a:xfrm>
              <a:off x="4635647" y="33802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g802"/>
            <p:cNvSpPr/>
            <p:nvPr/>
          </p:nvSpPr>
          <p:spPr>
            <a:xfrm>
              <a:off x="4795741" y="33802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g803"/>
            <p:cNvSpPr/>
            <p:nvPr/>
          </p:nvSpPr>
          <p:spPr>
            <a:xfrm>
              <a:off x="4955834" y="33802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g804"/>
            <p:cNvSpPr/>
            <p:nvPr/>
          </p:nvSpPr>
          <p:spPr>
            <a:xfrm>
              <a:off x="5436115" y="33802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g805"/>
            <p:cNvSpPr/>
            <p:nvPr/>
          </p:nvSpPr>
          <p:spPr>
            <a:xfrm>
              <a:off x="5596209" y="33802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g806"/>
            <p:cNvSpPr/>
            <p:nvPr/>
          </p:nvSpPr>
          <p:spPr>
            <a:xfrm>
              <a:off x="5756302" y="33802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g807"/>
            <p:cNvSpPr/>
            <p:nvPr/>
          </p:nvSpPr>
          <p:spPr>
            <a:xfrm>
              <a:off x="1113596" y="35292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g808"/>
            <p:cNvSpPr/>
            <p:nvPr/>
          </p:nvSpPr>
          <p:spPr>
            <a:xfrm>
              <a:off x="1593876" y="35291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g809"/>
            <p:cNvSpPr/>
            <p:nvPr/>
          </p:nvSpPr>
          <p:spPr>
            <a:xfrm>
              <a:off x="1753969" y="35291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g810"/>
            <p:cNvSpPr/>
            <p:nvPr/>
          </p:nvSpPr>
          <p:spPr>
            <a:xfrm>
              <a:off x="2074156" y="35291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g811"/>
            <p:cNvSpPr/>
            <p:nvPr/>
          </p:nvSpPr>
          <p:spPr>
            <a:xfrm>
              <a:off x="2234249" y="35291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g812"/>
            <p:cNvSpPr/>
            <p:nvPr/>
          </p:nvSpPr>
          <p:spPr>
            <a:xfrm>
              <a:off x="2394342" y="35291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g813"/>
            <p:cNvSpPr/>
            <p:nvPr/>
          </p:nvSpPr>
          <p:spPr>
            <a:xfrm>
              <a:off x="2554436" y="352917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g814"/>
            <p:cNvSpPr/>
            <p:nvPr/>
          </p:nvSpPr>
          <p:spPr>
            <a:xfrm>
              <a:off x="2714529" y="352916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g815"/>
            <p:cNvSpPr/>
            <p:nvPr/>
          </p:nvSpPr>
          <p:spPr>
            <a:xfrm>
              <a:off x="2874623" y="35291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g816"/>
            <p:cNvSpPr/>
            <p:nvPr/>
          </p:nvSpPr>
          <p:spPr>
            <a:xfrm>
              <a:off x="3034716" y="35291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g817"/>
            <p:cNvSpPr/>
            <p:nvPr/>
          </p:nvSpPr>
          <p:spPr>
            <a:xfrm>
              <a:off x="3194809" y="352915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g818"/>
            <p:cNvSpPr/>
            <p:nvPr/>
          </p:nvSpPr>
          <p:spPr>
            <a:xfrm>
              <a:off x="3354903" y="35291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g819"/>
            <p:cNvSpPr/>
            <p:nvPr/>
          </p:nvSpPr>
          <p:spPr>
            <a:xfrm>
              <a:off x="3675090" y="35291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g820"/>
            <p:cNvSpPr/>
            <p:nvPr/>
          </p:nvSpPr>
          <p:spPr>
            <a:xfrm>
              <a:off x="3835183" y="35291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g821"/>
            <p:cNvSpPr/>
            <p:nvPr/>
          </p:nvSpPr>
          <p:spPr>
            <a:xfrm>
              <a:off x="3995277" y="35291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g822"/>
            <p:cNvSpPr/>
            <p:nvPr/>
          </p:nvSpPr>
          <p:spPr>
            <a:xfrm>
              <a:off x="4155370" y="35291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g823"/>
            <p:cNvSpPr/>
            <p:nvPr/>
          </p:nvSpPr>
          <p:spPr>
            <a:xfrm>
              <a:off x="4315464" y="35291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g824"/>
            <p:cNvSpPr/>
            <p:nvPr/>
          </p:nvSpPr>
          <p:spPr>
            <a:xfrm>
              <a:off x="4475558" y="35291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g825"/>
            <p:cNvSpPr/>
            <p:nvPr/>
          </p:nvSpPr>
          <p:spPr>
            <a:xfrm>
              <a:off x="4635651" y="35291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g826"/>
            <p:cNvSpPr/>
            <p:nvPr/>
          </p:nvSpPr>
          <p:spPr>
            <a:xfrm>
              <a:off x="4795745" y="35291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g827"/>
            <p:cNvSpPr/>
            <p:nvPr/>
          </p:nvSpPr>
          <p:spPr>
            <a:xfrm>
              <a:off x="4955838" y="35291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g828"/>
            <p:cNvSpPr/>
            <p:nvPr/>
          </p:nvSpPr>
          <p:spPr>
            <a:xfrm>
              <a:off x="5115932" y="35291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g829"/>
            <p:cNvSpPr/>
            <p:nvPr/>
          </p:nvSpPr>
          <p:spPr>
            <a:xfrm>
              <a:off x="5276025" y="35291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g830"/>
            <p:cNvSpPr/>
            <p:nvPr/>
          </p:nvSpPr>
          <p:spPr>
            <a:xfrm>
              <a:off x="5436119" y="35290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g831"/>
            <p:cNvSpPr/>
            <p:nvPr/>
          </p:nvSpPr>
          <p:spPr>
            <a:xfrm>
              <a:off x="5596213" y="35290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g832"/>
            <p:cNvSpPr/>
            <p:nvPr/>
          </p:nvSpPr>
          <p:spPr>
            <a:xfrm>
              <a:off x="5756306" y="35290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g833"/>
            <p:cNvSpPr/>
            <p:nvPr/>
          </p:nvSpPr>
          <p:spPr>
            <a:xfrm>
              <a:off x="6076494" y="35290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g834"/>
            <p:cNvSpPr/>
            <p:nvPr/>
          </p:nvSpPr>
          <p:spPr>
            <a:xfrm>
              <a:off x="6236587" y="35290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g835"/>
            <p:cNvSpPr/>
            <p:nvPr/>
          </p:nvSpPr>
          <p:spPr>
            <a:xfrm>
              <a:off x="1273693" y="36780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g836"/>
            <p:cNvSpPr/>
            <p:nvPr/>
          </p:nvSpPr>
          <p:spPr>
            <a:xfrm>
              <a:off x="1593879" y="36780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g837"/>
            <p:cNvSpPr/>
            <p:nvPr/>
          </p:nvSpPr>
          <p:spPr>
            <a:xfrm>
              <a:off x="1753973" y="36780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g838"/>
            <p:cNvSpPr/>
            <p:nvPr/>
          </p:nvSpPr>
          <p:spPr>
            <a:xfrm>
              <a:off x="1914066" y="367800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g839"/>
            <p:cNvSpPr/>
            <p:nvPr/>
          </p:nvSpPr>
          <p:spPr>
            <a:xfrm>
              <a:off x="2074159" y="367800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g840"/>
            <p:cNvSpPr/>
            <p:nvPr/>
          </p:nvSpPr>
          <p:spPr>
            <a:xfrm>
              <a:off x="2234253" y="367800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g841"/>
            <p:cNvSpPr/>
            <p:nvPr/>
          </p:nvSpPr>
          <p:spPr>
            <a:xfrm>
              <a:off x="2394346" y="367799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g842"/>
            <p:cNvSpPr/>
            <p:nvPr/>
          </p:nvSpPr>
          <p:spPr>
            <a:xfrm>
              <a:off x="2554440" y="367799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g843"/>
            <p:cNvSpPr/>
            <p:nvPr/>
          </p:nvSpPr>
          <p:spPr>
            <a:xfrm>
              <a:off x="2874627" y="367798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g844"/>
            <p:cNvSpPr/>
            <p:nvPr/>
          </p:nvSpPr>
          <p:spPr>
            <a:xfrm>
              <a:off x="3034720" y="36779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g845"/>
            <p:cNvSpPr/>
            <p:nvPr/>
          </p:nvSpPr>
          <p:spPr>
            <a:xfrm>
              <a:off x="3194813" y="36779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g846"/>
            <p:cNvSpPr/>
            <p:nvPr/>
          </p:nvSpPr>
          <p:spPr>
            <a:xfrm>
              <a:off x="3675094" y="36779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g847"/>
            <p:cNvSpPr/>
            <p:nvPr/>
          </p:nvSpPr>
          <p:spPr>
            <a:xfrm>
              <a:off x="3835187" y="36779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g848"/>
            <p:cNvSpPr/>
            <p:nvPr/>
          </p:nvSpPr>
          <p:spPr>
            <a:xfrm>
              <a:off x="3995281" y="36779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g849"/>
            <p:cNvSpPr/>
            <p:nvPr/>
          </p:nvSpPr>
          <p:spPr>
            <a:xfrm>
              <a:off x="4155374" y="36779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g850"/>
            <p:cNvSpPr/>
            <p:nvPr/>
          </p:nvSpPr>
          <p:spPr>
            <a:xfrm>
              <a:off x="4315468" y="36779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g851"/>
            <p:cNvSpPr/>
            <p:nvPr/>
          </p:nvSpPr>
          <p:spPr>
            <a:xfrm>
              <a:off x="4475561" y="36779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g852"/>
            <p:cNvSpPr/>
            <p:nvPr/>
          </p:nvSpPr>
          <p:spPr>
            <a:xfrm>
              <a:off x="4635655" y="36779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g853"/>
            <p:cNvSpPr/>
            <p:nvPr/>
          </p:nvSpPr>
          <p:spPr>
            <a:xfrm>
              <a:off x="4795748" y="36779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g854"/>
            <p:cNvSpPr/>
            <p:nvPr/>
          </p:nvSpPr>
          <p:spPr>
            <a:xfrm>
              <a:off x="4955842" y="36779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g855"/>
            <p:cNvSpPr/>
            <p:nvPr/>
          </p:nvSpPr>
          <p:spPr>
            <a:xfrm>
              <a:off x="5115936" y="36779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g856"/>
            <p:cNvSpPr/>
            <p:nvPr/>
          </p:nvSpPr>
          <p:spPr>
            <a:xfrm>
              <a:off x="5276029" y="36779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g857"/>
            <p:cNvSpPr/>
            <p:nvPr/>
          </p:nvSpPr>
          <p:spPr>
            <a:xfrm>
              <a:off x="5436123" y="36779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g858"/>
            <p:cNvSpPr/>
            <p:nvPr/>
          </p:nvSpPr>
          <p:spPr>
            <a:xfrm>
              <a:off x="5596216" y="36779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g859"/>
            <p:cNvSpPr/>
            <p:nvPr/>
          </p:nvSpPr>
          <p:spPr>
            <a:xfrm>
              <a:off x="5756310" y="36779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g860"/>
            <p:cNvSpPr/>
            <p:nvPr/>
          </p:nvSpPr>
          <p:spPr>
            <a:xfrm>
              <a:off x="6236591" y="36778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g861"/>
            <p:cNvSpPr/>
            <p:nvPr/>
          </p:nvSpPr>
          <p:spPr>
            <a:xfrm>
              <a:off x="6396685" y="36778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g862"/>
            <p:cNvSpPr/>
            <p:nvPr/>
          </p:nvSpPr>
          <p:spPr>
            <a:xfrm>
              <a:off x="6556778" y="36778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g863"/>
            <p:cNvSpPr/>
            <p:nvPr/>
          </p:nvSpPr>
          <p:spPr>
            <a:xfrm>
              <a:off x="6716872" y="36778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g864"/>
            <p:cNvSpPr/>
            <p:nvPr/>
          </p:nvSpPr>
          <p:spPr>
            <a:xfrm>
              <a:off x="1753977" y="382683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g865"/>
            <p:cNvSpPr/>
            <p:nvPr/>
          </p:nvSpPr>
          <p:spPr>
            <a:xfrm>
              <a:off x="1914070" y="382682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g866"/>
            <p:cNvSpPr/>
            <p:nvPr/>
          </p:nvSpPr>
          <p:spPr>
            <a:xfrm>
              <a:off x="2074163" y="382682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g867"/>
            <p:cNvSpPr/>
            <p:nvPr/>
          </p:nvSpPr>
          <p:spPr>
            <a:xfrm>
              <a:off x="2234257" y="382682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g868"/>
            <p:cNvSpPr/>
            <p:nvPr/>
          </p:nvSpPr>
          <p:spPr>
            <a:xfrm>
              <a:off x="2394350" y="382681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g869"/>
            <p:cNvSpPr/>
            <p:nvPr/>
          </p:nvSpPr>
          <p:spPr>
            <a:xfrm>
              <a:off x="2554443" y="382681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g870"/>
            <p:cNvSpPr/>
            <p:nvPr/>
          </p:nvSpPr>
          <p:spPr>
            <a:xfrm>
              <a:off x="2714537" y="38268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g871"/>
            <p:cNvSpPr/>
            <p:nvPr/>
          </p:nvSpPr>
          <p:spPr>
            <a:xfrm>
              <a:off x="2874630" y="38268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g872"/>
            <p:cNvSpPr/>
            <p:nvPr/>
          </p:nvSpPr>
          <p:spPr>
            <a:xfrm>
              <a:off x="3034724" y="38267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g873"/>
            <p:cNvSpPr/>
            <p:nvPr/>
          </p:nvSpPr>
          <p:spPr>
            <a:xfrm>
              <a:off x="3354911" y="38267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g874"/>
            <p:cNvSpPr/>
            <p:nvPr/>
          </p:nvSpPr>
          <p:spPr>
            <a:xfrm>
              <a:off x="3515004" y="38267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g875"/>
            <p:cNvSpPr/>
            <p:nvPr/>
          </p:nvSpPr>
          <p:spPr>
            <a:xfrm>
              <a:off x="3675097" y="38267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g876"/>
            <p:cNvSpPr/>
            <p:nvPr/>
          </p:nvSpPr>
          <p:spPr>
            <a:xfrm>
              <a:off x="3835191" y="38267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g877"/>
            <p:cNvSpPr/>
            <p:nvPr/>
          </p:nvSpPr>
          <p:spPr>
            <a:xfrm>
              <a:off x="3995285" y="38267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g878"/>
            <p:cNvSpPr/>
            <p:nvPr/>
          </p:nvSpPr>
          <p:spPr>
            <a:xfrm>
              <a:off x="4155378" y="38267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g879"/>
            <p:cNvSpPr/>
            <p:nvPr/>
          </p:nvSpPr>
          <p:spPr>
            <a:xfrm>
              <a:off x="4315471" y="38267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g880"/>
            <p:cNvSpPr/>
            <p:nvPr/>
          </p:nvSpPr>
          <p:spPr>
            <a:xfrm>
              <a:off x="4475565" y="38267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g881"/>
            <p:cNvSpPr/>
            <p:nvPr/>
          </p:nvSpPr>
          <p:spPr>
            <a:xfrm>
              <a:off x="4635659" y="38267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g882"/>
            <p:cNvSpPr/>
            <p:nvPr/>
          </p:nvSpPr>
          <p:spPr>
            <a:xfrm>
              <a:off x="4795752" y="38267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g883"/>
            <p:cNvSpPr/>
            <p:nvPr/>
          </p:nvSpPr>
          <p:spPr>
            <a:xfrm>
              <a:off x="4955846" y="38267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g884"/>
            <p:cNvSpPr/>
            <p:nvPr/>
          </p:nvSpPr>
          <p:spPr>
            <a:xfrm>
              <a:off x="5115939" y="38267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g885"/>
            <p:cNvSpPr/>
            <p:nvPr/>
          </p:nvSpPr>
          <p:spPr>
            <a:xfrm>
              <a:off x="5436126" y="38267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g886"/>
            <p:cNvSpPr/>
            <p:nvPr/>
          </p:nvSpPr>
          <p:spPr>
            <a:xfrm>
              <a:off x="5596220" y="38267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g887"/>
            <p:cNvSpPr/>
            <p:nvPr/>
          </p:nvSpPr>
          <p:spPr>
            <a:xfrm>
              <a:off x="5756314" y="38267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g888"/>
            <p:cNvSpPr/>
            <p:nvPr/>
          </p:nvSpPr>
          <p:spPr>
            <a:xfrm>
              <a:off x="6236595" y="38267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g889"/>
            <p:cNvSpPr/>
            <p:nvPr/>
          </p:nvSpPr>
          <p:spPr>
            <a:xfrm>
              <a:off x="6716876" y="38267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g890"/>
            <p:cNvSpPr/>
            <p:nvPr/>
          </p:nvSpPr>
          <p:spPr>
            <a:xfrm>
              <a:off x="6876970" y="38267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g891"/>
            <p:cNvSpPr/>
            <p:nvPr/>
          </p:nvSpPr>
          <p:spPr>
            <a:xfrm>
              <a:off x="7037063" y="38266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g892"/>
            <p:cNvSpPr/>
            <p:nvPr/>
          </p:nvSpPr>
          <p:spPr>
            <a:xfrm>
              <a:off x="1273700" y="397566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g893"/>
            <p:cNvSpPr/>
            <p:nvPr/>
          </p:nvSpPr>
          <p:spPr>
            <a:xfrm>
              <a:off x="1433794" y="397566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g894"/>
            <p:cNvSpPr/>
            <p:nvPr/>
          </p:nvSpPr>
          <p:spPr>
            <a:xfrm>
              <a:off x="1753980" y="397565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g895"/>
            <p:cNvSpPr/>
            <p:nvPr/>
          </p:nvSpPr>
          <p:spPr>
            <a:xfrm>
              <a:off x="1914074" y="397564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g896"/>
            <p:cNvSpPr/>
            <p:nvPr/>
          </p:nvSpPr>
          <p:spPr>
            <a:xfrm>
              <a:off x="2074167" y="397564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g897"/>
            <p:cNvSpPr/>
            <p:nvPr/>
          </p:nvSpPr>
          <p:spPr>
            <a:xfrm>
              <a:off x="2234260" y="39756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g898"/>
            <p:cNvSpPr/>
            <p:nvPr/>
          </p:nvSpPr>
          <p:spPr>
            <a:xfrm>
              <a:off x="2394354" y="39756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g899"/>
            <p:cNvSpPr/>
            <p:nvPr/>
          </p:nvSpPr>
          <p:spPr>
            <a:xfrm>
              <a:off x="2554447" y="39756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g900"/>
            <p:cNvSpPr/>
            <p:nvPr/>
          </p:nvSpPr>
          <p:spPr>
            <a:xfrm>
              <a:off x="2714541" y="39756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g901"/>
            <p:cNvSpPr/>
            <p:nvPr/>
          </p:nvSpPr>
          <p:spPr>
            <a:xfrm>
              <a:off x="2874634" y="39756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g902"/>
            <p:cNvSpPr/>
            <p:nvPr/>
          </p:nvSpPr>
          <p:spPr>
            <a:xfrm>
              <a:off x="3034727" y="39756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g903"/>
            <p:cNvSpPr/>
            <p:nvPr/>
          </p:nvSpPr>
          <p:spPr>
            <a:xfrm>
              <a:off x="3354914" y="39756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g904"/>
            <p:cNvSpPr/>
            <p:nvPr/>
          </p:nvSpPr>
          <p:spPr>
            <a:xfrm>
              <a:off x="3515008" y="39756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g905"/>
            <p:cNvSpPr/>
            <p:nvPr/>
          </p:nvSpPr>
          <p:spPr>
            <a:xfrm>
              <a:off x="3675101" y="39756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g906"/>
            <p:cNvSpPr/>
            <p:nvPr/>
          </p:nvSpPr>
          <p:spPr>
            <a:xfrm>
              <a:off x="4155382" y="3975591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g907"/>
            <p:cNvSpPr/>
            <p:nvPr/>
          </p:nvSpPr>
          <p:spPr>
            <a:xfrm>
              <a:off x="4315475" y="39755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g908"/>
            <p:cNvSpPr/>
            <p:nvPr/>
          </p:nvSpPr>
          <p:spPr>
            <a:xfrm>
              <a:off x="4635662" y="39755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g909"/>
            <p:cNvSpPr/>
            <p:nvPr/>
          </p:nvSpPr>
          <p:spPr>
            <a:xfrm>
              <a:off x="4795756" y="39755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g910"/>
            <p:cNvSpPr/>
            <p:nvPr/>
          </p:nvSpPr>
          <p:spPr>
            <a:xfrm>
              <a:off x="4955850" y="39755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g911"/>
            <p:cNvSpPr/>
            <p:nvPr/>
          </p:nvSpPr>
          <p:spPr>
            <a:xfrm>
              <a:off x="5436130" y="39755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g912"/>
            <p:cNvSpPr/>
            <p:nvPr/>
          </p:nvSpPr>
          <p:spPr>
            <a:xfrm>
              <a:off x="5596224" y="39755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g913"/>
            <p:cNvSpPr/>
            <p:nvPr/>
          </p:nvSpPr>
          <p:spPr>
            <a:xfrm>
              <a:off x="5756318" y="39755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g914"/>
            <p:cNvSpPr/>
            <p:nvPr/>
          </p:nvSpPr>
          <p:spPr>
            <a:xfrm>
              <a:off x="5916411" y="39755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g915"/>
            <p:cNvSpPr/>
            <p:nvPr/>
          </p:nvSpPr>
          <p:spPr>
            <a:xfrm>
              <a:off x="6076505" y="39755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g916"/>
            <p:cNvSpPr/>
            <p:nvPr/>
          </p:nvSpPr>
          <p:spPr>
            <a:xfrm>
              <a:off x="6396692" y="39755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g917"/>
            <p:cNvSpPr/>
            <p:nvPr/>
          </p:nvSpPr>
          <p:spPr>
            <a:xfrm>
              <a:off x="6556786" y="39755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g918"/>
            <p:cNvSpPr/>
            <p:nvPr/>
          </p:nvSpPr>
          <p:spPr>
            <a:xfrm>
              <a:off x="6716880" y="39755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g919"/>
            <p:cNvSpPr/>
            <p:nvPr/>
          </p:nvSpPr>
          <p:spPr>
            <a:xfrm>
              <a:off x="6876973" y="39755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g920"/>
            <p:cNvSpPr/>
            <p:nvPr/>
          </p:nvSpPr>
          <p:spPr>
            <a:xfrm>
              <a:off x="1433797" y="412448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g921"/>
            <p:cNvSpPr/>
            <p:nvPr/>
          </p:nvSpPr>
          <p:spPr>
            <a:xfrm>
              <a:off x="1593891" y="412447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g922"/>
            <p:cNvSpPr/>
            <p:nvPr/>
          </p:nvSpPr>
          <p:spPr>
            <a:xfrm>
              <a:off x="1753984" y="41244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g923"/>
            <p:cNvSpPr/>
            <p:nvPr/>
          </p:nvSpPr>
          <p:spPr>
            <a:xfrm>
              <a:off x="1914077" y="41244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g924"/>
            <p:cNvSpPr/>
            <p:nvPr/>
          </p:nvSpPr>
          <p:spPr>
            <a:xfrm>
              <a:off x="2074171" y="41244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g925"/>
            <p:cNvSpPr/>
            <p:nvPr/>
          </p:nvSpPr>
          <p:spPr>
            <a:xfrm>
              <a:off x="2234264" y="41244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g926"/>
            <p:cNvSpPr/>
            <p:nvPr/>
          </p:nvSpPr>
          <p:spPr>
            <a:xfrm>
              <a:off x="2394358" y="41244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g927"/>
            <p:cNvSpPr/>
            <p:nvPr/>
          </p:nvSpPr>
          <p:spPr>
            <a:xfrm>
              <a:off x="2554451" y="41244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g928"/>
            <p:cNvSpPr/>
            <p:nvPr/>
          </p:nvSpPr>
          <p:spPr>
            <a:xfrm>
              <a:off x="2714544" y="412444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g929"/>
            <p:cNvSpPr/>
            <p:nvPr/>
          </p:nvSpPr>
          <p:spPr>
            <a:xfrm>
              <a:off x="2874638" y="41244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g930"/>
            <p:cNvSpPr/>
            <p:nvPr/>
          </p:nvSpPr>
          <p:spPr>
            <a:xfrm>
              <a:off x="3034731" y="412443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g931"/>
            <p:cNvSpPr/>
            <p:nvPr/>
          </p:nvSpPr>
          <p:spPr>
            <a:xfrm>
              <a:off x="3194825" y="412443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g932"/>
            <p:cNvSpPr/>
            <p:nvPr/>
          </p:nvSpPr>
          <p:spPr>
            <a:xfrm>
              <a:off x="3354918" y="412443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g933"/>
            <p:cNvSpPr/>
            <p:nvPr/>
          </p:nvSpPr>
          <p:spPr>
            <a:xfrm>
              <a:off x="3515012" y="41244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g934"/>
            <p:cNvSpPr/>
            <p:nvPr/>
          </p:nvSpPr>
          <p:spPr>
            <a:xfrm>
              <a:off x="3995292" y="41244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g935"/>
            <p:cNvSpPr/>
            <p:nvPr/>
          </p:nvSpPr>
          <p:spPr>
            <a:xfrm>
              <a:off x="4155386" y="41244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g936"/>
            <p:cNvSpPr/>
            <p:nvPr/>
          </p:nvSpPr>
          <p:spPr>
            <a:xfrm>
              <a:off x="4315479" y="41244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g937"/>
            <p:cNvSpPr/>
            <p:nvPr/>
          </p:nvSpPr>
          <p:spPr>
            <a:xfrm>
              <a:off x="4475573" y="41244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g938"/>
            <p:cNvSpPr/>
            <p:nvPr/>
          </p:nvSpPr>
          <p:spPr>
            <a:xfrm>
              <a:off x="4635666" y="41243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g939"/>
            <p:cNvSpPr/>
            <p:nvPr/>
          </p:nvSpPr>
          <p:spPr>
            <a:xfrm>
              <a:off x="4795760" y="41243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g940"/>
            <p:cNvSpPr/>
            <p:nvPr/>
          </p:nvSpPr>
          <p:spPr>
            <a:xfrm>
              <a:off x="5115947" y="41243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g941"/>
            <p:cNvSpPr/>
            <p:nvPr/>
          </p:nvSpPr>
          <p:spPr>
            <a:xfrm>
              <a:off x="5276040" y="41243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g942"/>
            <p:cNvSpPr/>
            <p:nvPr/>
          </p:nvSpPr>
          <p:spPr>
            <a:xfrm>
              <a:off x="5436134" y="41243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g943"/>
            <p:cNvSpPr/>
            <p:nvPr/>
          </p:nvSpPr>
          <p:spPr>
            <a:xfrm>
              <a:off x="5596228" y="41243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g944"/>
            <p:cNvSpPr/>
            <p:nvPr/>
          </p:nvSpPr>
          <p:spPr>
            <a:xfrm>
              <a:off x="5756321" y="41243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g945"/>
            <p:cNvSpPr/>
            <p:nvPr/>
          </p:nvSpPr>
          <p:spPr>
            <a:xfrm>
              <a:off x="5916415" y="41243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g946"/>
            <p:cNvSpPr/>
            <p:nvPr/>
          </p:nvSpPr>
          <p:spPr>
            <a:xfrm>
              <a:off x="6076509" y="41243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g947"/>
            <p:cNvSpPr/>
            <p:nvPr/>
          </p:nvSpPr>
          <p:spPr>
            <a:xfrm>
              <a:off x="6396696" y="41243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g948"/>
            <p:cNvSpPr/>
            <p:nvPr/>
          </p:nvSpPr>
          <p:spPr>
            <a:xfrm>
              <a:off x="6556790" y="41243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g949"/>
            <p:cNvSpPr/>
            <p:nvPr/>
          </p:nvSpPr>
          <p:spPr>
            <a:xfrm>
              <a:off x="6716883" y="41243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g950"/>
            <p:cNvSpPr/>
            <p:nvPr/>
          </p:nvSpPr>
          <p:spPr>
            <a:xfrm>
              <a:off x="7037071" y="41243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g951"/>
            <p:cNvSpPr/>
            <p:nvPr/>
          </p:nvSpPr>
          <p:spPr>
            <a:xfrm>
              <a:off x="7197165" y="41243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g952"/>
            <p:cNvSpPr/>
            <p:nvPr/>
          </p:nvSpPr>
          <p:spPr>
            <a:xfrm>
              <a:off x="1593894" y="42732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g953"/>
            <p:cNvSpPr/>
            <p:nvPr/>
          </p:nvSpPr>
          <p:spPr>
            <a:xfrm>
              <a:off x="1753988" y="42732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g954"/>
            <p:cNvSpPr/>
            <p:nvPr/>
          </p:nvSpPr>
          <p:spPr>
            <a:xfrm>
              <a:off x="1914081" y="42732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g955"/>
            <p:cNvSpPr/>
            <p:nvPr/>
          </p:nvSpPr>
          <p:spPr>
            <a:xfrm>
              <a:off x="2234268" y="42732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g956"/>
            <p:cNvSpPr/>
            <p:nvPr/>
          </p:nvSpPr>
          <p:spPr>
            <a:xfrm>
              <a:off x="2394361" y="42732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g957"/>
            <p:cNvSpPr/>
            <p:nvPr/>
          </p:nvSpPr>
          <p:spPr>
            <a:xfrm>
              <a:off x="2554455" y="42732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g958"/>
            <p:cNvSpPr/>
            <p:nvPr/>
          </p:nvSpPr>
          <p:spPr>
            <a:xfrm>
              <a:off x="2714548" y="427326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g959"/>
            <p:cNvSpPr/>
            <p:nvPr/>
          </p:nvSpPr>
          <p:spPr>
            <a:xfrm>
              <a:off x="2874642" y="427326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g960"/>
            <p:cNvSpPr/>
            <p:nvPr/>
          </p:nvSpPr>
          <p:spPr>
            <a:xfrm>
              <a:off x="3034735" y="427325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g961"/>
            <p:cNvSpPr/>
            <p:nvPr/>
          </p:nvSpPr>
          <p:spPr>
            <a:xfrm>
              <a:off x="3194828" y="427325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g962"/>
            <p:cNvSpPr/>
            <p:nvPr/>
          </p:nvSpPr>
          <p:spPr>
            <a:xfrm>
              <a:off x="3354922" y="42732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g963"/>
            <p:cNvSpPr/>
            <p:nvPr/>
          </p:nvSpPr>
          <p:spPr>
            <a:xfrm>
              <a:off x="3675109" y="427324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g964"/>
            <p:cNvSpPr/>
            <p:nvPr/>
          </p:nvSpPr>
          <p:spPr>
            <a:xfrm>
              <a:off x="3995296" y="42732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g965"/>
            <p:cNvSpPr/>
            <p:nvPr/>
          </p:nvSpPr>
          <p:spPr>
            <a:xfrm>
              <a:off x="4155389" y="42732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g966"/>
            <p:cNvSpPr/>
            <p:nvPr/>
          </p:nvSpPr>
          <p:spPr>
            <a:xfrm>
              <a:off x="4315483" y="42732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g967"/>
            <p:cNvSpPr/>
            <p:nvPr/>
          </p:nvSpPr>
          <p:spPr>
            <a:xfrm>
              <a:off x="4475576" y="42732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g968"/>
            <p:cNvSpPr/>
            <p:nvPr/>
          </p:nvSpPr>
          <p:spPr>
            <a:xfrm>
              <a:off x="4795763" y="42732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g969"/>
            <p:cNvSpPr/>
            <p:nvPr/>
          </p:nvSpPr>
          <p:spPr>
            <a:xfrm>
              <a:off x="4955857" y="42732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g970"/>
            <p:cNvSpPr/>
            <p:nvPr/>
          </p:nvSpPr>
          <p:spPr>
            <a:xfrm>
              <a:off x="5115951" y="42732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g971"/>
            <p:cNvSpPr/>
            <p:nvPr/>
          </p:nvSpPr>
          <p:spPr>
            <a:xfrm>
              <a:off x="5276044" y="42732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g972"/>
            <p:cNvSpPr/>
            <p:nvPr/>
          </p:nvSpPr>
          <p:spPr>
            <a:xfrm>
              <a:off x="5596231" y="42731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g973"/>
            <p:cNvSpPr/>
            <p:nvPr/>
          </p:nvSpPr>
          <p:spPr>
            <a:xfrm>
              <a:off x="5756325" y="42731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g974"/>
            <p:cNvSpPr/>
            <p:nvPr/>
          </p:nvSpPr>
          <p:spPr>
            <a:xfrm>
              <a:off x="5916419" y="42731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g975"/>
            <p:cNvSpPr/>
            <p:nvPr/>
          </p:nvSpPr>
          <p:spPr>
            <a:xfrm>
              <a:off x="6076512" y="42731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g976"/>
            <p:cNvSpPr/>
            <p:nvPr/>
          </p:nvSpPr>
          <p:spPr>
            <a:xfrm>
              <a:off x="6236606" y="42731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g977"/>
            <p:cNvSpPr/>
            <p:nvPr/>
          </p:nvSpPr>
          <p:spPr>
            <a:xfrm>
              <a:off x="6396700" y="42731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g978"/>
            <p:cNvSpPr/>
            <p:nvPr/>
          </p:nvSpPr>
          <p:spPr>
            <a:xfrm>
              <a:off x="6556793" y="42731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g979"/>
            <p:cNvSpPr/>
            <p:nvPr/>
          </p:nvSpPr>
          <p:spPr>
            <a:xfrm>
              <a:off x="6876981" y="42731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g980"/>
            <p:cNvSpPr/>
            <p:nvPr/>
          </p:nvSpPr>
          <p:spPr>
            <a:xfrm>
              <a:off x="7197168" y="42731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g981"/>
            <p:cNvSpPr/>
            <p:nvPr/>
          </p:nvSpPr>
          <p:spPr>
            <a:xfrm>
              <a:off x="1433805" y="44221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g982"/>
            <p:cNvSpPr/>
            <p:nvPr/>
          </p:nvSpPr>
          <p:spPr>
            <a:xfrm>
              <a:off x="1593898" y="44221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g983"/>
            <p:cNvSpPr/>
            <p:nvPr/>
          </p:nvSpPr>
          <p:spPr>
            <a:xfrm>
              <a:off x="1914085" y="442210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g984"/>
            <p:cNvSpPr/>
            <p:nvPr/>
          </p:nvSpPr>
          <p:spPr>
            <a:xfrm>
              <a:off x="2074178" y="442210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g985"/>
            <p:cNvSpPr/>
            <p:nvPr/>
          </p:nvSpPr>
          <p:spPr>
            <a:xfrm>
              <a:off x="2234272" y="442209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g986"/>
            <p:cNvSpPr/>
            <p:nvPr/>
          </p:nvSpPr>
          <p:spPr>
            <a:xfrm>
              <a:off x="2394365" y="442209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g987"/>
            <p:cNvSpPr/>
            <p:nvPr/>
          </p:nvSpPr>
          <p:spPr>
            <a:xfrm>
              <a:off x="2554458" y="442209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g988"/>
            <p:cNvSpPr/>
            <p:nvPr/>
          </p:nvSpPr>
          <p:spPr>
            <a:xfrm>
              <a:off x="2714552" y="442208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g989"/>
            <p:cNvSpPr/>
            <p:nvPr/>
          </p:nvSpPr>
          <p:spPr>
            <a:xfrm>
              <a:off x="2874645" y="442208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g990"/>
            <p:cNvSpPr/>
            <p:nvPr/>
          </p:nvSpPr>
          <p:spPr>
            <a:xfrm>
              <a:off x="3034739" y="442207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g991"/>
            <p:cNvSpPr/>
            <p:nvPr/>
          </p:nvSpPr>
          <p:spPr>
            <a:xfrm>
              <a:off x="3194832" y="442207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g992"/>
            <p:cNvSpPr/>
            <p:nvPr/>
          </p:nvSpPr>
          <p:spPr>
            <a:xfrm>
              <a:off x="3354925" y="442207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g993"/>
            <p:cNvSpPr/>
            <p:nvPr/>
          </p:nvSpPr>
          <p:spPr>
            <a:xfrm>
              <a:off x="3835206" y="44220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g994"/>
            <p:cNvSpPr/>
            <p:nvPr/>
          </p:nvSpPr>
          <p:spPr>
            <a:xfrm>
              <a:off x="3995299" y="44220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g995"/>
            <p:cNvSpPr/>
            <p:nvPr/>
          </p:nvSpPr>
          <p:spPr>
            <a:xfrm>
              <a:off x="4155393" y="44220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g996"/>
            <p:cNvSpPr/>
            <p:nvPr/>
          </p:nvSpPr>
          <p:spPr>
            <a:xfrm>
              <a:off x="4315486" y="44220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g997"/>
            <p:cNvSpPr/>
            <p:nvPr/>
          </p:nvSpPr>
          <p:spPr>
            <a:xfrm>
              <a:off x="4635674" y="44220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g998"/>
            <p:cNvSpPr/>
            <p:nvPr/>
          </p:nvSpPr>
          <p:spPr>
            <a:xfrm>
              <a:off x="4795767" y="44220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g999"/>
            <p:cNvSpPr/>
            <p:nvPr/>
          </p:nvSpPr>
          <p:spPr>
            <a:xfrm>
              <a:off x="4955861" y="44220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g1000"/>
            <p:cNvSpPr/>
            <p:nvPr/>
          </p:nvSpPr>
          <p:spPr>
            <a:xfrm>
              <a:off x="5436141" y="44220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g1001"/>
            <p:cNvSpPr/>
            <p:nvPr/>
          </p:nvSpPr>
          <p:spPr>
            <a:xfrm>
              <a:off x="5596235" y="44220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g1002"/>
            <p:cNvSpPr/>
            <p:nvPr/>
          </p:nvSpPr>
          <p:spPr>
            <a:xfrm>
              <a:off x="5756329" y="44220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g1003"/>
            <p:cNvSpPr/>
            <p:nvPr/>
          </p:nvSpPr>
          <p:spPr>
            <a:xfrm>
              <a:off x="5916422" y="44220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g1004"/>
            <p:cNvSpPr/>
            <p:nvPr/>
          </p:nvSpPr>
          <p:spPr>
            <a:xfrm>
              <a:off x="6076516" y="4422002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20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g1005"/>
            <p:cNvSpPr/>
            <p:nvPr/>
          </p:nvSpPr>
          <p:spPr>
            <a:xfrm>
              <a:off x="6236610" y="44219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g1006"/>
            <p:cNvSpPr/>
            <p:nvPr/>
          </p:nvSpPr>
          <p:spPr>
            <a:xfrm>
              <a:off x="6396703" y="44219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g1007"/>
            <p:cNvSpPr/>
            <p:nvPr/>
          </p:nvSpPr>
          <p:spPr>
            <a:xfrm>
              <a:off x="6556797" y="44219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g1008"/>
            <p:cNvSpPr/>
            <p:nvPr/>
          </p:nvSpPr>
          <p:spPr>
            <a:xfrm>
              <a:off x="6716891" y="44219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g1009"/>
            <p:cNvSpPr/>
            <p:nvPr/>
          </p:nvSpPr>
          <p:spPr>
            <a:xfrm>
              <a:off x="6876985" y="44219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g1010"/>
            <p:cNvSpPr/>
            <p:nvPr/>
          </p:nvSpPr>
          <p:spPr>
            <a:xfrm>
              <a:off x="1593902" y="457093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g1011"/>
            <p:cNvSpPr/>
            <p:nvPr/>
          </p:nvSpPr>
          <p:spPr>
            <a:xfrm>
              <a:off x="1914089" y="457092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g1012"/>
            <p:cNvSpPr/>
            <p:nvPr/>
          </p:nvSpPr>
          <p:spPr>
            <a:xfrm>
              <a:off x="2074182" y="457092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g1013"/>
            <p:cNvSpPr/>
            <p:nvPr/>
          </p:nvSpPr>
          <p:spPr>
            <a:xfrm>
              <a:off x="2234275" y="457091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g1014"/>
            <p:cNvSpPr/>
            <p:nvPr/>
          </p:nvSpPr>
          <p:spPr>
            <a:xfrm>
              <a:off x="2394369" y="457091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g1015"/>
            <p:cNvSpPr/>
            <p:nvPr/>
          </p:nvSpPr>
          <p:spPr>
            <a:xfrm>
              <a:off x="2554462" y="457091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g1016"/>
            <p:cNvSpPr/>
            <p:nvPr/>
          </p:nvSpPr>
          <p:spPr>
            <a:xfrm>
              <a:off x="2714555" y="45709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g1017"/>
            <p:cNvSpPr/>
            <p:nvPr/>
          </p:nvSpPr>
          <p:spPr>
            <a:xfrm>
              <a:off x="2874649" y="45709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g1018"/>
            <p:cNvSpPr/>
            <p:nvPr/>
          </p:nvSpPr>
          <p:spPr>
            <a:xfrm>
              <a:off x="3034742" y="45708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g1019"/>
            <p:cNvSpPr/>
            <p:nvPr/>
          </p:nvSpPr>
          <p:spPr>
            <a:xfrm>
              <a:off x="3354929" y="45708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g1020"/>
            <p:cNvSpPr/>
            <p:nvPr/>
          </p:nvSpPr>
          <p:spPr>
            <a:xfrm>
              <a:off x="3515023" y="45708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g1021"/>
            <p:cNvSpPr/>
            <p:nvPr/>
          </p:nvSpPr>
          <p:spPr>
            <a:xfrm>
              <a:off x="3675116" y="45708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g1022"/>
            <p:cNvSpPr/>
            <p:nvPr/>
          </p:nvSpPr>
          <p:spPr>
            <a:xfrm>
              <a:off x="3995303" y="45708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g1023"/>
            <p:cNvSpPr/>
            <p:nvPr/>
          </p:nvSpPr>
          <p:spPr>
            <a:xfrm>
              <a:off x="4315490" y="45708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g1024"/>
            <p:cNvSpPr/>
            <p:nvPr/>
          </p:nvSpPr>
          <p:spPr>
            <a:xfrm>
              <a:off x="4475584" y="45708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g1025"/>
            <p:cNvSpPr/>
            <p:nvPr/>
          </p:nvSpPr>
          <p:spPr>
            <a:xfrm>
              <a:off x="4635677" y="45708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g1026"/>
            <p:cNvSpPr/>
            <p:nvPr/>
          </p:nvSpPr>
          <p:spPr>
            <a:xfrm>
              <a:off x="5276052" y="45708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g1027"/>
            <p:cNvSpPr/>
            <p:nvPr/>
          </p:nvSpPr>
          <p:spPr>
            <a:xfrm>
              <a:off x="5436145" y="45708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g1028"/>
            <p:cNvSpPr/>
            <p:nvPr/>
          </p:nvSpPr>
          <p:spPr>
            <a:xfrm>
              <a:off x="5596239" y="45708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g1029"/>
            <p:cNvSpPr/>
            <p:nvPr/>
          </p:nvSpPr>
          <p:spPr>
            <a:xfrm>
              <a:off x="5756332" y="45708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g1030"/>
            <p:cNvSpPr/>
            <p:nvPr/>
          </p:nvSpPr>
          <p:spPr>
            <a:xfrm>
              <a:off x="5916426" y="45708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g1031"/>
            <p:cNvSpPr/>
            <p:nvPr/>
          </p:nvSpPr>
          <p:spPr>
            <a:xfrm>
              <a:off x="6076520" y="45708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g1032"/>
            <p:cNvSpPr/>
            <p:nvPr/>
          </p:nvSpPr>
          <p:spPr>
            <a:xfrm>
              <a:off x="6236613" y="45708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g1033"/>
            <p:cNvSpPr/>
            <p:nvPr/>
          </p:nvSpPr>
          <p:spPr>
            <a:xfrm>
              <a:off x="6556801" y="457080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g1034"/>
            <p:cNvSpPr/>
            <p:nvPr/>
          </p:nvSpPr>
          <p:spPr>
            <a:xfrm>
              <a:off x="1753999" y="471975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g1035"/>
            <p:cNvSpPr/>
            <p:nvPr/>
          </p:nvSpPr>
          <p:spPr>
            <a:xfrm>
              <a:off x="1914092" y="4719747"/>
              <a:ext cx="160096" cy="148824"/>
            </a:xfrm>
            <a:custGeom>
              <a:avLst/>
              <a:gdLst/>
              <a:ahLst/>
              <a:cxnLst/>
              <a:rect l="0" t="0" r="0" b="0"/>
              <a:pathLst>
                <a:path w="160096" h="148824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g1036"/>
            <p:cNvSpPr/>
            <p:nvPr/>
          </p:nvSpPr>
          <p:spPr>
            <a:xfrm>
              <a:off x="2074186" y="4719743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g1037"/>
            <p:cNvSpPr/>
            <p:nvPr/>
          </p:nvSpPr>
          <p:spPr>
            <a:xfrm>
              <a:off x="2394372" y="47197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g1038"/>
            <p:cNvSpPr/>
            <p:nvPr/>
          </p:nvSpPr>
          <p:spPr>
            <a:xfrm>
              <a:off x="2554466" y="4719730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g1039"/>
            <p:cNvSpPr/>
            <p:nvPr/>
          </p:nvSpPr>
          <p:spPr>
            <a:xfrm>
              <a:off x="2714559" y="47197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g1040"/>
            <p:cNvSpPr/>
            <p:nvPr/>
          </p:nvSpPr>
          <p:spPr>
            <a:xfrm>
              <a:off x="2874653" y="47197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g1041"/>
            <p:cNvSpPr/>
            <p:nvPr/>
          </p:nvSpPr>
          <p:spPr>
            <a:xfrm>
              <a:off x="3034746" y="47197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g1042"/>
            <p:cNvSpPr/>
            <p:nvPr/>
          </p:nvSpPr>
          <p:spPr>
            <a:xfrm>
              <a:off x="3194839" y="47197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g1043"/>
            <p:cNvSpPr/>
            <p:nvPr/>
          </p:nvSpPr>
          <p:spPr>
            <a:xfrm>
              <a:off x="3354933" y="47197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g1044"/>
            <p:cNvSpPr/>
            <p:nvPr/>
          </p:nvSpPr>
          <p:spPr>
            <a:xfrm>
              <a:off x="3515026" y="47197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g1045"/>
            <p:cNvSpPr/>
            <p:nvPr/>
          </p:nvSpPr>
          <p:spPr>
            <a:xfrm>
              <a:off x="3675120" y="47197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g1046"/>
            <p:cNvSpPr/>
            <p:nvPr/>
          </p:nvSpPr>
          <p:spPr>
            <a:xfrm>
              <a:off x="3835213" y="471969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g1047"/>
            <p:cNvSpPr/>
            <p:nvPr/>
          </p:nvSpPr>
          <p:spPr>
            <a:xfrm>
              <a:off x="4315494" y="47196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g1048"/>
            <p:cNvSpPr/>
            <p:nvPr/>
          </p:nvSpPr>
          <p:spPr>
            <a:xfrm>
              <a:off x="4475587" y="47196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g1049"/>
            <p:cNvSpPr/>
            <p:nvPr/>
          </p:nvSpPr>
          <p:spPr>
            <a:xfrm>
              <a:off x="4635681" y="47196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g1050"/>
            <p:cNvSpPr/>
            <p:nvPr/>
          </p:nvSpPr>
          <p:spPr>
            <a:xfrm>
              <a:off x="4795774" y="471967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g1051"/>
            <p:cNvSpPr/>
            <p:nvPr/>
          </p:nvSpPr>
          <p:spPr>
            <a:xfrm>
              <a:off x="4955868" y="47196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g1052"/>
            <p:cNvSpPr/>
            <p:nvPr/>
          </p:nvSpPr>
          <p:spPr>
            <a:xfrm>
              <a:off x="5115962" y="47196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g1053"/>
            <p:cNvSpPr/>
            <p:nvPr/>
          </p:nvSpPr>
          <p:spPr>
            <a:xfrm>
              <a:off x="5276055" y="47196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g1054"/>
            <p:cNvSpPr/>
            <p:nvPr/>
          </p:nvSpPr>
          <p:spPr>
            <a:xfrm>
              <a:off x="5436149" y="47196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g1055"/>
            <p:cNvSpPr/>
            <p:nvPr/>
          </p:nvSpPr>
          <p:spPr>
            <a:xfrm>
              <a:off x="5596242" y="47196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g1056"/>
            <p:cNvSpPr/>
            <p:nvPr/>
          </p:nvSpPr>
          <p:spPr>
            <a:xfrm>
              <a:off x="5756336" y="47196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g1057"/>
            <p:cNvSpPr/>
            <p:nvPr/>
          </p:nvSpPr>
          <p:spPr>
            <a:xfrm>
              <a:off x="5916430" y="47196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g1058"/>
            <p:cNvSpPr/>
            <p:nvPr/>
          </p:nvSpPr>
          <p:spPr>
            <a:xfrm>
              <a:off x="6076523" y="47196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g1059"/>
            <p:cNvSpPr/>
            <p:nvPr/>
          </p:nvSpPr>
          <p:spPr>
            <a:xfrm>
              <a:off x="6236617" y="47196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g1060"/>
            <p:cNvSpPr/>
            <p:nvPr/>
          </p:nvSpPr>
          <p:spPr>
            <a:xfrm>
              <a:off x="6396711" y="47196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g1061"/>
            <p:cNvSpPr/>
            <p:nvPr/>
          </p:nvSpPr>
          <p:spPr>
            <a:xfrm>
              <a:off x="6556804" y="47196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g1062"/>
            <p:cNvSpPr/>
            <p:nvPr/>
          </p:nvSpPr>
          <p:spPr>
            <a:xfrm>
              <a:off x="2394376" y="486855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g1063"/>
            <p:cNvSpPr/>
            <p:nvPr/>
          </p:nvSpPr>
          <p:spPr>
            <a:xfrm>
              <a:off x="2714563" y="48685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g1064"/>
            <p:cNvSpPr/>
            <p:nvPr/>
          </p:nvSpPr>
          <p:spPr>
            <a:xfrm>
              <a:off x="2874656" y="4868542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g1065"/>
            <p:cNvSpPr/>
            <p:nvPr/>
          </p:nvSpPr>
          <p:spPr>
            <a:xfrm>
              <a:off x="3034750" y="48685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g1066"/>
            <p:cNvSpPr/>
            <p:nvPr/>
          </p:nvSpPr>
          <p:spPr>
            <a:xfrm>
              <a:off x="3194843" y="48685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g1067"/>
            <p:cNvSpPr/>
            <p:nvPr/>
          </p:nvSpPr>
          <p:spPr>
            <a:xfrm>
              <a:off x="3354936" y="48685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g1068"/>
            <p:cNvSpPr/>
            <p:nvPr/>
          </p:nvSpPr>
          <p:spPr>
            <a:xfrm>
              <a:off x="3515030" y="48685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g1069"/>
            <p:cNvSpPr/>
            <p:nvPr/>
          </p:nvSpPr>
          <p:spPr>
            <a:xfrm>
              <a:off x="3675123" y="486852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g1070"/>
            <p:cNvSpPr/>
            <p:nvPr/>
          </p:nvSpPr>
          <p:spPr>
            <a:xfrm>
              <a:off x="3835217" y="486851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g1071"/>
            <p:cNvSpPr/>
            <p:nvPr/>
          </p:nvSpPr>
          <p:spPr>
            <a:xfrm>
              <a:off x="3995310" y="48685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g1072"/>
            <p:cNvSpPr/>
            <p:nvPr/>
          </p:nvSpPr>
          <p:spPr>
            <a:xfrm>
              <a:off x="4475591" y="48685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g1073"/>
            <p:cNvSpPr/>
            <p:nvPr/>
          </p:nvSpPr>
          <p:spPr>
            <a:xfrm>
              <a:off x="4795778" y="486849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g1074"/>
            <p:cNvSpPr/>
            <p:nvPr/>
          </p:nvSpPr>
          <p:spPr>
            <a:xfrm>
              <a:off x="4955872" y="4868490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g1075"/>
            <p:cNvSpPr/>
            <p:nvPr/>
          </p:nvSpPr>
          <p:spPr>
            <a:xfrm>
              <a:off x="5115965" y="486848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g1076"/>
            <p:cNvSpPr/>
            <p:nvPr/>
          </p:nvSpPr>
          <p:spPr>
            <a:xfrm>
              <a:off x="5276059" y="48684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g1077"/>
            <p:cNvSpPr/>
            <p:nvPr/>
          </p:nvSpPr>
          <p:spPr>
            <a:xfrm>
              <a:off x="5436152" y="48684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g1078"/>
            <p:cNvSpPr/>
            <p:nvPr/>
          </p:nvSpPr>
          <p:spPr>
            <a:xfrm>
              <a:off x="5596246" y="48684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g1079"/>
            <p:cNvSpPr/>
            <p:nvPr/>
          </p:nvSpPr>
          <p:spPr>
            <a:xfrm>
              <a:off x="5916433" y="48684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g1080"/>
            <p:cNvSpPr/>
            <p:nvPr/>
          </p:nvSpPr>
          <p:spPr>
            <a:xfrm>
              <a:off x="6076527" y="48684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g1081"/>
            <p:cNvSpPr/>
            <p:nvPr/>
          </p:nvSpPr>
          <p:spPr>
            <a:xfrm>
              <a:off x="6236621" y="48684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g1082"/>
            <p:cNvSpPr/>
            <p:nvPr/>
          </p:nvSpPr>
          <p:spPr>
            <a:xfrm>
              <a:off x="2074193" y="50173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g1083"/>
            <p:cNvSpPr/>
            <p:nvPr/>
          </p:nvSpPr>
          <p:spPr>
            <a:xfrm>
              <a:off x="2394380" y="5017374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g1084"/>
            <p:cNvSpPr/>
            <p:nvPr/>
          </p:nvSpPr>
          <p:spPr>
            <a:xfrm>
              <a:off x="2554473" y="50173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g1085"/>
            <p:cNvSpPr/>
            <p:nvPr/>
          </p:nvSpPr>
          <p:spPr>
            <a:xfrm>
              <a:off x="2714566" y="50173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g1086"/>
            <p:cNvSpPr/>
            <p:nvPr/>
          </p:nvSpPr>
          <p:spPr>
            <a:xfrm>
              <a:off x="2874660" y="501736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g1087"/>
            <p:cNvSpPr/>
            <p:nvPr/>
          </p:nvSpPr>
          <p:spPr>
            <a:xfrm>
              <a:off x="3034753" y="501735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g1088"/>
            <p:cNvSpPr/>
            <p:nvPr/>
          </p:nvSpPr>
          <p:spPr>
            <a:xfrm>
              <a:off x="3194847" y="50173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g1089"/>
            <p:cNvSpPr/>
            <p:nvPr/>
          </p:nvSpPr>
          <p:spPr>
            <a:xfrm>
              <a:off x="3354940" y="50173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g1090"/>
            <p:cNvSpPr/>
            <p:nvPr/>
          </p:nvSpPr>
          <p:spPr>
            <a:xfrm>
              <a:off x="3515034" y="501734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g1091"/>
            <p:cNvSpPr/>
            <p:nvPr/>
          </p:nvSpPr>
          <p:spPr>
            <a:xfrm>
              <a:off x="3675127" y="501734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g1092"/>
            <p:cNvSpPr/>
            <p:nvPr/>
          </p:nvSpPr>
          <p:spPr>
            <a:xfrm>
              <a:off x="3835221" y="501733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g1093"/>
            <p:cNvSpPr/>
            <p:nvPr/>
          </p:nvSpPr>
          <p:spPr>
            <a:xfrm>
              <a:off x="3995314" y="501733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g1094"/>
            <p:cNvSpPr/>
            <p:nvPr/>
          </p:nvSpPr>
          <p:spPr>
            <a:xfrm>
              <a:off x="4155408" y="501733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g1095"/>
            <p:cNvSpPr/>
            <p:nvPr/>
          </p:nvSpPr>
          <p:spPr>
            <a:xfrm>
              <a:off x="4315501" y="501732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g1096"/>
            <p:cNvSpPr/>
            <p:nvPr/>
          </p:nvSpPr>
          <p:spPr>
            <a:xfrm>
              <a:off x="4475595" y="50173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g1097"/>
            <p:cNvSpPr/>
            <p:nvPr/>
          </p:nvSpPr>
          <p:spPr>
            <a:xfrm>
              <a:off x="4795782" y="501731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g1098"/>
            <p:cNvSpPr/>
            <p:nvPr/>
          </p:nvSpPr>
          <p:spPr>
            <a:xfrm>
              <a:off x="5115969" y="50173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g1099"/>
            <p:cNvSpPr/>
            <p:nvPr/>
          </p:nvSpPr>
          <p:spPr>
            <a:xfrm>
              <a:off x="5276062" y="50173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g1100"/>
            <p:cNvSpPr/>
            <p:nvPr/>
          </p:nvSpPr>
          <p:spPr>
            <a:xfrm>
              <a:off x="5596250" y="50172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g1101"/>
            <p:cNvSpPr/>
            <p:nvPr/>
          </p:nvSpPr>
          <p:spPr>
            <a:xfrm>
              <a:off x="5756343" y="501728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g1102"/>
            <p:cNvSpPr/>
            <p:nvPr/>
          </p:nvSpPr>
          <p:spPr>
            <a:xfrm>
              <a:off x="5916437" y="501728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g1103"/>
            <p:cNvSpPr/>
            <p:nvPr/>
          </p:nvSpPr>
          <p:spPr>
            <a:xfrm>
              <a:off x="6076531" y="501728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g1104"/>
            <p:cNvSpPr/>
            <p:nvPr/>
          </p:nvSpPr>
          <p:spPr>
            <a:xfrm>
              <a:off x="6236624" y="50172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g1105"/>
            <p:cNvSpPr/>
            <p:nvPr/>
          </p:nvSpPr>
          <p:spPr>
            <a:xfrm>
              <a:off x="6556812" y="501726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20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g1106"/>
            <p:cNvSpPr/>
            <p:nvPr/>
          </p:nvSpPr>
          <p:spPr>
            <a:xfrm>
              <a:off x="2554477" y="516619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g1107"/>
            <p:cNvSpPr/>
            <p:nvPr/>
          </p:nvSpPr>
          <p:spPr>
            <a:xfrm>
              <a:off x="2714570" y="5166186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g1108"/>
            <p:cNvSpPr/>
            <p:nvPr/>
          </p:nvSpPr>
          <p:spPr>
            <a:xfrm>
              <a:off x="2874663" y="516618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g1109"/>
            <p:cNvSpPr/>
            <p:nvPr/>
          </p:nvSpPr>
          <p:spPr>
            <a:xfrm>
              <a:off x="3034757" y="5166178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g1110"/>
            <p:cNvSpPr/>
            <p:nvPr/>
          </p:nvSpPr>
          <p:spPr>
            <a:xfrm>
              <a:off x="3354944" y="516617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g1111"/>
            <p:cNvSpPr/>
            <p:nvPr/>
          </p:nvSpPr>
          <p:spPr>
            <a:xfrm>
              <a:off x="3515037" y="516616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g1112"/>
            <p:cNvSpPr/>
            <p:nvPr/>
          </p:nvSpPr>
          <p:spPr>
            <a:xfrm>
              <a:off x="3995318" y="5166154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g1113"/>
            <p:cNvSpPr/>
            <p:nvPr/>
          </p:nvSpPr>
          <p:spPr>
            <a:xfrm>
              <a:off x="4155411" y="516615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g1114"/>
            <p:cNvSpPr/>
            <p:nvPr/>
          </p:nvSpPr>
          <p:spPr>
            <a:xfrm>
              <a:off x="4315505" y="51661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g1115"/>
            <p:cNvSpPr/>
            <p:nvPr/>
          </p:nvSpPr>
          <p:spPr>
            <a:xfrm>
              <a:off x="4475598" y="51661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g1116"/>
            <p:cNvSpPr/>
            <p:nvPr/>
          </p:nvSpPr>
          <p:spPr>
            <a:xfrm>
              <a:off x="4635692" y="51661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g1117"/>
            <p:cNvSpPr/>
            <p:nvPr/>
          </p:nvSpPr>
          <p:spPr>
            <a:xfrm>
              <a:off x="4795785" y="51661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g1118"/>
            <p:cNvSpPr/>
            <p:nvPr/>
          </p:nvSpPr>
          <p:spPr>
            <a:xfrm>
              <a:off x="4955879" y="51661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g1119"/>
            <p:cNvSpPr/>
            <p:nvPr/>
          </p:nvSpPr>
          <p:spPr>
            <a:xfrm>
              <a:off x="5115972" y="516612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g1120"/>
            <p:cNvSpPr/>
            <p:nvPr/>
          </p:nvSpPr>
          <p:spPr>
            <a:xfrm>
              <a:off x="5596253" y="51661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g1121"/>
            <p:cNvSpPr/>
            <p:nvPr/>
          </p:nvSpPr>
          <p:spPr>
            <a:xfrm>
              <a:off x="5756347" y="51661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g1122"/>
            <p:cNvSpPr/>
            <p:nvPr/>
          </p:nvSpPr>
          <p:spPr>
            <a:xfrm>
              <a:off x="5916441" y="516610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g1123"/>
            <p:cNvSpPr/>
            <p:nvPr/>
          </p:nvSpPr>
          <p:spPr>
            <a:xfrm>
              <a:off x="6076534" y="516610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g1124"/>
            <p:cNvSpPr/>
            <p:nvPr/>
          </p:nvSpPr>
          <p:spPr>
            <a:xfrm>
              <a:off x="6396721" y="516609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g1125"/>
            <p:cNvSpPr/>
            <p:nvPr/>
          </p:nvSpPr>
          <p:spPr>
            <a:xfrm>
              <a:off x="2554480" y="5315010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g1126"/>
            <p:cNvSpPr/>
            <p:nvPr/>
          </p:nvSpPr>
          <p:spPr>
            <a:xfrm>
              <a:off x="2714574" y="5315006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g1127"/>
            <p:cNvSpPr/>
            <p:nvPr/>
          </p:nvSpPr>
          <p:spPr>
            <a:xfrm>
              <a:off x="2874667" y="5315002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g1128"/>
            <p:cNvSpPr/>
            <p:nvPr/>
          </p:nvSpPr>
          <p:spPr>
            <a:xfrm>
              <a:off x="3034761" y="531499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g1129"/>
            <p:cNvSpPr/>
            <p:nvPr/>
          </p:nvSpPr>
          <p:spPr>
            <a:xfrm>
              <a:off x="4315508" y="531496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g1130"/>
            <p:cNvSpPr/>
            <p:nvPr/>
          </p:nvSpPr>
          <p:spPr>
            <a:xfrm>
              <a:off x="4635695" y="53149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g1131"/>
            <p:cNvSpPr/>
            <p:nvPr/>
          </p:nvSpPr>
          <p:spPr>
            <a:xfrm>
              <a:off x="4955883" y="531494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g1132"/>
            <p:cNvSpPr/>
            <p:nvPr/>
          </p:nvSpPr>
          <p:spPr>
            <a:xfrm>
              <a:off x="5115976" y="5314945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g1133"/>
            <p:cNvSpPr/>
            <p:nvPr/>
          </p:nvSpPr>
          <p:spPr>
            <a:xfrm>
              <a:off x="5276070" y="531494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g1134"/>
            <p:cNvSpPr/>
            <p:nvPr/>
          </p:nvSpPr>
          <p:spPr>
            <a:xfrm>
              <a:off x="5436163" y="531493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g1135"/>
            <p:cNvSpPr/>
            <p:nvPr/>
          </p:nvSpPr>
          <p:spPr>
            <a:xfrm>
              <a:off x="5756351" y="5314929"/>
              <a:ext cx="160097" cy="148824"/>
            </a:xfrm>
            <a:custGeom>
              <a:avLst/>
              <a:gdLst/>
              <a:ahLst/>
              <a:cxnLst/>
              <a:rect l="0" t="0" r="0" b="0"/>
              <a:pathLst>
                <a:path w="160097" h="148824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4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g1136"/>
            <p:cNvSpPr/>
            <p:nvPr/>
          </p:nvSpPr>
          <p:spPr>
            <a:xfrm>
              <a:off x="6076538" y="531492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g1137"/>
            <p:cNvSpPr/>
            <p:nvPr/>
          </p:nvSpPr>
          <p:spPr>
            <a:xfrm>
              <a:off x="6236632" y="531491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g1138"/>
            <p:cNvSpPr/>
            <p:nvPr/>
          </p:nvSpPr>
          <p:spPr>
            <a:xfrm>
              <a:off x="3034764" y="5463818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3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g1139"/>
            <p:cNvSpPr/>
            <p:nvPr/>
          </p:nvSpPr>
          <p:spPr>
            <a:xfrm>
              <a:off x="3194858" y="546381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g1140"/>
            <p:cNvSpPr/>
            <p:nvPr/>
          </p:nvSpPr>
          <p:spPr>
            <a:xfrm>
              <a:off x="3354951" y="5463809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g1141"/>
            <p:cNvSpPr/>
            <p:nvPr/>
          </p:nvSpPr>
          <p:spPr>
            <a:xfrm>
              <a:off x="4635699" y="546377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g1142"/>
            <p:cNvSpPr/>
            <p:nvPr/>
          </p:nvSpPr>
          <p:spPr>
            <a:xfrm>
              <a:off x="4795793" y="546377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998EC3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g1143"/>
            <p:cNvSpPr/>
            <p:nvPr/>
          </p:nvSpPr>
          <p:spPr>
            <a:xfrm>
              <a:off x="5276073" y="5463761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g1144"/>
            <p:cNvSpPr/>
            <p:nvPr/>
          </p:nvSpPr>
          <p:spPr>
            <a:xfrm>
              <a:off x="5436167" y="5463757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7F7F7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g1145"/>
            <p:cNvSpPr/>
            <p:nvPr/>
          </p:nvSpPr>
          <p:spPr>
            <a:xfrm>
              <a:off x="5596260" y="546375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3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g1146"/>
            <p:cNvSpPr/>
            <p:nvPr/>
          </p:nvSpPr>
          <p:spPr>
            <a:xfrm>
              <a:off x="2714581" y="5612645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g1147"/>
            <p:cNvSpPr/>
            <p:nvPr/>
          </p:nvSpPr>
          <p:spPr>
            <a:xfrm>
              <a:off x="3034768" y="5612637"/>
              <a:ext cx="160096" cy="148823"/>
            </a:xfrm>
            <a:custGeom>
              <a:avLst/>
              <a:gdLst/>
              <a:ahLst/>
              <a:cxnLst/>
              <a:rect l="0" t="0" r="0" b="0"/>
              <a:pathLst>
                <a:path w="160096" h="148823">
                  <a:moveTo>
                    <a:pt x="0" y="4"/>
                  </a:moveTo>
                  <a:lnTo>
                    <a:pt x="160093" y="0"/>
                  </a:lnTo>
                  <a:lnTo>
                    <a:pt x="160096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g1148"/>
            <p:cNvSpPr/>
            <p:nvPr/>
          </p:nvSpPr>
          <p:spPr>
            <a:xfrm>
              <a:off x="3194861" y="5612633"/>
              <a:ext cx="160097" cy="148823"/>
            </a:xfrm>
            <a:custGeom>
              <a:avLst/>
              <a:gdLst/>
              <a:ahLst/>
              <a:cxnLst/>
              <a:rect l="0" t="0" r="0" b="0"/>
              <a:pathLst>
                <a:path w="160097" h="148823">
                  <a:moveTo>
                    <a:pt x="0" y="4"/>
                  </a:moveTo>
                  <a:lnTo>
                    <a:pt x="160093" y="0"/>
                  </a:lnTo>
                  <a:lnTo>
                    <a:pt x="160097" y="148819"/>
                  </a:lnTo>
                  <a:lnTo>
                    <a:pt x="3" y="148823"/>
                  </a:lnTo>
                  <a:close/>
                </a:path>
              </a:pathLst>
            </a:custGeom>
            <a:solidFill>
              <a:srgbClr val="F1A340">
                <a:alpha val="100000"/>
              </a:srgbClr>
            </a:solidFill>
            <a:ln w="5420" cap="flat">
              <a:solidFill>
                <a:srgbClr val="5959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g1149"/>
            <p:cNvSpPr/>
            <p:nvPr/>
          </p:nvSpPr>
          <p:spPr>
            <a:xfrm>
              <a:off x="868220" y="2129666"/>
              <a:ext cx="6494634" cy="3693790"/>
            </a:xfrm>
            <a:custGeom>
              <a:avLst/>
              <a:gdLst/>
              <a:ahLst/>
              <a:cxnLst/>
              <a:rect l="0" t="0" r="0" b="0"/>
              <a:pathLst>
                <a:path w="6494634" h="3693790">
                  <a:moveTo>
                    <a:pt x="2646866" y="270892"/>
                  </a:moveTo>
                  <a:lnTo>
                    <a:pt x="2681613" y="261356"/>
                  </a:lnTo>
                  <a:lnTo>
                    <a:pt x="2791314" y="269277"/>
                  </a:lnTo>
                  <a:lnTo>
                    <a:pt x="2793300" y="256434"/>
                  </a:lnTo>
                  <a:lnTo>
                    <a:pt x="2792108" y="204755"/>
                  </a:lnTo>
                  <a:lnTo>
                    <a:pt x="2791016" y="200525"/>
                  </a:lnTo>
                  <a:lnTo>
                    <a:pt x="2790421" y="194835"/>
                  </a:lnTo>
                  <a:lnTo>
                    <a:pt x="2791314" y="186529"/>
                  </a:lnTo>
                  <a:lnTo>
                    <a:pt x="2793994" y="181453"/>
                  </a:lnTo>
                  <a:lnTo>
                    <a:pt x="2803426" y="170994"/>
                  </a:lnTo>
                  <a:lnTo>
                    <a:pt x="2806404" y="163458"/>
                  </a:lnTo>
                  <a:lnTo>
                    <a:pt x="2805312" y="120238"/>
                  </a:lnTo>
                  <a:lnTo>
                    <a:pt x="2790718" y="99397"/>
                  </a:lnTo>
                  <a:lnTo>
                    <a:pt x="2775132" y="87323"/>
                  </a:lnTo>
                  <a:lnTo>
                    <a:pt x="2771161" y="70482"/>
                  </a:lnTo>
                  <a:lnTo>
                    <a:pt x="2775529" y="65406"/>
                  </a:lnTo>
                  <a:lnTo>
                    <a:pt x="2780394" y="61484"/>
                  </a:lnTo>
                  <a:lnTo>
                    <a:pt x="2785854" y="58946"/>
                  </a:lnTo>
                  <a:lnTo>
                    <a:pt x="2791314" y="57792"/>
                  </a:lnTo>
                  <a:lnTo>
                    <a:pt x="2805213" y="47872"/>
                  </a:lnTo>
                  <a:lnTo>
                    <a:pt x="2809680" y="41028"/>
                  </a:lnTo>
                  <a:lnTo>
                    <a:pt x="2812361" y="28761"/>
                  </a:lnTo>
                  <a:lnTo>
                    <a:pt x="2830628" y="45180"/>
                  </a:lnTo>
                  <a:lnTo>
                    <a:pt x="2879273" y="55639"/>
                  </a:lnTo>
                  <a:lnTo>
                    <a:pt x="2887414" y="70328"/>
                  </a:lnTo>
                  <a:lnTo>
                    <a:pt x="2898731" y="81248"/>
                  </a:lnTo>
                  <a:lnTo>
                    <a:pt x="2912233" y="87785"/>
                  </a:lnTo>
                  <a:lnTo>
                    <a:pt x="2923054" y="85632"/>
                  </a:lnTo>
                  <a:lnTo>
                    <a:pt x="2926231" y="70482"/>
                  </a:lnTo>
                  <a:lnTo>
                    <a:pt x="2926231" y="70328"/>
                  </a:lnTo>
                  <a:lnTo>
                    <a:pt x="2934868" y="50871"/>
                  </a:lnTo>
                  <a:lnTo>
                    <a:pt x="2947278" y="42335"/>
                  </a:lnTo>
                  <a:lnTo>
                    <a:pt x="2958496" y="47872"/>
                  </a:lnTo>
                  <a:lnTo>
                    <a:pt x="2962963" y="70482"/>
                  </a:lnTo>
                  <a:lnTo>
                    <a:pt x="2971998" y="92322"/>
                  </a:lnTo>
                  <a:lnTo>
                    <a:pt x="3026699" y="93168"/>
                  </a:lnTo>
                  <a:lnTo>
                    <a:pt x="3052313" y="105626"/>
                  </a:lnTo>
                  <a:lnTo>
                    <a:pt x="3067700" y="130005"/>
                  </a:lnTo>
                  <a:lnTo>
                    <a:pt x="3066708" y="144386"/>
                  </a:lnTo>
                  <a:lnTo>
                    <a:pt x="3058368" y="159997"/>
                  </a:lnTo>
                  <a:lnTo>
                    <a:pt x="3051618" y="187375"/>
                  </a:lnTo>
                  <a:lnTo>
                    <a:pt x="3054497" y="208523"/>
                  </a:lnTo>
                  <a:lnTo>
                    <a:pt x="3063432" y="234747"/>
                  </a:lnTo>
                  <a:lnTo>
                    <a:pt x="3074749" y="259357"/>
                  </a:lnTo>
                  <a:lnTo>
                    <a:pt x="3084975" y="275506"/>
                  </a:lnTo>
                  <a:lnTo>
                    <a:pt x="3104135" y="290579"/>
                  </a:lnTo>
                  <a:lnTo>
                    <a:pt x="3121508" y="298116"/>
                  </a:lnTo>
                  <a:lnTo>
                    <a:pt x="3136102" y="309959"/>
                  </a:lnTo>
                  <a:lnTo>
                    <a:pt x="3147618" y="337875"/>
                  </a:lnTo>
                  <a:lnTo>
                    <a:pt x="3147916" y="352333"/>
                  </a:lnTo>
                  <a:lnTo>
                    <a:pt x="3145236" y="367252"/>
                  </a:lnTo>
                  <a:lnTo>
                    <a:pt x="3144441" y="381402"/>
                  </a:lnTo>
                  <a:lnTo>
                    <a:pt x="3150597" y="393707"/>
                  </a:lnTo>
                  <a:lnTo>
                    <a:pt x="3162587" y="397436"/>
                  </a:lnTo>
                  <a:lnTo>
                    <a:pt x="3164197" y="397937"/>
                  </a:lnTo>
                  <a:lnTo>
                    <a:pt x="3174820" y="386940"/>
                  </a:lnTo>
                  <a:lnTo>
                    <a:pt x="3183954" y="371097"/>
                  </a:lnTo>
                  <a:lnTo>
                    <a:pt x="3192888" y="360177"/>
                  </a:lnTo>
                  <a:lnTo>
                    <a:pt x="3232897" y="356870"/>
                  </a:lnTo>
                  <a:lnTo>
                    <a:pt x="3425097" y="423007"/>
                  </a:lnTo>
                  <a:lnTo>
                    <a:pt x="3436017" y="430159"/>
                  </a:lnTo>
                  <a:lnTo>
                    <a:pt x="3448725" y="449308"/>
                  </a:lnTo>
                  <a:lnTo>
                    <a:pt x="3455773" y="456076"/>
                  </a:lnTo>
                  <a:lnTo>
                    <a:pt x="3465899" y="459229"/>
                  </a:lnTo>
                  <a:lnTo>
                    <a:pt x="3545718" y="440234"/>
                  </a:lnTo>
                  <a:lnTo>
                    <a:pt x="3569544" y="442464"/>
                  </a:lnTo>
                  <a:lnTo>
                    <a:pt x="3571629" y="452615"/>
                  </a:lnTo>
                  <a:lnTo>
                    <a:pt x="3574707" y="461690"/>
                  </a:lnTo>
                  <a:lnTo>
                    <a:pt x="3623253" y="542977"/>
                  </a:lnTo>
                  <a:lnTo>
                    <a:pt x="3629408" y="545130"/>
                  </a:lnTo>
                  <a:lnTo>
                    <a:pt x="3656014" y="544361"/>
                  </a:lnTo>
                  <a:lnTo>
                    <a:pt x="3712900" y="523289"/>
                  </a:lnTo>
                  <a:lnTo>
                    <a:pt x="3728784" y="525520"/>
                  </a:lnTo>
                  <a:lnTo>
                    <a:pt x="3741690" y="537824"/>
                  </a:lnTo>
                  <a:lnTo>
                    <a:pt x="3754199" y="561203"/>
                  </a:lnTo>
                  <a:lnTo>
                    <a:pt x="3762538" y="581352"/>
                  </a:lnTo>
                  <a:lnTo>
                    <a:pt x="3767800" y="601885"/>
                  </a:lnTo>
                  <a:lnTo>
                    <a:pt x="3765616" y="619573"/>
                  </a:lnTo>
                  <a:lnTo>
                    <a:pt x="3751816" y="630647"/>
                  </a:lnTo>
                  <a:lnTo>
                    <a:pt x="3749930" y="635492"/>
                  </a:lnTo>
                  <a:lnTo>
                    <a:pt x="3749136" y="640260"/>
                  </a:lnTo>
                  <a:lnTo>
                    <a:pt x="3749831" y="644951"/>
                  </a:lnTo>
                  <a:lnTo>
                    <a:pt x="3751816" y="649411"/>
                  </a:lnTo>
                  <a:lnTo>
                    <a:pt x="3792619" y="642028"/>
                  </a:lnTo>
                  <a:lnTo>
                    <a:pt x="3852185" y="585197"/>
                  </a:lnTo>
                  <a:lnTo>
                    <a:pt x="3892690" y="589273"/>
                  </a:lnTo>
                  <a:lnTo>
                    <a:pt x="3923069" y="612190"/>
                  </a:lnTo>
                  <a:lnTo>
                    <a:pt x="3937663" y="618957"/>
                  </a:lnTo>
                  <a:lnTo>
                    <a:pt x="3953845" y="615266"/>
                  </a:lnTo>
                  <a:lnTo>
                    <a:pt x="3965559" y="600731"/>
                  </a:lnTo>
                  <a:lnTo>
                    <a:pt x="3972509" y="581736"/>
                  </a:lnTo>
                  <a:lnTo>
                    <a:pt x="3979557" y="566817"/>
                  </a:lnTo>
                  <a:lnTo>
                    <a:pt x="3991967" y="564202"/>
                  </a:lnTo>
                  <a:lnTo>
                    <a:pt x="4026813" y="564894"/>
                  </a:lnTo>
                  <a:lnTo>
                    <a:pt x="4058184" y="572815"/>
                  </a:lnTo>
                  <a:lnTo>
                    <a:pt x="4087670" y="589273"/>
                  </a:lnTo>
                  <a:lnTo>
                    <a:pt x="4169474" y="674712"/>
                  </a:lnTo>
                  <a:lnTo>
                    <a:pt x="4178210" y="703090"/>
                  </a:lnTo>
                  <a:lnTo>
                    <a:pt x="4148030" y="715317"/>
                  </a:lnTo>
                  <a:lnTo>
                    <a:pt x="4151703" y="726545"/>
                  </a:lnTo>
                  <a:lnTo>
                    <a:pt x="4151703" y="731467"/>
                  </a:lnTo>
                  <a:lnTo>
                    <a:pt x="4149023" y="735620"/>
                  </a:lnTo>
                  <a:lnTo>
                    <a:pt x="4144853" y="744233"/>
                  </a:lnTo>
                  <a:lnTo>
                    <a:pt x="4143364" y="751770"/>
                  </a:lnTo>
                  <a:lnTo>
                    <a:pt x="4142073" y="763228"/>
                  </a:lnTo>
                  <a:lnTo>
                    <a:pt x="4142173" y="771995"/>
                  </a:lnTo>
                  <a:lnTo>
                    <a:pt x="4144853" y="771149"/>
                  </a:lnTo>
                  <a:lnTo>
                    <a:pt x="4136613" y="782531"/>
                  </a:lnTo>
                  <a:lnTo>
                    <a:pt x="4116857" y="801834"/>
                  </a:lnTo>
                  <a:lnTo>
                    <a:pt x="4107823" y="814369"/>
                  </a:lnTo>
                  <a:lnTo>
                    <a:pt x="4091343" y="817984"/>
                  </a:lnTo>
                  <a:lnTo>
                    <a:pt x="4060567" y="809524"/>
                  </a:lnTo>
                  <a:lnTo>
                    <a:pt x="4045477" y="814369"/>
                  </a:lnTo>
                  <a:lnTo>
                    <a:pt x="4038031" y="833595"/>
                  </a:lnTo>
                  <a:lnTo>
                    <a:pt x="4023636" y="845823"/>
                  </a:lnTo>
                  <a:lnTo>
                    <a:pt x="4006759" y="855743"/>
                  </a:lnTo>
                  <a:lnTo>
                    <a:pt x="3991967" y="867971"/>
                  </a:lnTo>
                  <a:lnTo>
                    <a:pt x="3986705" y="870047"/>
                  </a:lnTo>
                  <a:lnTo>
                    <a:pt x="3977870" y="875584"/>
                  </a:lnTo>
                  <a:lnTo>
                    <a:pt x="3972012" y="876123"/>
                  </a:lnTo>
                  <a:lnTo>
                    <a:pt x="3976678" y="892657"/>
                  </a:lnTo>
                  <a:lnTo>
                    <a:pt x="3978465" y="897194"/>
                  </a:lnTo>
                  <a:lnTo>
                    <a:pt x="3959305" y="892888"/>
                  </a:lnTo>
                  <a:lnTo>
                    <a:pt x="3951760" y="916497"/>
                  </a:lnTo>
                  <a:lnTo>
                    <a:pt x="3960794" y="943106"/>
                  </a:lnTo>
                  <a:lnTo>
                    <a:pt x="3991967" y="948566"/>
                  </a:lnTo>
                  <a:lnTo>
                    <a:pt x="4004376" y="986941"/>
                  </a:lnTo>
                  <a:lnTo>
                    <a:pt x="4008943" y="995554"/>
                  </a:lnTo>
                  <a:lnTo>
                    <a:pt x="4021254" y="1005398"/>
                  </a:lnTo>
                  <a:lnTo>
                    <a:pt x="4028302" y="1003859"/>
                  </a:lnTo>
                  <a:lnTo>
                    <a:pt x="4035152" y="997938"/>
                  </a:lnTo>
                  <a:lnTo>
                    <a:pt x="4046371" y="994323"/>
                  </a:lnTo>
                  <a:lnTo>
                    <a:pt x="4090152" y="994323"/>
                  </a:lnTo>
                  <a:lnTo>
                    <a:pt x="4099285" y="997169"/>
                  </a:lnTo>
                  <a:lnTo>
                    <a:pt x="4106036" y="1011011"/>
                  </a:lnTo>
                  <a:lnTo>
                    <a:pt x="4106731" y="1024854"/>
                  </a:lnTo>
                  <a:lnTo>
                    <a:pt x="4105937" y="1038389"/>
                  </a:lnTo>
                  <a:lnTo>
                    <a:pt x="4108419" y="1051386"/>
                  </a:lnTo>
                  <a:lnTo>
                    <a:pt x="4125494" y="1073919"/>
                  </a:lnTo>
                  <a:lnTo>
                    <a:pt x="4168282" y="1089453"/>
                  </a:lnTo>
                  <a:lnTo>
                    <a:pt x="4189627" y="1104295"/>
                  </a:lnTo>
                  <a:lnTo>
                    <a:pt x="4203426" y="1123598"/>
                  </a:lnTo>
                  <a:lnTo>
                    <a:pt x="4227848" y="1167741"/>
                  </a:lnTo>
                  <a:lnTo>
                    <a:pt x="4241747" y="1186505"/>
                  </a:lnTo>
                  <a:lnTo>
                    <a:pt x="4253958" y="1208423"/>
                  </a:lnTo>
                  <a:lnTo>
                    <a:pt x="4283046" y="1238569"/>
                  </a:lnTo>
                  <a:lnTo>
                    <a:pt x="4293470" y="1266716"/>
                  </a:lnTo>
                  <a:lnTo>
                    <a:pt x="4304391" y="1317472"/>
                  </a:lnTo>
                  <a:lnTo>
                    <a:pt x="4313425" y="1336083"/>
                  </a:lnTo>
                  <a:lnTo>
                    <a:pt x="4330302" y="1358077"/>
                  </a:lnTo>
                  <a:lnTo>
                    <a:pt x="4363361" y="1388454"/>
                  </a:lnTo>
                  <a:lnTo>
                    <a:pt x="4403668" y="1409295"/>
                  </a:lnTo>
                  <a:lnTo>
                    <a:pt x="4442683" y="1406449"/>
                  </a:lnTo>
                  <a:lnTo>
                    <a:pt x="4472268" y="1366229"/>
                  </a:lnTo>
                  <a:lnTo>
                    <a:pt x="4493612" y="1350848"/>
                  </a:lnTo>
                  <a:lnTo>
                    <a:pt x="4505327" y="1334314"/>
                  </a:lnTo>
                  <a:lnTo>
                    <a:pt x="4515751" y="1314165"/>
                  </a:lnTo>
                  <a:lnTo>
                    <a:pt x="4533025" y="1288172"/>
                  </a:lnTo>
                  <a:lnTo>
                    <a:pt x="4554568" y="1269792"/>
                  </a:lnTo>
                  <a:lnTo>
                    <a:pt x="4573629" y="1267023"/>
                  </a:lnTo>
                  <a:lnTo>
                    <a:pt x="4592889" y="1268331"/>
                  </a:lnTo>
                  <a:lnTo>
                    <a:pt x="4604565" y="1265369"/>
                  </a:lnTo>
                  <a:lnTo>
                    <a:pt x="4615326" y="1262640"/>
                  </a:lnTo>
                  <a:lnTo>
                    <a:pt x="4624360" y="1254642"/>
                  </a:lnTo>
                  <a:lnTo>
                    <a:pt x="4640343" y="1232570"/>
                  </a:lnTo>
                  <a:lnTo>
                    <a:pt x="4651859" y="1224649"/>
                  </a:lnTo>
                  <a:lnTo>
                    <a:pt x="4660298" y="1224342"/>
                  </a:lnTo>
                  <a:lnTo>
                    <a:pt x="4678068" y="1230648"/>
                  </a:lnTo>
                  <a:lnTo>
                    <a:pt x="4686706" y="1230033"/>
                  </a:lnTo>
                  <a:lnTo>
                    <a:pt x="4689088" y="1224573"/>
                  </a:lnTo>
                  <a:lnTo>
                    <a:pt x="4688890" y="1206577"/>
                  </a:lnTo>
                  <a:lnTo>
                    <a:pt x="4691570" y="1202501"/>
                  </a:lnTo>
                  <a:lnTo>
                    <a:pt x="4705667" y="1202732"/>
                  </a:lnTo>
                  <a:lnTo>
                    <a:pt x="4711425" y="1206654"/>
                  </a:lnTo>
                  <a:lnTo>
                    <a:pt x="4715893" y="1215652"/>
                  </a:lnTo>
                  <a:lnTo>
                    <a:pt x="4726118" y="1230879"/>
                  </a:lnTo>
                  <a:lnTo>
                    <a:pt x="4737734" y="1235262"/>
                  </a:lnTo>
                  <a:lnTo>
                    <a:pt x="4743889" y="1222573"/>
                  </a:lnTo>
                  <a:lnTo>
                    <a:pt x="4742003" y="1202963"/>
                  </a:lnTo>
                  <a:lnTo>
                    <a:pt x="4729494" y="1186505"/>
                  </a:lnTo>
                  <a:lnTo>
                    <a:pt x="4728104" y="1150361"/>
                  </a:lnTo>
                  <a:lnTo>
                    <a:pt x="4717978" y="1123675"/>
                  </a:lnTo>
                  <a:lnTo>
                    <a:pt x="4700505" y="1104603"/>
                  </a:lnTo>
                  <a:lnTo>
                    <a:pt x="4677076" y="1090991"/>
                  </a:lnTo>
                  <a:lnTo>
                    <a:pt x="4659107" y="1072611"/>
                  </a:lnTo>
                  <a:lnTo>
                    <a:pt x="4649675" y="1043772"/>
                  </a:lnTo>
                  <a:lnTo>
                    <a:pt x="4642527" y="1012088"/>
                  </a:lnTo>
                  <a:lnTo>
                    <a:pt x="4631607" y="984864"/>
                  </a:lnTo>
                  <a:lnTo>
                    <a:pt x="4600831" y="939876"/>
                  </a:lnTo>
                  <a:lnTo>
                    <a:pt x="4600732" y="919112"/>
                  </a:lnTo>
                  <a:lnTo>
                    <a:pt x="4626842" y="903423"/>
                  </a:lnTo>
                  <a:lnTo>
                    <a:pt x="4648782" y="906192"/>
                  </a:lnTo>
                  <a:lnTo>
                    <a:pt x="4675880" y="922289"/>
                  </a:lnTo>
                  <a:lnTo>
                    <a:pt x="4690081" y="930724"/>
                  </a:lnTo>
                  <a:lnTo>
                    <a:pt x="4712319" y="928109"/>
                  </a:lnTo>
                  <a:lnTo>
                    <a:pt x="4811000" y="955487"/>
                  </a:lnTo>
                  <a:lnTo>
                    <a:pt x="4821523" y="961870"/>
                  </a:lnTo>
                  <a:lnTo>
                    <a:pt x="4843861" y="980481"/>
                  </a:lnTo>
                  <a:lnTo>
                    <a:pt x="4856171" y="986941"/>
                  </a:lnTo>
                  <a:lnTo>
                    <a:pt x="4869375" y="987094"/>
                  </a:lnTo>
                  <a:lnTo>
                    <a:pt x="4898661" y="981096"/>
                  </a:lnTo>
                  <a:lnTo>
                    <a:pt x="4909880" y="984480"/>
                  </a:lnTo>
                  <a:lnTo>
                    <a:pt x="4907795" y="988633"/>
                  </a:lnTo>
                  <a:lnTo>
                    <a:pt x="4911071" y="1004782"/>
                  </a:lnTo>
                  <a:lnTo>
                    <a:pt x="4917028" y="1024008"/>
                  </a:lnTo>
                  <a:lnTo>
                    <a:pt x="4922786" y="1036928"/>
                  </a:lnTo>
                  <a:lnTo>
                    <a:pt x="4932217" y="1047079"/>
                  </a:lnTo>
                  <a:lnTo>
                    <a:pt x="4966070" y="1068305"/>
                  </a:lnTo>
                  <a:lnTo>
                    <a:pt x="4988904" y="1074841"/>
                  </a:lnTo>
                  <a:lnTo>
                    <a:pt x="5033976" y="1073534"/>
                  </a:lnTo>
                  <a:lnTo>
                    <a:pt x="5053831" y="1081917"/>
                  </a:lnTo>
                  <a:lnTo>
                    <a:pt x="5036160" y="1088992"/>
                  </a:lnTo>
                  <a:lnTo>
                    <a:pt x="5038840" y="1094606"/>
                  </a:lnTo>
                  <a:lnTo>
                    <a:pt x="5042216" y="1099604"/>
                  </a:lnTo>
                  <a:lnTo>
                    <a:pt x="5046187" y="1103911"/>
                  </a:lnTo>
                  <a:lnTo>
                    <a:pt x="5050555" y="1107679"/>
                  </a:lnTo>
                  <a:lnTo>
                    <a:pt x="5049363" y="1127059"/>
                  </a:lnTo>
                  <a:lnTo>
                    <a:pt x="5051250" y="1145900"/>
                  </a:lnTo>
                  <a:lnTo>
                    <a:pt x="5057901" y="1161204"/>
                  </a:lnTo>
                  <a:lnTo>
                    <a:pt x="5070708" y="1170817"/>
                  </a:lnTo>
                  <a:lnTo>
                    <a:pt x="5081132" y="1143593"/>
                  </a:lnTo>
                  <a:lnTo>
                    <a:pt x="5102377" y="1141978"/>
                  </a:lnTo>
                  <a:lnTo>
                    <a:pt x="5123325" y="1158820"/>
                  </a:lnTo>
                  <a:lnTo>
                    <a:pt x="5132260" y="1186505"/>
                  </a:lnTo>
                  <a:lnTo>
                    <a:pt x="5137124" y="1189735"/>
                  </a:lnTo>
                  <a:lnTo>
                    <a:pt x="5142287" y="1190889"/>
                  </a:lnTo>
                  <a:lnTo>
                    <a:pt x="5147350" y="1189812"/>
                  </a:lnTo>
                  <a:lnTo>
                    <a:pt x="5152313" y="1186505"/>
                  </a:lnTo>
                  <a:lnTo>
                    <a:pt x="5180508" y="1152514"/>
                  </a:lnTo>
                  <a:lnTo>
                    <a:pt x="5226275" y="1148361"/>
                  </a:lnTo>
                  <a:lnTo>
                    <a:pt x="5312149" y="1163434"/>
                  </a:lnTo>
                  <a:lnTo>
                    <a:pt x="5334387" y="1157666"/>
                  </a:lnTo>
                  <a:lnTo>
                    <a:pt x="5350867" y="1144285"/>
                  </a:lnTo>
                  <a:lnTo>
                    <a:pt x="5379359" y="1105141"/>
                  </a:lnTo>
                  <a:lnTo>
                    <a:pt x="5384720" y="1092991"/>
                  </a:lnTo>
                  <a:lnTo>
                    <a:pt x="5387202" y="1082839"/>
                  </a:lnTo>
                  <a:lnTo>
                    <a:pt x="5393457" y="1078840"/>
                  </a:lnTo>
                  <a:lnTo>
                    <a:pt x="5409738" y="1084839"/>
                  </a:lnTo>
                  <a:lnTo>
                    <a:pt x="5415099" y="1089838"/>
                  </a:lnTo>
                  <a:lnTo>
                    <a:pt x="5432770" y="1113524"/>
                  </a:lnTo>
                  <a:lnTo>
                    <a:pt x="5435153" y="1116908"/>
                  </a:lnTo>
                  <a:lnTo>
                    <a:pt x="5435649" y="1120907"/>
                  </a:lnTo>
                  <a:lnTo>
                    <a:pt x="5434954" y="1125367"/>
                  </a:lnTo>
                  <a:lnTo>
                    <a:pt x="5432770" y="1130058"/>
                  </a:lnTo>
                  <a:lnTo>
                    <a:pt x="5422346" y="1157897"/>
                  </a:lnTo>
                  <a:lnTo>
                    <a:pt x="5420460" y="1171509"/>
                  </a:lnTo>
                  <a:lnTo>
                    <a:pt x="5422644" y="1186505"/>
                  </a:lnTo>
                  <a:lnTo>
                    <a:pt x="5432770" y="1196503"/>
                  </a:lnTo>
                  <a:lnTo>
                    <a:pt x="5447761" y="1224034"/>
                  </a:lnTo>
                  <a:lnTo>
                    <a:pt x="5438727" y="1246567"/>
                  </a:lnTo>
                  <a:lnTo>
                    <a:pt x="5419269" y="1263332"/>
                  </a:lnTo>
                  <a:lnTo>
                    <a:pt x="5378367" y="1287710"/>
                  </a:lnTo>
                  <a:lnTo>
                    <a:pt x="5352753" y="1297708"/>
                  </a:lnTo>
                  <a:lnTo>
                    <a:pt x="5306391" y="1299477"/>
                  </a:lnTo>
                  <a:lnTo>
                    <a:pt x="5295868" y="1304783"/>
                  </a:lnTo>
                  <a:lnTo>
                    <a:pt x="5288819" y="1319779"/>
                  </a:lnTo>
                  <a:lnTo>
                    <a:pt x="5290805" y="1330622"/>
                  </a:lnTo>
                  <a:lnTo>
                    <a:pt x="5337465" y="1389454"/>
                  </a:lnTo>
                  <a:lnTo>
                    <a:pt x="5352455" y="1396221"/>
                  </a:lnTo>
                  <a:lnTo>
                    <a:pt x="5362184" y="1394452"/>
                  </a:lnTo>
                  <a:lnTo>
                    <a:pt x="5370325" y="1389761"/>
                  </a:lnTo>
                  <a:lnTo>
                    <a:pt x="5380551" y="1387377"/>
                  </a:lnTo>
                  <a:lnTo>
                    <a:pt x="5393159" y="1390761"/>
                  </a:lnTo>
                  <a:lnTo>
                    <a:pt x="5419269" y="1403681"/>
                  </a:lnTo>
                  <a:lnTo>
                    <a:pt x="5432770" y="1406526"/>
                  </a:lnTo>
                  <a:lnTo>
                    <a:pt x="5433167" y="1407987"/>
                  </a:lnTo>
                  <a:lnTo>
                    <a:pt x="5433366" y="1409372"/>
                  </a:lnTo>
                  <a:lnTo>
                    <a:pt x="5433167" y="1410525"/>
                  </a:lnTo>
                  <a:lnTo>
                    <a:pt x="5432770" y="1411602"/>
                  </a:lnTo>
                  <a:lnTo>
                    <a:pt x="5423835" y="1419215"/>
                  </a:lnTo>
                  <a:lnTo>
                    <a:pt x="5420758" y="1427367"/>
                  </a:lnTo>
                  <a:lnTo>
                    <a:pt x="5423736" y="1435903"/>
                  </a:lnTo>
                  <a:lnTo>
                    <a:pt x="5432770" y="1444901"/>
                  </a:lnTo>
                  <a:lnTo>
                    <a:pt x="5443393" y="1457590"/>
                  </a:lnTo>
                  <a:lnTo>
                    <a:pt x="5449945" y="1474047"/>
                  </a:lnTo>
                  <a:lnTo>
                    <a:pt x="5455306" y="1492427"/>
                  </a:lnTo>
                  <a:lnTo>
                    <a:pt x="5462851" y="1510192"/>
                  </a:lnTo>
                  <a:lnTo>
                    <a:pt x="5473672" y="1525111"/>
                  </a:lnTo>
                  <a:lnTo>
                    <a:pt x="5535919" y="1586942"/>
                  </a:lnTo>
                  <a:lnTo>
                    <a:pt x="5570864" y="1594325"/>
                  </a:lnTo>
                  <a:lnTo>
                    <a:pt x="5605810" y="1583712"/>
                  </a:lnTo>
                  <a:lnTo>
                    <a:pt x="5634103" y="1558488"/>
                  </a:lnTo>
                  <a:lnTo>
                    <a:pt x="5651576" y="1553950"/>
                  </a:lnTo>
                  <a:lnTo>
                    <a:pt x="5690096" y="1552797"/>
                  </a:lnTo>
                  <a:lnTo>
                    <a:pt x="5721368" y="1543491"/>
                  </a:lnTo>
                  <a:lnTo>
                    <a:pt x="5726232" y="1536955"/>
                  </a:lnTo>
                  <a:lnTo>
                    <a:pt x="5724545" y="1522112"/>
                  </a:lnTo>
                  <a:lnTo>
                    <a:pt x="5717794" y="1511807"/>
                  </a:lnTo>
                  <a:lnTo>
                    <a:pt x="5709554" y="1511576"/>
                  </a:lnTo>
                  <a:lnTo>
                    <a:pt x="5701909" y="1513960"/>
                  </a:lnTo>
                  <a:lnTo>
                    <a:pt x="5696846" y="1511807"/>
                  </a:lnTo>
                  <a:lnTo>
                    <a:pt x="5692577" y="1478123"/>
                  </a:lnTo>
                  <a:lnTo>
                    <a:pt x="5708550" y="1482109"/>
                  </a:lnTo>
                  <a:lnTo>
                    <a:pt x="5722162" y="1485506"/>
                  </a:lnTo>
                  <a:lnTo>
                    <a:pt x="5778253" y="1522112"/>
                  </a:lnTo>
                  <a:lnTo>
                    <a:pt x="5771999" y="1549567"/>
                  </a:lnTo>
                  <a:lnTo>
                    <a:pt x="5784508" y="1564025"/>
                  </a:lnTo>
                  <a:lnTo>
                    <a:pt x="5845861" y="1575637"/>
                  </a:lnTo>
                  <a:lnTo>
                    <a:pt x="5860454" y="1583712"/>
                  </a:lnTo>
                  <a:lnTo>
                    <a:pt x="5890734" y="1609782"/>
                  </a:lnTo>
                  <a:lnTo>
                    <a:pt x="5902051" y="1614858"/>
                  </a:lnTo>
                  <a:lnTo>
                    <a:pt x="5924587" y="1619549"/>
                  </a:lnTo>
                  <a:lnTo>
                    <a:pt x="5936004" y="1628008"/>
                  </a:lnTo>
                  <a:lnTo>
                    <a:pt x="5940074" y="1636160"/>
                  </a:lnTo>
                  <a:lnTo>
                    <a:pt x="5946726" y="1659231"/>
                  </a:lnTo>
                  <a:lnTo>
                    <a:pt x="5952087" y="1669305"/>
                  </a:lnTo>
                  <a:lnTo>
                    <a:pt x="5971148" y="1684917"/>
                  </a:lnTo>
                  <a:lnTo>
                    <a:pt x="5985047" y="1682148"/>
                  </a:lnTo>
                  <a:lnTo>
                    <a:pt x="6011951" y="1658693"/>
                  </a:lnTo>
                  <a:lnTo>
                    <a:pt x="6010859" y="1656155"/>
                  </a:lnTo>
                  <a:lnTo>
                    <a:pt x="6009568" y="1654463"/>
                  </a:lnTo>
                  <a:lnTo>
                    <a:pt x="6007880" y="1653617"/>
                  </a:lnTo>
                  <a:lnTo>
                    <a:pt x="6005796" y="1653617"/>
                  </a:lnTo>
                  <a:lnTo>
                    <a:pt x="6044514" y="1648849"/>
                  </a:lnTo>
                  <a:lnTo>
                    <a:pt x="6081643" y="1662077"/>
                  </a:lnTo>
                  <a:lnTo>
                    <a:pt x="6153023" y="1701528"/>
                  </a:lnTo>
                  <a:lnTo>
                    <a:pt x="6175360" y="1701451"/>
                  </a:lnTo>
                  <a:lnTo>
                    <a:pt x="6213185" y="1677227"/>
                  </a:lnTo>
                  <a:lnTo>
                    <a:pt x="6227381" y="1685840"/>
                  </a:lnTo>
                  <a:lnTo>
                    <a:pt x="6233338" y="1712833"/>
                  </a:lnTo>
                  <a:lnTo>
                    <a:pt x="6230955" y="1735673"/>
                  </a:lnTo>
                  <a:lnTo>
                    <a:pt x="6235125" y="1753899"/>
                  </a:lnTo>
                  <a:lnTo>
                    <a:pt x="6260639" y="1767665"/>
                  </a:lnTo>
                  <a:lnTo>
                    <a:pt x="6234231" y="1798350"/>
                  </a:lnTo>
                  <a:lnTo>
                    <a:pt x="6234628" y="1838263"/>
                  </a:lnTo>
                  <a:lnTo>
                    <a:pt x="6251307" y="1883482"/>
                  </a:lnTo>
                  <a:lnTo>
                    <a:pt x="6273942" y="1930239"/>
                  </a:lnTo>
                  <a:lnTo>
                    <a:pt x="6283572" y="1973536"/>
                  </a:lnTo>
                  <a:lnTo>
                    <a:pt x="6289628" y="1984687"/>
                  </a:lnTo>
                  <a:lnTo>
                    <a:pt x="6302435" y="1993684"/>
                  </a:lnTo>
                  <a:lnTo>
                    <a:pt x="6332019" y="1996299"/>
                  </a:lnTo>
                  <a:lnTo>
                    <a:pt x="6345719" y="2000452"/>
                  </a:lnTo>
                  <a:lnTo>
                    <a:pt x="6358228" y="2010757"/>
                  </a:lnTo>
                  <a:lnTo>
                    <a:pt x="6377091" y="2033136"/>
                  </a:lnTo>
                  <a:lnTo>
                    <a:pt x="6389202" y="2040442"/>
                  </a:lnTo>
                  <a:lnTo>
                    <a:pt x="6403200" y="2039288"/>
                  </a:lnTo>
                  <a:lnTo>
                    <a:pt x="6418191" y="2032751"/>
                  </a:lnTo>
                  <a:lnTo>
                    <a:pt x="6433182" y="2030137"/>
                  </a:lnTo>
                  <a:lnTo>
                    <a:pt x="6447577" y="2040903"/>
                  </a:lnTo>
                  <a:lnTo>
                    <a:pt x="6451548" y="2052516"/>
                  </a:lnTo>
                  <a:lnTo>
                    <a:pt x="6458001" y="2103733"/>
                  </a:lnTo>
                  <a:lnTo>
                    <a:pt x="6462469" y="2118037"/>
                  </a:lnTo>
                  <a:lnTo>
                    <a:pt x="6473786" y="2144031"/>
                  </a:lnTo>
                  <a:lnTo>
                    <a:pt x="6478055" y="2157489"/>
                  </a:lnTo>
                  <a:lnTo>
                    <a:pt x="6491855" y="2220934"/>
                  </a:lnTo>
                  <a:lnTo>
                    <a:pt x="6494634" y="2251696"/>
                  </a:lnTo>
                  <a:lnTo>
                    <a:pt x="6490564" y="2276536"/>
                  </a:lnTo>
                  <a:lnTo>
                    <a:pt x="6451250" y="2277612"/>
                  </a:lnTo>
                  <a:lnTo>
                    <a:pt x="6433281" y="2284534"/>
                  </a:lnTo>
                  <a:lnTo>
                    <a:pt x="6393868" y="2321140"/>
                  </a:lnTo>
                  <a:lnTo>
                    <a:pt x="6366964" y="2322678"/>
                  </a:lnTo>
                  <a:lnTo>
                    <a:pt x="6339167" y="2314065"/>
                  </a:lnTo>
                  <a:lnTo>
                    <a:pt x="6307696" y="2298069"/>
                  </a:lnTo>
                  <a:lnTo>
                    <a:pt x="6301045" y="2296684"/>
                  </a:lnTo>
                  <a:lnTo>
                    <a:pt x="6294393" y="2298069"/>
                  </a:lnTo>
                  <a:lnTo>
                    <a:pt x="6266993" y="2312680"/>
                  </a:lnTo>
                  <a:lnTo>
                    <a:pt x="6224502" y="2306451"/>
                  </a:lnTo>
                  <a:lnTo>
                    <a:pt x="6204746" y="2319063"/>
                  </a:lnTo>
                  <a:lnTo>
                    <a:pt x="6199782" y="2331291"/>
                  </a:lnTo>
                  <a:lnTo>
                    <a:pt x="6197400" y="2358976"/>
                  </a:lnTo>
                  <a:lnTo>
                    <a:pt x="6192535" y="2372050"/>
                  </a:lnTo>
                  <a:lnTo>
                    <a:pt x="6184593" y="2380202"/>
                  </a:lnTo>
                  <a:lnTo>
                    <a:pt x="6153023" y="2397351"/>
                  </a:lnTo>
                  <a:lnTo>
                    <a:pt x="6112121" y="2447954"/>
                  </a:lnTo>
                  <a:lnTo>
                    <a:pt x="6090578" y="2462258"/>
                  </a:lnTo>
                  <a:lnTo>
                    <a:pt x="6062582" y="2455875"/>
                  </a:lnTo>
                  <a:lnTo>
                    <a:pt x="6060199" y="2526549"/>
                  </a:lnTo>
                  <a:lnTo>
                    <a:pt x="6037554" y="2544510"/>
                  </a:lnTo>
                  <a:lnTo>
                    <a:pt x="6002023" y="2572691"/>
                  </a:lnTo>
                  <a:lnTo>
                    <a:pt x="5872765" y="2623755"/>
                  </a:lnTo>
                  <a:lnTo>
                    <a:pt x="5844471" y="2650902"/>
                  </a:lnTo>
                  <a:lnTo>
                    <a:pt x="5821339" y="2689046"/>
                  </a:lnTo>
                  <a:lnTo>
                    <a:pt x="5803370" y="2734419"/>
                  </a:lnTo>
                  <a:lnTo>
                    <a:pt x="5791159" y="2783253"/>
                  </a:lnTo>
                  <a:lnTo>
                    <a:pt x="5787685" y="2823166"/>
                  </a:lnTo>
                  <a:lnTo>
                    <a:pt x="5787850" y="2832119"/>
                  </a:lnTo>
                  <a:lnTo>
                    <a:pt x="5789074" y="2898608"/>
                  </a:lnTo>
                  <a:lnTo>
                    <a:pt x="5782721" y="2931292"/>
                  </a:lnTo>
                  <a:lnTo>
                    <a:pt x="5762766" y="2965668"/>
                  </a:lnTo>
                  <a:lnTo>
                    <a:pt x="5734472" y="2992507"/>
                  </a:lnTo>
                  <a:lnTo>
                    <a:pt x="5702604" y="3007427"/>
                  </a:lnTo>
                  <a:lnTo>
                    <a:pt x="5651080" y="3003351"/>
                  </a:lnTo>
                  <a:lnTo>
                    <a:pt x="5627849" y="3007042"/>
                  </a:lnTo>
                  <a:lnTo>
                    <a:pt x="5607696" y="3020269"/>
                  </a:lnTo>
                  <a:lnTo>
                    <a:pt x="5594988" y="3046263"/>
                  </a:lnTo>
                  <a:lnTo>
                    <a:pt x="5589032" y="3068334"/>
                  </a:lnTo>
                  <a:lnTo>
                    <a:pt x="5581586" y="3114399"/>
                  </a:lnTo>
                  <a:lnTo>
                    <a:pt x="5573743" y="3134779"/>
                  </a:lnTo>
                  <a:lnTo>
                    <a:pt x="5556072" y="3152390"/>
                  </a:lnTo>
                  <a:lnTo>
                    <a:pt x="5537706" y="3153466"/>
                  </a:lnTo>
                  <a:lnTo>
                    <a:pt x="5517453" y="3149929"/>
                  </a:lnTo>
                  <a:lnTo>
                    <a:pt x="5493825" y="3154082"/>
                  </a:lnTo>
                  <a:lnTo>
                    <a:pt x="5478338" y="3167232"/>
                  </a:lnTo>
                  <a:lnTo>
                    <a:pt x="5445180" y="3225525"/>
                  </a:lnTo>
                  <a:lnTo>
                    <a:pt x="5428204" y="3239906"/>
                  </a:lnTo>
                  <a:lnTo>
                    <a:pt x="5243648" y="3314195"/>
                  </a:lnTo>
                  <a:lnTo>
                    <a:pt x="5208504" y="3308581"/>
                  </a:lnTo>
                  <a:lnTo>
                    <a:pt x="5179118" y="3276820"/>
                  </a:lnTo>
                  <a:lnTo>
                    <a:pt x="5165120" y="3269898"/>
                  </a:lnTo>
                  <a:lnTo>
                    <a:pt x="5142287" y="3276743"/>
                  </a:lnTo>
                  <a:lnTo>
                    <a:pt x="5124673" y="3288560"/>
                  </a:lnTo>
                  <a:lnTo>
                    <a:pt x="5105951" y="3301121"/>
                  </a:lnTo>
                  <a:lnTo>
                    <a:pt x="5089273" y="3304351"/>
                  </a:lnTo>
                  <a:lnTo>
                    <a:pt x="4979671" y="3247519"/>
                  </a:lnTo>
                  <a:lnTo>
                    <a:pt x="4933508" y="3235215"/>
                  </a:lnTo>
                  <a:lnTo>
                    <a:pt x="4890521" y="3244597"/>
                  </a:lnTo>
                  <a:lnTo>
                    <a:pt x="4838897" y="3283049"/>
                  </a:lnTo>
                  <a:lnTo>
                    <a:pt x="4830160" y="3296891"/>
                  </a:lnTo>
                  <a:lnTo>
                    <a:pt x="4824502" y="3324961"/>
                  </a:lnTo>
                  <a:lnTo>
                    <a:pt x="4810702" y="3342880"/>
                  </a:lnTo>
                  <a:lnTo>
                    <a:pt x="4777643" y="3372180"/>
                  </a:lnTo>
                  <a:lnTo>
                    <a:pt x="4754015" y="3413400"/>
                  </a:lnTo>
                  <a:lnTo>
                    <a:pt x="4705469" y="3556941"/>
                  </a:lnTo>
                  <a:lnTo>
                    <a:pt x="4694449" y="3577666"/>
                  </a:lnTo>
                  <a:lnTo>
                    <a:pt x="4679260" y="3596700"/>
                  </a:lnTo>
                  <a:lnTo>
                    <a:pt x="4676877" y="3624962"/>
                  </a:lnTo>
                  <a:lnTo>
                    <a:pt x="4643719" y="3585356"/>
                  </a:lnTo>
                  <a:lnTo>
                    <a:pt x="4630416" y="3486843"/>
                  </a:lnTo>
                  <a:lnTo>
                    <a:pt x="4607681" y="3454082"/>
                  </a:lnTo>
                  <a:lnTo>
                    <a:pt x="4591896" y="3452852"/>
                  </a:lnTo>
                  <a:lnTo>
                    <a:pt x="4554965" y="3466310"/>
                  </a:lnTo>
                  <a:lnTo>
                    <a:pt x="4536500" y="3468617"/>
                  </a:lnTo>
                  <a:lnTo>
                    <a:pt x="4518829" y="3461849"/>
                  </a:lnTo>
                  <a:lnTo>
                    <a:pt x="4484082" y="3438240"/>
                  </a:lnTo>
                  <a:lnTo>
                    <a:pt x="4469389" y="3433087"/>
                  </a:lnTo>
                  <a:lnTo>
                    <a:pt x="4432855" y="3434626"/>
                  </a:lnTo>
                  <a:lnTo>
                    <a:pt x="4417566" y="3431857"/>
                  </a:lnTo>
                  <a:lnTo>
                    <a:pt x="4404958" y="3422782"/>
                  </a:lnTo>
                  <a:lnTo>
                    <a:pt x="4398009" y="3405171"/>
                  </a:lnTo>
                  <a:lnTo>
                    <a:pt x="4394435" y="3383792"/>
                  </a:lnTo>
                  <a:lnTo>
                    <a:pt x="4386890" y="3365874"/>
                  </a:lnTo>
                  <a:lnTo>
                    <a:pt x="4368524" y="3358260"/>
                  </a:lnTo>
                  <a:lnTo>
                    <a:pt x="4350753" y="3356107"/>
                  </a:lnTo>
                  <a:lnTo>
                    <a:pt x="4293371" y="3339034"/>
                  </a:lnTo>
                  <a:lnTo>
                    <a:pt x="4276990" y="3328268"/>
                  </a:lnTo>
                  <a:lnTo>
                    <a:pt x="4268155" y="3325192"/>
                  </a:lnTo>
                  <a:lnTo>
                    <a:pt x="4259319" y="3326422"/>
                  </a:lnTo>
                  <a:lnTo>
                    <a:pt x="4241946" y="3333959"/>
                  </a:lnTo>
                  <a:lnTo>
                    <a:pt x="4232018" y="3334420"/>
                  </a:lnTo>
                  <a:lnTo>
                    <a:pt x="4204320" y="3330267"/>
                  </a:lnTo>
                  <a:lnTo>
                    <a:pt x="4187641" y="3341649"/>
                  </a:lnTo>
                  <a:lnTo>
                    <a:pt x="4138896" y="3427166"/>
                  </a:lnTo>
                  <a:lnTo>
                    <a:pt x="4128373" y="3437240"/>
                  </a:lnTo>
                  <a:lnTo>
                    <a:pt x="4113283" y="3441778"/>
                  </a:lnTo>
                  <a:lnTo>
                    <a:pt x="4107922" y="3440009"/>
                  </a:lnTo>
                  <a:lnTo>
                    <a:pt x="4095215" y="3429396"/>
                  </a:lnTo>
                  <a:lnTo>
                    <a:pt x="4075260" y="3432472"/>
                  </a:lnTo>
                  <a:lnTo>
                    <a:pt x="4074168" y="3433472"/>
                  </a:lnTo>
                  <a:lnTo>
                    <a:pt x="3939847" y="3413093"/>
                  </a:lnTo>
                  <a:lnTo>
                    <a:pt x="3851093" y="3418553"/>
                  </a:lnTo>
                  <a:lnTo>
                    <a:pt x="3800164" y="3395943"/>
                  </a:lnTo>
                  <a:lnTo>
                    <a:pt x="3703568" y="3323961"/>
                  </a:lnTo>
                  <a:lnTo>
                    <a:pt x="3702178" y="3316579"/>
                  </a:lnTo>
                  <a:lnTo>
                    <a:pt x="3702178" y="3306274"/>
                  </a:lnTo>
                  <a:lnTo>
                    <a:pt x="3697115" y="3299891"/>
                  </a:lnTo>
                  <a:lnTo>
                    <a:pt x="3680834" y="3304197"/>
                  </a:lnTo>
                  <a:lnTo>
                    <a:pt x="3679841" y="3288509"/>
                  </a:lnTo>
                  <a:lnTo>
                    <a:pt x="3672693" y="3281818"/>
                  </a:lnTo>
                  <a:lnTo>
                    <a:pt x="3661872" y="3281357"/>
                  </a:lnTo>
                  <a:lnTo>
                    <a:pt x="3649760" y="3284279"/>
                  </a:lnTo>
                  <a:lnTo>
                    <a:pt x="3659588" y="3270975"/>
                  </a:lnTo>
                  <a:lnTo>
                    <a:pt x="3651547" y="3271513"/>
                  </a:lnTo>
                  <a:lnTo>
                    <a:pt x="3644399" y="3268206"/>
                  </a:lnTo>
                  <a:lnTo>
                    <a:pt x="3633876" y="3260362"/>
                  </a:lnTo>
                  <a:lnTo>
                    <a:pt x="3615510" y="3258978"/>
                  </a:lnTo>
                  <a:lnTo>
                    <a:pt x="3608957" y="3256132"/>
                  </a:lnTo>
                  <a:lnTo>
                    <a:pt x="3604192" y="3248519"/>
                  </a:lnTo>
                  <a:lnTo>
                    <a:pt x="3600320" y="3230216"/>
                  </a:lnTo>
                  <a:lnTo>
                    <a:pt x="3594761" y="3225909"/>
                  </a:lnTo>
                  <a:lnTo>
                    <a:pt x="3565375" y="3225986"/>
                  </a:lnTo>
                  <a:lnTo>
                    <a:pt x="3557036" y="3228063"/>
                  </a:lnTo>
                  <a:lnTo>
                    <a:pt x="3522884" y="3246520"/>
                  </a:lnTo>
                  <a:lnTo>
                    <a:pt x="3506702" y="3251749"/>
                  </a:lnTo>
                  <a:lnTo>
                    <a:pt x="3484563" y="3251749"/>
                  </a:lnTo>
                  <a:lnTo>
                    <a:pt x="3463020" y="3246520"/>
                  </a:lnTo>
                  <a:lnTo>
                    <a:pt x="3388464" y="3203530"/>
                  </a:lnTo>
                  <a:lnTo>
                    <a:pt x="3331269" y="3180823"/>
                  </a:lnTo>
                  <a:lnTo>
                    <a:pt x="3309241" y="3172077"/>
                  </a:lnTo>
                  <a:lnTo>
                    <a:pt x="3261786" y="3130088"/>
                  </a:lnTo>
                  <a:lnTo>
                    <a:pt x="3241137" y="3118014"/>
                  </a:lnTo>
                  <a:lnTo>
                    <a:pt x="3198448" y="3103325"/>
                  </a:lnTo>
                  <a:lnTo>
                    <a:pt x="3152284" y="3079331"/>
                  </a:lnTo>
                  <a:lnTo>
                    <a:pt x="3130840" y="3073102"/>
                  </a:lnTo>
                  <a:lnTo>
                    <a:pt x="3085868" y="3072564"/>
                  </a:lnTo>
                  <a:lnTo>
                    <a:pt x="3081103" y="3069180"/>
                  </a:lnTo>
                  <a:lnTo>
                    <a:pt x="3077132" y="3061797"/>
                  </a:lnTo>
                  <a:lnTo>
                    <a:pt x="3072267" y="3055645"/>
                  </a:lnTo>
                  <a:lnTo>
                    <a:pt x="3064921" y="3055722"/>
                  </a:lnTo>
                  <a:lnTo>
                    <a:pt x="3061049" y="3061797"/>
                  </a:lnTo>
                  <a:lnTo>
                    <a:pt x="3058666" y="3081792"/>
                  </a:lnTo>
                  <a:lnTo>
                    <a:pt x="3055489" y="3089636"/>
                  </a:lnTo>
                  <a:lnTo>
                    <a:pt x="3042186" y="3105940"/>
                  </a:lnTo>
                  <a:lnTo>
                    <a:pt x="3037222" y="3109170"/>
                  </a:lnTo>
                  <a:lnTo>
                    <a:pt x="2963956" y="3129319"/>
                  </a:lnTo>
                  <a:lnTo>
                    <a:pt x="2944895" y="3128934"/>
                  </a:lnTo>
                  <a:lnTo>
                    <a:pt x="2951249" y="3107709"/>
                  </a:lnTo>
                  <a:lnTo>
                    <a:pt x="2951646" y="3087483"/>
                  </a:lnTo>
                  <a:lnTo>
                    <a:pt x="2947576" y="3067257"/>
                  </a:lnTo>
                  <a:lnTo>
                    <a:pt x="2940527" y="3046263"/>
                  </a:lnTo>
                  <a:lnTo>
                    <a:pt x="2865772" y="3040034"/>
                  </a:lnTo>
                  <a:lnTo>
                    <a:pt x="2812361" y="3021346"/>
                  </a:lnTo>
                  <a:lnTo>
                    <a:pt x="2791314" y="3024115"/>
                  </a:lnTo>
                  <a:lnTo>
                    <a:pt x="2788236" y="3026576"/>
                  </a:lnTo>
                  <a:lnTo>
                    <a:pt x="2786747" y="3031574"/>
                  </a:lnTo>
                  <a:lnTo>
                    <a:pt x="2786747" y="3038496"/>
                  </a:lnTo>
                  <a:lnTo>
                    <a:pt x="2787641" y="3046570"/>
                  </a:lnTo>
                  <a:lnTo>
                    <a:pt x="2774536" y="3077947"/>
                  </a:lnTo>
                  <a:lnTo>
                    <a:pt x="2774139" y="3120321"/>
                  </a:lnTo>
                  <a:lnTo>
                    <a:pt x="2778110" y="3165848"/>
                  </a:lnTo>
                  <a:lnTo>
                    <a:pt x="2778011" y="3206991"/>
                  </a:lnTo>
                  <a:lnTo>
                    <a:pt x="2757659" y="3300198"/>
                  </a:lnTo>
                  <a:lnTo>
                    <a:pt x="2750710" y="3318963"/>
                  </a:lnTo>
                  <a:lnTo>
                    <a:pt x="2749121" y="3329345"/>
                  </a:lnTo>
                  <a:lnTo>
                    <a:pt x="2751008" y="3338727"/>
                  </a:lnTo>
                  <a:lnTo>
                    <a:pt x="2755177" y="3350493"/>
                  </a:lnTo>
                  <a:lnTo>
                    <a:pt x="2759446" y="3360106"/>
                  </a:lnTo>
                  <a:lnTo>
                    <a:pt x="2761531" y="3362798"/>
                  </a:lnTo>
                  <a:lnTo>
                    <a:pt x="2750511" y="3388868"/>
                  </a:lnTo>
                  <a:lnTo>
                    <a:pt x="2731053" y="3390714"/>
                  </a:lnTo>
                  <a:lnTo>
                    <a:pt x="2681415" y="3369873"/>
                  </a:lnTo>
                  <a:lnTo>
                    <a:pt x="2631280" y="3362798"/>
                  </a:lnTo>
                  <a:lnTo>
                    <a:pt x="2616785" y="3368489"/>
                  </a:lnTo>
                  <a:lnTo>
                    <a:pt x="2611127" y="3382639"/>
                  </a:lnTo>
                  <a:lnTo>
                    <a:pt x="2607255" y="3400711"/>
                  </a:lnTo>
                  <a:lnTo>
                    <a:pt x="2597625" y="3418168"/>
                  </a:lnTo>
                  <a:lnTo>
                    <a:pt x="2592761" y="3446622"/>
                  </a:lnTo>
                  <a:lnTo>
                    <a:pt x="2542229" y="3492149"/>
                  </a:lnTo>
                  <a:lnTo>
                    <a:pt x="2524061" y="3522372"/>
                  </a:lnTo>
                  <a:lnTo>
                    <a:pt x="2520586" y="3562555"/>
                  </a:lnTo>
                  <a:lnTo>
                    <a:pt x="2521083" y="3608043"/>
                  </a:lnTo>
                  <a:lnTo>
                    <a:pt x="2516218" y="3646725"/>
                  </a:lnTo>
                  <a:lnTo>
                    <a:pt x="2511866" y="3651200"/>
                  </a:lnTo>
                  <a:lnTo>
                    <a:pt x="2496958" y="3666528"/>
                  </a:lnTo>
                  <a:lnTo>
                    <a:pt x="2481173" y="3665451"/>
                  </a:lnTo>
                  <a:lnTo>
                    <a:pt x="2473628" y="3655723"/>
                  </a:lnTo>
                  <a:lnTo>
                    <a:pt x="2467970" y="3641727"/>
                  </a:lnTo>
                  <a:lnTo>
                    <a:pt x="2457645" y="3627692"/>
                  </a:lnTo>
                  <a:lnTo>
                    <a:pt x="2451390" y="3626269"/>
                  </a:lnTo>
                  <a:lnTo>
                    <a:pt x="2436697" y="3631537"/>
                  </a:lnTo>
                  <a:lnTo>
                    <a:pt x="2429252" y="3630691"/>
                  </a:lnTo>
                  <a:lnTo>
                    <a:pt x="2426174" y="3624423"/>
                  </a:lnTo>
                  <a:lnTo>
                    <a:pt x="2426075" y="3614503"/>
                  </a:lnTo>
                  <a:lnTo>
                    <a:pt x="2424884" y="3605005"/>
                  </a:lnTo>
                  <a:lnTo>
                    <a:pt x="2418728" y="3599430"/>
                  </a:lnTo>
                  <a:lnTo>
                    <a:pt x="2403936" y="3600660"/>
                  </a:lnTo>
                  <a:lnTo>
                    <a:pt x="2375146" y="3614887"/>
                  </a:lnTo>
                  <a:lnTo>
                    <a:pt x="2360751" y="3618194"/>
                  </a:lnTo>
                  <a:lnTo>
                    <a:pt x="2349433" y="3615349"/>
                  </a:lnTo>
                  <a:lnTo>
                    <a:pt x="2311112" y="3594739"/>
                  </a:lnTo>
                  <a:lnTo>
                    <a:pt x="2288080" y="3566900"/>
                  </a:lnTo>
                  <a:lnTo>
                    <a:pt x="2274082" y="3576820"/>
                  </a:lnTo>
                  <a:lnTo>
                    <a:pt x="2252539" y="3635536"/>
                  </a:lnTo>
                  <a:lnTo>
                    <a:pt x="2237350" y="3651570"/>
                  </a:lnTo>
                  <a:lnTo>
                    <a:pt x="2187414" y="3673680"/>
                  </a:lnTo>
                  <a:lnTo>
                    <a:pt x="2168055" y="3689638"/>
                  </a:lnTo>
                  <a:lnTo>
                    <a:pt x="2160510" y="3692714"/>
                  </a:lnTo>
                  <a:lnTo>
                    <a:pt x="2151277" y="3693790"/>
                  </a:lnTo>
                  <a:lnTo>
                    <a:pt x="2055971" y="3659184"/>
                  </a:lnTo>
                  <a:lnTo>
                    <a:pt x="1919863" y="3643495"/>
                  </a:lnTo>
                  <a:lnTo>
                    <a:pt x="1887201" y="3629422"/>
                  </a:lnTo>
                  <a:lnTo>
                    <a:pt x="1879159" y="3622039"/>
                  </a:lnTo>
                  <a:lnTo>
                    <a:pt x="1862580" y="3600814"/>
                  </a:lnTo>
                  <a:lnTo>
                    <a:pt x="1858410" y="3592662"/>
                  </a:lnTo>
                  <a:lnTo>
                    <a:pt x="1853943" y="3572360"/>
                  </a:lnTo>
                  <a:lnTo>
                    <a:pt x="1855730" y="3568053"/>
                  </a:lnTo>
                  <a:lnTo>
                    <a:pt x="1861190" y="3565977"/>
                  </a:lnTo>
                  <a:lnTo>
                    <a:pt x="1867643" y="3552057"/>
                  </a:lnTo>
                  <a:lnTo>
                    <a:pt x="1870522" y="3549904"/>
                  </a:lnTo>
                  <a:lnTo>
                    <a:pt x="1875188" y="3550827"/>
                  </a:lnTo>
                  <a:lnTo>
                    <a:pt x="1879556" y="3549442"/>
                  </a:lnTo>
                  <a:lnTo>
                    <a:pt x="1881343" y="3540137"/>
                  </a:lnTo>
                  <a:lnTo>
                    <a:pt x="1878861" y="3531063"/>
                  </a:lnTo>
                  <a:lnTo>
                    <a:pt x="1873103" y="3526910"/>
                  </a:lnTo>
                  <a:lnTo>
                    <a:pt x="1866452" y="3524141"/>
                  </a:lnTo>
                  <a:lnTo>
                    <a:pt x="1861587" y="3519450"/>
                  </a:lnTo>
                  <a:lnTo>
                    <a:pt x="1855432" y="3507222"/>
                  </a:lnTo>
                  <a:lnTo>
                    <a:pt x="1839449" y="3482075"/>
                  </a:lnTo>
                  <a:lnTo>
                    <a:pt x="1831010" y="3472693"/>
                  </a:lnTo>
                  <a:lnTo>
                    <a:pt x="1766381" y="3436240"/>
                  </a:lnTo>
                  <a:lnTo>
                    <a:pt x="1745334" y="3418322"/>
                  </a:lnTo>
                  <a:lnTo>
                    <a:pt x="1727862" y="3404326"/>
                  </a:lnTo>
                  <a:lnTo>
                    <a:pt x="1709595" y="3394097"/>
                  </a:lnTo>
                  <a:lnTo>
                    <a:pt x="1670976" y="3383485"/>
                  </a:lnTo>
                  <a:lnTo>
                    <a:pt x="1652213" y="3363567"/>
                  </a:lnTo>
                  <a:lnTo>
                    <a:pt x="1605850" y="3268975"/>
                  </a:lnTo>
                  <a:lnTo>
                    <a:pt x="1583513" y="3233369"/>
                  </a:lnTo>
                  <a:lnTo>
                    <a:pt x="1570012" y="3225679"/>
                  </a:lnTo>
                  <a:lnTo>
                    <a:pt x="1534222" y="3219911"/>
                  </a:lnTo>
                  <a:lnTo>
                    <a:pt x="1516055" y="3211144"/>
                  </a:lnTo>
                  <a:lnTo>
                    <a:pt x="1499674" y="3194456"/>
                  </a:lnTo>
                  <a:lnTo>
                    <a:pt x="1484683" y="3171231"/>
                  </a:lnTo>
                  <a:lnTo>
                    <a:pt x="1474458" y="3144161"/>
                  </a:lnTo>
                  <a:lnTo>
                    <a:pt x="1472075" y="3116014"/>
                  </a:lnTo>
                  <a:lnTo>
                    <a:pt x="1454602" y="3118014"/>
                  </a:lnTo>
                  <a:lnTo>
                    <a:pt x="1438222" y="3108785"/>
                  </a:lnTo>
                  <a:lnTo>
                    <a:pt x="1421940" y="3095481"/>
                  </a:lnTo>
                  <a:lnTo>
                    <a:pt x="1405063" y="3084945"/>
                  </a:lnTo>
                  <a:lnTo>
                    <a:pt x="1389215" y="3081517"/>
                  </a:lnTo>
                  <a:lnTo>
                    <a:pt x="1383024" y="3080177"/>
                  </a:lnTo>
                  <a:lnTo>
                    <a:pt x="1369721" y="3086406"/>
                  </a:lnTo>
                  <a:lnTo>
                    <a:pt x="1360587" y="3102787"/>
                  </a:lnTo>
                  <a:lnTo>
                    <a:pt x="1350660" y="3128703"/>
                  </a:lnTo>
                  <a:lnTo>
                    <a:pt x="1328223" y="3117706"/>
                  </a:lnTo>
                  <a:lnTo>
                    <a:pt x="1297844" y="3095481"/>
                  </a:lnTo>
                  <a:lnTo>
                    <a:pt x="1270245" y="3069103"/>
                  </a:lnTo>
                  <a:lnTo>
                    <a:pt x="1256446" y="3046263"/>
                  </a:lnTo>
                  <a:lnTo>
                    <a:pt x="1255850" y="3004504"/>
                  </a:lnTo>
                  <a:lnTo>
                    <a:pt x="1245128" y="2978588"/>
                  </a:lnTo>
                  <a:lnTo>
                    <a:pt x="1204326" y="2936291"/>
                  </a:lnTo>
                  <a:lnTo>
                    <a:pt x="1175138" y="2896532"/>
                  </a:lnTo>
                  <a:lnTo>
                    <a:pt x="1163424" y="2886227"/>
                  </a:lnTo>
                  <a:lnTo>
                    <a:pt x="1144164" y="2878690"/>
                  </a:lnTo>
                  <a:lnTo>
                    <a:pt x="1086087" y="2875922"/>
                  </a:lnTo>
                  <a:lnTo>
                    <a:pt x="1058885" y="2859772"/>
                  </a:lnTo>
                  <a:lnTo>
                    <a:pt x="1043597" y="2834778"/>
                  </a:lnTo>
                  <a:lnTo>
                    <a:pt x="1030988" y="2805478"/>
                  </a:lnTo>
                  <a:lnTo>
                    <a:pt x="941044" y="2681433"/>
                  </a:lnTo>
                  <a:lnTo>
                    <a:pt x="929131" y="2674588"/>
                  </a:lnTo>
                  <a:lnTo>
                    <a:pt x="928932" y="2674434"/>
                  </a:lnTo>
                  <a:lnTo>
                    <a:pt x="898255" y="2637367"/>
                  </a:lnTo>
                  <a:lnTo>
                    <a:pt x="893887" y="2623524"/>
                  </a:lnTo>
                  <a:lnTo>
                    <a:pt x="892597" y="2609143"/>
                  </a:lnTo>
                  <a:lnTo>
                    <a:pt x="887236" y="2596993"/>
                  </a:lnTo>
                  <a:lnTo>
                    <a:pt x="870557" y="2589994"/>
                  </a:lnTo>
                  <a:lnTo>
                    <a:pt x="843554" y="2561002"/>
                  </a:lnTo>
                  <a:lnTo>
                    <a:pt x="829655" y="2549620"/>
                  </a:lnTo>
                  <a:lnTo>
                    <a:pt x="813374" y="2540776"/>
                  </a:lnTo>
                  <a:lnTo>
                    <a:pt x="776641" y="2530548"/>
                  </a:lnTo>
                  <a:lnTo>
                    <a:pt x="763438" y="2534778"/>
                  </a:lnTo>
                  <a:lnTo>
                    <a:pt x="767707" y="2553927"/>
                  </a:lnTo>
                  <a:lnTo>
                    <a:pt x="749737" y="2556387"/>
                  </a:lnTo>
                  <a:lnTo>
                    <a:pt x="693150" y="2548005"/>
                  </a:lnTo>
                  <a:lnTo>
                    <a:pt x="674089" y="2541007"/>
                  </a:lnTo>
                  <a:lnTo>
                    <a:pt x="658899" y="2525088"/>
                  </a:lnTo>
                  <a:lnTo>
                    <a:pt x="627429" y="2453798"/>
                  </a:lnTo>
                  <a:lnTo>
                    <a:pt x="608070" y="2433573"/>
                  </a:lnTo>
                  <a:lnTo>
                    <a:pt x="563792" y="2412501"/>
                  </a:lnTo>
                  <a:lnTo>
                    <a:pt x="545029" y="2396736"/>
                  </a:lnTo>
                  <a:lnTo>
                    <a:pt x="534108" y="2375203"/>
                  </a:lnTo>
                  <a:lnTo>
                    <a:pt x="529343" y="2351055"/>
                  </a:lnTo>
                  <a:lnTo>
                    <a:pt x="526563" y="2302221"/>
                  </a:lnTo>
                  <a:lnTo>
                    <a:pt x="525273" y="2277151"/>
                  </a:lnTo>
                  <a:lnTo>
                    <a:pt x="518125" y="2271306"/>
                  </a:lnTo>
                  <a:lnTo>
                    <a:pt x="507999" y="2272767"/>
                  </a:lnTo>
                  <a:lnTo>
                    <a:pt x="497177" y="2269460"/>
                  </a:lnTo>
                  <a:lnTo>
                    <a:pt x="486753" y="2258463"/>
                  </a:lnTo>
                  <a:lnTo>
                    <a:pt x="479208" y="2247312"/>
                  </a:lnTo>
                  <a:lnTo>
                    <a:pt x="473152" y="2234008"/>
                  </a:lnTo>
                  <a:lnTo>
                    <a:pt x="466997" y="2216166"/>
                  </a:lnTo>
                  <a:lnTo>
                    <a:pt x="463125" y="2198709"/>
                  </a:lnTo>
                  <a:lnTo>
                    <a:pt x="458658" y="2165718"/>
                  </a:lnTo>
                  <a:lnTo>
                    <a:pt x="451907" y="2149568"/>
                  </a:lnTo>
                  <a:lnTo>
                    <a:pt x="441781" y="2138340"/>
                  </a:lnTo>
                  <a:lnTo>
                    <a:pt x="418848" y="2125651"/>
                  </a:lnTo>
                  <a:lnTo>
                    <a:pt x="409020" y="2113654"/>
                  </a:lnTo>
                  <a:lnTo>
                    <a:pt x="409715" y="2110040"/>
                  </a:lnTo>
                  <a:lnTo>
                    <a:pt x="414281" y="2098350"/>
                  </a:lnTo>
                  <a:lnTo>
                    <a:pt x="406637" y="2094582"/>
                  </a:lnTo>
                  <a:lnTo>
                    <a:pt x="404155" y="2092582"/>
                  </a:lnTo>
                  <a:lnTo>
                    <a:pt x="412296" y="2074356"/>
                  </a:lnTo>
                  <a:lnTo>
                    <a:pt x="411601" y="2054592"/>
                  </a:lnTo>
                  <a:lnTo>
                    <a:pt x="403659" y="2038827"/>
                  </a:lnTo>
                  <a:lnTo>
                    <a:pt x="390356" y="2031829"/>
                  </a:lnTo>
                  <a:lnTo>
                    <a:pt x="358389" y="2016448"/>
                  </a:lnTo>
                  <a:lnTo>
                    <a:pt x="343696" y="2006374"/>
                  </a:lnTo>
                  <a:lnTo>
                    <a:pt x="329896" y="1993838"/>
                  </a:lnTo>
                  <a:lnTo>
                    <a:pt x="310041" y="1965153"/>
                  </a:lnTo>
                  <a:lnTo>
                    <a:pt x="300113" y="1946081"/>
                  </a:lnTo>
                  <a:lnTo>
                    <a:pt x="295348" y="1930393"/>
                  </a:lnTo>
                  <a:lnTo>
                    <a:pt x="306665" y="1908014"/>
                  </a:lnTo>
                  <a:lnTo>
                    <a:pt x="346376" y="1891095"/>
                  </a:lnTo>
                  <a:lnTo>
                    <a:pt x="361665" y="1875561"/>
                  </a:lnTo>
                  <a:lnTo>
                    <a:pt x="364742" y="1851105"/>
                  </a:lnTo>
                  <a:lnTo>
                    <a:pt x="365239" y="1819883"/>
                  </a:lnTo>
                  <a:lnTo>
                    <a:pt x="371096" y="1798888"/>
                  </a:lnTo>
                  <a:lnTo>
                    <a:pt x="390356" y="1804809"/>
                  </a:lnTo>
                  <a:lnTo>
                    <a:pt x="397404" y="1781815"/>
                  </a:lnTo>
                  <a:lnTo>
                    <a:pt x="419543" y="1740826"/>
                  </a:lnTo>
                  <a:lnTo>
                    <a:pt x="427287" y="1718062"/>
                  </a:lnTo>
                  <a:lnTo>
                    <a:pt x="430265" y="1689147"/>
                  </a:lnTo>
                  <a:lnTo>
                    <a:pt x="424308" y="1678380"/>
                  </a:lnTo>
                  <a:lnTo>
                    <a:pt x="410608" y="1673074"/>
                  </a:lnTo>
                  <a:lnTo>
                    <a:pt x="371295" y="1650003"/>
                  </a:lnTo>
                  <a:lnTo>
                    <a:pt x="372387" y="1633853"/>
                  </a:lnTo>
                  <a:lnTo>
                    <a:pt x="379038" y="1613781"/>
                  </a:lnTo>
                  <a:lnTo>
                    <a:pt x="376556" y="1592017"/>
                  </a:lnTo>
                  <a:lnTo>
                    <a:pt x="360374" y="1576637"/>
                  </a:lnTo>
                  <a:lnTo>
                    <a:pt x="325032" y="1572945"/>
                  </a:lnTo>
                  <a:lnTo>
                    <a:pt x="310339" y="1558488"/>
                  </a:lnTo>
                  <a:lnTo>
                    <a:pt x="309346" y="1558488"/>
                  </a:lnTo>
                  <a:lnTo>
                    <a:pt x="164005" y="1480815"/>
                  </a:lnTo>
                  <a:lnTo>
                    <a:pt x="160927" y="1471356"/>
                  </a:lnTo>
                  <a:lnTo>
                    <a:pt x="160729" y="1457821"/>
                  </a:lnTo>
                  <a:lnTo>
                    <a:pt x="158743" y="1442594"/>
                  </a:lnTo>
                  <a:lnTo>
                    <a:pt x="150205" y="1427905"/>
                  </a:lnTo>
                  <a:lnTo>
                    <a:pt x="136306" y="1415908"/>
                  </a:lnTo>
                  <a:lnTo>
                    <a:pt x="120919" y="1407065"/>
                  </a:lnTo>
                  <a:lnTo>
                    <a:pt x="107318" y="1394683"/>
                  </a:lnTo>
                  <a:lnTo>
                    <a:pt x="98978" y="1372150"/>
                  </a:lnTo>
                  <a:lnTo>
                    <a:pt x="98383" y="1349848"/>
                  </a:lnTo>
                  <a:lnTo>
                    <a:pt x="105134" y="1316011"/>
                  </a:lnTo>
                  <a:lnTo>
                    <a:pt x="102354" y="1293632"/>
                  </a:lnTo>
                  <a:lnTo>
                    <a:pt x="95007" y="1275944"/>
                  </a:lnTo>
                  <a:lnTo>
                    <a:pt x="84186" y="1259333"/>
                  </a:lnTo>
                  <a:lnTo>
                    <a:pt x="60658" y="1233647"/>
                  </a:lnTo>
                  <a:lnTo>
                    <a:pt x="13203" y="1204193"/>
                  </a:lnTo>
                  <a:lnTo>
                    <a:pt x="3276" y="1186505"/>
                  </a:lnTo>
                  <a:lnTo>
                    <a:pt x="15288" y="1168510"/>
                  </a:lnTo>
                  <a:lnTo>
                    <a:pt x="25216" y="1162050"/>
                  </a:lnTo>
                  <a:lnTo>
                    <a:pt x="31669" y="1155129"/>
                  </a:lnTo>
                  <a:lnTo>
                    <a:pt x="33456" y="1136057"/>
                  </a:lnTo>
                  <a:lnTo>
                    <a:pt x="29882" y="1114831"/>
                  </a:lnTo>
                  <a:lnTo>
                    <a:pt x="22138" y="1101604"/>
                  </a:lnTo>
                  <a:lnTo>
                    <a:pt x="0" y="1078687"/>
                  </a:lnTo>
                  <a:lnTo>
                    <a:pt x="24208" y="1080461"/>
                  </a:lnTo>
                  <a:lnTo>
                    <a:pt x="70287" y="1083839"/>
                  </a:lnTo>
                  <a:lnTo>
                    <a:pt x="88753" y="1096836"/>
                  </a:lnTo>
                  <a:lnTo>
                    <a:pt x="94412" y="1110602"/>
                  </a:lnTo>
                  <a:lnTo>
                    <a:pt x="94114" y="1136133"/>
                  </a:lnTo>
                  <a:lnTo>
                    <a:pt x="97886" y="1147746"/>
                  </a:lnTo>
                  <a:lnTo>
                    <a:pt x="108608" y="1157128"/>
                  </a:lnTo>
                  <a:lnTo>
                    <a:pt x="122606" y="1161435"/>
                  </a:lnTo>
                  <a:lnTo>
                    <a:pt x="150205" y="1162127"/>
                  </a:lnTo>
                  <a:lnTo>
                    <a:pt x="157055" y="1165895"/>
                  </a:lnTo>
                  <a:lnTo>
                    <a:pt x="160232" y="1171278"/>
                  </a:lnTo>
                  <a:lnTo>
                    <a:pt x="159736" y="1178123"/>
                  </a:lnTo>
                  <a:lnTo>
                    <a:pt x="155467" y="1186505"/>
                  </a:lnTo>
                  <a:lnTo>
                    <a:pt x="153978" y="1186736"/>
                  </a:lnTo>
                  <a:lnTo>
                    <a:pt x="152687" y="1187197"/>
                  </a:lnTo>
                  <a:lnTo>
                    <a:pt x="151397" y="1188043"/>
                  </a:lnTo>
                  <a:lnTo>
                    <a:pt x="150205" y="1189120"/>
                  </a:lnTo>
                  <a:lnTo>
                    <a:pt x="147624" y="1191965"/>
                  </a:lnTo>
                  <a:lnTo>
                    <a:pt x="146731" y="1194965"/>
                  </a:lnTo>
                  <a:lnTo>
                    <a:pt x="147723" y="1198272"/>
                  </a:lnTo>
                  <a:lnTo>
                    <a:pt x="150205" y="1201732"/>
                  </a:lnTo>
                  <a:lnTo>
                    <a:pt x="166983" y="1218574"/>
                  </a:lnTo>
                  <a:lnTo>
                    <a:pt x="171153" y="1224188"/>
                  </a:lnTo>
                  <a:lnTo>
                    <a:pt x="175124" y="1233878"/>
                  </a:lnTo>
                  <a:lnTo>
                    <a:pt x="176811" y="1242568"/>
                  </a:lnTo>
                  <a:lnTo>
                    <a:pt x="177804" y="1250258"/>
                  </a:lnTo>
                  <a:lnTo>
                    <a:pt x="189320" y="1291248"/>
                  </a:lnTo>
                  <a:lnTo>
                    <a:pt x="199049" y="1306321"/>
                  </a:lnTo>
                  <a:lnTo>
                    <a:pt x="215430" y="1308397"/>
                  </a:lnTo>
                  <a:lnTo>
                    <a:pt x="228832" y="1298707"/>
                  </a:lnTo>
                  <a:lnTo>
                    <a:pt x="228832" y="1285480"/>
                  </a:lnTo>
                  <a:lnTo>
                    <a:pt x="223273" y="1269561"/>
                  </a:lnTo>
                  <a:lnTo>
                    <a:pt x="220394" y="1251104"/>
                  </a:lnTo>
                  <a:lnTo>
                    <a:pt x="223372" y="1224649"/>
                  </a:lnTo>
                  <a:lnTo>
                    <a:pt x="228535" y="1210653"/>
                  </a:lnTo>
                  <a:lnTo>
                    <a:pt x="247496" y="1186505"/>
                  </a:lnTo>
                  <a:lnTo>
                    <a:pt x="250078" y="1162896"/>
                  </a:lnTo>
                  <a:lnTo>
                    <a:pt x="257920" y="1151283"/>
                  </a:lnTo>
                  <a:lnTo>
                    <a:pt x="268642" y="1143824"/>
                  </a:lnTo>
                  <a:lnTo>
                    <a:pt x="279563" y="1132442"/>
                  </a:lnTo>
                  <a:lnTo>
                    <a:pt x="309346" y="1078687"/>
                  </a:lnTo>
                  <a:lnTo>
                    <a:pt x="319671" y="1068535"/>
                  </a:lnTo>
                  <a:lnTo>
                    <a:pt x="347865" y="1052847"/>
                  </a:lnTo>
                  <a:lnTo>
                    <a:pt x="359282" y="1042696"/>
                  </a:lnTo>
                  <a:lnTo>
                    <a:pt x="362757" y="1040696"/>
                  </a:lnTo>
                  <a:lnTo>
                    <a:pt x="371394" y="1041004"/>
                  </a:lnTo>
                  <a:lnTo>
                    <a:pt x="375266" y="1038927"/>
                  </a:lnTo>
                  <a:lnTo>
                    <a:pt x="377350" y="1033467"/>
                  </a:lnTo>
                  <a:lnTo>
                    <a:pt x="376755" y="1027623"/>
                  </a:lnTo>
                  <a:lnTo>
                    <a:pt x="375464" y="1022624"/>
                  </a:lnTo>
                  <a:lnTo>
                    <a:pt x="375266" y="1019548"/>
                  </a:lnTo>
                  <a:lnTo>
                    <a:pt x="377847" y="1012857"/>
                  </a:lnTo>
                  <a:lnTo>
                    <a:pt x="379832" y="1005321"/>
                  </a:lnTo>
                  <a:lnTo>
                    <a:pt x="383208" y="997938"/>
                  </a:lnTo>
                  <a:lnTo>
                    <a:pt x="390356" y="991786"/>
                  </a:lnTo>
                  <a:lnTo>
                    <a:pt x="416962" y="969176"/>
                  </a:lnTo>
                  <a:lnTo>
                    <a:pt x="455680" y="957871"/>
                  </a:lnTo>
                  <a:lnTo>
                    <a:pt x="527556" y="952565"/>
                  </a:lnTo>
                  <a:lnTo>
                    <a:pt x="578882" y="961793"/>
                  </a:lnTo>
                  <a:lnTo>
                    <a:pt x="591391" y="960409"/>
                  </a:lnTo>
                  <a:lnTo>
                    <a:pt x="602113" y="950181"/>
                  </a:lnTo>
                  <a:lnTo>
                    <a:pt x="623358" y="917574"/>
                  </a:lnTo>
                  <a:lnTo>
                    <a:pt x="635668" y="905500"/>
                  </a:lnTo>
                  <a:lnTo>
                    <a:pt x="651354" y="899886"/>
                  </a:lnTo>
                  <a:lnTo>
                    <a:pt x="666742" y="898963"/>
                  </a:lnTo>
                  <a:lnTo>
                    <a:pt x="683917" y="901347"/>
                  </a:lnTo>
                  <a:lnTo>
                    <a:pt x="689874" y="899040"/>
                  </a:lnTo>
                  <a:lnTo>
                    <a:pt x="703375" y="890196"/>
                  </a:lnTo>
                  <a:lnTo>
                    <a:pt x="712012" y="888427"/>
                  </a:lnTo>
                  <a:lnTo>
                    <a:pt x="720054" y="890811"/>
                  </a:lnTo>
                  <a:lnTo>
                    <a:pt x="809006" y="944413"/>
                  </a:lnTo>
                  <a:lnTo>
                    <a:pt x="841866" y="946259"/>
                  </a:lnTo>
                  <a:lnTo>
                    <a:pt x="849606" y="938707"/>
                  </a:lnTo>
                  <a:lnTo>
                    <a:pt x="870557" y="918266"/>
                  </a:lnTo>
                  <a:lnTo>
                    <a:pt x="884158" y="902347"/>
                  </a:lnTo>
                  <a:lnTo>
                    <a:pt x="890413" y="875200"/>
                  </a:lnTo>
                  <a:lnTo>
                    <a:pt x="896667" y="814523"/>
                  </a:lnTo>
                  <a:lnTo>
                    <a:pt x="904609" y="809063"/>
                  </a:lnTo>
                  <a:lnTo>
                    <a:pt x="912651" y="807140"/>
                  </a:lnTo>
                  <a:lnTo>
                    <a:pt x="920593" y="808832"/>
                  </a:lnTo>
                  <a:lnTo>
                    <a:pt x="928038" y="814369"/>
                  </a:lnTo>
                  <a:lnTo>
                    <a:pt x="936477" y="816830"/>
                  </a:lnTo>
                  <a:lnTo>
                    <a:pt x="945412" y="817599"/>
                  </a:lnTo>
                  <a:lnTo>
                    <a:pt x="954446" y="816907"/>
                  </a:lnTo>
                  <a:lnTo>
                    <a:pt x="963282" y="814523"/>
                  </a:lnTo>
                  <a:lnTo>
                    <a:pt x="963480" y="814369"/>
                  </a:lnTo>
                  <a:lnTo>
                    <a:pt x="990583" y="805141"/>
                  </a:lnTo>
                  <a:lnTo>
                    <a:pt x="1041214" y="808063"/>
                  </a:lnTo>
                  <a:lnTo>
                    <a:pt x="1064842" y="790606"/>
                  </a:lnTo>
                  <a:lnTo>
                    <a:pt x="1078641" y="765920"/>
                  </a:lnTo>
                  <a:lnTo>
                    <a:pt x="1110608" y="681557"/>
                  </a:lnTo>
                  <a:lnTo>
                    <a:pt x="1129272" y="683249"/>
                  </a:lnTo>
                  <a:lnTo>
                    <a:pt x="1144859" y="694015"/>
                  </a:lnTo>
                  <a:lnTo>
                    <a:pt x="1160842" y="701013"/>
                  </a:lnTo>
                  <a:lnTo>
                    <a:pt x="1180996" y="690862"/>
                  </a:lnTo>
                  <a:lnTo>
                    <a:pt x="1191221" y="660716"/>
                  </a:lnTo>
                  <a:lnTo>
                    <a:pt x="1196582" y="651257"/>
                  </a:lnTo>
                  <a:lnTo>
                    <a:pt x="1232620" y="626033"/>
                  </a:lnTo>
                  <a:lnTo>
                    <a:pt x="1238378" y="619880"/>
                  </a:lnTo>
                  <a:lnTo>
                    <a:pt x="1238973" y="614497"/>
                  </a:lnTo>
                  <a:lnTo>
                    <a:pt x="1241654" y="612651"/>
                  </a:lnTo>
                  <a:lnTo>
                    <a:pt x="1253368" y="616881"/>
                  </a:lnTo>
                  <a:lnTo>
                    <a:pt x="1258531" y="622649"/>
                  </a:lnTo>
                  <a:lnTo>
                    <a:pt x="1272032" y="645028"/>
                  </a:lnTo>
                  <a:lnTo>
                    <a:pt x="1278386" y="652872"/>
                  </a:lnTo>
                  <a:lnTo>
                    <a:pt x="1299830" y="663254"/>
                  </a:lnTo>
                  <a:lnTo>
                    <a:pt x="1317700" y="658870"/>
                  </a:lnTo>
                  <a:lnTo>
                    <a:pt x="1333981" y="644259"/>
                  </a:lnTo>
                  <a:lnTo>
                    <a:pt x="1350660" y="623725"/>
                  </a:lnTo>
                  <a:lnTo>
                    <a:pt x="1360190" y="618419"/>
                  </a:lnTo>
                  <a:lnTo>
                    <a:pt x="1365948" y="611421"/>
                  </a:lnTo>
                  <a:lnTo>
                    <a:pt x="1366842" y="602423"/>
                  </a:lnTo>
                  <a:lnTo>
                    <a:pt x="1361282" y="590503"/>
                  </a:lnTo>
                  <a:lnTo>
                    <a:pt x="1377266" y="578583"/>
                  </a:lnTo>
                  <a:lnTo>
                    <a:pt x="1390072" y="562279"/>
                  </a:lnTo>
                  <a:lnTo>
                    <a:pt x="1393845" y="542208"/>
                  </a:lnTo>
                  <a:lnTo>
                    <a:pt x="1382726" y="519367"/>
                  </a:lnTo>
                  <a:lnTo>
                    <a:pt x="1422040" y="495989"/>
                  </a:lnTo>
                  <a:lnTo>
                    <a:pt x="1465622" y="487914"/>
                  </a:lnTo>
                  <a:lnTo>
                    <a:pt x="1551894" y="488375"/>
                  </a:lnTo>
                  <a:lnTo>
                    <a:pt x="1570409" y="484761"/>
                  </a:lnTo>
                  <a:lnTo>
                    <a:pt x="1606942" y="471456"/>
                  </a:lnTo>
                  <a:lnTo>
                    <a:pt x="1627691" y="469380"/>
                  </a:lnTo>
                  <a:lnTo>
                    <a:pt x="1671770" y="474225"/>
                  </a:lnTo>
                  <a:lnTo>
                    <a:pt x="1689044" y="470764"/>
                  </a:lnTo>
                  <a:lnTo>
                    <a:pt x="1716842" y="453692"/>
                  </a:lnTo>
                  <a:lnTo>
                    <a:pt x="1722699" y="453538"/>
                  </a:lnTo>
                  <a:lnTo>
                    <a:pt x="1728259" y="451615"/>
                  </a:lnTo>
                  <a:lnTo>
                    <a:pt x="1734811" y="442387"/>
                  </a:lnTo>
                  <a:lnTo>
                    <a:pt x="1735307" y="434543"/>
                  </a:lnTo>
                  <a:lnTo>
                    <a:pt x="1733024" y="424084"/>
                  </a:lnTo>
                  <a:lnTo>
                    <a:pt x="1731833" y="411472"/>
                  </a:lnTo>
                  <a:lnTo>
                    <a:pt x="1735903" y="397014"/>
                  </a:lnTo>
                  <a:lnTo>
                    <a:pt x="1744739" y="386324"/>
                  </a:lnTo>
                  <a:lnTo>
                    <a:pt x="1752879" y="386017"/>
                  </a:lnTo>
                  <a:lnTo>
                    <a:pt x="1762211" y="388785"/>
                  </a:lnTo>
                  <a:lnTo>
                    <a:pt x="1774323" y="387016"/>
                  </a:lnTo>
                  <a:lnTo>
                    <a:pt x="1784151" y="379787"/>
                  </a:lnTo>
                  <a:lnTo>
                    <a:pt x="1798844" y="361331"/>
                  </a:lnTo>
                  <a:lnTo>
                    <a:pt x="1809169" y="354102"/>
                  </a:lnTo>
                  <a:lnTo>
                    <a:pt x="1827932" y="350103"/>
                  </a:lnTo>
                  <a:lnTo>
                    <a:pt x="1863076" y="354563"/>
                  </a:lnTo>
                  <a:lnTo>
                    <a:pt x="1881542" y="353333"/>
                  </a:lnTo>
                  <a:lnTo>
                    <a:pt x="2031251" y="285888"/>
                  </a:lnTo>
                  <a:lnTo>
                    <a:pt x="2042966" y="275122"/>
                  </a:lnTo>
                  <a:lnTo>
                    <a:pt x="2060538" y="249128"/>
                  </a:lnTo>
                  <a:lnTo>
                    <a:pt x="2070962" y="239054"/>
                  </a:lnTo>
                  <a:lnTo>
                    <a:pt x="2105510" y="231979"/>
                  </a:lnTo>
                  <a:lnTo>
                    <a:pt x="2180861" y="237824"/>
                  </a:lnTo>
                  <a:lnTo>
                    <a:pt x="2209056" y="214368"/>
                  </a:lnTo>
                  <a:lnTo>
                    <a:pt x="2214814" y="177301"/>
                  </a:lnTo>
                  <a:lnTo>
                    <a:pt x="2189201" y="162766"/>
                  </a:lnTo>
                  <a:lnTo>
                    <a:pt x="2153759" y="152538"/>
                  </a:lnTo>
                  <a:lnTo>
                    <a:pt x="2129237" y="128774"/>
                  </a:lnTo>
                  <a:lnTo>
                    <a:pt x="2130131" y="113163"/>
                  </a:lnTo>
                  <a:lnTo>
                    <a:pt x="2138272" y="107626"/>
                  </a:lnTo>
                  <a:lnTo>
                    <a:pt x="2139761" y="104627"/>
                  </a:lnTo>
                  <a:lnTo>
                    <a:pt x="2120600" y="97013"/>
                  </a:lnTo>
                  <a:lnTo>
                    <a:pt x="2088137" y="92860"/>
                  </a:lnTo>
                  <a:lnTo>
                    <a:pt x="2076919" y="85632"/>
                  </a:lnTo>
                  <a:lnTo>
                    <a:pt x="2087640" y="70482"/>
                  </a:lnTo>
                  <a:lnTo>
                    <a:pt x="2101142" y="27646"/>
                  </a:lnTo>
                  <a:lnTo>
                    <a:pt x="2124174" y="4729"/>
                  </a:lnTo>
                  <a:lnTo>
                    <a:pt x="2154752" y="0"/>
                  </a:lnTo>
                  <a:lnTo>
                    <a:pt x="2190491" y="11420"/>
                  </a:lnTo>
                  <a:lnTo>
                    <a:pt x="2197738" y="17880"/>
                  </a:lnTo>
                  <a:lnTo>
                    <a:pt x="2202801" y="26147"/>
                  </a:lnTo>
                  <a:lnTo>
                    <a:pt x="2209056" y="34260"/>
                  </a:lnTo>
                  <a:lnTo>
                    <a:pt x="2219480" y="39797"/>
                  </a:lnTo>
                  <a:lnTo>
                    <a:pt x="2230103" y="40028"/>
                  </a:lnTo>
                  <a:lnTo>
                    <a:pt x="2257007" y="28377"/>
                  </a:lnTo>
                  <a:lnTo>
                    <a:pt x="2291853" y="30299"/>
                  </a:lnTo>
                  <a:lnTo>
                    <a:pt x="2302773" y="24762"/>
                  </a:lnTo>
                  <a:lnTo>
                    <a:pt x="2311112" y="4191"/>
                  </a:lnTo>
                  <a:lnTo>
                    <a:pt x="2316672" y="16803"/>
                  </a:lnTo>
                  <a:lnTo>
                    <a:pt x="2318757" y="25762"/>
                  </a:lnTo>
                  <a:lnTo>
                    <a:pt x="2322033" y="34683"/>
                  </a:lnTo>
                  <a:lnTo>
                    <a:pt x="2331067" y="46872"/>
                  </a:lnTo>
                  <a:lnTo>
                    <a:pt x="2342980" y="55024"/>
                  </a:lnTo>
                  <a:lnTo>
                    <a:pt x="2368891" y="61407"/>
                  </a:lnTo>
                  <a:lnTo>
                    <a:pt x="2380705" y="70482"/>
                  </a:lnTo>
                  <a:lnTo>
                    <a:pt x="2392321" y="84247"/>
                  </a:lnTo>
                  <a:lnTo>
                    <a:pt x="2399667" y="96014"/>
                  </a:lnTo>
                  <a:lnTo>
                    <a:pt x="2402646" y="110548"/>
                  </a:lnTo>
                  <a:lnTo>
                    <a:pt x="2400859" y="132927"/>
                  </a:lnTo>
                  <a:lnTo>
                    <a:pt x="2393413" y="150846"/>
                  </a:lnTo>
                  <a:lnTo>
                    <a:pt x="2381897" y="172225"/>
                  </a:lnTo>
                  <a:lnTo>
                    <a:pt x="2376635" y="190374"/>
                  </a:lnTo>
                  <a:lnTo>
                    <a:pt x="2387655" y="198910"/>
                  </a:lnTo>
                  <a:lnTo>
                    <a:pt x="2440768" y="177301"/>
                  </a:lnTo>
                  <a:lnTo>
                    <a:pt x="2452383" y="177531"/>
                  </a:lnTo>
                  <a:lnTo>
                    <a:pt x="2457546" y="194373"/>
                  </a:lnTo>
                  <a:lnTo>
                    <a:pt x="2451986" y="214137"/>
                  </a:lnTo>
                  <a:lnTo>
                    <a:pt x="2435705" y="251589"/>
                  </a:lnTo>
                  <a:lnTo>
                    <a:pt x="2432329" y="278198"/>
                  </a:lnTo>
                  <a:lnTo>
                    <a:pt x="2436995" y="289349"/>
                  </a:lnTo>
                  <a:lnTo>
                    <a:pt x="2470352" y="298577"/>
                  </a:lnTo>
                  <a:lnTo>
                    <a:pt x="2484052" y="306037"/>
                  </a:lnTo>
                  <a:lnTo>
                    <a:pt x="2520785" y="333415"/>
                  </a:lnTo>
                  <a:lnTo>
                    <a:pt x="2556425" y="341259"/>
                  </a:lnTo>
                  <a:lnTo>
                    <a:pt x="2577273" y="342028"/>
                  </a:lnTo>
                  <a:lnTo>
                    <a:pt x="2592761" y="337875"/>
                  </a:lnTo>
                  <a:lnTo>
                    <a:pt x="2602093" y="327339"/>
                  </a:lnTo>
                  <a:lnTo>
                    <a:pt x="2611226" y="310113"/>
                  </a:lnTo>
                  <a:lnTo>
                    <a:pt x="2626415" y="270200"/>
                  </a:lnTo>
                  <a:close/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tx1150"/>
            <p:cNvSpPr/>
            <p:nvPr/>
          </p:nvSpPr>
          <p:spPr>
            <a:xfrm>
              <a:off x="7925558" y="3530532"/>
              <a:ext cx="489359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Change</a:t>
              </a:r>
            </a:p>
          </p:txBody>
        </p:sp>
        <p:sp>
          <p:nvSpPr>
            <p:cNvPr id="1151" name="rc1151"/>
            <p:cNvSpPr/>
            <p:nvPr/>
          </p:nvSpPr>
          <p:spPr>
            <a:xfrm>
              <a:off x="7934558" y="3754926"/>
              <a:ext cx="201455" cy="201456"/>
            </a:xfrm>
            <a:prstGeom prst="rect">
              <a:avLst/>
            </a:prstGeom>
            <a:solidFill>
              <a:srgbClr val="F7F7F7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rc1152"/>
            <p:cNvSpPr/>
            <p:nvPr/>
          </p:nvSpPr>
          <p:spPr>
            <a:xfrm>
              <a:off x="7934558" y="3974382"/>
              <a:ext cx="201455" cy="201456"/>
            </a:xfrm>
            <a:prstGeom prst="rect">
              <a:avLst/>
            </a:prstGeom>
            <a:solidFill>
              <a:srgbClr val="F1A340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rc1153"/>
            <p:cNvSpPr/>
            <p:nvPr/>
          </p:nvSpPr>
          <p:spPr>
            <a:xfrm>
              <a:off x="7934558" y="4193838"/>
              <a:ext cx="201455" cy="201456"/>
            </a:xfrm>
            <a:prstGeom prst="rect">
              <a:avLst/>
            </a:prstGeom>
            <a:solidFill>
              <a:srgbClr val="998EC3">
                <a:alpha val="100000"/>
              </a:srgbClr>
            </a:solidFill>
            <a:ln w="13550" cap="flat">
              <a:solidFill>
                <a:srgbClr val="59595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tx1154"/>
            <p:cNvSpPr/>
            <p:nvPr/>
          </p:nvSpPr>
          <p:spPr>
            <a:xfrm>
              <a:off x="8214603" y="3814344"/>
              <a:ext cx="29822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stable</a:t>
              </a:r>
            </a:p>
          </p:txBody>
        </p:sp>
        <p:sp>
          <p:nvSpPr>
            <p:cNvPr id="1155" name="tx1155"/>
            <p:cNvSpPr/>
            <p:nvPr/>
          </p:nvSpPr>
          <p:spPr>
            <a:xfrm>
              <a:off x="8214603" y="4033800"/>
              <a:ext cx="323001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extinct</a:t>
              </a:r>
            </a:p>
          </p:txBody>
        </p:sp>
        <p:sp>
          <p:nvSpPr>
            <p:cNvPr id="1156" name="tx1156"/>
            <p:cNvSpPr/>
            <p:nvPr/>
          </p:nvSpPr>
          <p:spPr>
            <a:xfrm>
              <a:off x="8214603" y="4253256"/>
              <a:ext cx="472196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colonized</a:t>
              </a:r>
            </a:p>
          </p:txBody>
        </p:sp>
        <p:sp>
          <p:nvSpPr>
            <p:cNvPr id="1157" name="tx1157"/>
            <p:cNvSpPr/>
            <p:nvPr/>
          </p:nvSpPr>
          <p:spPr>
            <a:xfrm>
              <a:off x="457200" y="1654869"/>
              <a:ext cx="5045980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i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Athene </a:t>
              </a:r>
              <a:r>
                <a:rPr sz="1320" i="1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noctua</a:t>
              </a:r>
              <a:endParaRPr sz="1320" i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Wölke Friederike</dc:creator>
  <cp:keywords/>
  <dc:description/>
  <cp:lastModifiedBy>Wölke Friederike</cp:lastModifiedBy>
  <cp:revision>3</cp:revision>
  <dcterms:created xsi:type="dcterms:W3CDTF">2017-02-13T16:18:36Z</dcterms:created>
  <dcterms:modified xsi:type="dcterms:W3CDTF">2024-05-01T19:07:39Z</dcterms:modified>
  <cp:category/>
</cp:coreProperties>
</file>