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7" r:id="rId2"/>
    <p:sldId id="258" r:id="rId3"/>
    <p:sldId id="260" r:id="rId4"/>
    <p:sldId id="265" r:id="rId5"/>
    <p:sldId id="263" r:id="rId6"/>
    <p:sldId id="264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5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1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2F9B598-7E26-476A-87A3-B69B2CCED7E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0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F4C4-0898-433E-8A1C-B482E5767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Update:</a:t>
            </a:r>
            <a:br>
              <a:rPr lang="en-US" dirty="0"/>
            </a:br>
            <a:r>
              <a:rPr lang="en-US" dirty="0"/>
              <a:t>Method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9873F-CFD6-4DF1-A610-3A02423FF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15, 2021</a:t>
            </a:r>
          </a:p>
        </p:txBody>
      </p:sp>
    </p:spTree>
    <p:extLst>
      <p:ext uri="{BB962C8B-B14F-4D97-AF65-F5344CB8AC3E}">
        <p14:creationId xmlns:p14="http://schemas.microsoft.com/office/powerpoint/2010/main" val="284093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400" b="1" dirty="0"/>
              <a:t>Inference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there a relationship between genotype and phenotype (yes/no)?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is the strength of the genotype / phenotype relationship?	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the AMR gene data that we have, can we cluster profiles based on animal species of origin?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400" b="1" dirty="0"/>
              <a:t>Prediction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Based on the AMR genotype, can we predict AB resistance phenotype?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characteristic of E. coli that we can use to predict the animal species of origin?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6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Inference: Is there a relationship between genotype and phenotype?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F4610-3187-40F1-8614-67CA47EC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Logistic Regression with Animal Fixed Effect.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Testing only genes-AB combinations which are purported to confer antibiotic resistance.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/>
              <a:t>Response: </a:t>
            </a:r>
            <a:r>
              <a:rPr lang="en-US" dirty="0"/>
              <a:t>AB resistance phenotype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Predictor: </a:t>
            </a:r>
            <a:r>
              <a:rPr lang="en-US" dirty="0"/>
              <a:t>1,0 presence absence of a single gene.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758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C17471-235E-4487-BB67-6DF25156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03270D-380A-4542-9243-23A2CDF61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0C61FA-EB40-4064-9821-F9F313932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Logistic Regression calculates the effect of genes on the likelihood a given response will occur as an odds-ratio.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This addresses the question of: </a:t>
            </a:r>
            <a:r>
              <a:rPr lang="en-US" dirty="0">
                <a:solidFill>
                  <a:schemeClr val="tx1"/>
                </a:solidFill>
              </a:rPr>
              <a:t>What is the strength of the genotype / phenotype relationship?	</a:t>
            </a:r>
            <a:endParaRPr lang="en-US" dirty="0"/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Ex: A odds-ratio of 5.44 suggests that odds of being resistance is 5.44x greater when you have the gene than the odds of being resistance when you do not.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Looking at only a single gene at a time allows us to compare how well that gene confers resistance to drugs of the same class by looking at its odd-ratio.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If we have a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tetO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 gene present in a sample, does that gene correlate with resistance to ALL tetracyclines (minocycline, tetracycline, doxycycline, etc.) we test against?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Incorporating an animal fixed effect accounts for the variability in gene effect across different animal species without discarding samples.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38FCF-FF33-4125-BBBC-CC7E657A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D6414A-BC48-48A8-9AB5-EA97DDF16B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analysis does not evaluate the combinatorial effect of genes on their ability to confer resistance.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Alternative approaches: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Combine multiple genes of the same gene functional family together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Considers more than one gene at a time but assumes a linear additive relationship in genes ability to confer resistance.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Treat the # of genes as a factor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useful if we believe a gene functional family only confers resistance once a certain threshold IS reached at the cost of obscuring the effect of an individual gene.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Treat each gene in a gene functional family as its own variable and add interaction terms between all possible combinations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Many interactions terms significantly lowers the ability of the model to assess main effect strength.</a:t>
            </a:r>
          </a:p>
        </p:txBody>
      </p:sp>
    </p:spTree>
    <p:extLst>
      <p:ext uri="{BB962C8B-B14F-4D97-AF65-F5344CB8AC3E}">
        <p14:creationId xmlns:p14="http://schemas.microsoft.com/office/powerpoint/2010/main" val="5192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Using the AMR gene data that we have, can we cluster profiles based on animal species of origin?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Non-parametric K-Modes clustering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Where each sample is represented by a vector of 0,1s representing the presence absence of each gene.</a:t>
            </a:r>
          </a:p>
          <a:p>
            <a:pPr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2000" dirty="0"/>
              <a:t>Evaluation: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Use an Adjusted Rand Index to compare the clusters generated from the genotype data with known labels (ex: Animal species of origin) and compare agreement.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This analysis is simply a preliminary analysis checking whether genotype information could be used to predict any metadata labels.</a:t>
            </a:r>
          </a:p>
        </p:txBody>
      </p:sp>
    </p:spTree>
    <p:extLst>
      <p:ext uri="{BB962C8B-B14F-4D97-AF65-F5344CB8AC3E}">
        <p14:creationId xmlns:p14="http://schemas.microsoft.com/office/powerpoint/2010/main" val="39726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Based on the AMR genotype, can we predict AB resistance phenotype?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characteristic of E. coli that we can use to predict the animal species of origin?</a:t>
            </a:r>
          </a:p>
          <a:p>
            <a:pPr>
              <a:buClr>
                <a:schemeClr val="tx1"/>
              </a:buClr>
            </a:pPr>
            <a:endParaRPr lang="en-US" sz="1800" b="1" dirty="0"/>
          </a:p>
          <a:p>
            <a:pPr>
              <a:buClr>
                <a:schemeClr val="tx1"/>
              </a:buClr>
            </a:pPr>
            <a:r>
              <a:rPr lang="en-US" b="1" dirty="0"/>
              <a:t>Multi-output neural network model</a:t>
            </a:r>
            <a:endParaRPr lang="en-US" sz="1800" b="1" dirty="0"/>
          </a:p>
          <a:p>
            <a:pPr>
              <a:buClr>
                <a:schemeClr val="tx1"/>
              </a:buClr>
            </a:pPr>
            <a:r>
              <a:rPr lang="en-US" sz="1800" b="1" dirty="0"/>
              <a:t>Response:</a:t>
            </a:r>
            <a:r>
              <a:rPr lang="en-US" sz="1800" b="1" i="1" dirty="0"/>
              <a:t> </a:t>
            </a:r>
            <a:r>
              <a:rPr lang="en-US" sz="1800" dirty="0"/>
              <a:t>multiple AB resistance phenotypes and animal of origin.</a:t>
            </a:r>
          </a:p>
          <a:p>
            <a:pPr>
              <a:buClr>
                <a:schemeClr val="tx1"/>
              </a:buClr>
            </a:pPr>
            <a:r>
              <a:rPr lang="en-US" sz="1800" b="1" dirty="0"/>
              <a:t>Predictors: </a:t>
            </a:r>
            <a:r>
              <a:rPr lang="en-US" sz="1800" dirty="0"/>
              <a:t>AMR genotype</a:t>
            </a:r>
            <a:r>
              <a:rPr lang="en-US" dirty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1800" i="1" dirty="0"/>
          </a:p>
          <a:p>
            <a:pPr>
              <a:buClr>
                <a:schemeClr val="tx1"/>
              </a:buClr>
            </a:pPr>
            <a:endParaRPr lang="en-US" sz="1800" i="1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B41C-2CE1-4BFA-BE6F-2573C64F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5CE0D-38BC-499C-BC18-C179820A6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/>
              <a:t>Pros: </a:t>
            </a: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 machine learning model is best suited for this dataset where we have a high number of predictor variables relative to the sample size.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Neural Network was chosen for its ability to handle multiple-outputs.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Uses entire dataset to draw conclusions on AMR gene detection &gt; AMR prediction.</a:t>
            </a:r>
          </a:p>
          <a:p>
            <a:pPr>
              <a:buClr>
                <a:schemeClr val="tx1"/>
              </a:buClr>
            </a:pPr>
            <a:r>
              <a:rPr lang="en-US" dirty="0"/>
              <a:t>Cons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Very difficult to gain information on which specific predictors (genes) are contributing most to predictions.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C90BF-06C6-4683-9667-8E5FBFE677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Alternative Approaches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Build individual models for AMR phenotype target.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Pros: Easier to gain insight on how each predictor contributions to a prediction.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Cons: Assumes prediction targets are independent.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Inference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relationship between genotype and phenotype (yes/no)? </a:t>
            </a:r>
            <a:r>
              <a:rPr lang="en-US" sz="1800" b="1" dirty="0"/>
              <a:t>Logistic Regression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What is the strength of the genotype / phenotype relationship? </a:t>
            </a:r>
            <a:r>
              <a:rPr lang="en-US" sz="1800" b="1" dirty="0"/>
              <a:t>Logistic Regression</a:t>
            </a:r>
            <a:r>
              <a:rPr lang="en-US" sz="1800" dirty="0"/>
              <a:t>	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Using the AMR gene data that we have, can we cluster profiles based on animal species of origin? </a:t>
            </a:r>
            <a:r>
              <a:rPr lang="en-US" sz="1800" b="1" dirty="0"/>
              <a:t>Non-parametric K-Modes clustering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n-US" sz="2400" b="1" dirty="0"/>
              <a:t>Prediction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Based on the AMR genotype, can we predict AB resistance phenotype? </a:t>
            </a:r>
            <a:r>
              <a:rPr lang="en-US" sz="1800" b="1" dirty="0"/>
              <a:t>Neural Network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characteristic of E. coli that we can use to predict the animal species of origin? </a:t>
            </a:r>
            <a:r>
              <a:rPr lang="en-US" sz="1800" b="1" dirty="0"/>
              <a:t>Neural Network</a:t>
            </a:r>
            <a:endParaRPr lang="en-US" sz="1800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204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956</TotalTime>
  <Words>762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Project Update: Method Proposal</vt:lpstr>
      <vt:lpstr>Project Objectives</vt:lpstr>
      <vt:lpstr>Inference: Is there a relationship between genotype and phenotype?</vt:lpstr>
      <vt:lpstr>Logistic Regression</vt:lpstr>
      <vt:lpstr>Using the AMR gene data that we have, can we cluster profiles based on animal species of origin?</vt:lpstr>
      <vt:lpstr>Prediction</vt:lpstr>
      <vt:lpstr>Neural Network</vt:lpstr>
      <vt:lpstr>Project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Henri Chung</dc:creator>
  <cp:lastModifiedBy>Henri Chung</cp:lastModifiedBy>
  <cp:revision>14</cp:revision>
  <dcterms:created xsi:type="dcterms:W3CDTF">2021-09-01T15:07:31Z</dcterms:created>
  <dcterms:modified xsi:type="dcterms:W3CDTF">2021-09-15T20:56:44Z</dcterms:modified>
</cp:coreProperties>
</file>