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0055-6641-4E7D-6017-9518EEE93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F206B-BBB5-3B6C-4A68-BF10DBE4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A535-BB7A-50ED-ECC5-2CE1344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C212-D08E-9054-05F4-51ED7455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50A4-859E-93FF-1481-AB8FBAFA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6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B713-AD7A-781B-1C1D-CF4B4543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D3338-824B-84F3-96FD-262F00FED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877D-A676-B635-204E-C8E9DB6B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5B42-4B6E-68D4-EFC2-F3696F38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3681-BDF3-B212-B790-28493957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5BFEB-90AD-CF9B-0D4F-91234D0D9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CE3F8-0904-0A94-AC8C-BD023463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B4A3-1D2D-92C9-EC0C-1474062F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65FB-2604-6B5B-619E-D672A66C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7CD9-9558-2961-C41F-AC089012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2723-8AA1-89DD-BA9A-A755FBA4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48B3-8962-7C5A-86E3-E2116768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FA6C-3900-4D7C-DA7E-E9255D26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F909-3B9E-0090-17E7-DB346B2C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475E-E04F-6FA3-267D-98DDB2D1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0269-5AFA-D0D9-B3F7-F43E3186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40D0E-B1E9-E733-2CF3-39D328FF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8453-14EE-3015-CF76-63EA9DC4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82F5-FC6D-76A6-8B7A-423C5330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F5C9-E8D6-ACAA-E58D-A2088337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A797-9ED4-0B57-BFB4-93E54B80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DB5D-6982-60D5-AAD6-25C6CFF6D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88296-20B0-FB4A-51B2-E92B2809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14CF-9D4C-25F1-DB18-42BB15AA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8D087-4C33-9CFD-44B6-82D1DF3D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4D791-FE88-9649-2C51-717941E5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4FF7-730D-8D09-4B51-1B50FBE9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864C-3D82-2274-8F7F-8EAF280A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CC583-9B1E-90A0-EF99-CB2AC8A7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758FE-B57A-D79D-C30D-B43DAA2C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81FE7-E006-4B21-6AB1-52A748AF5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96AF3-55E6-0551-5508-FAD54E5C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A0107-5620-0166-C9C4-E6DCB225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9CF5-F43F-C7A9-90BD-562261B5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B79B-45FB-E6CD-4172-836C4A96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17F9F-108B-D21A-7C41-D71D137B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3BD65-9BED-A6DA-F04D-2C406E86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0039C-9C06-99FE-12B6-16D13F7E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0DE71-3DF6-995E-8DB1-AB1BA202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48523-42C6-3FD3-7E66-B8A9E6E5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D5263-3D82-7E80-4651-C7ED48B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06BC-E189-B417-7E9A-CD150F53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F243-59AF-5046-734C-9FE59C2F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F1939-E016-8B58-7E54-D3C0FB99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0190-3D70-DA03-FFBF-946BC768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E5771-C9E0-0F12-699C-0565887C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B64F1-8572-FD10-DBFE-E680AD1B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BA43-A344-A0B2-4511-3ECCEFA2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C96ED-65C5-ECA5-28FC-2C235072C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436E9-7178-1994-16A7-2BA70801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98F0-DA93-0268-AF05-FBE5B54A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69D54-3E59-F09C-B1F3-C707FF63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3F8B9-D0D9-59F8-5EDF-3799B0CD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369F8-57C0-FE25-3110-CBC12C1D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AA79-B5F9-9062-EAA1-3955F841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31EFC-399D-6BD4-41C2-BB3B19C23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66664-559B-48EA-BAD8-D0D72D85B6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EA10-3ADE-C7D6-336B-D1DD12F01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4811-B4A1-DF3A-47B1-53393DB79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B54BD-7AAD-4C69-B1E8-B6ED50B1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CD6FC41-17EE-79ED-DCED-9CB0C3AA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70" y="1641809"/>
            <a:ext cx="12071126" cy="47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0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02D82A-2A2B-60C3-C058-9947DE582CB7}"/>
              </a:ext>
            </a:extLst>
          </p:cNvPr>
          <p:cNvSpPr/>
          <p:nvPr/>
        </p:nvSpPr>
        <p:spPr>
          <a:xfrm>
            <a:off x="-53789" y="1140081"/>
            <a:ext cx="121920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D6FC41-17EE-79ED-DCED-9CB0C3AA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20" y="1974717"/>
            <a:ext cx="12071126" cy="47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C79C4-D1D6-7D0C-D130-D0D0E8E5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4" y="832950"/>
            <a:ext cx="12192000" cy="51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7441D-5230-E246-DDBF-04007809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18" y="0"/>
            <a:ext cx="10413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9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130C2-93A4-5C74-5FFF-2FED5CE3A01B}"/>
              </a:ext>
            </a:extLst>
          </p:cNvPr>
          <p:cNvSpPr/>
          <p:nvPr/>
        </p:nvSpPr>
        <p:spPr>
          <a:xfrm>
            <a:off x="889218" y="256559"/>
            <a:ext cx="11302782" cy="6601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7441D-5230-E246-DDBF-04007809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18" y="46049"/>
            <a:ext cx="10413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4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DE79-406A-711D-B27F-04C81381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D6B8-693F-ED1C-3EE8-58C39C0CB9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95A54-E6E6-89EF-AE9E-33D11E824F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0B7AB-9C44-CCFD-CA43-DA3613A2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3" y="0"/>
            <a:ext cx="11320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4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Chung</dc:creator>
  <cp:lastModifiedBy>Henri Chung</cp:lastModifiedBy>
  <cp:revision>2</cp:revision>
  <dcterms:created xsi:type="dcterms:W3CDTF">2024-03-25T22:51:58Z</dcterms:created>
  <dcterms:modified xsi:type="dcterms:W3CDTF">2024-04-17T18:05:17Z</dcterms:modified>
</cp:coreProperties>
</file>