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43" r:id="rId2"/>
    <p:sldId id="256" r:id="rId3"/>
    <p:sldId id="260" r:id="rId4"/>
    <p:sldId id="261" r:id="rId5"/>
    <p:sldId id="262" r:id="rId6"/>
    <p:sldId id="263" r:id="rId7"/>
    <p:sldId id="259" r:id="rId8"/>
    <p:sldId id="265" r:id="rId9"/>
    <p:sldId id="278" r:id="rId10"/>
    <p:sldId id="281" r:id="rId11"/>
    <p:sldId id="325" r:id="rId12"/>
    <p:sldId id="273" r:id="rId13"/>
    <p:sldId id="268" r:id="rId14"/>
    <p:sldId id="269" r:id="rId15"/>
    <p:sldId id="339" r:id="rId16"/>
    <p:sldId id="306" r:id="rId17"/>
    <p:sldId id="310" r:id="rId18"/>
    <p:sldId id="315" r:id="rId19"/>
    <p:sldId id="322" r:id="rId20"/>
    <p:sldId id="335" r:id="rId21"/>
    <p:sldId id="289" r:id="rId22"/>
    <p:sldId id="300" r:id="rId23"/>
    <p:sldId id="301" r:id="rId24"/>
    <p:sldId id="302" r:id="rId25"/>
    <p:sldId id="287" r:id="rId26"/>
    <p:sldId id="295" r:id="rId27"/>
    <p:sldId id="327" r:id="rId28"/>
    <p:sldId id="292" r:id="rId29"/>
    <p:sldId id="337"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54" autoAdjust="0"/>
    <p:restoredTop sz="94660"/>
  </p:normalViewPr>
  <p:slideViewPr>
    <p:cSldViewPr snapToGrid="0">
      <p:cViewPr varScale="1">
        <p:scale>
          <a:sx n="105" d="100"/>
          <a:sy n="105" d="100"/>
        </p:scale>
        <p:origin x="20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4719C-7D4E-4568-BD7F-EC138658AD25}" type="datetimeFigureOut">
              <a:rPr lang="en-US" smtClean="0"/>
              <a:t>4/17/2024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5982C-4B9F-4937-8785-0C4964D68D3D}" type="slidenum">
              <a:rPr lang="en-US" smtClean="0"/>
              <a:t>‹#›</a:t>
            </a:fld>
            <a:endParaRPr lang="en-US"/>
          </a:p>
        </p:txBody>
      </p:sp>
    </p:spTree>
    <p:extLst>
      <p:ext uri="{BB962C8B-B14F-4D97-AF65-F5344CB8AC3E}">
        <p14:creationId xmlns:p14="http://schemas.microsoft.com/office/powerpoint/2010/main" val="329319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532369-1F90-4CBA-A5CB-F8985ECD517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4D9DF-453E-41D1-BD14-1A00F107B5AB}" type="slidenum">
              <a:rPr lang="en-US" smtClean="0"/>
              <a:t>‹#›</a:t>
            </a:fld>
            <a:endParaRPr lang="en-US"/>
          </a:p>
        </p:txBody>
      </p:sp>
    </p:spTree>
    <p:extLst>
      <p:ext uri="{BB962C8B-B14F-4D97-AF65-F5344CB8AC3E}">
        <p14:creationId xmlns:p14="http://schemas.microsoft.com/office/powerpoint/2010/main" val="2576588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32369-1F90-4CBA-A5CB-F8985ECD517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4D9DF-453E-41D1-BD14-1A00F107B5AB}" type="slidenum">
              <a:rPr lang="en-US" smtClean="0"/>
              <a:t>‹#›</a:t>
            </a:fld>
            <a:endParaRPr lang="en-US"/>
          </a:p>
        </p:txBody>
      </p:sp>
    </p:spTree>
    <p:extLst>
      <p:ext uri="{BB962C8B-B14F-4D97-AF65-F5344CB8AC3E}">
        <p14:creationId xmlns:p14="http://schemas.microsoft.com/office/powerpoint/2010/main" val="370568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32369-1F90-4CBA-A5CB-F8985ECD517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4D9DF-453E-41D1-BD14-1A00F107B5AB}" type="slidenum">
              <a:rPr lang="en-US" smtClean="0"/>
              <a:t>‹#›</a:t>
            </a:fld>
            <a:endParaRPr lang="en-US"/>
          </a:p>
        </p:txBody>
      </p:sp>
    </p:spTree>
    <p:extLst>
      <p:ext uri="{BB962C8B-B14F-4D97-AF65-F5344CB8AC3E}">
        <p14:creationId xmlns:p14="http://schemas.microsoft.com/office/powerpoint/2010/main" val="272952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32369-1F90-4CBA-A5CB-F8985ECD517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4D9DF-453E-41D1-BD14-1A00F107B5AB}" type="slidenum">
              <a:rPr lang="en-US" smtClean="0"/>
              <a:t>‹#›</a:t>
            </a:fld>
            <a:endParaRPr lang="en-US"/>
          </a:p>
        </p:txBody>
      </p:sp>
    </p:spTree>
    <p:extLst>
      <p:ext uri="{BB962C8B-B14F-4D97-AF65-F5344CB8AC3E}">
        <p14:creationId xmlns:p14="http://schemas.microsoft.com/office/powerpoint/2010/main" val="143734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32369-1F90-4CBA-A5CB-F8985ECD517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4D9DF-453E-41D1-BD14-1A00F107B5AB}" type="slidenum">
              <a:rPr lang="en-US" smtClean="0"/>
              <a:t>‹#›</a:t>
            </a:fld>
            <a:endParaRPr lang="en-US"/>
          </a:p>
        </p:txBody>
      </p:sp>
    </p:spTree>
    <p:extLst>
      <p:ext uri="{BB962C8B-B14F-4D97-AF65-F5344CB8AC3E}">
        <p14:creationId xmlns:p14="http://schemas.microsoft.com/office/powerpoint/2010/main" val="99180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532369-1F90-4CBA-A5CB-F8985ECD5178}"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4D9DF-453E-41D1-BD14-1A00F107B5AB}" type="slidenum">
              <a:rPr lang="en-US" smtClean="0"/>
              <a:t>‹#›</a:t>
            </a:fld>
            <a:endParaRPr lang="en-US"/>
          </a:p>
        </p:txBody>
      </p:sp>
    </p:spTree>
    <p:extLst>
      <p:ext uri="{BB962C8B-B14F-4D97-AF65-F5344CB8AC3E}">
        <p14:creationId xmlns:p14="http://schemas.microsoft.com/office/powerpoint/2010/main" val="263606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532369-1F90-4CBA-A5CB-F8985ECD5178}"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4D9DF-453E-41D1-BD14-1A00F107B5AB}" type="slidenum">
              <a:rPr lang="en-US" smtClean="0"/>
              <a:t>‹#›</a:t>
            </a:fld>
            <a:endParaRPr lang="en-US"/>
          </a:p>
        </p:txBody>
      </p:sp>
    </p:spTree>
    <p:extLst>
      <p:ext uri="{BB962C8B-B14F-4D97-AF65-F5344CB8AC3E}">
        <p14:creationId xmlns:p14="http://schemas.microsoft.com/office/powerpoint/2010/main" val="9263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532369-1F90-4CBA-A5CB-F8985ECD5178}"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4D9DF-453E-41D1-BD14-1A00F107B5AB}" type="slidenum">
              <a:rPr lang="en-US" smtClean="0"/>
              <a:t>‹#›</a:t>
            </a:fld>
            <a:endParaRPr lang="en-US"/>
          </a:p>
        </p:txBody>
      </p:sp>
    </p:spTree>
    <p:extLst>
      <p:ext uri="{BB962C8B-B14F-4D97-AF65-F5344CB8AC3E}">
        <p14:creationId xmlns:p14="http://schemas.microsoft.com/office/powerpoint/2010/main" val="254832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32369-1F90-4CBA-A5CB-F8985ECD5178}"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C4D9DF-453E-41D1-BD14-1A00F107B5AB}" type="slidenum">
              <a:rPr lang="en-US" smtClean="0"/>
              <a:t>‹#›</a:t>
            </a:fld>
            <a:endParaRPr lang="en-US"/>
          </a:p>
        </p:txBody>
      </p:sp>
    </p:spTree>
    <p:extLst>
      <p:ext uri="{BB962C8B-B14F-4D97-AF65-F5344CB8AC3E}">
        <p14:creationId xmlns:p14="http://schemas.microsoft.com/office/powerpoint/2010/main" val="426312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32369-1F90-4CBA-A5CB-F8985ECD5178}"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4D9DF-453E-41D1-BD14-1A00F107B5AB}" type="slidenum">
              <a:rPr lang="en-US" smtClean="0"/>
              <a:t>‹#›</a:t>
            </a:fld>
            <a:endParaRPr lang="en-US"/>
          </a:p>
        </p:txBody>
      </p:sp>
    </p:spTree>
    <p:extLst>
      <p:ext uri="{BB962C8B-B14F-4D97-AF65-F5344CB8AC3E}">
        <p14:creationId xmlns:p14="http://schemas.microsoft.com/office/powerpoint/2010/main" val="117828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32369-1F90-4CBA-A5CB-F8985ECD5178}"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4D9DF-453E-41D1-BD14-1A00F107B5AB}" type="slidenum">
              <a:rPr lang="en-US" smtClean="0"/>
              <a:t>‹#›</a:t>
            </a:fld>
            <a:endParaRPr lang="en-US"/>
          </a:p>
        </p:txBody>
      </p:sp>
    </p:spTree>
    <p:extLst>
      <p:ext uri="{BB962C8B-B14F-4D97-AF65-F5344CB8AC3E}">
        <p14:creationId xmlns:p14="http://schemas.microsoft.com/office/powerpoint/2010/main" val="2368429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32369-1F90-4CBA-A5CB-F8985ECD5178}" type="datetimeFigureOut">
              <a:rPr lang="en-US" smtClean="0"/>
              <a:t>4/17/2024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4D9DF-453E-41D1-BD14-1A00F107B5AB}" type="slidenum">
              <a:rPr lang="en-US" smtClean="0"/>
              <a:t>‹#›</a:t>
            </a:fld>
            <a:endParaRPr lang="en-US"/>
          </a:p>
        </p:txBody>
      </p:sp>
    </p:spTree>
    <p:extLst>
      <p:ext uri="{BB962C8B-B14F-4D97-AF65-F5344CB8AC3E}">
        <p14:creationId xmlns:p14="http://schemas.microsoft.com/office/powerpoint/2010/main" val="2527210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1.png"/><Relationship Id="rId7"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2E4B0B-746D-E7E3-C716-FD44345EF83A}"/>
              </a:ext>
            </a:extLst>
          </p:cNvPr>
          <p:cNvPicPr>
            <a:picLocks noChangeAspect="1"/>
          </p:cNvPicPr>
          <p:nvPr/>
        </p:nvPicPr>
        <p:blipFill>
          <a:blip r:embed="rId2"/>
          <a:stretch>
            <a:fillRect/>
          </a:stretch>
        </p:blipFill>
        <p:spPr>
          <a:xfrm>
            <a:off x="0" y="308316"/>
            <a:ext cx="9144000" cy="6021911"/>
          </a:xfrm>
          <a:prstGeom prst="rect">
            <a:avLst/>
          </a:prstGeom>
        </p:spPr>
      </p:pic>
    </p:spTree>
    <p:extLst>
      <p:ext uri="{BB962C8B-B14F-4D97-AF65-F5344CB8AC3E}">
        <p14:creationId xmlns:p14="http://schemas.microsoft.com/office/powerpoint/2010/main" val="139169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84E8EF1A-8516-DAD7-9A4A-842BE90B959B}"/>
              </a:ext>
            </a:extLst>
          </p:cNvPr>
          <p:cNvSpPr/>
          <p:nvPr/>
        </p:nvSpPr>
        <p:spPr>
          <a:xfrm>
            <a:off x="2898906" y="422051"/>
            <a:ext cx="3063084" cy="2897830"/>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val 48">
            <a:extLst>
              <a:ext uri="{FF2B5EF4-FFF2-40B4-BE49-F238E27FC236}">
                <a16:creationId xmlns:a16="http://schemas.microsoft.com/office/drawing/2014/main" id="{35BF4698-D2B2-7A78-B585-4FF308D272B5}"/>
              </a:ext>
            </a:extLst>
          </p:cNvPr>
          <p:cNvSpPr/>
          <p:nvPr/>
        </p:nvSpPr>
        <p:spPr>
          <a:xfrm>
            <a:off x="6026589" y="601777"/>
            <a:ext cx="2711105" cy="2612420"/>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22">
            <a:extLst>
              <a:ext uri="{FF2B5EF4-FFF2-40B4-BE49-F238E27FC236}">
                <a16:creationId xmlns:a16="http://schemas.microsoft.com/office/drawing/2014/main" id="{40EE1441-54D1-3CBD-C8C1-087914973EE3}"/>
              </a:ext>
            </a:extLst>
          </p:cNvPr>
          <p:cNvSpPr/>
          <p:nvPr/>
        </p:nvSpPr>
        <p:spPr>
          <a:xfrm>
            <a:off x="5452218" y="3321893"/>
            <a:ext cx="3174946" cy="3089494"/>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Oval 21">
            <a:extLst>
              <a:ext uri="{FF2B5EF4-FFF2-40B4-BE49-F238E27FC236}">
                <a16:creationId xmlns:a16="http://schemas.microsoft.com/office/drawing/2014/main" id="{3927AF21-3546-4BCA-2C5A-EE0083FE456E}"/>
              </a:ext>
            </a:extLst>
          </p:cNvPr>
          <p:cNvSpPr/>
          <p:nvPr/>
        </p:nvSpPr>
        <p:spPr>
          <a:xfrm>
            <a:off x="1626526" y="3340201"/>
            <a:ext cx="2931960" cy="2844497"/>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Oval 20">
            <a:extLst>
              <a:ext uri="{FF2B5EF4-FFF2-40B4-BE49-F238E27FC236}">
                <a16:creationId xmlns:a16="http://schemas.microsoft.com/office/drawing/2014/main" id="{45CBA090-808E-DE08-BF47-04C909D9637A}"/>
              </a:ext>
            </a:extLst>
          </p:cNvPr>
          <p:cNvSpPr/>
          <p:nvPr/>
        </p:nvSpPr>
        <p:spPr>
          <a:xfrm>
            <a:off x="481384" y="990668"/>
            <a:ext cx="2383172" cy="226527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 name="Straight Connector 1">
            <a:extLst>
              <a:ext uri="{FF2B5EF4-FFF2-40B4-BE49-F238E27FC236}">
                <a16:creationId xmlns:a16="http://schemas.microsoft.com/office/drawing/2014/main" id="{FA2999B7-B7B5-4D22-D904-C768B8FAF82C}"/>
              </a:ext>
            </a:extLst>
          </p:cNvPr>
          <p:cNvCxnSpPr>
            <a:cxnSpLocks/>
          </p:cNvCxnSpPr>
          <p:nvPr/>
        </p:nvCxnSpPr>
        <p:spPr>
          <a:xfrm>
            <a:off x="5440680" y="1854200"/>
            <a:ext cx="1463040" cy="934720"/>
          </a:xfrm>
          <a:prstGeom prst="line">
            <a:avLst/>
          </a:prstGeom>
          <a:ln w="38100"/>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046E1B63-BA3D-73E2-8739-26A3F46EE076}"/>
              </a:ext>
            </a:extLst>
          </p:cNvPr>
          <p:cNvCxnSpPr>
            <a:cxnSpLocks/>
          </p:cNvCxnSpPr>
          <p:nvPr/>
        </p:nvCxnSpPr>
        <p:spPr>
          <a:xfrm>
            <a:off x="4262120" y="756920"/>
            <a:ext cx="2626360" cy="274320"/>
          </a:xfrm>
          <a:prstGeom prst="line">
            <a:avLst/>
          </a:prstGeom>
          <a:ln w="381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3B5F2039-4069-7171-45AF-C43A884D73AC}"/>
              </a:ext>
            </a:extLst>
          </p:cNvPr>
          <p:cNvCxnSpPr>
            <a:cxnSpLocks/>
          </p:cNvCxnSpPr>
          <p:nvPr/>
        </p:nvCxnSpPr>
        <p:spPr>
          <a:xfrm flipV="1">
            <a:off x="2377486" y="1278281"/>
            <a:ext cx="959255" cy="447148"/>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5801D46-61EB-8DEC-A8C5-0944BB1A08B9}"/>
              </a:ext>
            </a:extLst>
          </p:cNvPr>
          <p:cNvCxnSpPr>
            <a:cxnSpLocks/>
          </p:cNvCxnSpPr>
          <p:nvPr/>
        </p:nvCxnSpPr>
        <p:spPr>
          <a:xfrm>
            <a:off x="2377440" y="1783080"/>
            <a:ext cx="1112520" cy="194056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279334-5433-E19D-1D91-13CF1EFC4876}"/>
              </a:ext>
            </a:extLst>
          </p:cNvPr>
          <p:cNvCxnSpPr>
            <a:cxnSpLocks/>
          </p:cNvCxnSpPr>
          <p:nvPr/>
        </p:nvCxnSpPr>
        <p:spPr>
          <a:xfrm flipV="1">
            <a:off x="3478495" y="4795520"/>
            <a:ext cx="2272065" cy="105083"/>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F1A39D4-BD0A-807C-7432-DA10F8919A82}"/>
              </a:ext>
            </a:extLst>
          </p:cNvPr>
          <p:cNvCxnSpPr>
            <a:cxnSpLocks/>
          </p:cNvCxnSpPr>
          <p:nvPr/>
        </p:nvCxnSpPr>
        <p:spPr>
          <a:xfrm>
            <a:off x="985815" y="2481226"/>
            <a:ext cx="1000465" cy="1867254"/>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3CDAC21-B9E2-E5C9-C2C9-80EDE9EEC182}"/>
              </a:ext>
            </a:extLst>
          </p:cNvPr>
          <p:cNvCxnSpPr>
            <a:cxnSpLocks/>
          </p:cNvCxnSpPr>
          <p:nvPr/>
        </p:nvCxnSpPr>
        <p:spPr>
          <a:xfrm>
            <a:off x="6898640" y="2804160"/>
            <a:ext cx="40640" cy="1270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8B62E58C-289F-60A8-3FD5-0E3A5825991B}"/>
              </a:ext>
            </a:extLst>
          </p:cNvPr>
          <p:cNvCxnSpPr>
            <a:cxnSpLocks/>
          </p:cNvCxnSpPr>
          <p:nvPr/>
        </p:nvCxnSpPr>
        <p:spPr>
          <a:xfrm>
            <a:off x="4332934" y="1603937"/>
            <a:ext cx="243417" cy="9673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103D07D-96F9-3A65-6EC5-89DD5B2A48E9}"/>
              </a:ext>
            </a:extLst>
          </p:cNvPr>
          <p:cNvCxnSpPr>
            <a:cxnSpLocks/>
          </p:cNvCxnSpPr>
          <p:nvPr/>
        </p:nvCxnSpPr>
        <p:spPr>
          <a:xfrm>
            <a:off x="4239785" y="758716"/>
            <a:ext cx="93133" cy="85936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FA19ED-FA1C-A899-3022-13AB26B56425}"/>
              </a:ext>
            </a:extLst>
          </p:cNvPr>
          <p:cNvCxnSpPr>
            <a:cxnSpLocks/>
          </p:cNvCxnSpPr>
          <p:nvPr/>
        </p:nvCxnSpPr>
        <p:spPr>
          <a:xfrm>
            <a:off x="1338610" y="1607702"/>
            <a:ext cx="455251" cy="98763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6" name="Isosceles Triangle 5">
            <a:extLst>
              <a:ext uri="{FF2B5EF4-FFF2-40B4-BE49-F238E27FC236}">
                <a16:creationId xmlns:a16="http://schemas.microsoft.com/office/drawing/2014/main" id="{C3B4432B-8B1E-490C-C07F-E4467765F96C}"/>
              </a:ext>
            </a:extLst>
          </p:cNvPr>
          <p:cNvSpPr/>
          <p:nvPr/>
        </p:nvSpPr>
        <p:spPr>
          <a:xfrm>
            <a:off x="2187410" y="1506052"/>
            <a:ext cx="357801" cy="35003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7" name="Picture 46">
            <a:extLst>
              <a:ext uri="{FF2B5EF4-FFF2-40B4-BE49-F238E27FC236}">
                <a16:creationId xmlns:a16="http://schemas.microsoft.com/office/drawing/2014/main" id="{E41089D8-2109-B669-5355-61EC9B1C8483}"/>
              </a:ext>
            </a:extLst>
          </p:cNvPr>
          <p:cNvPicPr>
            <a:picLocks noChangeAspect="1"/>
          </p:cNvPicPr>
          <p:nvPr/>
        </p:nvPicPr>
        <p:blipFill>
          <a:blip r:embed="rId2"/>
          <a:stretch>
            <a:fillRect/>
          </a:stretch>
        </p:blipFill>
        <p:spPr>
          <a:xfrm rot="922865">
            <a:off x="1678480" y="1283336"/>
            <a:ext cx="478148" cy="776990"/>
          </a:xfrm>
          <a:prstGeom prst="rect">
            <a:avLst/>
          </a:prstGeom>
        </p:spPr>
      </p:pic>
      <p:cxnSp>
        <p:nvCxnSpPr>
          <p:cNvPr id="56" name="Straight Connector 55">
            <a:extLst>
              <a:ext uri="{FF2B5EF4-FFF2-40B4-BE49-F238E27FC236}">
                <a16:creationId xmlns:a16="http://schemas.microsoft.com/office/drawing/2014/main" id="{20AAC102-DAD7-0B4D-D034-3786E1570FCB}"/>
              </a:ext>
            </a:extLst>
          </p:cNvPr>
          <p:cNvCxnSpPr>
            <a:cxnSpLocks/>
          </p:cNvCxnSpPr>
          <p:nvPr/>
        </p:nvCxnSpPr>
        <p:spPr>
          <a:xfrm flipH="1">
            <a:off x="975229" y="1639044"/>
            <a:ext cx="376689" cy="825352"/>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1809EB2-9844-6ECD-7853-C7678E10BDEA}"/>
              </a:ext>
            </a:extLst>
          </p:cNvPr>
          <p:cNvCxnSpPr>
            <a:cxnSpLocks/>
          </p:cNvCxnSpPr>
          <p:nvPr/>
        </p:nvCxnSpPr>
        <p:spPr>
          <a:xfrm flipH="1" flipV="1">
            <a:off x="982808" y="2464396"/>
            <a:ext cx="805529" cy="13094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A1291C-9042-F218-9EC5-03EA16B190D9}"/>
              </a:ext>
            </a:extLst>
          </p:cNvPr>
          <p:cNvSpPr/>
          <p:nvPr/>
        </p:nvSpPr>
        <p:spPr>
          <a:xfrm>
            <a:off x="779291" y="2287421"/>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Isosceles Triangle 12">
            <a:extLst>
              <a:ext uri="{FF2B5EF4-FFF2-40B4-BE49-F238E27FC236}">
                <a16:creationId xmlns:a16="http://schemas.microsoft.com/office/drawing/2014/main" id="{C6451933-2E7D-28C1-CE60-7F6C54716AF7}"/>
              </a:ext>
            </a:extLst>
          </p:cNvPr>
          <p:cNvSpPr/>
          <p:nvPr/>
        </p:nvSpPr>
        <p:spPr>
          <a:xfrm>
            <a:off x="1584627" y="2337016"/>
            <a:ext cx="391877" cy="35395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Oval 3">
            <a:extLst>
              <a:ext uri="{FF2B5EF4-FFF2-40B4-BE49-F238E27FC236}">
                <a16:creationId xmlns:a16="http://schemas.microsoft.com/office/drawing/2014/main" id="{EFDBADFA-05B6-7EC8-6114-3CD3D046481C}"/>
              </a:ext>
            </a:extLst>
          </p:cNvPr>
          <p:cNvSpPr/>
          <p:nvPr/>
        </p:nvSpPr>
        <p:spPr>
          <a:xfrm>
            <a:off x="1172840" y="1470992"/>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1" name="Straight Connector 60">
            <a:extLst>
              <a:ext uri="{FF2B5EF4-FFF2-40B4-BE49-F238E27FC236}">
                <a16:creationId xmlns:a16="http://schemas.microsoft.com/office/drawing/2014/main" id="{17F24F16-3277-182A-11BB-50FCEB5C1B81}"/>
              </a:ext>
            </a:extLst>
          </p:cNvPr>
          <p:cNvCxnSpPr>
            <a:cxnSpLocks/>
          </p:cNvCxnSpPr>
          <p:nvPr/>
        </p:nvCxnSpPr>
        <p:spPr>
          <a:xfrm>
            <a:off x="2860675" y="4156075"/>
            <a:ext cx="587375" cy="7493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922428E-D863-CCA3-EF2F-21A27DEE24F2}"/>
              </a:ext>
            </a:extLst>
          </p:cNvPr>
          <p:cNvCxnSpPr>
            <a:cxnSpLocks/>
          </p:cNvCxnSpPr>
          <p:nvPr/>
        </p:nvCxnSpPr>
        <p:spPr>
          <a:xfrm>
            <a:off x="2227336" y="5079577"/>
            <a:ext cx="703189" cy="46397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FBC540-F6AD-ADC1-31F2-2966441B50B1}"/>
              </a:ext>
            </a:extLst>
          </p:cNvPr>
          <p:cNvCxnSpPr>
            <a:cxnSpLocks/>
          </p:cNvCxnSpPr>
          <p:nvPr/>
        </p:nvCxnSpPr>
        <p:spPr>
          <a:xfrm flipV="1">
            <a:off x="2959124" y="4899025"/>
            <a:ext cx="507976" cy="63517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14298D9-F2F3-2584-083F-8081C3739773}"/>
              </a:ext>
            </a:extLst>
          </p:cNvPr>
          <p:cNvCxnSpPr>
            <a:cxnSpLocks/>
          </p:cNvCxnSpPr>
          <p:nvPr/>
        </p:nvCxnSpPr>
        <p:spPr>
          <a:xfrm flipV="1">
            <a:off x="2267843" y="4161390"/>
            <a:ext cx="607523" cy="89615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7B8172-789B-47CC-3824-3BC0AFDAEB9C}"/>
              </a:ext>
            </a:extLst>
          </p:cNvPr>
          <p:cNvCxnSpPr>
            <a:cxnSpLocks/>
          </p:cNvCxnSpPr>
          <p:nvPr/>
        </p:nvCxnSpPr>
        <p:spPr>
          <a:xfrm flipH="1" flipV="1">
            <a:off x="2885409" y="4184156"/>
            <a:ext cx="48291" cy="134351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49A4653-0BC3-D0F0-F809-1B58935D6A34}"/>
              </a:ext>
            </a:extLst>
          </p:cNvPr>
          <p:cNvCxnSpPr>
            <a:cxnSpLocks/>
          </p:cNvCxnSpPr>
          <p:nvPr/>
        </p:nvCxnSpPr>
        <p:spPr>
          <a:xfrm flipV="1">
            <a:off x="3449784" y="4498975"/>
            <a:ext cx="865041" cy="41592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0E7D7B8-135F-399F-EBD2-3B0C80737EBA}"/>
              </a:ext>
            </a:extLst>
          </p:cNvPr>
          <p:cNvCxnSpPr>
            <a:cxnSpLocks/>
          </p:cNvCxnSpPr>
          <p:nvPr/>
        </p:nvCxnSpPr>
        <p:spPr>
          <a:xfrm flipH="1" flipV="1">
            <a:off x="2831963" y="4179470"/>
            <a:ext cx="1470950" cy="3186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5142707-512C-068F-61B8-51E9F51A0CB8}"/>
              </a:ext>
            </a:extLst>
          </p:cNvPr>
          <p:cNvSpPr/>
          <p:nvPr/>
        </p:nvSpPr>
        <p:spPr>
          <a:xfrm>
            <a:off x="3293837" y="3527922"/>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6" name="Isosceles Triangle 15">
            <a:extLst>
              <a:ext uri="{FF2B5EF4-FFF2-40B4-BE49-F238E27FC236}">
                <a16:creationId xmlns:a16="http://schemas.microsoft.com/office/drawing/2014/main" id="{97DA8EF9-29C2-4446-0F46-0C8199F81FF8}"/>
              </a:ext>
            </a:extLst>
          </p:cNvPr>
          <p:cNvSpPr/>
          <p:nvPr/>
        </p:nvSpPr>
        <p:spPr>
          <a:xfrm>
            <a:off x="1785133" y="4051558"/>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7" name="Isosceles Triangle 16">
            <a:extLst>
              <a:ext uri="{FF2B5EF4-FFF2-40B4-BE49-F238E27FC236}">
                <a16:creationId xmlns:a16="http://schemas.microsoft.com/office/drawing/2014/main" id="{671A6DA7-FBDD-C49B-44A2-711417A76E69}"/>
              </a:ext>
            </a:extLst>
          </p:cNvPr>
          <p:cNvSpPr/>
          <p:nvPr/>
        </p:nvSpPr>
        <p:spPr>
          <a:xfrm>
            <a:off x="2074932" y="4861131"/>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8" name="Isosceles Triangle 17">
            <a:extLst>
              <a:ext uri="{FF2B5EF4-FFF2-40B4-BE49-F238E27FC236}">
                <a16:creationId xmlns:a16="http://schemas.microsoft.com/office/drawing/2014/main" id="{C8A9A12D-C8C4-AB8E-5377-EC9ABAFFE6C6}"/>
              </a:ext>
            </a:extLst>
          </p:cNvPr>
          <p:cNvSpPr/>
          <p:nvPr/>
        </p:nvSpPr>
        <p:spPr>
          <a:xfrm>
            <a:off x="2766197" y="5299951"/>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0" name="Isosceles Triangle 19">
            <a:extLst>
              <a:ext uri="{FF2B5EF4-FFF2-40B4-BE49-F238E27FC236}">
                <a16:creationId xmlns:a16="http://schemas.microsoft.com/office/drawing/2014/main" id="{38CF48D3-AE43-E957-CC7A-1D1539DD0AA7}"/>
              </a:ext>
            </a:extLst>
          </p:cNvPr>
          <p:cNvSpPr/>
          <p:nvPr/>
        </p:nvSpPr>
        <p:spPr>
          <a:xfrm>
            <a:off x="4118173" y="4270870"/>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4" name="Oval 13">
            <a:extLst>
              <a:ext uri="{FF2B5EF4-FFF2-40B4-BE49-F238E27FC236}">
                <a16:creationId xmlns:a16="http://schemas.microsoft.com/office/drawing/2014/main" id="{85C9147E-FB54-212B-3438-642BAFFDB2FB}"/>
              </a:ext>
            </a:extLst>
          </p:cNvPr>
          <p:cNvSpPr/>
          <p:nvPr/>
        </p:nvSpPr>
        <p:spPr>
          <a:xfrm>
            <a:off x="2679428" y="3966784"/>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9" name="Isosceles Triangle 18">
            <a:extLst>
              <a:ext uri="{FF2B5EF4-FFF2-40B4-BE49-F238E27FC236}">
                <a16:creationId xmlns:a16="http://schemas.microsoft.com/office/drawing/2014/main" id="{F53A9B91-4804-6B09-FADD-54626CD8CD91}"/>
              </a:ext>
            </a:extLst>
          </p:cNvPr>
          <p:cNvSpPr/>
          <p:nvPr/>
        </p:nvSpPr>
        <p:spPr>
          <a:xfrm>
            <a:off x="3281339" y="4676787"/>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cxnSp>
        <p:nvCxnSpPr>
          <p:cNvPr id="119" name="Straight Connector 118">
            <a:extLst>
              <a:ext uri="{FF2B5EF4-FFF2-40B4-BE49-F238E27FC236}">
                <a16:creationId xmlns:a16="http://schemas.microsoft.com/office/drawing/2014/main" id="{19C9DCD0-56E6-9025-DDDF-E1536EC44A00}"/>
              </a:ext>
            </a:extLst>
          </p:cNvPr>
          <p:cNvCxnSpPr>
            <a:cxnSpLocks/>
          </p:cNvCxnSpPr>
          <p:nvPr/>
        </p:nvCxnSpPr>
        <p:spPr>
          <a:xfrm flipH="1">
            <a:off x="5333149" y="1807364"/>
            <a:ext cx="91017" cy="9000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2EFB229-E59B-B404-3D3B-206BC8A77820}"/>
              </a:ext>
            </a:extLst>
          </p:cNvPr>
          <p:cNvCxnSpPr>
            <a:cxnSpLocks/>
          </p:cNvCxnSpPr>
          <p:nvPr/>
        </p:nvCxnSpPr>
        <p:spPr>
          <a:xfrm flipH="1">
            <a:off x="3530474" y="1582689"/>
            <a:ext cx="787400" cy="56726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724DEEC-6165-FCAF-0E84-3D83275DE9BF}"/>
              </a:ext>
            </a:extLst>
          </p:cNvPr>
          <p:cNvCxnSpPr>
            <a:cxnSpLocks/>
          </p:cNvCxnSpPr>
          <p:nvPr/>
        </p:nvCxnSpPr>
        <p:spPr>
          <a:xfrm>
            <a:off x="3538738" y="2190996"/>
            <a:ext cx="1012708" cy="40525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612FD75-9C51-7678-25F4-C70D708EF778}"/>
              </a:ext>
            </a:extLst>
          </p:cNvPr>
          <p:cNvCxnSpPr>
            <a:cxnSpLocks/>
          </p:cNvCxnSpPr>
          <p:nvPr/>
        </p:nvCxnSpPr>
        <p:spPr>
          <a:xfrm flipH="1">
            <a:off x="3572082" y="694821"/>
            <a:ext cx="636728" cy="144909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AA61560-0C8B-AB4D-5BDB-75C50D60C62F}"/>
              </a:ext>
            </a:extLst>
          </p:cNvPr>
          <p:cNvSpPr/>
          <p:nvPr/>
        </p:nvSpPr>
        <p:spPr>
          <a:xfrm>
            <a:off x="3183742" y="1003095"/>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5" name="Oval 24">
            <a:extLst>
              <a:ext uri="{FF2B5EF4-FFF2-40B4-BE49-F238E27FC236}">
                <a16:creationId xmlns:a16="http://schemas.microsoft.com/office/drawing/2014/main" id="{09D920DE-6DCF-8880-89B7-8460D2620127}"/>
              </a:ext>
            </a:extLst>
          </p:cNvPr>
          <p:cNvSpPr/>
          <p:nvPr/>
        </p:nvSpPr>
        <p:spPr>
          <a:xfrm>
            <a:off x="3344984" y="1964728"/>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C436443B-6E18-F725-804A-D83632B1CCD8}"/>
              </a:ext>
            </a:extLst>
          </p:cNvPr>
          <p:cNvSpPr/>
          <p:nvPr/>
        </p:nvSpPr>
        <p:spPr>
          <a:xfrm>
            <a:off x="4016606" y="529734"/>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id="{930C91C6-CE05-7D60-42B2-C20934CA4ECB}"/>
              </a:ext>
            </a:extLst>
          </p:cNvPr>
          <p:cNvSpPr/>
          <p:nvPr/>
        </p:nvSpPr>
        <p:spPr>
          <a:xfrm>
            <a:off x="4366997" y="2357413"/>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8" name="Isosceles Triangle 27">
            <a:extLst>
              <a:ext uri="{FF2B5EF4-FFF2-40B4-BE49-F238E27FC236}">
                <a16:creationId xmlns:a16="http://schemas.microsoft.com/office/drawing/2014/main" id="{E2C4F832-A452-640D-F5CA-90E79EC510C4}"/>
              </a:ext>
            </a:extLst>
          </p:cNvPr>
          <p:cNvSpPr/>
          <p:nvPr/>
        </p:nvSpPr>
        <p:spPr>
          <a:xfrm>
            <a:off x="4129709" y="1357046"/>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9" name="Isosceles Triangle 28">
            <a:extLst>
              <a:ext uri="{FF2B5EF4-FFF2-40B4-BE49-F238E27FC236}">
                <a16:creationId xmlns:a16="http://schemas.microsoft.com/office/drawing/2014/main" id="{0CD2C587-20DB-3FF7-B791-751B702CCCD0}"/>
              </a:ext>
            </a:extLst>
          </p:cNvPr>
          <p:cNvSpPr/>
          <p:nvPr/>
        </p:nvSpPr>
        <p:spPr>
          <a:xfrm>
            <a:off x="5248943" y="1574084"/>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30" name="Oval 29">
            <a:extLst>
              <a:ext uri="{FF2B5EF4-FFF2-40B4-BE49-F238E27FC236}">
                <a16:creationId xmlns:a16="http://schemas.microsoft.com/office/drawing/2014/main" id="{A2290881-4E7A-A09A-6687-1D93FB8C614A}"/>
              </a:ext>
            </a:extLst>
          </p:cNvPr>
          <p:cNvSpPr/>
          <p:nvPr/>
        </p:nvSpPr>
        <p:spPr>
          <a:xfrm>
            <a:off x="5134452" y="2562264"/>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cxnSp>
        <p:nvCxnSpPr>
          <p:cNvPr id="149" name="Straight Connector 148">
            <a:extLst>
              <a:ext uri="{FF2B5EF4-FFF2-40B4-BE49-F238E27FC236}">
                <a16:creationId xmlns:a16="http://schemas.microsoft.com/office/drawing/2014/main" id="{963B331E-90A5-AA3F-645F-34B814E24203}"/>
              </a:ext>
            </a:extLst>
          </p:cNvPr>
          <p:cNvCxnSpPr>
            <a:cxnSpLocks/>
          </p:cNvCxnSpPr>
          <p:nvPr/>
        </p:nvCxnSpPr>
        <p:spPr>
          <a:xfrm flipH="1">
            <a:off x="7696659" y="2146061"/>
            <a:ext cx="596613" cy="66695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1812239-049C-59BA-952A-8685CAAF39BE}"/>
              </a:ext>
            </a:extLst>
          </p:cNvPr>
          <p:cNvCxnSpPr>
            <a:cxnSpLocks/>
          </p:cNvCxnSpPr>
          <p:nvPr/>
        </p:nvCxnSpPr>
        <p:spPr>
          <a:xfrm flipH="1">
            <a:off x="7675205" y="1538578"/>
            <a:ext cx="35983" cy="128058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20D9BAA-ACF0-2427-D031-43BF61775779}"/>
              </a:ext>
            </a:extLst>
          </p:cNvPr>
          <p:cNvCxnSpPr>
            <a:cxnSpLocks/>
          </p:cNvCxnSpPr>
          <p:nvPr/>
        </p:nvCxnSpPr>
        <p:spPr>
          <a:xfrm>
            <a:off x="7721191" y="1516439"/>
            <a:ext cx="578431" cy="62750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9232877-DAAD-2A67-27F0-8A77BAE654AB}"/>
              </a:ext>
            </a:extLst>
          </p:cNvPr>
          <p:cNvCxnSpPr>
            <a:cxnSpLocks/>
          </p:cNvCxnSpPr>
          <p:nvPr/>
        </p:nvCxnSpPr>
        <p:spPr>
          <a:xfrm flipH="1" flipV="1">
            <a:off x="6913205" y="992478"/>
            <a:ext cx="819150" cy="5461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A5F9E85-6C04-450D-B33D-02F139CD1EE7}"/>
              </a:ext>
            </a:extLst>
          </p:cNvPr>
          <p:cNvCxnSpPr>
            <a:cxnSpLocks/>
          </p:cNvCxnSpPr>
          <p:nvPr/>
        </p:nvCxnSpPr>
        <p:spPr>
          <a:xfrm flipH="1" flipV="1">
            <a:off x="6892038" y="979778"/>
            <a:ext cx="808567" cy="18161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ED33ADF9-5FD0-F518-4D83-ACACABE97094}"/>
              </a:ext>
            </a:extLst>
          </p:cNvPr>
          <p:cNvSpPr/>
          <p:nvPr/>
        </p:nvSpPr>
        <p:spPr>
          <a:xfrm>
            <a:off x="8120747" y="1922060"/>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6" name="Isosceles Triangle 35">
            <a:extLst>
              <a:ext uri="{FF2B5EF4-FFF2-40B4-BE49-F238E27FC236}">
                <a16:creationId xmlns:a16="http://schemas.microsoft.com/office/drawing/2014/main" id="{97E068C7-EBEF-5B6D-135E-DE6FABE9E213}"/>
              </a:ext>
            </a:extLst>
          </p:cNvPr>
          <p:cNvSpPr/>
          <p:nvPr/>
        </p:nvSpPr>
        <p:spPr>
          <a:xfrm>
            <a:off x="7508471" y="2559439"/>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7" name="Isosceles Triangle 36">
            <a:extLst>
              <a:ext uri="{FF2B5EF4-FFF2-40B4-BE49-F238E27FC236}">
                <a16:creationId xmlns:a16="http://schemas.microsoft.com/office/drawing/2014/main" id="{0D888338-4C77-B243-7A68-534750C4BAEE}"/>
              </a:ext>
            </a:extLst>
          </p:cNvPr>
          <p:cNvSpPr/>
          <p:nvPr/>
        </p:nvSpPr>
        <p:spPr>
          <a:xfrm>
            <a:off x="6711232" y="2568756"/>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8" name="Isosceles Triangle 37">
            <a:extLst>
              <a:ext uri="{FF2B5EF4-FFF2-40B4-BE49-F238E27FC236}">
                <a16:creationId xmlns:a16="http://schemas.microsoft.com/office/drawing/2014/main" id="{2ABCEB46-6ED0-E0FC-540E-DEB9CB34556C}"/>
              </a:ext>
            </a:extLst>
          </p:cNvPr>
          <p:cNvSpPr/>
          <p:nvPr/>
        </p:nvSpPr>
        <p:spPr>
          <a:xfrm>
            <a:off x="7538541" y="1303118"/>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0" name="Oval 39">
            <a:extLst>
              <a:ext uri="{FF2B5EF4-FFF2-40B4-BE49-F238E27FC236}">
                <a16:creationId xmlns:a16="http://schemas.microsoft.com/office/drawing/2014/main" id="{5ECE1D9E-DFFB-17BC-F0FD-A1D8A069192A}"/>
              </a:ext>
            </a:extLst>
          </p:cNvPr>
          <p:cNvSpPr/>
          <p:nvPr/>
        </p:nvSpPr>
        <p:spPr>
          <a:xfrm>
            <a:off x="6711232" y="801574"/>
            <a:ext cx="391877" cy="353951"/>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cxnSp>
        <p:nvCxnSpPr>
          <p:cNvPr id="174" name="Straight Connector 173">
            <a:extLst>
              <a:ext uri="{FF2B5EF4-FFF2-40B4-BE49-F238E27FC236}">
                <a16:creationId xmlns:a16="http://schemas.microsoft.com/office/drawing/2014/main" id="{1F237024-B511-E6FD-72F3-F30D44AAE68E}"/>
              </a:ext>
            </a:extLst>
          </p:cNvPr>
          <p:cNvCxnSpPr>
            <a:cxnSpLocks/>
          </p:cNvCxnSpPr>
          <p:nvPr/>
        </p:nvCxnSpPr>
        <p:spPr>
          <a:xfrm flipH="1">
            <a:off x="6512560" y="4074160"/>
            <a:ext cx="421640" cy="13817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80E4BFC-53A8-0139-3BBD-0BD5F1558FD8}"/>
              </a:ext>
            </a:extLst>
          </p:cNvPr>
          <p:cNvCxnSpPr>
            <a:cxnSpLocks/>
          </p:cNvCxnSpPr>
          <p:nvPr/>
        </p:nvCxnSpPr>
        <p:spPr>
          <a:xfrm flipV="1">
            <a:off x="7165383" y="4820920"/>
            <a:ext cx="967697" cy="28930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059CC0A-81AF-40CE-8B8A-175D12D72CFD}"/>
              </a:ext>
            </a:extLst>
          </p:cNvPr>
          <p:cNvCxnSpPr>
            <a:cxnSpLocks/>
          </p:cNvCxnSpPr>
          <p:nvPr/>
        </p:nvCxnSpPr>
        <p:spPr>
          <a:xfrm>
            <a:off x="7833360" y="3865880"/>
            <a:ext cx="299720" cy="9448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54A1243-34D7-5ED6-6862-A69C920DC4C3}"/>
              </a:ext>
            </a:extLst>
          </p:cNvPr>
          <p:cNvCxnSpPr>
            <a:cxnSpLocks/>
          </p:cNvCxnSpPr>
          <p:nvPr/>
        </p:nvCxnSpPr>
        <p:spPr>
          <a:xfrm flipV="1">
            <a:off x="7198360" y="3911600"/>
            <a:ext cx="635000" cy="11785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01A80027-4B94-B7C3-FF5A-3CB01EEFAB69}"/>
              </a:ext>
            </a:extLst>
          </p:cNvPr>
          <p:cNvSpPr/>
          <p:nvPr/>
        </p:nvSpPr>
        <p:spPr>
          <a:xfrm>
            <a:off x="7623491" y="3697607"/>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2" name="Oval 41">
            <a:extLst>
              <a:ext uri="{FF2B5EF4-FFF2-40B4-BE49-F238E27FC236}">
                <a16:creationId xmlns:a16="http://schemas.microsoft.com/office/drawing/2014/main" id="{CB5E49C5-20CF-3E02-0F64-9D37190B7C41}"/>
              </a:ext>
            </a:extLst>
          </p:cNvPr>
          <p:cNvSpPr/>
          <p:nvPr/>
        </p:nvSpPr>
        <p:spPr>
          <a:xfrm>
            <a:off x="6724053" y="3874582"/>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3" name="Oval 42">
            <a:extLst>
              <a:ext uri="{FF2B5EF4-FFF2-40B4-BE49-F238E27FC236}">
                <a16:creationId xmlns:a16="http://schemas.microsoft.com/office/drawing/2014/main" id="{84661421-1CC2-E281-CE87-D74E055169F4}"/>
              </a:ext>
            </a:extLst>
          </p:cNvPr>
          <p:cNvSpPr/>
          <p:nvPr/>
        </p:nvSpPr>
        <p:spPr>
          <a:xfrm>
            <a:off x="7920593" y="4655209"/>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4" name="Oval 43">
            <a:extLst>
              <a:ext uri="{FF2B5EF4-FFF2-40B4-BE49-F238E27FC236}">
                <a16:creationId xmlns:a16="http://schemas.microsoft.com/office/drawing/2014/main" id="{792171B1-8517-30CE-4776-9D9DEBB60B84}"/>
              </a:ext>
            </a:extLst>
          </p:cNvPr>
          <p:cNvSpPr/>
          <p:nvPr/>
        </p:nvSpPr>
        <p:spPr>
          <a:xfrm>
            <a:off x="6993074" y="4920677"/>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5" name="Oval 44">
            <a:extLst>
              <a:ext uri="{FF2B5EF4-FFF2-40B4-BE49-F238E27FC236}">
                <a16:creationId xmlns:a16="http://schemas.microsoft.com/office/drawing/2014/main" id="{05AF95D4-C95E-D0A5-3BED-A3CF1E6EE5EF}"/>
              </a:ext>
            </a:extLst>
          </p:cNvPr>
          <p:cNvSpPr/>
          <p:nvPr/>
        </p:nvSpPr>
        <p:spPr>
          <a:xfrm>
            <a:off x="6332177" y="5274629"/>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6" name="Isosceles Triangle 45">
            <a:extLst>
              <a:ext uri="{FF2B5EF4-FFF2-40B4-BE49-F238E27FC236}">
                <a16:creationId xmlns:a16="http://schemas.microsoft.com/office/drawing/2014/main" id="{352E7035-01C3-4141-BD8E-8ADAB593817D}"/>
              </a:ext>
            </a:extLst>
          </p:cNvPr>
          <p:cNvSpPr/>
          <p:nvPr/>
        </p:nvSpPr>
        <p:spPr>
          <a:xfrm>
            <a:off x="5604188" y="4570647"/>
            <a:ext cx="357801" cy="350031"/>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pic>
        <p:nvPicPr>
          <p:cNvPr id="199" name="Picture 198">
            <a:extLst>
              <a:ext uri="{FF2B5EF4-FFF2-40B4-BE49-F238E27FC236}">
                <a16:creationId xmlns:a16="http://schemas.microsoft.com/office/drawing/2014/main" id="{A3ADED22-DC45-400D-79BF-BF440890EA6E}"/>
              </a:ext>
            </a:extLst>
          </p:cNvPr>
          <p:cNvPicPr>
            <a:picLocks noChangeAspect="1"/>
          </p:cNvPicPr>
          <p:nvPr/>
        </p:nvPicPr>
        <p:blipFill>
          <a:blip r:embed="rId3"/>
          <a:stretch>
            <a:fillRect/>
          </a:stretch>
        </p:blipFill>
        <p:spPr>
          <a:xfrm>
            <a:off x="4633611" y="1778268"/>
            <a:ext cx="686838" cy="665508"/>
          </a:xfrm>
          <a:prstGeom prst="rect">
            <a:avLst/>
          </a:prstGeom>
        </p:spPr>
      </p:pic>
      <p:pic>
        <p:nvPicPr>
          <p:cNvPr id="200" name="Picture 199">
            <a:extLst>
              <a:ext uri="{FF2B5EF4-FFF2-40B4-BE49-F238E27FC236}">
                <a16:creationId xmlns:a16="http://schemas.microsoft.com/office/drawing/2014/main" id="{B40C120D-1991-E85C-2D73-A59F65D98CAC}"/>
              </a:ext>
            </a:extLst>
          </p:cNvPr>
          <p:cNvPicPr>
            <a:picLocks noChangeAspect="1"/>
          </p:cNvPicPr>
          <p:nvPr/>
        </p:nvPicPr>
        <p:blipFill>
          <a:blip r:embed="rId4"/>
          <a:stretch>
            <a:fillRect/>
          </a:stretch>
        </p:blipFill>
        <p:spPr>
          <a:xfrm rot="19632948">
            <a:off x="6759429" y="1571621"/>
            <a:ext cx="301002" cy="628292"/>
          </a:xfrm>
          <a:prstGeom prst="rect">
            <a:avLst/>
          </a:prstGeom>
        </p:spPr>
      </p:pic>
      <p:pic>
        <p:nvPicPr>
          <p:cNvPr id="201" name="Picture 200">
            <a:extLst>
              <a:ext uri="{FF2B5EF4-FFF2-40B4-BE49-F238E27FC236}">
                <a16:creationId xmlns:a16="http://schemas.microsoft.com/office/drawing/2014/main" id="{81310F06-8D83-1314-B954-96AE0A0D2E73}"/>
              </a:ext>
            </a:extLst>
          </p:cNvPr>
          <p:cNvPicPr>
            <a:picLocks noChangeAspect="1"/>
          </p:cNvPicPr>
          <p:nvPr/>
        </p:nvPicPr>
        <p:blipFill>
          <a:blip r:embed="rId5"/>
          <a:stretch>
            <a:fillRect/>
          </a:stretch>
        </p:blipFill>
        <p:spPr>
          <a:xfrm rot="3280633">
            <a:off x="3603722" y="5052315"/>
            <a:ext cx="428845" cy="920802"/>
          </a:xfrm>
          <a:prstGeom prst="rect">
            <a:avLst/>
          </a:prstGeom>
        </p:spPr>
      </p:pic>
      <p:pic>
        <p:nvPicPr>
          <p:cNvPr id="202" name="Picture 201">
            <a:extLst>
              <a:ext uri="{FF2B5EF4-FFF2-40B4-BE49-F238E27FC236}">
                <a16:creationId xmlns:a16="http://schemas.microsoft.com/office/drawing/2014/main" id="{987CEE9F-77BB-B8CA-FADD-6EEE4A6CEBCE}"/>
              </a:ext>
            </a:extLst>
          </p:cNvPr>
          <p:cNvPicPr>
            <a:picLocks noChangeAspect="1"/>
          </p:cNvPicPr>
          <p:nvPr/>
        </p:nvPicPr>
        <p:blipFill>
          <a:blip r:embed="rId6"/>
          <a:stretch>
            <a:fillRect/>
          </a:stretch>
        </p:blipFill>
        <p:spPr>
          <a:xfrm rot="12844254">
            <a:off x="7424640" y="5156623"/>
            <a:ext cx="576428" cy="986718"/>
          </a:xfrm>
          <a:prstGeom prst="rect">
            <a:avLst/>
          </a:prstGeom>
        </p:spPr>
      </p:pic>
    </p:spTree>
    <p:extLst>
      <p:ext uri="{BB962C8B-B14F-4D97-AF65-F5344CB8AC3E}">
        <p14:creationId xmlns:p14="http://schemas.microsoft.com/office/powerpoint/2010/main" val="300718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84E8EF1A-8516-DAD7-9A4A-842BE90B959B}"/>
              </a:ext>
            </a:extLst>
          </p:cNvPr>
          <p:cNvSpPr/>
          <p:nvPr/>
        </p:nvSpPr>
        <p:spPr>
          <a:xfrm>
            <a:off x="2898906" y="422051"/>
            <a:ext cx="3063084" cy="2897830"/>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val 48">
            <a:extLst>
              <a:ext uri="{FF2B5EF4-FFF2-40B4-BE49-F238E27FC236}">
                <a16:creationId xmlns:a16="http://schemas.microsoft.com/office/drawing/2014/main" id="{35BF4698-D2B2-7A78-B585-4FF308D272B5}"/>
              </a:ext>
            </a:extLst>
          </p:cNvPr>
          <p:cNvSpPr/>
          <p:nvPr/>
        </p:nvSpPr>
        <p:spPr>
          <a:xfrm>
            <a:off x="6026589" y="601777"/>
            <a:ext cx="2711105" cy="2612420"/>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22">
            <a:extLst>
              <a:ext uri="{FF2B5EF4-FFF2-40B4-BE49-F238E27FC236}">
                <a16:creationId xmlns:a16="http://schemas.microsoft.com/office/drawing/2014/main" id="{40EE1441-54D1-3CBD-C8C1-087914973EE3}"/>
              </a:ext>
            </a:extLst>
          </p:cNvPr>
          <p:cNvSpPr/>
          <p:nvPr/>
        </p:nvSpPr>
        <p:spPr>
          <a:xfrm>
            <a:off x="5452218" y="3321893"/>
            <a:ext cx="3174946" cy="3089494"/>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Oval 21">
            <a:extLst>
              <a:ext uri="{FF2B5EF4-FFF2-40B4-BE49-F238E27FC236}">
                <a16:creationId xmlns:a16="http://schemas.microsoft.com/office/drawing/2014/main" id="{3927AF21-3546-4BCA-2C5A-EE0083FE456E}"/>
              </a:ext>
            </a:extLst>
          </p:cNvPr>
          <p:cNvSpPr/>
          <p:nvPr/>
        </p:nvSpPr>
        <p:spPr>
          <a:xfrm>
            <a:off x="1626526" y="3340201"/>
            <a:ext cx="2931960" cy="2844497"/>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Oval 20">
            <a:extLst>
              <a:ext uri="{FF2B5EF4-FFF2-40B4-BE49-F238E27FC236}">
                <a16:creationId xmlns:a16="http://schemas.microsoft.com/office/drawing/2014/main" id="{45CBA090-808E-DE08-BF47-04C909D9637A}"/>
              </a:ext>
            </a:extLst>
          </p:cNvPr>
          <p:cNvSpPr/>
          <p:nvPr/>
        </p:nvSpPr>
        <p:spPr>
          <a:xfrm>
            <a:off x="481384" y="990668"/>
            <a:ext cx="2383172" cy="226527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 name="Straight Connector 1">
            <a:extLst>
              <a:ext uri="{FF2B5EF4-FFF2-40B4-BE49-F238E27FC236}">
                <a16:creationId xmlns:a16="http://schemas.microsoft.com/office/drawing/2014/main" id="{FA2999B7-B7B5-4D22-D904-C768B8FAF82C}"/>
              </a:ext>
            </a:extLst>
          </p:cNvPr>
          <p:cNvCxnSpPr>
            <a:cxnSpLocks/>
          </p:cNvCxnSpPr>
          <p:nvPr/>
        </p:nvCxnSpPr>
        <p:spPr>
          <a:xfrm>
            <a:off x="5440680" y="1854200"/>
            <a:ext cx="1463040" cy="934720"/>
          </a:xfrm>
          <a:prstGeom prst="line">
            <a:avLst/>
          </a:prstGeom>
          <a:ln w="38100"/>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046E1B63-BA3D-73E2-8739-26A3F46EE076}"/>
              </a:ext>
            </a:extLst>
          </p:cNvPr>
          <p:cNvCxnSpPr>
            <a:cxnSpLocks/>
          </p:cNvCxnSpPr>
          <p:nvPr/>
        </p:nvCxnSpPr>
        <p:spPr>
          <a:xfrm>
            <a:off x="4262120" y="756920"/>
            <a:ext cx="2626360" cy="274320"/>
          </a:xfrm>
          <a:prstGeom prst="line">
            <a:avLst/>
          </a:prstGeom>
          <a:ln w="381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3B5F2039-4069-7171-45AF-C43A884D73AC}"/>
              </a:ext>
            </a:extLst>
          </p:cNvPr>
          <p:cNvCxnSpPr>
            <a:cxnSpLocks/>
          </p:cNvCxnSpPr>
          <p:nvPr/>
        </p:nvCxnSpPr>
        <p:spPr>
          <a:xfrm flipV="1">
            <a:off x="2377486" y="1278281"/>
            <a:ext cx="959255" cy="447148"/>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5801D46-61EB-8DEC-A8C5-0944BB1A08B9}"/>
              </a:ext>
            </a:extLst>
          </p:cNvPr>
          <p:cNvCxnSpPr>
            <a:cxnSpLocks/>
          </p:cNvCxnSpPr>
          <p:nvPr/>
        </p:nvCxnSpPr>
        <p:spPr>
          <a:xfrm>
            <a:off x="2377440" y="1783080"/>
            <a:ext cx="1112520" cy="194056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279334-5433-E19D-1D91-13CF1EFC4876}"/>
              </a:ext>
            </a:extLst>
          </p:cNvPr>
          <p:cNvCxnSpPr>
            <a:cxnSpLocks/>
          </p:cNvCxnSpPr>
          <p:nvPr/>
        </p:nvCxnSpPr>
        <p:spPr>
          <a:xfrm flipV="1">
            <a:off x="3478495" y="4795520"/>
            <a:ext cx="2272065" cy="105083"/>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F1A39D4-BD0A-807C-7432-DA10F8919A82}"/>
              </a:ext>
            </a:extLst>
          </p:cNvPr>
          <p:cNvCxnSpPr>
            <a:cxnSpLocks/>
          </p:cNvCxnSpPr>
          <p:nvPr/>
        </p:nvCxnSpPr>
        <p:spPr>
          <a:xfrm>
            <a:off x="985815" y="2481226"/>
            <a:ext cx="1000465" cy="1867254"/>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3CDAC21-B9E2-E5C9-C2C9-80EDE9EEC182}"/>
              </a:ext>
            </a:extLst>
          </p:cNvPr>
          <p:cNvCxnSpPr>
            <a:cxnSpLocks/>
          </p:cNvCxnSpPr>
          <p:nvPr/>
        </p:nvCxnSpPr>
        <p:spPr>
          <a:xfrm>
            <a:off x="6898640" y="2804160"/>
            <a:ext cx="40640" cy="1270000"/>
          </a:xfrm>
          <a:prstGeom prst="line">
            <a:avLst/>
          </a:prstGeom>
          <a:ln w="381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8B62E58C-289F-60A8-3FD5-0E3A5825991B}"/>
              </a:ext>
            </a:extLst>
          </p:cNvPr>
          <p:cNvCxnSpPr>
            <a:cxnSpLocks/>
          </p:cNvCxnSpPr>
          <p:nvPr/>
        </p:nvCxnSpPr>
        <p:spPr>
          <a:xfrm>
            <a:off x="4332934" y="1603937"/>
            <a:ext cx="243417" cy="9673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103D07D-96F9-3A65-6EC5-89DD5B2A48E9}"/>
              </a:ext>
            </a:extLst>
          </p:cNvPr>
          <p:cNvCxnSpPr>
            <a:cxnSpLocks/>
          </p:cNvCxnSpPr>
          <p:nvPr/>
        </p:nvCxnSpPr>
        <p:spPr>
          <a:xfrm>
            <a:off x="4239785" y="758716"/>
            <a:ext cx="93133" cy="85936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FA19ED-FA1C-A899-3022-13AB26B56425}"/>
              </a:ext>
            </a:extLst>
          </p:cNvPr>
          <p:cNvCxnSpPr>
            <a:cxnSpLocks/>
          </p:cNvCxnSpPr>
          <p:nvPr/>
        </p:nvCxnSpPr>
        <p:spPr>
          <a:xfrm>
            <a:off x="1338610" y="1607702"/>
            <a:ext cx="455251" cy="98763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6" name="Isosceles Triangle 5">
            <a:extLst>
              <a:ext uri="{FF2B5EF4-FFF2-40B4-BE49-F238E27FC236}">
                <a16:creationId xmlns:a16="http://schemas.microsoft.com/office/drawing/2014/main" id="{C3B4432B-8B1E-490C-C07F-E4467765F96C}"/>
              </a:ext>
            </a:extLst>
          </p:cNvPr>
          <p:cNvSpPr/>
          <p:nvPr/>
        </p:nvSpPr>
        <p:spPr>
          <a:xfrm>
            <a:off x="2187410" y="1506052"/>
            <a:ext cx="357801" cy="35003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7" name="Picture 46">
            <a:extLst>
              <a:ext uri="{FF2B5EF4-FFF2-40B4-BE49-F238E27FC236}">
                <a16:creationId xmlns:a16="http://schemas.microsoft.com/office/drawing/2014/main" id="{E41089D8-2109-B669-5355-61EC9B1C8483}"/>
              </a:ext>
            </a:extLst>
          </p:cNvPr>
          <p:cNvPicPr>
            <a:picLocks noChangeAspect="1"/>
          </p:cNvPicPr>
          <p:nvPr/>
        </p:nvPicPr>
        <p:blipFill>
          <a:blip r:embed="rId2"/>
          <a:stretch>
            <a:fillRect/>
          </a:stretch>
        </p:blipFill>
        <p:spPr>
          <a:xfrm rot="922865">
            <a:off x="1678480" y="1283336"/>
            <a:ext cx="478148" cy="776990"/>
          </a:xfrm>
          <a:prstGeom prst="rect">
            <a:avLst/>
          </a:prstGeom>
        </p:spPr>
      </p:pic>
      <p:cxnSp>
        <p:nvCxnSpPr>
          <p:cNvPr id="56" name="Straight Connector 55">
            <a:extLst>
              <a:ext uri="{FF2B5EF4-FFF2-40B4-BE49-F238E27FC236}">
                <a16:creationId xmlns:a16="http://schemas.microsoft.com/office/drawing/2014/main" id="{20AAC102-DAD7-0B4D-D034-3786E1570FCB}"/>
              </a:ext>
            </a:extLst>
          </p:cNvPr>
          <p:cNvCxnSpPr>
            <a:cxnSpLocks/>
          </p:cNvCxnSpPr>
          <p:nvPr/>
        </p:nvCxnSpPr>
        <p:spPr>
          <a:xfrm flipH="1">
            <a:off x="975229" y="1639044"/>
            <a:ext cx="376689" cy="825352"/>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1809EB2-9844-6ECD-7853-C7678E10BDEA}"/>
              </a:ext>
            </a:extLst>
          </p:cNvPr>
          <p:cNvCxnSpPr>
            <a:cxnSpLocks/>
          </p:cNvCxnSpPr>
          <p:nvPr/>
        </p:nvCxnSpPr>
        <p:spPr>
          <a:xfrm flipH="1" flipV="1">
            <a:off x="982808" y="2464396"/>
            <a:ext cx="805529" cy="13094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A1291C-9042-F218-9EC5-03EA16B190D9}"/>
              </a:ext>
            </a:extLst>
          </p:cNvPr>
          <p:cNvSpPr/>
          <p:nvPr/>
        </p:nvSpPr>
        <p:spPr>
          <a:xfrm>
            <a:off x="779291" y="2287421"/>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Isosceles Triangle 12">
            <a:extLst>
              <a:ext uri="{FF2B5EF4-FFF2-40B4-BE49-F238E27FC236}">
                <a16:creationId xmlns:a16="http://schemas.microsoft.com/office/drawing/2014/main" id="{C6451933-2E7D-28C1-CE60-7F6C54716AF7}"/>
              </a:ext>
            </a:extLst>
          </p:cNvPr>
          <p:cNvSpPr/>
          <p:nvPr/>
        </p:nvSpPr>
        <p:spPr>
          <a:xfrm>
            <a:off x="1584627" y="2337016"/>
            <a:ext cx="391877" cy="35395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Oval 3">
            <a:extLst>
              <a:ext uri="{FF2B5EF4-FFF2-40B4-BE49-F238E27FC236}">
                <a16:creationId xmlns:a16="http://schemas.microsoft.com/office/drawing/2014/main" id="{EFDBADFA-05B6-7EC8-6114-3CD3D046481C}"/>
              </a:ext>
            </a:extLst>
          </p:cNvPr>
          <p:cNvSpPr/>
          <p:nvPr/>
        </p:nvSpPr>
        <p:spPr>
          <a:xfrm>
            <a:off x="1172840" y="1470992"/>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1" name="Straight Connector 60">
            <a:extLst>
              <a:ext uri="{FF2B5EF4-FFF2-40B4-BE49-F238E27FC236}">
                <a16:creationId xmlns:a16="http://schemas.microsoft.com/office/drawing/2014/main" id="{17F24F16-3277-182A-11BB-50FCEB5C1B81}"/>
              </a:ext>
            </a:extLst>
          </p:cNvPr>
          <p:cNvCxnSpPr>
            <a:cxnSpLocks/>
          </p:cNvCxnSpPr>
          <p:nvPr/>
        </p:nvCxnSpPr>
        <p:spPr>
          <a:xfrm>
            <a:off x="2860675" y="4156075"/>
            <a:ext cx="587375" cy="7493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922428E-D863-CCA3-EF2F-21A27DEE24F2}"/>
              </a:ext>
            </a:extLst>
          </p:cNvPr>
          <p:cNvCxnSpPr>
            <a:cxnSpLocks/>
          </p:cNvCxnSpPr>
          <p:nvPr/>
        </p:nvCxnSpPr>
        <p:spPr>
          <a:xfrm>
            <a:off x="2227336" y="5079577"/>
            <a:ext cx="703189" cy="46397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FBC540-F6AD-ADC1-31F2-2966441B50B1}"/>
              </a:ext>
            </a:extLst>
          </p:cNvPr>
          <p:cNvCxnSpPr>
            <a:cxnSpLocks/>
          </p:cNvCxnSpPr>
          <p:nvPr/>
        </p:nvCxnSpPr>
        <p:spPr>
          <a:xfrm flipV="1">
            <a:off x="2959124" y="4899025"/>
            <a:ext cx="507976" cy="63517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14298D9-F2F3-2584-083F-8081C3739773}"/>
              </a:ext>
            </a:extLst>
          </p:cNvPr>
          <p:cNvCxnSpPr>
            <a:cxnSpLocks/>
          </p:cNvCxnSpPr>
          <p:nvPr/>
        </p:nvCxnSpPr>
        <p:spPr>
          <a:xfrm flipV="1">
            <a:off x="2267843" y="4161390"/>
            <a:ext cx="607523" cy="89615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7B8172-789B-47CC-3824-3BC0AFDAEB9C}"/>
              </a:ext>
            </a:extLst>
          </p:cNvPr>
          <p:cNvCxnSpPr>
            <a:cxnSpLocks/>
          </p:cNvCxnSpPr>
          <p:nvPr/>
        </p:nvCxnSpPr>
        <p:spPr>
          <a:xfrm flipH="1" flipV="1">
            <a:off x="2885409" y="4184156"/>
            <a:ext cx="48291" cy="134351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49A4653-0BC3-D0F0-F809-1B58935D6A34}"/>
              </a:ext>
            </a:extLst>
          </p:cNvPr>
          <p:cNvCxnSpPr>
            <a:cxnSpLocks/>
          </p:cNvCxnSpPr>
          <p:nvPr/>
        </p:nvCxnSpPr>
        <p:spPr>
          <a:xfrm flipV="1">
            <a:off x="3449784" y="4498975"/>
            <a:ext cx="865041" cy="41592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0E7D7B8-135F-399F-EBD2-3B0C80737EBA}"/>
              </a:ext>
            </a:extLst>
          </p:cNvPr>
          <p:cNvCxnSpPr>
            <a:cxnSpLocks/>
          </p:cNvCxnSpPr>
          <p:nvPr/>
        </p:nvCxnSpPr>
        <p:spPr>
          <a:xfrm flipH="1" flipV="1">
            <a:off x="2831963" y="4179470"/>
            <a:ext cx="1470950" cy="3186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5142707-512C-068F-61B8-51E9F51A0CB8}"/>
              </a:ext>
            </a:extLst>
          </p:cNvPr>
          <p:cNvSpPr/>
          <p:nvPr/>
        </p:nvSpPr>
        <p:spPr>
          <a:xfrm>
            <a:off x="3293837" y="3527922"/>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6" name="Isosceles Triangle 15">
            <a:extLst>
              <a:ext uri="{FF2B5EF4-FFF2-40B4-BE49-F238E27FC236}">
                <a16:creationId xmlns:a16="http://schemas.microsoft.com/office/drawing/2014/main" id="{97DA8EF9-29C2-4446-0F46-0C8199F81FF8}"/>
              </a:ext>
            </a:extLst>
          </p:cNvPr>
          <p:cNvSpPr/>
          <p:nvPr/>
        </p:nvSpPr>
        <p:spPr>
          <a:xfrm>
            <a:off x="1785133" y="4051558"/>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7" name="Isosceles Triangle 16">
            <a:extLst>
              <a:ext uri="{FF2B5EF4-FFF2-40B4-BE49-F238E27FC236}">
                <a16:creationId xmlns:a16="http://schemas.microsoft.com/office/drawing/2014/main" id="{671A6DA7-FBDD-C49B-44A2-711417A76E69}"/>
              </a:ext>
            </a:extLst>
          </p:cNvPr>
          <p:cNvSpPr/>
          <p:nvPr/>
        </p:nvSpPr>
        <p:spPr>
          <a:xfrm>
            <a:off x="2074932" y="4861131"/>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8" name="Isosceles Triangle 17">
            <a:extLst>
              <a:ext uri="{FF2B5EF4-FFF2-40B4-BE49-F238E27FC236}">
                <a16:creationId xmlns:a16="http://schemas.microsoft.com/office/drawing/2014/main" id="{C8A9A12D-C8C4-AB8E-5377-EC9ABAFFE6C6}"/>
              </a:ext>
            </a:extLst>
          </p:cNvPr>
          <p:cNvSpPr/>
          <p:nvPr/>
        </p:nvSpPr>
        <p:spPr>
          <a:xfrm>
            <a:off x="2766197" y="5299951"/>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0" name="Isosceles Triangle 19">
            <a:extLst>
              <a:ext uri="{FF2B5EF4-FFF2-40B4-BE49-F238E27FC236}">
                <a16:creationId xmlns:a16="http://schemas.microsoft.com/office/drawing/2014/main" id="{38CF48D3-AE43-E957-CC7A-1D1539DD0AA7}"/>
              </a:ext>
            </a:extLst>
          </p:cNvPr>
          <p:cNvSpPr/>
          <p:nvPr/>
        </p:nvSpPr>
        <p:spPr>
          <a:xfrm>
            <a:off x="4118173" y="4270870"/>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4" name="Oval 13">
            <a:extLst>
              <a:ext uri="{FF2B5EF4-FFF2-40B4-BE49-F238E27FC236}">
                <a16:creationId xmlns:a16="http://schemas.microsoft.com/office/drawing/2014/main" id="{85C9147E-FB54-212B-3438-642BAFFDB2FB}"/>
              </a:ext>
            </a:extLst>
          </p:cNvPr>
          <p:cNvSpPr/>
          <p:nvPr/>
        </p:nvSpPr>
        <p:spPr>
          <a:xfrm>
            <a:off x="2679428" y="3966784"/>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9" name="Isosceles Triangle 18">
            <a:extLst>
              <a:ext uri="{FF2B5EF4-FFF2-40B4-BE49-F238E27FC236}">
                <a16:creationId xmlns:a16="http://schemas.microsoft.com/office/drawing/2014/main" id="{F53A9B91-4804-6B09-FADD-54626CD8CD91}"/>
              </a:ext>
            </a:extLst>
          </p:cNvPr>
          <p:cNvSpPr/>
          <p:nvPr/>
        </p:nvSpPr>
        <p:spPr>
          <a:xfrm>
            <a:off x="3281339" y="4676787"/>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cxnSp>
        <p:nvCxnSpPr>
          <p:cNvPr id="119" name="Straight Connector 118">
            <a:extLst>
              <a:ext uri="{FF2B5EF4-FFF2-40B4-BE49-F238E27FC236}">
                <a16:creationId xmlns:a16="http://schemas.microsoft.com/office/drawing/2014/main" id="{19C9DCD0-56E6-9025-DDDF-E1536EC44A00}"/>
              </a:ext>
            </a:extLst>
          </p:cNvPr>
          <p:cNvCxnSpPr>
            <a:cxnSpLocks/>
          </p:cNvCxnSpPr>
          <p:nvPr/>
        </p:nvCxnSpPr>
        <p:spPr>
          <a:xfrm flipH="1">
            <a:off x="5333149" y="1807364"/>
            <a:ext cx="91017" cy="9000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2EFB229-E59B-B404-3D3B-206BC8A77820}"/>
              </a:ext>
            </a:extLst>
          </p:cNvPr>
          <p:cNvCxnSpPr>
            <a:cxnSpLocks/>
          </p:cNvCxnSpPr>
          <p:nvPr/>
        </p:nvCxnSpPr>
        <p:spPr>
          <a:xfrm flipH="1">
            <a:off x="3530474" y="1582689"/>
            <a:ext cx="787400" cy="56726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724DEEC-6165-FCAF-0E84-3D83275DE9BF}"/>
              </a:ext>
            </a:extLst>
          </p:cNvPr>
          <p:cNvCxnSpPr>
            <a:cxnSpLocks/>
          </p:cNvCxnSpPr>
          <p:nvPr/>
        </p:nvCxnSpPr>
        <p:spPr>
          <a:xfrm>
            <a:off x="3538738" y="2190996"/>
            <a:ext cx="1012708" cy="40525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612FD75-9C51-7678-25F4-C70D708EF778}"/>
              </a:ext>
            </a:extLst>
          </p:cNvPr>
          <p:cNvCxnSpPr>
            <a:cxnSpLocks/>
          </p:cNvCxnSpPr>
          <p:nvPr/>
        </p:nvCxnSpPr>
        <p:spPr>
          <a:xfrm flipH="1">
            <a:off x="3572082" y="694821"/>
            <a:ext cx="636728" cy="144909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AA61560-0C8B-AB4D-5BDB-75C50D60C62F}"/>
              </a:ext>
            </a:extLst>
          </p:cNvPr>
          <p:cNvSpPr/>
          <p:nvPr/>
        </p:nvSpPr>
        <p:spPr>
          <a:xfrm>
            <a:off x="3183742" y="1003095"/>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5" name="Oval 24">
            <a:extLst>
              <a:ext uri="{FF2B5EF4-FFF2-40B4-BE49-F238E27FC236}">
                <a16:creationId xmlns:a16="http://schemas.microsoft.com/office/drawing/2014/main" id="{09D920DE-6DCF-8880-89B7-8460D2620127}"/>
              </a:ext>
            </a:extLst>
          </p:cNvPr>
          <p:cNvSpPr/>
          <p:nvPr/>
        </p:nvSpPr>
        <p:spPr>
          <a:xfrm>
            <a:off x="3344984" y="1964728"/>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C436443B-6E18-F725-804A-D83632B1CCD8}"/>
              </a:ext>
            </a:extLst>
          </p:cNvPr>
          <p:cNvSpPr/>
          <p:nvPr/>
        </p:nvSpPr>
        <p:spPr>
          <a:xfrm>
            <a:off x="4016606" y="529734"/>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id="{930C91C6-CE05-7D60-42B2-C20934CA4ECB}"/>
              </a:ext>
            </a:extLst>
          </p:cNvPr>
          <p:cNvSpPr/>
          <p:nvPr/>
        </p:nvSpPr>
        <p:spPr>
          <a:xfrm>
            <a:off x="4366997" y="2357413"/>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8" name="Isosceles Triangle 27">
            <a:extLst>
              <a:ext uri="{FF2B5EF4-FFF2-40B4-BE49-F238E27FC236}">
                <a16:creationId xmlns:a16="http://schemas.microsoft.com/office/drawing/2014/main" id="{E2C4F832-A452-640D-F5CA-90E79EC510C4}"/>
              </a:ext>
            </a:extLst>
          </p:cNvPr>
          <p:cNvSpPr/>
          <p:nvPr/>
        </p:nvSpPr>
        <p:spPr>
          <a:xfrm>
            <a:off x="4129709" y="1357046"/>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9" name="Isosceles Triangle 28">
            <a:extLst>
              <a:ext uri="{FF2B5EF4-FFF2-40B4-BE49-F238E27FC236}">
                <a16:creationId xmlns:a16="http://schemas.microsoft.com/office/drawing/2014/main" id="{0CD2C587-20DB-3FF7-B791-751B702CCCD0}"/>
              </a:ext>
            </a:extLst>
          </p:cNvPr>
          <p:cNvSpPr/>
          <p:nvPr/>
        </p:nvSpPr>
        <p:spPr>
          <a:xfrm>
            <a:off x="5248943" y="1574084"/>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30" name="Oval 29">
            <a:extLst>
              <a:ext uri="{FF2B5EF4-FFF2-40B4-BE49-F238E27FC236}">
                <a16:creationId xmlns:a16="http://schemas.microsoft.com/office/drawing/2014/main" id="{A2290881-4E7A-A09A-6687-1D93FB8C614A}"/>
              </a:ext>
            </a:extLst>
          </p:cNvPr>
          <p:cNvSpPr/>
          <p:nvPr/>
        </p:nvSpPr>
        <p:spPr>
          <a:xfrm>
            <a:off x="5134452" y="2562264"/>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cxnSp>
        <p:nvCxnSpPr>
          <p:cNvPr id="149" name="Straight Connector 148">
            <a:extLst>
              <a:ext uri="{FF2B5EF4-FFF2-40B4-BE49-F238E27FC236}">
                <a16:creationId xmlns:a16="http://schemas.microsoft.com/office/drawing/2014/main" id="{963B331E-90A5-AA3F-645F-34B814E24203}"/>
              </a:ext>
            </a:extLst>
          </p:cNvPr>
          <p:cNvCxnSpPr>
            <a:cxnSpLocks/>
          </p:cNvCxnSpPr>
          <p:nvPr/>
        </p:nvCxnSpPr>
        <p:spPr>
          <a:xfrm flipH="1">
            <a:off x="7696659" y="2146061"/>
            <a:ext cx="596613" cy="66695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1812239-049C-59BA-952A-8685CAAF39BE}"/>
              </a:ext>
            </a:extLst>
          </p:cNvPr>
          <p:cNvCxnSpPr>
            <a:cxnSpLocks/>
          </p:cNvCxnSpPr>
          <p:nvPr/>
        </p:nvCxnSpPr>
        <p:spPr>
          <a:xfrm flipH="1">
            <a:off x="7675205" y="1538578"/>
            <a:ext cx="35983" cy="128058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20D9BAA-ACF0-2427-D031-43BF61775779}"/>
              </a:ext>
            </a:extLst>
          </p:cNvPr>
          <p:cNvCxnSpPr>
            <a:cxnSpLocks/>
          </p:cNvCxnSpPr>
          <p:nvPr/>
        </p:nvCxnSpPr>
        <p:spPr>
          <a:xfrm>
            <a:off x="7721191" y="1516439"/>
            <a:ext cx="578431" cy="62750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9232877-DAAD-2A67-27F0-8A77BAE654AB}"/>
              </a:ext>
            </a:extLst>
          </p:cNvPr>
          <p:cNvCxnSpPr>
            <a:cxnSpLocks/>
          </p:cNvCxnSpPr>
          <p:nvPr/>
        </p:nvCxnSpPr>
        <p:spPr>
          <a:xfrm flipH="1" flipV="1">
            <a:off x="6913205" y="992478"/>
            <a:ext cx="819150" cy="5461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A5F9E85-6C04-450D-B33D-02F139CD1EE7}"/>
              </a:ext>
            </a:extLst>
          </p:cNvPr>
          <p:cNvCxnSpPr>
            <a:cxnSpLocks/>
          </p:cNvCxnSpPr>
          <p:nvPr/>
        </p:nvCxnSpPr>
        <p:spPr>
          <a:xfrm flipH="1" flipV="1">
            <a:off x="6892038" y="979778"/>
            <a:ext cx="808567" cy="18161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ED33ADF9-5FD0-F518-4D83-ACACABE97094}"/>
              </a:ext>
            </a:extLst>
          </p:cNvPr>
          <p:cNvSpPr/>
          <p:nvPr/>
        </p:nvSpPr>
        <p:spPr>
          <a:xfrm>
            <a:off x="8120747" y="1922060"/>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6" name="Isosceles Triangle 35">
            <a:extLst>
              <a:ext uri="{FF2B5EF4-FFF2-40B4-BE49-F238E27FC236}">
                <a16:creationId xmlns:a16="http://schemas.microsoft.com/office/drawing/2014/main" id="{97E068C7-EBEF-5B6D-135E-DE6FABE9E213}"/>
              </a:ext>
            </a:extLst>
          </p:cNvPr>
          <p:cNvSpPr/>
          <p:nvPr/>
        </p:nvSpPr>
        <p:spPr>
          <a:xfrm>
            <a:off x="7508471" y="2559439"/>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7" name="Isosceles Triangle 36">
            <a:extLst>
              <a:ext uri="{FF2B5EF4-FFF2-40B4-BE49-F238E27FC236}">
                <a16:creationId xmlns:a16="http://schemas.microsoft.com/office/drawing/2014/main" id="{0D888338-4C77-B243-7A68-534750C4BAEE}"/>
              </a:ext>
            </a:extLst>
          </p:cNvPr>
          <p:cNvSpPr/>
          <p:nvPr/>
        </p:nvSpPr>
        <p:spPr>
          <a:xfrm>
            <a:off x="6711232" y="2568756"/>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8" name="Isosceles Triangle 37">
            <a:extLst>
              <a:ext uri="{FF2B5EF4-FFF2-40B4-BE49-F238E27FC236}">
                <a16:creationId xmlns:a16="http://schemas.microsoft.com/office/drawing/2014/main" id="{2ABCEB46-6ED0-E0FC-540E-DEB9CB34556C}"/>
              </a:ext>
            </a:extLst>
          </p:cNvPr>
          <p:cNvSpPr/>
          <p:nvPr/>
        </p:nvSpPr>
        <p:spPr>
          <a:xfrm>
            <a:off x="7538541" y="1303118"/>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0" name="Oval 39">
            <a:extLst>
              <a:ext uri="{FF2B5EF4-FFF2-40B4-BE49-F238E27FC236}">
                <a16:creationId xmlns:a16="http://schemas.microsoft.com/office/drawing/2014/main" id="{5ECE1D9E-DFFB-17BC-F0FD-A1D8A069192A}"/>
              </a:ext>
            </a:extLst>
          </p:cNvPr>
          <p:cNvSpPr/>
          <p:nvPr/>
        </p:nvSpPr>
        <p:spPr>
          <a:xfrm>
            <a:off x="6711232" y="801574"/>
            <a:ext cx="391877" cy="353951"/>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cxnSp>
        <p:nvCxnSpPr>
          <p:cNvPr id="174" name="Straight Connector 173">
            <a:extLst>
              <a:ext uri="{FF2B5EF4-FFF2-40B4-BE49-F238E27FC236}">
                <a16:creationId xmlns:a16="http://schemas.microsoft.com/office/drawing/2014/main" id="{1F237024-B511-E6FD-72F3-F30D44AAE68E}"/>
              </a:ext>
            </a:extLst>
          </p:cNvPr>
          <p:cNvCxnSpPr>
            <a:cxnSpLocks/>
          </p:cNvCxnSpPr>
          <p:nvPr/>
        </p:nvCxnSpPr>
        <p:spPr>
          <a:xfrm flipH="1">
            <a:off x="6512560" y="4074160"/>
            <a:ext cx="421640" cy="13817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80E4BFC-53A8-0139-3BBD-0BD5F1558FD8}"/>
              </a:ext>
            </a:extLst>
          </p:cNvPr>
          <p:cNvCxnSpPr>
            <a:cxnSpLocks/>
          </p:cNvCxnSpPr>
          <p:nvPr/>
        </p:nvCxnSpPr>
        <p:spPr>
          <a:xfrm flipV="1">
            <a:off x="7165383" y="4820920"/>
            <a:ext cx="967697" cy="28930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059CC0A-81AF-40CE-8B8A-175D12D72CFD}"/>
              </a:ext>
            </a:extLst>
          </p:cNvPr>
          <p:cNvCxnSpPr>
            <a:cxnSpLocks/>
          </p:cNvCxnSpPr>
          <p:nvPr/>
        </p:nvCxnSpPr>
        <p:spPr>
          <a:xfrm>
            <a:off x="7833360" y="3865880"/>
            <a:ext cx="299720" cy="9448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54A1243-34D7-5ED6-6862-A69C920DC4C3}"/>
              </a:ext>
            </a:extLst>
          </p:cNvPr>
          <p:cNvCxnSpPr>
            <a:cxnSpLocks/>
          </p:cNvCxnSpPr>
          <p:nvPr/>
        </p:nvCxnSpPr>
        <p:spPr>
          <a:xfrm flipV="1">
            <a:off x="7198360" y="3911600"/>
            <a:ext cx="635000" cy="11785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01A80027-4B94-B7C3-FF5A-3CB01EEFAB69}"/>
              </a:ext>
            </a:extLst>
          </p:cNvPr>
          <p:cNvSpPr/>
          <p:nvPr/>
        </p:nvSpPr>
        <p:spPr>
          <a:xfrm>
            <a:off x="7623491" y="3697607"/>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2" name="Oval 41">
            <a:extLst>
              <a:ext uri="{FF2B5EF4-FFF2-40B4-BE49-F238E27FC236}">
                <a16:creationId xmlns:a16="http://schemas.microsoft.com/office/drawing/2014/main" id="{CB5E49C5-20CF-3E02-0F64-9D37190B7C41}"/>
              </a:ext>
            </a:extLst>
          </p:cNvPr>
          <p:cNvSpPr/>
          <p:nvPr/>
        </p:nvSpPr>
        <p:spPr>
          <a:xfrm>
            <a:off x="6724053" y="3874582"/>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3" name="Oval 42">
            <a:extLst>
              <a:ext uri="{FF2B5EF4-FFF2-40B4-BE49-F238E27FC236}">
                <a16:creationId xmlns:a16="http://schemas.microsoft.com/office/drawing/2014/main" id="{84661421-1CC2-E281-CE87-D74E055169F4}"/>
              </a:ext>
            </a:extLst>
          </p:cNvPr>
          <p:cNvSpPr/>
          <p:nvPr/>
        </p:nvSpPr>
        <p:spPr>
          <a:xfrm>
            <a:off x="7920593" y="4655209"/>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4" name="Oval 43">
            <a:extLst>
              <a:ext uri="{FF2B5EF4-FFF2-40B4-BE49-F238E27FC236}">
                <a16:creationId xmlns:a16="http://schemas.microsoft.com/office/drawing/2014/main" id="{792171B1-8517-30CE-4776-9D9DEBB60B84}"/>
              </a:ext>
            </a:extLst>
          </p:cNvPr>
          <p:cNvSpPr/>
          <p:nvPr/>
        </p:nvSpPr>
        <p:spPr>
          <a:xfrm>
            <a:off x="6993074" y="4920677"/>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5" name="Oval 44">
            <a:extLst>
              <a:ext uri="{FF2B5EF4-FFF2-40B4-BE49-F238E27FC236}">
                <a16:creationId xmlns:a16="http://schemas.microsoft.com/office/drawing/2014/main" id="{05AF95D4-C95E-D0A5-3BED-A3CF1E6EE5EF}"/>
              </a:ext>
            </a:extLst>
          </p:cNvPr>
          <p:cNvSpPr/>
          <p:nvPr/>
        </p:nvSpPr>
        <p:spPr>
          <a:xfrm>
            <a:off x="6332177" y="5274629"/>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6" name="Isosceles Triangle 45">
            <a:extLst>
              <a:ext uri="{FF2B5EF4-FFF2-40B4-BE49-F238E27FC236}">
                <a16:creationId xmlns:a16="http://schemas.microsoft.com/office/drawing/2014/main" id="{352E7035-01C3-4141-BD8E-8ADAB593817D}"/>
              </a:ext>
            </a:extLst>
          </p:cNvPr>
          <p:cNvSpPr/>
          <p:nvPr/>
        </p:nvSpPr>
        <p:spPr>
          <a:xfrm>
            <a:off x="5604188" y="4570647"/>
            <a:ext cx="357801" cy="350031"/>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pic>
        <p:nvPicPr>
          <p:cNvPr id="199" name="Picture 198">
            <a:extLst>
              <a:ext uri="{FF2B5EF4-FFF2-40B4-BE49-F238E27FC236}">
                <a16:creationId xmlns:a16="http://schemas.microsoft.com/office/drawing/2014/main" id="{A3ADED22-DC45-400D-79BF-BF440890EA6E}"/>
              </a:ext>
            </a:extLst>
          </p:cNvPr>
          <p:cNvPicPr>
            <a:picLocks noChangeAspect="1"/>
          </p:cNvPicPr>
          <p:nvPr/>
        </p:nvPicPr>
        <p:blipFill>
          <a:blip r:embed="rId3"/>
          <a:stretch>
            <a:fillRect/>
          </a:stretch>
        </p:blipFill>
        <p:spPr>
          <a:xfrm>
            <a:off x="4633611" y="1778268"/>
            <a:ext cx="686838" cy="665508"/>
          </a:xfrm>
          <a:prstGeom prst="rect">
            <a:avLst/>
          </a:prstGeom>
        </p:spPr>
      </p:pic>
      <p:pic>
        <p:nvPicPr>
          <p:cNvPr id="200" name="Picture 199">
            <a:extLst>
              <a:ext uri="{FF2B5EF4-FFF2-40B4-BE49-F238E27FC236}">
                <a16:creationId xmlns:a16="http://schemas.microsoft.com/office/drawing/2014/main" id="{B40C120D-1991-E85C-2D73-A59F65D98CAC}"/>
              </a:ext>
            </a:extLst>
          </p:cNvPr>
          <p:cNvPicPr>
            <a:picLocks noChangeAspect="1"/>
          </p:cNvPicPr>
          <p:nvPr/>
        </p:nvPicPr>
        <p:blipFill>
          <a:blip r:embed="rId4"/>
          <a:stretch>
            <a:fillRect/>
          </a:stretch>
        </p:blipFill>
        <p:spPr>
          <a:xfrm rot="19632948">
            <a:off x="6759429" y="1571621"/>
            <a:ext cx="301002" cy="628292"/>
          </a:xfrm>
          <a:prstGeom prst="rect">
            <a:avLst/>
          </a:prstGeom>
        </p:spPr>
      </p:pic>
      <p:pic>
        <p:nvPicPr>
          <p:cNvPr id="201" name="Picture 200">
            <a:extLst>
              <a:ext uri="{FF2B5EF4-FFF2-40B4-BE49-F238E27FC236}">
                <a16:creationId xmlns:a16="http://schemas.microsoft.com/office/drawing/2014/main" id="{81310F06-8D83-1314-B954-96AE0A0D2E73}"/>
              </a:ext>
            </a:extLst>
          </p:cNvPr>
          <p:cNvPicPr>
            <a:picLocks noChangeAspect="1"/>
          </p:cNvPicPr>
          <p:nvPr/>
        </p:nvPicPr>
        <p:blipFill>
          <a:blip r:embed="rId5"/>
          <a:stretch>
            <a:fillRect/>
          </a:stretch>
        </p:blipFill>
        <p:spPr>
          <a:xfrm rot="3280633">
            <a:off x="3603722" y="5052315"/>
            <a:ext cx="428845" cy="920802"/>
          </a:xfrm>
          <a:prstGeom prst="rect">
            <a:avLst/>
          </a:prstGeom>
        </p:spPr>
      </p:pic>
      <p:pic>
        <p:nvPicPr>
          <p:cNvPr id="202" name="Picture 201">
            <a:extLst>
              <a:ext uri="{FF2B5EF4-FFF2-40B4-BE49-F238E27FC236}">
                <a16:creationId xmlns:a16="http://schemas.microsoft.com/office/drawing/2014/main" id="{987CEE9F-77BB-B8CA-FADD-6EEE4A6CEBCE}"/>
              </a:ext>
            </a:extLst>
          </p:cNvPr>
          <p:cNvPicPr>
            <a:picLocks noChangeAspect="1"/>
          </p:cNvPicPr>
          <p:nvPr/>
        </p:nvPicPr>
        <p:blipFill>
          <a:blip r:embed="rId6"/>
          <a:stretch>
            <a:fillRect/>
          </a:stretch>
        </p:blipFill>
        <p:spPr>
          <a:xfrm rot="12844254">
            <a:off x="7424640" y="5156623"/>
            <a:ext cx="576428" cy="986718"/>
          </a:xfrm>
          <a:prstGeom prst="rect">
            <a:avLst/>
          </a:prstGeom>
        </p:spPr>
      </p:pic>
    </p:spTree>
    <p:extLst>
      <p:ext uri="{BB962C8B-B14F-4D97-AF65-F5344CB8AC3E}">
        <p14:creationId xmlns:p14="http://schemas.microsoft.com/office/powerpoint/2010/main" val="2059594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A2999B7-B7B5-4D22-D904-C768B8FAF82C}"/>
              </a:ext>
            </a:extLst>
          </p:cNvPr>
          <p:cNvCxnSpPr>
            <a:cxnSpLocks/>
          </p:cNvCxnSpPr>
          <p:nvPr/>
        </p:nvCxnSpPr>
        <p:spPr>
          <a:xfrm>
            <a:off x="5440680" y="1854200"/>
            <a:ext cx="1463040" cy="93472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46E1B63-BA3D-73E2-8739-26A3F46EE076}"/>
              </a:ext>
            </a:extLst>
          </p:cNvPr>
          <p:cNvCxnSpPr>
            <a:cxnSpLocks/>
          </p:cNvCxnSpPr>
          <p:nvPr/>
        </p:nvCxnSpPr>
        <p:spPr>
          <a:xfrm>
            <a:off x="4262120" y="756920"/>
            <a:ext cx="2626360" cy="27432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B5F2039-4069-7171-45AF-C43A884D73AC}"/>
              </a:ext>
            </a:extLst>
          </p:cNvPr>
          <p:cNvCxnSpPr>
            <a:cxnSpLocks/>
          </p:cNvCxnSpPr>
          <p:nvPr/>
        </p:nvCxnSpPr>
        <p:spPr>
          <a:xfrm flipV="1">
            <a:off x="2377486" y="1278281"/>
            <a:ext cx="959255" cy="447148"/>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5801D46-61EB-8DEC-A8C5-0944BB1A08B9}"/>
              </a:ext>
            </a:extLst>
          </p:cNvPr>
          <p:cNvCxnSpPr>
            <a:cxnSpLocks/>
          </p:cNvCxnSpPr>
          <p:nvPr/>
        </p:nvCxnSpPr>
        <p:spPr>
          <a:xfrm>
            <a:off x="2377440" y="1783080"/>
            <a:ext cx="1112520" cy="194056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79334-5433-E19D-1D91-13CF1EFC4876}"/>
              </a:ext>
            </a:extLst>
          </p:cNvPr>
          <p:cNvCxnSpPr>
            <a:cxnSpLocks/>
          </p:cNvCxnSpPr>
          <p:nvPr/>
        </p:nvCxnSpPr>
        <p:spPr>
          <a:xfrm flipV="1">
            <a:off x="3478495" y="4795520"/>
            <a:ext cx="2272065" cy="105083"/>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F1A39D4-BD0A-807C-7432-DA10F8919A82}"/>
              </a:ext>
            </a:extLst>
          </p:cNvPr>
          <p:cNvCxnSpPr>
            <a:cxnSpLocks/>
          </p:cNvCxnSpPr>
          <p:nvPr/>
        </p:nvCxnSpPr>
        <p:spPr>
          <a:xfrm>
            <a:off x="985815" y="2481226"/>
            <a:ext cx="1000465" cy="1867254"/>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3CDAC21-B9E2-E5C9-C2C9-80EDE9EEC182}"/>
              </a:ext>
            </a:extLst>
          </p:cNvPr>
          <p:cNvCxnSpPr>
            <a:cxnSpLocks/>
          </p:cNvCxnSpPr>
          <p:nvPr/>
        </p:nvCxnSpPr>
        <p:spPr>
          <a:xfrm>
            <a:off x="6898640" y="2804160"/>
            <a:ext cx="40640" cy="127000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 name="Isosceles Triangle 5">
            <a:extLst>
              <a:ext uri="{FF2B5EF4-FFF2-40B4-BE49-F238E27FC236}">
                <a16:creationId xmlns:a16="http://schemas.microsoft.com/office/drawing/2014/main" id="{C3B4432B-8B1E-490C-C07F-E4467765F96C}"/>
              </a:ext>
            </a:extLst>
          </p:cNvPr>
          <p:cNvSpPr/>
          <p:nvPr/>
        </p:nvSpPr>
        <p:spPr>
          <a:xfrm>
            <a:off x="2187410" y="1506052"/>
            <a:ext cx="357801" cy="35003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7" name="Picture 46">
            <a:extLst>
              <a:ext uri="{FF2B5EF4-FFF2-40B4-BE49-F238E27FC236}">
                <a16:creationId xmlns:a16="http://schemas.microsoft.com/office/drawing/2014/main" id="{E41089D8-2109-B669-5355-61EC9B1C8483}"/>
              </a:ext>
            </a:extLst>
          </p:cNvPr>
          <p:cNvPicPr>
            <a:picLocks noChangeAspect="1"/>
          </p:cNvPicPr>
          <p:nvPr/>
        </p:nvPicPr>
        <p:blipFill>
          <a:blip r:embed="rId2"/>
          <a:stretch>
            <a:fillRect/>
          </a:stretch>
        </p:blipFill>
        <p:spPr>
          <a:xfrm rot="922865">
            <a:off x="1678480" y="1283336"/>
            <a:ext cx="478148" cy="776990"/>
          </a:xfrm>
          <a:prstGeom prst="rect">
            <a:avLst/>
          </a:prstGeom>
        </p:spPr>
      </p:pic>
      <p:sp>
        <p:nvSpPr>
          <p:cNvPr id="15" name="Oval 14">
            <a:extLst>
              <a:ext uri="{FF2B5EF4-FFF2-40B4-BE49-F238E27FC236}">
                <a16:creationId xmlns:a16="http://schemas.microsoft.com/office/drawing/2014/main" id="{B5142707-512C-068F-61B8-51E9F51A0CB8}"/>
              </a:ext>
            </a:extLst>
          </p:cNvPr>
          <p:cNvSpPr/>
          <p:nvPr/>
        </p:nvSpPr>
        <p:spPr>
          <a:xfrm>
            <a:off x="3293837" y="3527922"/>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6" name="Isosceles Triangle 15">
            <a:extLst>
              <a:ext uri="{FF2B5EF4-FFF2-40B4-BE49-F238E27FC236}">
                <a16:creationId xmlns:a16="http://schemas.microsoft.com/office/drawing/2014/main" id="{97DA8EF9-29C2-4446-0F46-0C8199F81FF8}"/>
              </a:ext>
            </a:extLst>
          </p:cNvPr>
          <p:cNvSpPr/>
          <p:nvPr/>
        </p:nvSpPr>
        <p:spPr>
          <a:xfrm>
            <a:off x="1785133" y="4051558"/>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9" name="Isosceles Triangle 18">
            <a:extLst>
              <a:ext uri="{FF2B5EF4-FFF2-40B4-BE49-F238E27FC236}">
                <a16:creationId xmlns:a16="http://schemas.microsoft.com/office/drawing/2014/main" id="{F53A9B91-4804-6B09-FADD-54626CD8CD91}"/>
              </a:ext>
            </a:extLst>
          </p:cNvPr>
          <p:cNvSpPr/>
          <p:nvPr/>
        </p:nvSpPr>
        <p:spPr>
          <a:xfrm>
            <a:off x="3281339" y="4676787"/>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4" name="Oval 23">
            <a:extLst>
              <a:ext uri="{FF2B5EF4-FFF2-40B4-BE49-F238E27FC236}">
                <a16:creationId xmlns:a16="http://schemas.microsoft.com/office/drawing/2014/main" id="{DAA61560-0C8B-AB4D-5BDB-75C50D60C62F}"/>
              </a:ext>
            </a:extLst>
          </p:cNvPr>
          <p:cNvSpPr/>
          <p:nvPr/>
        </p:nvSpPr>
        <p:spPr>
          <a:xfrm>
            <a:off x="3183742" y="1003095"/>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C436443B-6E18-F725-804A-D83632B1CCD8}"/>
              </a:ext>
            </a:extLst>
          </p:cNvPr>
          <p:cNvSpPr/>
          <p:nvPr/>
        </p:nvSpPr>
        <p:spPr>
          <a:xfrm>
            <a:off x="4016606" y="529734"/>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9" name="Isosceles Triangle 28">
            <a:extLst>
              <a:ext uri="{FF2B5EF4-FFF2-40B4-BE49-F238E27FC236}">
                <a16:creationId xmlns:a16="http://schemas.microsoft.com/office/drawing/2014/main" id="{0CD2C587-20DB-3FF7-B791-751B702CCCD0}"/>
              </a:ext>
            </a:extLst>
          </p:cNvPr>
          <p:cNvSpPr/>
          <p:nvPr/>
        </p:nvSpPr>
        <p:spPr>
          <a:xfrm>
            <a:off x="5248943" y="1574084"/>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37" name="Isosceles Triangle 36">
            <a:extLst>
              <a:ext uri="{FF2B5EF4-FFF2-40B4-BE49-F238E27FC236}">
                <a16:creationId xmlns:a16="http://schemas.microsoft.com/office/drawing/2014/main" id="{0D888338-4C77-B243-7A68-534750C4BAEE}"/>
              </a:ext>
            </a:extLst>
          </p:cNvPr>
          <p:cNvSpPr/>
          <p:nvPr/>
        </p:nvSpPr>
        <p:spPr>
          <a:xfrm>
            <a:off x="6711232" y="2568756"/>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0" name="Oval 39">
            <a:extLst>
              <a:ext uri="{FF2B5EF4-FFF2-40B4-BE49-F238E27FC236}">
                <a16:creationId xmlns:a16="http://schemas.microsoft.com/office/drawing/2014/main" id="{5ECE1D9E-DFFB-17BC-F0FD-A1D8A069192A}"/>
              </a:ext>
            </a:extLst>
          </p:cNvPr>
          <p:cNvSpPr/>
          <p:nvPr/>
        </p:nvSpPr>
        <p:spPr>
          <a:xfrm>
            <a:off x="6711232" y="801574"/>
            <a:ext cx="391877" cy="353951"/>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2" name="Oval 41">
            <a:extLst>
              <a:ext uri="{FF2B5EF4-FFF2-40B4-BE49-F238E27FC236}">
                <a16:creationId xmlns:a16="http://schemas.microsoft.com/office/drawing/2014/main" id="{CB5E49C5-20CF-3E02-0F64-9D37190B7C41}"/>
              </a:ext>
            </a:extLst>
          </p:cNvPr>
          <p:cNvSpPr/>
          <p:nvPr/>
        </p:nvSpPr>
        <p:spPr>
          <a:xfrm>
            <a:off x="6724053" y="3874582"/>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6" name="Isosceles Triangle 45">
            <a:extLst>
              <a:ext uri="{FF2B5EF4-FFF2-40B4-BE49-F238E27FC236}">
                <a16:creationId xmlns:a16="http://schemas.microsoft.com/office/drawing/2014/main" id="{352E7035-01C3-4141-BD8E-8ADAB593817D}"/>
              </a:ext>
            </a:extLst>
          </p:cNvPr>
          <p:cNvSpPr/>
          <p:nvPr/>
        </p:nvSpPr>
        <p:spPr>
          <a:xfrm>
            <a:off x="5604188" y="4570647"/>
            <a:ext cx="357801" cy="350031"/>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pic>
        <p:nvPicPr>
          <p:cNvPr id="199" name="Picture 198">
            <a:extLst>
              <a:ext uri="{FF2B5EF4-FFF2-40B4-BE49-F238E27FC236}">
                <a16:creationId xmlns:a16="http://schemas.microsoft.com/office/drawing/2014/main" id="{A3ADED22-DC45-400D-79BF-BF440890EA6E}"/>
              </a:ext>
            </a:extLst>
          </p:cNvPr>
          <p:cNvPicPr>
            <a:picLocks noChangeAspect="1"/>
          </p:cNvPicPr>
          <p:nvPr/>
        </p:nvPicPr>
        <p:blipFill>
          <a:blip r:embed="rId3"/>
          <a:stretch>
            <a:fillRect/>
          </a:stretch>
        </p:blipFill>
        <p:spPr>
          <a:xfrm>
            <a:off x="4633611" y="1778268"/>
            <a:ext cx="686838" cy="665508"/>
          </a:xfrm>
          <a:prstGeom prst="rect">
            <a:avLst/>
          </a:prstGeom>
        </p:spPr>
      </p:pic>
      <p:pic>
        <p:nvPicPr>
          <p:cNvPr id="200" name="Picture 199">
            <a:extLst>
              <a:ext uri="{FF2B5EF4-FFF2-40B4-BE49-F238E27FC236}">
                <a16:creationId xmlns:a16="http://schemas.microsoft.com/office/drawing/2014/main" id="{B40C120D-1991-E85C-2D73-A59F65D98CAC}"/>
              </a:ext>
            </a:extLst>
          </p:cNvPr>
          <p:cNvPicPr>
            <a:picLocks noChangeAspect="1"/>
          </p:cNvPicPr>
          <p:nvPr/>
        </p:nvPicPr>
        <p:blipFill>
          <a:blip r:embed="rId4"/>
          <a:stretch>
            <a:fillRect/>
          </a:stretch>
        </p:blipFill>
        <p:spPr>
          <a:xfrm rot="19632948">
            <a:off x="6759429" y="1571621"/>
            <a:ext cx="301002" cy="628292"/>
          </a:xfrm>
          <a:prstGeom prst="rect">
            <a:avLst/>
          </a:prstGeom>
        </p:spPr>
      </p:pic>
      <p:pic>
        <p:nvPicPr>
          <p:cNvPr id="201" name="Picture 200">
            <a:extLst>
              <a:ext uri="{FF2B5EF4-FFF2-40B4-BE49-F238E27FC236}">
                <a16:creationId xmlns:a16="http://schemas.microsoft.com/office/drawing/2014/main" id="{81310F06-8D83-1314-B954-96AE0A0D2E73}"/>
              </a:ext>
            </a:extLst>
          </p:cNvPr>
          <p:cNvPicPr>
            <a:picLocks noChangeAspect="1"/>
          </p:cNvPicPr>
          <p:nvPr/>
        </p:nvPicPr>
        <p:blipFill>
          <a:blip r:embed="rId5"/>
          <a:stretch>
            <a:fillRect/>
          </a:stretch>
        </p:blipFill>
        <p:spPr>
          <a:xfrm rot="3280633">
            <a:off x="3603722" y="5052315"/>
            <a:ext cx="428845" cy="920802"/>
          </a:xfrm>
          <a:prstGeom prst="rect">
            <a:avLst/>
          </a:prstGeom>
        </p:spPr>
      </p:pic>
      <p:sp>
        <p:nvSpPr>
          <p:cNvPr id="8" name="Oval 7">
            <a:extLst>
              <a:ext uri="{FF2B5EF4-FFF2-40B4-BE49-F238E27FC236}">
                <a16:creationId xmlns:a16="http://schemas.microsoft.com/office/drawing/2014/main" id="{01256C8A-A37C-0F07-44A0-10BB0C958877}"/>
              </a:ext>
            </a:extLst>
          </p:cNvPr>
          <p:cNvSpPr/>
          <p:nvPr/>
        </p:nvSpPr>
        <p:spPr>
          <a:xfrm>
            <a:off x="779291" y="2287421"/>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88602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Straight Connector 129">
            <a:extLst>
              <a:ext uri="{FF2B5EF4-FFF2-40B4-BE49-F238E27FC236}">
                <a16:creationId xmlns:a16="http://schemas.microsoft.com/office/drawing/2014/main" id="{8B62E58C-289F-60A8-3FD5-0E3A5825991B}"/>
              </a:ext>
            </a:extLst>
          </p:cNvPr>
          <p:cNvCxnSpPr>
            <a:cxnSpLocks/>
          </p:cNvCxnSpPr>
          <p:nvPr/>
        </p:nvCxnSpPr>
        <p:spPr>
          <a:xfrm>
            <a:off x="5014383" y="1775883"/>
            <a:ext cx="243417" cy="9673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103D07D-96F9-3A65-6EC5-89DD5B2A48E9}"/>
              </a:ext>
            </a:extLst>
          </p:cNvPr>
          <p:cNvCxnSpPr>
            <a:cxnSpLocks/>
          </p:cNvCxnSpPr>
          <p:nvPr/>
        </p:nvCxnSpPr>
        <p:spPr>
          <a:xfrm>
            <a:off x="4910667" y="927100"/>
            <a:ext cx="93133" cy="85936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FA19ED-FA1C-A899-3022-13AB26B56425}"/>
              </a:ext>
            </a:extLst>
          </p:cNvPr>
          <p:cNvCxnSpPr>
            <a:cxnSpLocks/>
          </p:cNvCxnSpPr>
          <p:nvPr/>
        </p:nvCxnSpPr>
        <p:spPr>
          <a:xfrm>
            <a:off x="2085254" y="1704188"/>
            <a:ext cx="455251" cy="98763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6" name="Isosceles Triangle 5">
            <a:extLst>
              <a:ext uri="{FF2B5EF4-FFF2-40B4-BE49-F238E27FC236}">
                <a16:creationId xmlns:a16="http://schemas.microsoft.com/office/drawing/2014/main" id="{C3B4432B-8B1E-490C-C07F-E4467765F96C}"/>
              </a:ext>
            </a:extLst>
          </p:cNvPr>
          <p:cNvSpPr/>
          <p:nvPr/>
        </p:nvSpPr>
        <p:spPr>
          <a:xfrm>
            <a:off x="2934054" y="1602538"/>
            <a:ext cx="357801" cy="35003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7" name="Picture 46">
            <a:extLst>
              <a:ext uri="{FF2B5EF4-FFF2-40B4-BE49-F238E27FC236}">
                <a16:creationId xmlns:a16="http://schemas.microsoft.com/office/drawing/2014/main" id="{E41089D8-2109-B669-5355-61EC9B1C8483}"/>
              </a:ext>
            </a:extLst>
          </p:cNvPr>
          <p:cNvPicPr>
            <a:picLocks noChangeAspect="1"/>
          </p:cNvPicPr>
          <p:nvPr/>
        </p:nvPicPr>
        <p:blipFill>
          <a:blip r:embed="rId2"/>
          <a:stretch>
            <a:fillRect/>
          </a:stretch>
        </p:blipFill>
        <p:spPr>
          <a:xfrm rot="922865">
            <a:off x="805433" y="1389058"/>
            <a:ext cx="478148" cy="776990"/>
          </a:xfrm>
          <a:prstGeom prst="rect">
            <a:avLst/>
          </a:prstGeom>
        </p:spPr>
      </p:pic>
      <p:cxnSp>
        <p:nvCxnSpPr>
          <p:cNvPr id="56" name="Straight Connector 55">
            <a:extLst>
              <a:ext uri="{FF2B5EF4-FFF2-40B4-BE49-F238E27FC236}">
                <a16:creationId xmlns:a16="http://schemas.microsoft.com/office/drawing/2014/main" id="{20AAC102-DAD7-0B4D-D034-3786E1570FCB}"/>
              </a:ext>
            </a:extLst>
          </p:cNvPr>
          <p:cNvCxnSpPr>
            <a:cxnSpLocks/>
          </p:cNvCxnSpPr>
          <p:nvPr/>
        </p:nvCxnSpPr>
        <p:spPr>
          <a:xfrm flipH="1">
            <a:off x="1721873" y="1735530"/>
            <a:ext cx="376689" cy="825352"/>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1809EB2-9844-6ECD-7853-C7678E10BDEA}"/>
              </a:ext>
            </a:extLst>
          </p:cNvPr>
          <p:cNvCxnSpPr>
            <a:cxnSpLocks/>
          </p:cNvCxnSpPr>
          <p:nvPr/>
        </p:nvCxnSpPr>
        <p:spPr>
          <a:xfrm flipH="1" flipV="1">
            <a:off x="1729452" y="2560882"/>
            <a:ext cx="805529" cy="13094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A1291C-9042-F218-9EC5-03EA16B190D9}"/>
              </a:ext>
            </a:extLst>
          </p:cNvPr>
          <p:cNvSpPr/>
          <p:nvPr/>
        </p:nvSpPr>
        <p:spPr>
          <a:xfrm>
            <a:off x="1525935" y="2383907"/>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Isosceles Triangle 12">
            <a:extLst>
              <a:ext uri="{FF2B5EF4-FFF2-40B4-BE49-F238E27FC236}">
                <a16:creationId xmlns:a16="http://schemas.microsoft.com/office/drawing/2014/main" id="{C6451933-2E7D-28C1-CE60-7F6C54716AF7}"/>
              </a:ext>
            </a:extLst>
          </p:cNvPr>
          <p:cNvSpPr/>
          <p:nvPr/>
        </p:nvSpPr>
        <p:spPr>
          <a:xfrm>
            <a:off x="2331271" y="2433502"/>
            <a:ext cx="391877" cy="35395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Oval 3">
            <a:extLst>
              <a:ext uri="{FF2B5EF4-FFF2-40B4-BE49-F238E27FC236}">
                <a16:creationId xmlns:a16="http://schemas.microsoft.com/office/drawing/2014/main" id="{EFDBADFA-05B6-7EC8-6114-3CD3D046481C}"/>
              </a:ext>
            </a:extLst>
          </p:cNvPr>
          <p:cNvSpPr/>
          <p:nvPr/>
        </p:nvSpPr>
        <p:spPr>
          <a:xfrm>
            <a:off x="1919484" y="1567478"/>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1" name="Straight Connector 60">
            <a:extLst>
              <a:ext uri="{FF2B5EF4-FFF2-40B4-BE49-F238E27FC236}">
                <a16:creationId xmlns:a16="http://schemas.microsoft.com/office/drawing/2014/main" id="{17F24F16-3277-182A-11BB-50FCEB5C1B81}"/>
              </a:ext>
            </a:extLst>
          </p:cNvPr>
          <p:cNvCxnSpPr>
            <a:cxnSpLocks/>
          </p:cNvCxnSpPr>
          <p:nvPr/>
        </p:nvCxnSpPr>
        <p:spPr>
          <a:xfrm>
            <a:off x="2860675" y="4156075"/>
            <a:ext cx="587375" cy="7493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922428E-D863-CCA3-EF2F-21A27DEE24F2}"/>
              </a:ext>
            </a:extLst>
          </p:cNvPr>
          <p:cNvCxnSpPr>
            <a:cxnSpLocks/>
          </p:cNvCxnSpPr>
          <p:nvPr/>
        </p:nvCxnSpPr>
        <p:spPr>
          <a:xfrm>
            <a:off x="2227336" y="5079577"/>
            <a:ext cx="703189" cy="46397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C3D5227-45AF-86EE-0D50-A247D3E801E8}"/>
              </a:ext>
            </a:extLst>
          </p:cNvPr>
          <p:cNvCxnSpPr>
            <a:cxnSpLocks/>
          </p:cNvCxnSpPr>
          <p:nvPr/>
        </p:nvCxnSpPr>
        <p:spPr>
          <a:xfrm flipV="1">
            <a:off x="2299387" y="4905375"/>
            <a:ext cx="1155013" cy="194378"/>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FBC540-F6AD-ADC1-31F2-2966441B50B1}"/>
              </a:ext>
            </a:extLst>
          </p:cNvPr>
          <p:cNvCxnSpPr>
            <a:cxnSpLocks/>
          </p:cNvCxnSpPr>
          <p:nvPr/>
        </p:nvCxnSpPr>
        <p:spPr>
          <a:xfrm flipV="1">
            <a:off x="2959124" y="4899025"/>
            <a:ext cx="507976" cy="63517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14298D9-F2F3-2584-083F-8081C3739773}"/>
              </a:ext>
            </a:extLst>
          </p:cNvPr>
          <p:cNvCxnSpPr>
            <a:cxnSpLocks/>
          </p:cNvCxnSpPr>
          <p:nvPr/>
        </p:nvCxnSpPr>
        <p:spPr>
          <a:xfrm flipV="1">
            <a:off x="2267843" y="4161390"/>
            <a:ext cx="607523" cy="89615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7B8172-789B-47CC-3824-3BC0AFDAEB9C}"/>
              </a:ext>
            </a:extLst>
          </p:cNvPr>
          <p:cNvCxnSpPr>
            <a:cxnSpLocks/>
          </p:cNvCxnSpPr>
          <p:nvPr/>
        </p:nvCxnSpPr>
        <p:spPr>
          <a:xfrm flipH="1" flipV="1">
            <a:off x="2885409" y="4184156"/>
            <a:ext cx="48291" cy="134351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C792A54-E97D-D5B9-3151-5E21D41F1CC0}"/>
              </a:ext>
            </a:extLst>
          </p:cNvPr>
          <p:cNvCxnSpPr>
            <a:cxnSpLocks/>
          </p:cNvCxnSpPr>
          <p:nvPr/>
        </p:nvCxnSpPr>
        <p:spPr>
          <a:xfrm flipH="1" flipV="1">
            <a:off x="1971675" y="4267200"/>
            <a:ext cx="304149" cy="855101"/>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E02B1DE-7EC2-67AB-2C33-5301F61BEFE7}"/>
              </a:ext>
            </a:extLst>
          </p:cNvPr>
          <p:cNvCxnSpPr>
            <a:cxnSpLocks/>
          </p:cNvCxnSpPr>
          <p:nvPr/>
        </p:nvCxnSpPr>
        <p:spPr>
          <a:xfrm flipH="1">
            <a:off x="1962150" y="4182408"/>
            <a:ext cx="893782" cy="78442"/>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3054D22-1A1E-51A0-AD78-B315FA6687DD}"/>
              </a:ext>
            </a:extLst>
          </p:cNvPr>
          <p:cNvCxnSpPr>
            <a:cxnSpLocks/>
          </p:cNvCxnSpPr>
          <p:nvPr/>
        </p:nvCxnSpPr>
        <p:spPr>
          <a:xfrm flipH="1" flipV="1">
            <a:off x="1968500" y="4276725"/>
            <a:ext cx="1479550" cy="63817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C770F5D-649F-E4B8-1749-B6F03218E413}"/>
              </a:ext>
            </a:extLst>
          </p:cNvPr>
          <p:cNvCxnSpPr>
            <a:cxnSpLocks/>
          </p:cNvCxnSpPr>
          <p:nvPr/>
        </p:nvCxnSpPr>
        <p:spPr>
          <a:xfrm flipV="1">
            <a:off x="3454400" y="3717925"/>
            <a:ext cx="28575" cy="12065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C71FB2-1478-1E10-406A-9625BB345A5B}"/>
              </a:ext>
            </a:extLst>
          </p:cNvPr>
          <p:cNvCxnSpPr>
            <a:cxnSpLocks/>
          </p:cNvCxnSpPr>
          <p:nvPr/>
        </p:nvCxnSpPr>
        <p:spPr>
          <a:xfrm flipV="1">
            <a:off x="2871049" y="3715779"/>
            <a:ext cx="634381" cy="4279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4018EA4-C1C4-4081-22F4-65448013E374}"/>
              </a:ext>
            </a:extLst>
          </p:cNvPr>
          <p:cNvCxnSpPr>
            <a:cxnSpLocks/>
          </p:cNvCxnSpPr>
          <p:nvPr/>
        </p:nvCxnSpPr>
        <p:spPr>
          <a:xfrm flipH="1" flipV="1">
            <a:off x="3492500" y="3724275"/>
            <a:ext cx="815975" cy="75882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49A4653-0BC3-D0F0-F809-1B58935D6A34}"/>
              </a:ext>
            </a:extLst>
          </p:cNvPr>
          <p:cNvCxnSpPr>
            <a:cxnSpLocks/>
          </p:cNvCxnSpPr>
          <p:nvPr/>
        </p:nvCxnSpPr>
        <p:spPr>
          <a:xfrm flipV="1">
            <a:off x="3449784" y="4498975"/>
            <a:ext cx="865041" cy="41592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0E7D7B8-135F-399F-EBD2-3B0C80737EBA}"/>
              </a:ext>
            </a:extLst>
          </p:cNvPr>
          <p:cNvCxnSpPr>
            <a:cxnSpLocks/>
          </p:cNvCxnSpPr>
          <p:nvPr/>
        </p:nvCxnSpPr>
        <p:spPr>
          <a:xfrm flipH="1" flipV="1">
            <a:off x="2831963" y="4179470"/>
            <a:ext cx="1470950" cy="3186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5142707-512C-068F-61B8-51E9F51A0CB8}"/>
              </a:ext>
            </a:extLst>
          </p:cNvPr>
          <p:cNvSpPr/>
          <p:nvPr/>
        </p:nvSpPr>
        <p:spPr>
          <a:xfrm>
            <a:off x="3293837" y="3527922"/>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6" name="Isosceles Triangle 15">
            <a:extLst>
              <a:ext uri="{FF2B5EF4-FFF2-40B4-BE49-F238E27FC236}">
                <a16:creationId xmlns:a16="http://schemas.microsoft.com/office/drawing/2014/main" id="{97DA8EF9-29C2-4446-0F46-0C8199F81FF8}"/>
              </a:ext>
            </a:extLst>
          </p:cNvPr>
          <p:cNvSpPr/>
          <p:nvPr/>
        </p:nvSpPr>
        <p:spPr>
          <a:xfrm>
            <a:off x="1785133" y="4051558"/>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7" name="Isosceles Triangle 16">
            <a:extLst>
              <a:ext uri="{FF2B5EF4-FFF2-40B4-BE49-F238E27FC236}">
                <a16:creationId xmlns:a16="http://schemas.microsoft.com/office/drawing/2014/main" id="{671A6DA7-FBDD-C49B-44A2-711417A76E69}"/>
              </a:ext>
            </a:extLst>
          </p:cNvPr>
          <p:cNvSpPr/>
          <p:nvPr/>
        </p:nvSpPr>
        <p:spPr>
          <a:xfrm>
            <a:off x="2074932" y="4861131"/>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8" name="Isosceles Triangle 17">
            <a:extLst>
              <a:ext uri="{FF2B5EF4-FFF2-40B4-BE49-F238E27FC236}">
                <a16:creationId xmlns:a16="http://schemas.microsoft.com/office/drawing/2014/main" id="{C8A9A12D-C8C4-AB8E-5377-EC9ABAFFE6C6}"/>
              </a:ext>
            </a:extLst>
          </p:cNvPr>
          <p:cNvSpPr/>
          <p:nvPr/>
        </p:nvSpPr>
        <p:spPr>
          <a:xfrm>
            <a:off x="2766197" y="5299951"/>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0" name="Isosceles Triangle 19">
            <a:extLst>
              <a:ext uri="{FF2B5EF4-FFF2-40B4-BE49-F238E27FC236}">
                <a16:creationId xmlns:a16="http://schemas.microsoft.com/office/drawing/2014/main" id="{38CF48D3-AE43-E957-CC7A-1D1539DD0AA7}"/>
              </a:ext>
            </a:extLst>
          </p:cNvPr>
          <p:cNvSpPr/>
          <p:nvPr/>
        </p:nvSpPr>
        <p:spPr>
          <a:xfrm>
            <a:off x="4118173" y="4270870"/>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4" name="Oval 13">
            <a:extLst>
              <a:ext uri="{FF2B5EF4-FFF2-40B4-BE49-F238E27FC236}">
                <a16:creationId xmlns:a16="http://schemas.microsoft.com/office/drawing/2014/main" id="{85C9147E-FB54-212B-3438-642BAFFDB2FB}"/>
              </a:ext>
            </a:extLst>
          </p:cNvPr>
          <p:cNvSpPr/>
          <p:nvPr/>
        </p:nvSpPr>
        <p:spPr>
          <a:xfrm>
            <a:off x="2679428" y="3966784"/>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9" name="Isosceles Triangle 18">
            <a:extLst>
              <a:ext uri="{FF2B5EF4-FFF2-40B4-BE49-F238E27FC236}">
                <a16:creationId xmlns:a16="http://schemas.microsoft.com/office/drawing/2014/main" id="{F53A9B91-4804-6B09-FADD-54626CD8CD91}"/>
              </a:ext>
            </a:extLst>
          </p:cNvPr>
          <p:cNvSpPr/>
          <p:nvPr/>
        </p:nvSpPr>
        <p:spPr>
          <a:xfrm>
            <a:off x="3281339" y="4676787"/>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cxnSp>
        <p:nvCxnSpPr>
          <p:cNvPr id="114" name="Straight Connector 113">
            <a:extLst>
              <a:ext uri="{FF2B5EF4-FFF2-40B4-BE49-F238E27FC236}">
                <a16:creationId xmlns:a16="http://schemas.microsoft.com/office/drawing/2014/main" id="{6DE292B3-FBAC-22C8-7098-FECCADE5AC95}"/>
              </a:ext>
            </a:extLst>
          </p:cNvPr>
          <p:cNvCxnSpPr>
            <a:cxnSpLocks/>
          </p:cNvCxnSpPr>
          <p:nvPr/>
        </p:nvCxnSpPr>
        <p:spPr>
          <a:xfrm flipH="1" flipV="1">
            <a:off x="5261403" y="2737857"/>
            <a:ext cx="381630" cy="72289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2F465AF-83BE-FAF6-5E61-8B85E5752A34}"/>
              </a:ext>
            </a:extLst>
          </p:cNvPr>
          <p:cNvCxnSpPr>
            <a:cxnSpLocks/>
          </p:cNvCxnSpPr>
          <p:nvPr/>
        </p:nvCxnSpPr>
        <p:spPr>
          <a:xfrm flipH="1">
            <a:off x="5274313" y="1998133"/>
            <a:ext cx="825920" cy="739724"/>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9C9DCD0-56E6-9025-DDDF-E1536EC44A00}"/>
              </a:ext>
            </a:extLst>
          </p:cNvPr>
          <p:cNvCxnSpPr>
            <a:cxnSpLocks/>
          </p:cNvCxnSpPr>
          <p:nvPr/>
        </p:nvCxnSpPr>
        <p:spPr>
          <a:xfrm flipH="1">
            <a:off x="5627797" y="2010833"/>
            <a:ext cx="483020" cy="143187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E2C73B6-ACF9-C49E-D567-CD3D87DA801D}"/>
              </a:ext>
            </a:extLst>
          </p:cNvPr>
          <p:cNvCxnSpPr>
            <a:cxnSpLocks/>
          </p:cNvCxnSpPr>
          <p:nvPr/>
        </p:nvCxnSpPr>
        <p:spPr>
          <a:xfrm flipH="1" flipV="1">
            <a:off x="5001683" y="1792817"/>
            <a:ext cx="1121834" cy="2159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F694E1C-CA84-FC61-49C2-DBAF3CFAA50D}"/>
              </a:ext>
            </a:extLst>
          </p:cNvPr>
          <p:cNvCxnSpPr>
            <a:cxnSpLocks/>
          </p:cNvCxnSpPr>
          <p:nvPr/>
        </p:nvCxnSpPr>
        <p:spPr>
          <a:xfrm flipH="1">
            <a:off x="4214283" y="2010833"/>
            <a:ext cx="1913468" cy="3429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2EFB229-E59B-B404-3D3B-206BC8A77820}"/>
              </a:ext>
            </a:extLst>
          </p:cNvPr>
          <p:cNvCxnSpPr>
            <a:cxnSpLocks/>
          </p:cNvCxnSpPr>
          <p:nvPr/>
        </p:nvCxnSpPr>
        <p:spPr>
          <a:xfrm flipH="1">
            <a:off x="4214283" y="1786467"/>
            <a:ext cx="787400" cy="56726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724DEEC-6165-FCAF-0E84-3D83275DE9BF}"/>
              </a:ext>
            </a:extLst>
          </p:cNvPr>
          <p:cNvCxnSpPr>
            <a:cxnSpLocks/>
          </p:cNvCxnSpPr>
          <p:nvPr/>
        </p:nvCxnSpPr>
        <p:spPr>
          <a:xfrm>
            <a:off x="4223925" y="2323130"/>
            <a:ext cx="1012708" cy="40525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0A7152D-A74A-3137-465F-64274B0EFA6E}"/>
              </a:ext>
            </a:extLst>
          </p:cNvPr>
          <p:cNvCxnSpPr>
            <a:cxnSpLocks/>
          </p:cNvCxnSpPr>
          <p:nvPr/>
        </p:nvCxnSpPr>
        <p:spPr>
          <a:xfrm flipH="1" flipV="1">
            <a:off x="4061883" y="1375833"/>
            <a:ext cx="194734" cy="97155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C18611C-6F79-13BD-1581-E11EC662EC38}"/>
              </a:ext>
            </a:extLst>
          </p:cNvPr>
          <p:cNvCxnSpPr>
            <a:cxnSpLocks/>
          </p:cNvCxnSpPr>
          <p:nvPr/>
        </p:nvCxnSpPr>
        <p:spPr>
          <a:xfrm flipH="1" flipV="1">
            <a:off x="4068720" y="1372337"/>
            <a:ext cx="930847" cy="40354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3D35B3-B322-84C6-982D-28CE321C2448}"/>
              </a:ext>
            </a:extLst>
          </p:cNvPr>
          <p:cNvCxnSpPr>
            <a:cxnSpLocks/>
          </p:cNvCxnSpPr>
          <p:nvPr/>
        </p:nvCxnSpPr>
        <p:spPr>
          <a:xfrm flipH="1">
            <a:off x="4064413" y="910167"/>
            <a:ext cx="839904" cy="45612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B9E521B-1C05-5CB4-0143-1B06E2D8DC21}"/>
              </a:ext>
            </a:extLst>
          </p:cNvPr>
          <p:cNvCxnSpPr>
            <a:cxnSpLocks/>
          </p:cNvCxnSpPr>
          <p:nvPr/>
        </p:nvCxnSpPr>
        <p:spPr>
          <a:xfrm>
            <a:off x="4919134" y="903816"/>
            <a:ext cx="1198033" cy="10943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612FD75-9C51-7678-25F4-C70D708EF778}"/>
              </a:ext>
            </a:extLst>
          </p:cNvPr>
          <p:cNvCxnSpPr>
            <a:cxnSpLocks/>
          </p:cNvCxnSpPr>
          <p:nvPr/>
        </p:nvCxnSpPr>
        <p:spPr>
          <a:xfrm flipH="1">
            <a:off x="4258733" y="898290"/>
            <a:ext cx="636728" cy="144909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AA61560-0C8B-AB4D-5BDB-75C50D60C62F}"/>
              </a:ext>
            </a:extLst>
          </p:cNvPr>
          <p:cNvSpPr/>
          <p:nvPr/>
        </p:nvSpPr>
        <p:spPr>
          <a:xfrm>
            <a:off x="3870393" y="1206564"/>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5" name="Oval 24">
            <a:extLst>
              <a:ext uri="{FF2B5EF4-FFF2-40B4-BE49-F238E27FC236}">
                <a16:creationId xmlns:a16="http://schemas.microsoft.com/office/drawing/2014/main" id="{09D920DE-6DCF-8880-89B7-8460D2620127}"/>
              </a:ext>
            </a:extLst>
          </p:cNvPr>
          <p:cNvSpPr/>
          <p:nvPr/>
        </p:nvSpPr>
        <p:spPr>
          <a:xfrm>
            <a:off x="4031635" y="2168197"/>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C436443B-6E18-F725-804A-D83632B1CCD8}"/>
              </a:ext>
            </a:extLst>
          </p:cNvPr>
          <p:cNvSpPr/>
          <p:nvPr/>
        </p:nvSpPr>
        <p:spPr>
          <a:xfrm>
            <a:off x="4703257" y="733203"/>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id="{930C91C6-CE05-7D60-42B2-C20934CA4ECB}"/>
              </a:ext>
            </a:extLst>
          </p:cNvPr>
          <p:cNvSpPr/>
          <p:nvPr/>
        </p:nvSpPr>
        <p:spPr>
          <a:xfrm>
            <a:off x="5053648" y="2560882"/>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8" name="Isosceles Triangle 27">
            <a:extLst>
              <a:ext uri="{FF2B5EF4-FFF2-40B4-BE49-F238E27FC236}">
                <a16:creationId xmlns:a16="http://schemas.microsoft.com/office/drawing/2014/main" id="{E2C4F832-A452-640D-F5CA-90E79EC510C4}"/>
              </a:ext>
            </a:extLst>
          </p:cNvPr>
          <p:cNvSpPr/>
          <p:nvPr/>
        </p:nvSpPr>
        <p:spPr>
          <a:xfrm>
            <a:off x="4816360" y="1560515"/>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9" name="Isosceles Triangle 28">
            <a:extLst>
              <a:ext uri="{FF2B5EF4-FFF2-40B4-BE49-F238E27FC236}">
                <a16:creationId xmlns:a16="http://schemas.microsoft.com/office/drawing/2014/main" id="{0CD2C587-20DB-3FF7-B791-751B702CCCD0}"/>
              </a:ext>
            </a:extLst>
          </p:cNvPr>
          <p:cNvSpPr/>
          <p:nvPr/>
        </p:nvSpPr>
        <p:spPr>
          <a:xfrm>
            <a:off x="5935594" y="1777553"/>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30" name="Oval 29">
            <a:extLst>
              <a:ext uri="{FF2B5EF4-FFF2-40B4-BE49-F238E27FC236}">
                <a16:creationId xmlns:a16="http://schemas.microsoft.com/office/drawing/2014/main" id="{A2290881-4E7A-A09A-6687-1D93FB8C614A}"/>
              </a:ext>
            </a:extLst>
          </p:cNvPr>
          <p:cNvSpPr/>
          <p:nvPr/>
        </p:nvSpPr>
        <p:spPr>
          <a:xfrm>
            <a:off x="5445525" y="3247248"/>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cxnSp>
        <p:nvCxnSpPr>
          <p:cNvPr id="149" name="Straight Connector 148">
            <a:extLst>
              <a:ext uri="{FF2B5EF4-FFF2-40B4-BE49-F238E27FC236}">
                <a16:creationId xmlns:a16="http://schemas.microsoft.com/office/drawing/2014/main" id="{963B331E-90A5-AA3F-645F-34B814E24203}"/>
              </a:ext>
            </a:extLst>
          </p:cNvPr>
          <p:cNvCxnSpPr>
            <a:cxnSpLocks/>
          </p:cNvCxnSpPr>
          <p:nvPr/>
        </p:nvCxnSpPr>
        <p:spPr>
          <a:xfrm flipH="1">
            <a:off x="7317604" y="2197100"/>
            <a:ext cx="596613" cy="66695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1812239-049C-59BA-952A-8685CAAF39BE}"/>
              </a:ext>
            </a:extLst>
          </p:cNvPr>
          <p:cNvCxnSpPr>
            <a:cxnSpLocks/>
          </p:cNvCxnSpPr>
          <p:nvPr/>
        </p:nvCxnSpPr>
        <p:spPr>
          <a:xfrm flipH="1">
            <a:off x="7296150" y="1589617"/>
            <a:ext cx="35983" cy="128058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20D9BAA-ACF0-2427-D031-43BF61775779}"/>
              </a:ext>
            </a:extLst>
          </p:cNvPr>
          <p:cNvCxnSpPr>
            <a:cxnSpLocks/>
          </p:cNvCxnSpPr>
          <p:nvPr/>
        </p:nvCxnSpPr>
        <p:spPr>
          <a:xfrm>
            <a:off x="7342136" y="1567478"/>
            <a:ext cx="578431" cy="62750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872A091-1F29-B9C3-A118-E264461ED0D1}"/>
              </a:ext>
            </a:extLst>
          </p:cNvPr>
          <p:cNvCxnSpPr>
            <a:cxnSpLocks/>
          </p:cNvCxnSpPr>
          <p:nvPr/>
        </p:nvCxnSpPr>
        <p:spPr>
          <a:xfrm flipH="1">
            <a:off x="6547332" y="2834217"/>
            <a:ext cx="757285" cy="3164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54DE3FD-C342-5A73-599B-54EB8AF807A4}"/>
              </a:ext>
            </a:extLst>
          </p:cNvPr>
          <p:cNvCxnSpPr>
            <a:cxnSpLocks/>
          </p:cNvCxnSpPr>
          <p:nvPr/>
        </p:nvCxnSpPr>
        <p:spPr>
          <a:xfrm flipH="1">
            <a:off x="6528862" y="1579033"/>
            <a:ext cx="807505" cy="12710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9A2FBD5-8BDC-CC8F-451F-CAC39E7EF476}"/>
              </a:ext>
            </a:extLst>
          </p:cNvPr>
          <p:cNvCxnSpPr>
            <a:cxnSpLocks/>
          </p:cNvCxnSpPr>
          <p:nvPr/>
        </p:nvCxnSpPr>
        <p:spPr>
          <a:xfrm flipH="1">
            <a:off x="6500283" y="2190750"/>
            <a:ext cx="1394884" cy="6625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9232877-DAAD-2A67-27F0-8A77BAE654AB}"/>
              </a:ext>
            </a:extLst>
          </p:cNvPr>
          <p:cNvCxnSpPr>
            <a:cxnSpLocks/>
          </p:cNvCxnSpPr>
          <p:nvPr/>
        </p:nvCxnSpPr>
        <p:spPr>
          <a:xfrm flipH="1" flipV="1">
            <a:off x="6534150" y="1043517"/>
            <a:ext cx="819150" cy="5461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4F2CB3A-DA0C-2771-9B68-1BAAAD73640C}"/>
              </a:ext>
            </a:extLst>
          </p:cNvPr>
          <p:cNvCxnSpPr>
            <a:cxnSpLocks/>
          </p:cNvCxnSpPr>
          <p:nvPr/>
        </p:nvCxnSpPr>
        <p:spPr>
          <a:xfrm flipV="1">
            <a:off x="6517217" y="1036972"/>
            <a:ext cx="8163" cy="182264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A5F9E85-6C04-450D-B33D-02F139CD1EE7}"/>
              </a:ext>
            </a:extLst>
          </p:cNvPr>
          <p:cNvCxnSpPr>
            <a:cxnSpLocks/>
          </p:cNvCxnSpPr>
          <p:nvPr/>
        </p:nvCxnSpPr>
        <p:spPr>
          <a:xfrm flipH="1" flipV="1">
            <a:off x="6512983" y="1030817"/>
            <a:ext cx="808567" cy="18161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ED33ADF9-5FD0-F518-4D83-ACACABE97094}"/>
              </a:ext>
            </a:extLst>
          </p:cNvPr>
          <p:cNvSpPr/>
          <p:nvPr/>
        </p:nvSpPr>
        <p:spPr>
          <a:xfrm>
            <a:off x="7741692" y="1973099"/>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6" name="Isosceles Triangle 35">
            <a:extLst>
              <a:ext uri="{FF2B5EF4-FFF2-40B4-BE49-F238E27FC236}">
                <a16:creationId xmlns:a16="http://schemas.microsoft.com/office/drawing/2014/main" id="{97E068C7-EBEF-5B6D-135E-DE6FABE9E213}"/>
              </a:ext>
            </a:extLst>
          </p:cNvPr>
          <p:cNvSpPr/>
          <p:nvPr/>
        </p:nvSpPr>
        <p:spPr>
          <a:xfrm>
            <a:off x="7129416" y="2610478"/>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7" name="Isosceles Triangle 36">
            <a:extLst>
              <a:ext uri="{FF2B5EF4-FFF2-40B4-BE49-F238E27FC236}">
                <a16:creationId xmlns:a16="http://schemas.microsoft.com/office/drawing/2014/main" id="{0D888338-4C77-B243-7A68-534750C4BAEE}"/>
              </a:ext>
            </a:extLst>
          </p:cNvPr>
          <p:cNvSpPr/>
          <p:nvPr/>
        </p:nvSpPr>
        <p:spPr>
          <a:xfrm>
            <a:off x="6332177" y="2619795"/>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8" name="Isosceles Triangle 37">
            <a:extLst>
              <a:ext uri="{FF2B5EF4-FFF2-40B4-BE49-F238E27FC236}">
                <a16:creationId xmlns:a16="http://schemas.microsoft.com/office/drawing/2014/main" id="{2ABCEB46-6ED0-E0FC-540E-DEB9CB34556C}"/>
              </a:ext>
            </a:extLst>
          </p:cNvPr>
          <p:cNvSpPr/>
          <p:nvPr/>
        </p:nvSpPr>
        <p:spPr>
          <a:xfrm>
            <a:off x="7159486" y="1354157"/>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0" name="Oval 39">
            <a:extLst>
              <a:ext uri="{FF2B5EF4-FFF2-40B4-BE49-F238E27FC236}">
                <a16:creationId xmlns:a16="http://schemas.microsoft.com/office/drawing/2014/main" id="{5ECE1D9E-DFFB-17BC-F0FD-A1D8A069192A}"/>
              </a:ext>
            </a:extLst>
          </p:cNvPr>
          <p:cNvSpPr/>
          <p:nvPr/>
        </p:nvSpPr>
        <p:spPr>
          <a:xfrm>
            <a:off x="6332177" y="852613"/>
            <a:ext cx="391877" cy="353951"/>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cxnSp>
        <p:nvCxnSpPr>
          <p:cNvPr id="172" name="Straight Connector 171">
            <a:extLst>
              <a:ext uri="{FF2B5EF4-FFF2-40B4-BE49-F238E27FC236}">
                <a16:creationId xmlns:a16="http://schemas.microsoft.com/office/drawing/2014/main" id="{A440457B-1AD8-2D7B-9B75-099AD76B3514}"/>
              </a:ext>
            </a:extLst>
          </p:cNvPr>
          <p:cNvCxnSpPr>
            <a:cxnSpLocks/>
          </p:cNvCxnSpPr>
          <p:nvPr/>
        </p:nvCxnSpPr>
        <p:spPr>
          <a:xfrm flipH="1">
            <a:off x="5789083" y="4074160"/>
            <a:ext cx="1170517" cy="74506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F237024-B511-E6FD-72F3-F30D44AAE68E}"/>
              </a:ext>
            </a:extLst>
          </p:cNvPr>
          <p:cNvCxnSpPr>
            <a:cxnSpLocks/>
          </p:cNvCxnSpPr>
          <p:nvPr/>
        </p:nvCxnSpPr>
        <p:spPr>
          <a:xfrm flipH="1">
            <a:off x="6512560" y="4074160"/>
            <a:ext cx="421640" cy="13817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1072D77-8038-353E-0F32-289A9F727853}"/>
              </a:ext>
            </a:extLst>
          </p:cNvPr>
          <p:cNvCxnSpPr>
            <a:cxnSpLocks/>
          </p:cNvCxnSpPr>
          <p:nvPr/>
        </p:nvCxnSpPr>
        <p:spPr>
          <a:xfrm flipV="1">
            <a:off x="6548120" y="5085080"/>
            <a:ext cx="645160" cy="3556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80E4BFC-53A8-0139-3BBD-0BD5F1558FD8}"/>
              </a:ext>
            </a:extLst>
          </p:cNvPr>
          <p:cNvCxnSpPr>
            <a:cxnSpLocks/>
          </p:cNvCxnSpPr>
          <p:nvPr/>
        </p:nvCxnSpPr>
        <p:spPr>
          <a:xfrm flipV="1">
            <a:off x="7165383" y="4820920"/>
            <a:ext cx="967697" cy="28930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059CC0A-81AF-40CE-8B8A-175D12D72CFD}"/>
              </a:ext>
            </a:extLst>
          </p:cNvPr>
          <p:cNvCxnSpPr>
            <a:cxnSpLocks/>
          </p:cNvCxnSpPr>
          <p:nvPr/>
        </p:nvCxnSpPr>
        <p:spPr>
          <a:xfrm>
            <a:off x="7833360" y="3865880"/>
            <a:ext cx="299720" cy="9448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12E0962-2B24-D10A-0E97-6BE3E3C5995D}"/>
              </a:ext>
            </a:extLst>
          </p:cNvPr>
          <p:cNvCxnSpPr>
            <a:cxnSpLocks/>
          </p:cNvCxnSpPr>
          <p:nvPr/>
        </p:nvCxnSpPr>
        <p:spPr>
          <a:xfrm>
            <a:off x="6923587" y="4140200"/>
            <a:ext cx="299720" cy="9448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9E9617C-1561-3724-0448-243A3A273E30}"/>
              </a:ext>
            </a:extLst>
          </p:cNvPr>
          <p:cNvCxnSpPr>
            <a:cxnSpLocks/>
          </p:cNvCxnSpPr>
          <p:nvPr/>
        </p:nvCxnSpPr>
        <p:spPr>
          <a:xfrm>
            <a:off x="6954520" y="4124960"/>
            <a:ext cx="1173480" cy="7416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C1A2519-AF86-A3DF-1F75-315E7109E099}"/>
              </a:ext>
            </a:extLst>
          </p:cNvPr>
          <p:cNvCxnSpPr>
            <a:cxnSpLocks/>
          </p:cNvCxnSpPr>
          <p:nvPr/>
        </p:nvCxnSpPr>
        <p:spPr>
          <a:xfrm flipV="1">
            <a:off x="6954520" y="3891280"/>
            <a:ext cx="873760" cy="22352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54A1243-34D7-5ED6-6862-A69C920DC4C3}"/>
              </a:ext>
            </a:extLst>
          </p:cNvPr>
          <p:cNvCxnSpPr>
            <a:cxnSpLocks/>
          </p:cNvCxnSpPr>
          <p:nvPr/>
        </p:nvCxnSpPr>
        <p:spPr>
          <a:xfrm flipV="1">
            <a:off x="7198360" y="3911600"/>
            <a:ext cx="635000" cy="11785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44E0910-1D84-F245-A68B-696FEF9900E4}"/>
              </a:ext>
            </a:extLst>
          </p:cNvPr>
          <p:cNvCxnSpPr>
            <a:cxnSpLocks/>
          </p:cNvCxnSpPr>
          <p:nvPr/>
        </p:nvCxnSpPr>
        <p:spPr>
          <a:xfrm flipH="1" flipV="1">
            <a:off x="5796280" y="4790440"/>
            <a:ext cx="736600" cy="6451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342B747-D863-9CC3-25EE-28FC0A21939E}"/>
              </a:ext>
            </a:extLst>
          </p:cNvPr>
          <p:cNvCxnSpPr>
            <a:cxnSpLocks/>
          </p:cNvCxnSpPr>
          <p:nvPr/>
        </p:nvCxnSpPr>
        <p:spPr>
          <a:xfrm flipH="1" flipV="1">
            <a:off x="5822476" y="4805521"/>
            <a:ext cx="1309844" cy="3049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01A80027-4B94-B7C3-FF5A-3CB01EEFAB69}"/>
              </a:ext>
            </a:extLst>
          </p:cNvPr>
          <p:cNvSpPr/>
          <p:nvPr/>
        </p:nvSpPr>
        <p:spPr>
          <a:xfrm>
            <a:off x="7623491" y="3697607"/>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2" name="Oval 41">
            <a:extLst>
              <a:ext uri="{FF2B5EF4-FFF2-40B4-BE49-F238E27FC236}">
                <a16:creationId xmlns:a16="http://schemas.microsoft.com/office/drawing/2014/main" id="{CB5E49C5-20CF-3E02-0F64-9D37190B7C41}"/>
              </a:ext>
            </a:extLst>
          </p:cNvPr>
          <p:cNvSpPr/>
          <p:nvPr/>
        </p:nvSpPr>
        <p:spPr>
          <a:xfrm>
            <a:off x="6724053" y="3874582"/>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3" name="Oval 42">
            <a:extLst>
              <a:ext uri="{FF2B5EF4-FFF2-40B4-BE49-F238E27FC236}">
                <a16:creationId xmlns:a16="http://schemas.microsoft.com/office/drawing/2014/main" id="{84661421-1CC2-E281-CE87-D74E055169F4}"/>
              </a:ext>
            </a:extLst>
          </p:cNvPr>
          <p:cNvSpPr/>
          <p:nvPr/>
        </p:nvSpPr>
        <p:spPr>
          <a:xfrm>
            <a:off x="7920593" y="4655209"/>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4" name="Oval 43">
            <a:extLst>
              <a:ext uri="{FF2B5EF4-FFF2-40B4-BE49-F238E27FC236}">
                <a16:creationId xmlns:a16="http://schemas.microsoft.com/office/drawing/2014/main" id="{792171B1-8517-30CE-4776-9D9DEBB60B84}"/>
              </a:ext>
            </a:extLst>
          </p:cNvPr>
          <p:cNvSpPr/>
          <p:nvPr/>
        </p:nvSpPr>
        <p:spPr>
          <a:xfrm>
            <a:off x="6993074" y="4920677"/>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5" name="Oval 44">
            <a:extLst>
              <a:ext uri="{FF2B5EF4-FFF2-40B4-BE49-F238E27FC236}">
                <a16:creationId xmlns:a16="http://schemas.microsoft.com/office/drawing/2014/main" id="{05AF95D4-C95E-D0A5-3BED-A3CF1E6EE5EF}"/>
              </a:ext>
            </a:extLst>
          </p:cNvPr>
          <p:cNvSpPr/>
          <p:nvPr/>
        </p:nvSpPr>
        <p:spPr>
          <a:xfrm>
            <a:off x="6332177" y="5274629"/>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6" name="Isosceles Triangle 45">
            <a:extLst>
              <a:ext uri="{FF2B5EF4-FFF2-40B4-BE49-F238E27FC236}">
                <a16:creationId xmlns:a16="http://schemas.microsoft.com/office/drawing/2014/main" id="{352E7035-01C3-4141-BD8E-8ADAB593817D}"/>
              </a:ext>
            </a:extLst>
          </p:cNvPr>
          <p:cNvSpPr/>
          <p:nvPr/>
        </p:nvSpPr>
        <p:spPr>
          <a:xfrm>
            <a:off x="5604188" y="4570647"/>
            <a:ext cx="357801" cy="350031"/>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pic>
        <p:nvPicPr>
          <p:cNvPr id="199" name="Picture 198">
            <a:extLst>
              <a:ext uri="{FF2B5EF4-FFF2-40B4-BE49-F238E27FC236}">
                <a16:creationId xmlns:a16="http://schemas.microsoft.com/office/drawing/2014/main" id="{A3ADED22-DC45-400D-79BF-BF440890EA6E}"/>
              </a:ext>
            </a:extLst>
          </p:cNvPr>
          <p:cNvPicPr>
            <a:picLocks noChangeAspect="1"/>
          </p:cNvPicPr>
          <p:nvPr/>
        </p:nvPicPr>
        <p:blipFill>
          <a:blip r:embed="rId3"/>
          <a:stretch>
            <a:fillRect/>
          </a:stretch>
        </p:blipFill>
        <p:spPr>
          <a:xfrm>
            <a:off x="3801410" y="329688"/>
            <a:ext cx="686838" cy="665508"/>
          </a:xfrm>
          <a:prstGeom prst="rect">
            <a:avLst/>
          </a:prstGeom>
        </p:spPr>
      </p:pic>
      <p:pic>
        <p:nvPicPr>
          <p:cNvPr id="200" name="Picture 199">
            <a:extLst>
              <a:ext uri="{FF2B5EF4-FFF2-40B4-BE49-F238E27FC236}">
                <a16:creationId xmlns:a16="http://schemas.microsoft.com/office/drawing/2014/main" id="{B40C120D-1991-E85C-2D73-A59F65D98CAC}"/>
              </a:ext>
            </a:extLst>
          </p:cNvPr>
          <p:cNvPicPr>
            <a:picLocks noChangeAspect="1"/>
          </p:cNvPicPr>
          <p:nvPr/>
        </p:nvPicPr>
        <p:blipFill>
          <a:blip r:embed="rId4"/>
          <a:stretch>
            <a:fillRect/>
          </a:stretch>
        </p:blipFill>
        <p:spPr>
          <a:xfrm rot="19632948">
            <a:off x="7809687" y="864835"/>
            <a:ext cx="424872" cy="886850"/>
          </a:xfrm>
          <a:prstGeom prst="rect">
            <a:avLst/>
          </a:prstGeom>
        </p:spPr>
      </p:pic>
      <p:pic>
        <p:nvPicPr>
          <p:cNvPr id="201" name="Picture 200">
            <a:extLst>
              <a:ext uri="{FF2B5EF4-FFF2-40B4-BE49-F238E27FC236}">
                <a16:creationId xmlns:a16="http://schemas.microsoft.com/office/drawing/2014/main" id="{81310F06-8D83-1314-B954-96AE0A0D2E73}"/>
              </a:ext>
            </a:extLst>
          </p:cNvPr>
          <p:cNvPicPr>
            <a:picLocks noChangeAspect="1"/>
          </p:cNvPicPr>
          <p:nvPr/>
        </p:nvPicPr>
        <p:blipFill>
          <a:blip r:embed="rId5"/>
          <a:stretch>
            <a:fillRect/>
          </a:stretch>
        </p:blipFill>
        <p:spPr>
          <a:xfrm rot="452791">
            <a:off x="972634" y="4402624"/>
            <a:ext cx="555141" cy="1191982"/>
          </a:xfrm>
          <a:prstGeom prst="rect">
            <a:avLst/>
          </a:prstGeom>
        </p:spPr>
      </p:pic>
      <p:pic>
        <p:nvPicPr>
          <p:cNvPr id="202" name="Picture 201">
            <a:extLst>
              <a:ext uri="{FF2B5EF4-FFF2-40B4-BE49-F238E27FC236}">
                <a16:creationId xmlns:a16="http://schemas.microsoft.com/office/drawing/2014/main" id="{987CEE9F-77BB-B8CA-FADD-6EEE4A6CEBCE}"/>
              </a:ext>
            </a:extLst>
          </p:cNvPr>
          <p:cNvPicPr>
            <a:picLocks noChangeAspect="1"/>
          </p:cNvPicPr>
          <p:nvPr/>
        </p:nvPicPr>
        <p:blipFill>
          <a:blip r:embed="rId6"/>
          <a:stretch>
            <a:fillRect/>
          </a:stretch>
        </p:blipFill>
        <p:spPr>
          <a:xfrm rot="12844254">
            <a:off x="7804601" y="5001395"/>
            <a:ext cx="576428" cy="986718"/>
          </a:xfrm>
          <a:prstGeom prst="rect">
            <a:avLst/>
          </a:prstGeom>
        </p:spPr>
      </p:pic>
    </p:spTree>
    <p:extLst>
      <p:ext uri="{BB962C8B-B14F-4D97-AF65-F5344CB8AC3E}">
        <p14:creationId xmlns:p14="http://schemas.microsoft.com/office/powerpoint/2010/main" val="3355219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A2999B7-B7B5-4D22-D904-C768B8FAF82C}"/>
              </a:ext>
            </a:extLst>
          </p:cNvPr>
          <p:cNvCxnSpPr>
            <a:cxnSpLocks/>
          </p:cNvCxnSpPr>
          <p:nvPr/>
        </p:nvCxnSpPr>
        <p:spPr>
          <a:xfrm>
            <a:off x="5029200" y="1838960"/>
            <a:ext cx="1488440" cy="103632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46E1B63-BA3D-73E2-8739-26A3F46EE076}"/>
              </a:ext>
            </a:extLst>
          </p:cNvPr>
          <p:cNvCxnSpPr>
            <a:cxnSpLocks/>
          </p:cNvCxnSpPr>
          <p:nvPr/>
        </p:nvCxnSpPr>
        <p:spPr>
          <a:xfrm>
            <a:off x="4892919" y="924984"/>
            <a:ext cx="1645041" cy="121496"/>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B5F2039-4069-7171-45AF-C43A884D73AC}"/>
              </a:ext>
            </a:extLst>
          </p:cNvPr>
          <p:cNvCxnSpPr>
            <a:cxnSpLocks/>
          </p:cNvCxnSpPr>
          <p:nvPr/>
        </p:nvCxnSpPr>
        <p:spPr>
          <a:xfrm flipV="1">
            <a:off x="3144394" y="1399432"/>
            <a:ext cx="959255" cy="447148"/>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5801D46-61EB-8DEC-A8C5-0944BB1A08B9}"/>
              </a:ext>
            </a:extLst>
          </p:cNvPr>
          <p:cNvCxnSpPr>
            <a:cxnSpLocks/>
          </p:cNvCxnSpPr>
          <p:nvPr/>
        </p:nvCxnSpPr>
        <p:spPr>
          <a:xfrm>
            <a:off x="3103880" y="1833880"/>
            <a:ext cx="386080" cy="188976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7A81C4-2FE4-E657-6363-A7B5B79D4F51}"/>
              </a:ext>
            </a:extLst>
          </p:cNvPr>
          <p:cNvCxnSpPr>
            <a:cxnSpLocks/>
          </p:cNvCxnSpPr>
          <p:nvPr/>
        </p:nvCxnSpPr>
        <p:spPr>
          <a:xfrm flipV="1">
            <a:off x="3535342" y="3408680"/>
            <a:ext cx="2154258" cy="301649"/>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79334-5433-E19D-1D91-13CF1EFC4876}"/>
              </a:ext>
            </a:extLst>
          </p:cNvPr>
          <p:cNvCxnSpPr>
            <a:cxnSpLocks/>
          </p:cNvCxnSpPr>
          <p:nvPr/>
        </p:nvCxnSpPr>
        <p:spPr>
          <a:xfrm flipV="1">
            <a:off x="3478495" y="4795520"/>
            <a:ext cx="2272065" cy="105083"/>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F1A39D4-BD0A-807C-7432-DA10F8919A82}"/>
              </a:ext>
            </a:extLst>
          </p:cNvPr>
          <p:cNvCxnSpPr>
            <a:cxnSpLocks/>
          </p:cNvCxnSpPr>
          <p:nvPr/>
        </p:nvCxnSpPr>
        <p:spPr>
          <a:xfrm>
            <a:off x="1732459" y="2577712"/>
            <a:ext cx="223341" cy="1714888"/>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3CDAC21-B9E2-E5C9-C2C9-80EDE9EEC182}"/>
              </a:ext>
            </a:extLst>
          </p:cNvPr>
          <p:cNvCxnSpPr>
            <a:cxnSpLocks/>
          </p:cNvCxnSpPr>
          <p:nvPr/>
        </p:nvCxnSpPr>
        <p:spPr>
          <a:xfrm>
            <a:off x="6518613" y="2880924"/>
            <a:ext cx="420667" cy="1193236"/>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B62E58C-289F-60A8-3FD5-0E3A5825991B}"/>
              </a:ext>
            </a:extLst>
          </p:cNvPr>
          <p:cNvCxnSpPr>
            <a:cxnSpLocks/>
          </p:cNvCxnSpPr>
          <p:nvPr/>
        </p:nvCxnSpPr>
        <p:spPr>
          <a:xfrm>
            <a:off x="5014383" y="1775883"/>
            <a:ext cx="243417" cy="9673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103D07D-96F9-3A65-6EC5-89DD5B2A48E9}"/>
              </a:ext>
            </a:extLst>
          </p:cNvPr>
          <p:cNvCxnSpPr>
            <a:cxnSpLocks/>
          </p:cNvCxnSpPr>
          <p:nvPr/>
        </p:nvCxnSpPr>
        <p:spPr>
          <a:xfrm>
            <a:off x="4910667" y="927100"/>
            <a:ext cx="93133" cy="85936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FA19ED-FA1C-A899-3022-13AB26B56425}"/>
              </a:ext>
            </a:extLst>
          </p:cNvPr>
          <p:cNvCxnSpPr>
            <a:cxnSpLocks/>
          </p:cNvCxnSpPr>
          <p:nvPr/>
        </p:nvCxnSpPr>
        <p:spPr>
          <a:xfrm>
            <a:off x="2085254" y="1704188"/>
            <a:ext cx="455251" cy="98763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6" name="Isosceles Triangle 5">
            <a:extLst>
              <a:ext uri="{FF2B5EF4-FFF2-40B4-BE49-F238E27FC236}">
                <a16:creationId xmlns:a16="http://schemas.microsoft.com/office/drawing/2014/main" id="{C3B4432B-8B1E-490C-C07F-E4467765F96C}"/>
              </a:ext>
            </a:extLst>
          </p:cNvPr>
          <p:cNvSpPr/>
          <p:nvPr/>
        </p:nvSpPr>
        <p:spPr>
          <a:xfrm>
            <a:off x="2934054" y="1602538"/>
            <a:ext cx="357801" cy="35003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7" name="Picture 46">
            <a:extLst>
              <a:ext uri="{FF2B5EF4-FFF2-40B4-BE49-F238E27FC236}">
                <a16:creationId xmlns:a16="http://schemas.microsoft.com/office/drawing/2014/main" id="{E41089D8-2109-B669-5355-61EC9B1C8483}"/>
              </a:ext>
            </a:extLst>
          </p:cNvPr>
          <p:cNvPicPr>
            <a:picLocks noChangeAspect="1"/>
          </p:cNvPicPr>
          <p:nvPr/>
        </p:nvPicPr>
        <p:blipFill>
          <a:blip r:embed="rId2"/>
          <a:stretch>
            <a:fillRect/>
          </a:stretch>
        </p:blipFill>
        <p:spPr>
          <a:xfrm rot="922865">
            <a:off x="805433" y="1389058"/>
            <a:ext cx="478148" cy="776990"/>
          </a:xfrm>
          <a:prstGeom prst="rect">
            <a:avLst/>
          </a:prstGeom>
        </p:spPr>
      </p:pic>
      <p:cxnSp>
        <p:nvCxnSpPr>
          <p:cNvPr id="56" name="Straight Connector 55">
            <a:extLst>
              <a:ext uri="{FF2B5EF4-FFF2-40B4-BE49-F238E27FC236}">
                <a16:creationId xmlns:a16="http://schemas.microsoft.com/office/drawing/2014/main" id="{20AAC102-DAD7-0B4D-D034-3786E1570FCB}"/>
              </a:ext>
            </a:extLst>
          </p:cNvPr>
          <p:cNvCxnSpPr>
            <a:cxnSpLocks/>
          </p:cNvCxnSpPr>
          <p:nvPr/>
        </p:nvCxnSpPr>
        <p:spPr>
          <a:xfrm flipH="1">
            <a:off x="1721873" y="1735530"/>
            <a:ext cx="376689" cy="825352"/>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1809EB2-9844-6ECD-7853-C7678E10BDEA}"/>
              </a:ext>
            </a:extLst>
          </p:cNvPr>
          <p:cNvCxnSpPr>
            <a:cxnSpLocks/>
          </p:cNvCxnSpPr>
          <p:nvPr/>
        </p:nvCxnSpPr>
        <p:spPr>
          <a:xfrm flipH="1" flipV="1">
            <a:off x="1729452" y="2560882"/>
            <a:ext cx="805529" cy="13094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A1291C-9042-F218-9EC5-03EA16B190D9}"/>
              </a:ext>
            </a:extLst>
          </p:cNvPr>
          <p:cNvSpPr/>
          <p:nvPr/>
        </p:nvSpPr>
        <p:spPr>
          <a:xfrm>
            <a:off x="1525935" y="2383907"/>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Isosceles Triangle 12">
            <a:extLst>
              <a:ext uri="{FF2B5EF4-FFF2-40B4-BE49-F238E27FC236}">
                <a16:creationId xmlns:a16="http://schemas.microsoft.com/office/drawing/2014/main" id="{C6451933-2E7D-28C1-CE60-7F6C54716AF7}"/>
              </a:ext>
            </a:extLst>
          </p:cNvPr>
          <p:cNvSpPr/>
          <p:nvPr/>
        </p:nvSpPr>
        <p:spPr>
          <a:xfrm>
            <a:off x="2331271" y="2433502"/>
            <a:ext cx="391877" cy="35395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Oval 3">
            <a:extLst>
              <a:ext uri="{FF2B5EF4-FFF2-40B4-BE49-F238E27FC236}">
                <a16:creationId xmlns:a16="http://schemas.microsoft.com/office/drawing/2014/main" id="{EFDBADFA-05B6-7EC8-6114-3CD3D046481C}"/>
              </a:ext>
            </a:extLst>
          </p:cNvPr>
          <p:cNvSpPr/>
          <p:nvPr/>
        </p:nvSpPr>
        <p:spPr>
          <a:xfrm>
            <a:off x="1919484" y="1567478"/>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1" name="Straight Connector 60">
            <a:extLst>
              <a:ext uri="{FF2B5EF4-FFF2-40B4-BE49-F238E27FC236}">
                <a16:creationId xmlns:a16="http://schemas.microsoft.com/office/drawing/2014/main" id="{17F24F16-3277-182A-11BB-50FCEB5C1B81}"/>
              </a:ext>
            </a:extLst>
          </p:cNvPr>
          <p:cNvCxnSpPr>
            <a:cxnSpLocks/>
          </p:cNvCxnSpPr>
          <p:nvPr/>
        </p:nvCxnSpPr>
        <p:spPr>
          <a:xfrm>
            <a:off x="2860675" y="4156075"/>
            <a:ext cx="587375" cy="7493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922428E-D863-CCA3-EF2F-21A27DEE24F2}"/>
              </a:ext>
            </a:extLst>
          </p:cNvPr>
          <p:cNvCxnSpPr>
            <a:cxnSpLocks/>
          </p:cNvCxnSpPr>
          <p:nvPr/>
        </p:nvCxnSpPr>
        <p:spPr>
          <a:xfrm>
            <a:off x="2227336" y="5079577"/>
            <a:ext cx="703189" cy="46397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C3D5227-45AF-86EE-0D50-A247D3E801E8}"/>
              </a:ext>
            </a:extLst>
          </p:cNvPr>
          <p:cNvCxnSpPr>
            <a:cxnSpLocks/>
          </p:cNvCxnSpPr>
          <p:nvPr/>
        </p:nvCxnSpPr>
        <p:spPr>
          <a:xfrm flipV="1">
            <a:off x="2299387" y="4905375"/>
            <a:ext cx="1155013" cy="194378"/>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FBC540-F6AD-ADC1-31F2-2966441B50B1}"/>
              </a:ext>
            </a:extLst>
          </p:cNvPr>
          <p:cNvCxnSpPr>
            <a:cxnSpLocks/>
          </p:cNvCxnSpPr>
          <p:nvPr/>
        </p:nvCxnSpPr>
        <p:spPr>
          <a:xfrm flipV="1">
            <a:off x="2959124" y="4899025"/>
            <a:ext cx="507976" cy="63517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14298D9-F2F3-2584-083F-8081C3739773}"/>
              </a:ext>
            </a:extLst>
          </p:cNvPr>
          <p:cNvCxnSpPr>
            <a:cxnSpLocks/>
          </p:cNvCxnSpPr>
          <p:nvPr/>
        </p:nvCxnSpPr>
        <p:spPr>
          <a:xfrm flipV="1">
            <a:off x="2267843" y="4161390"/>
            <a:ext cx="607523" cy="89615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7B8172-789B-47CC-3824-3BC0AFDAEB9C}"/>
              </a:ext>
            </a:extLst>
          </p:cNvPr>
          <p:cNvCxnSpPr>
            <a:cxnSpLocks/>
          </p:cNvCxnSpPr>
          <p:nvPr/>
        </p:nvCxnSpPr>
        <p:spPr>
          <a:xfrm flipH="1" flipV="1">
            <a:off x="2885409" y="4184156"/>
            <a:ext cx="48291" cy="134351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C792A54-E97D-D5B9-3151-5E21D41F1CC0}"/>
              </a:ext>
            </a:extLst>
          </p:cNvPr>
          <p:cNvCxnSpPr>
            <a:cxnSpLocks/>
          </p:cNvCxnSpPr>
          <p:nvPr/>
        </p:nvCxnSpPr>
        <p:spPr>
          <a:xfrm flipH="1" flipV="1">
            <a:off x="1971675" y="4267200"/>
            <a:ext cx="304149" cy="855101"/>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E02B1DE-7EC2-67AB-2C33-5301F61BEFE7}"/>
              </a:ext>
            </a:extLst>
          </p:cNvPr>
          <p:cNvCxnSpPr>
            <a:cxnSpLocks/>
          </p:cNvCxnSpPr>
          <p:nvPr/>
        </p:nvCxnSpPr>
        <p:spPr>
          <a:xfrm flipH="1">
            <a:off x="1962150" y="4182408"/>
            <a:ext cx="893782" cy="78442"/>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3054D22-1A1E-51A0-AD78-B315FA6687DD}"/>
              </a:ext>
            </a:extLst>
          </p:cNvPr>
          <p:cNvCxnSpPr>
            <a:cxnSpLocks/>
          </p:cNvCxnSpPr>
          <p:nvPr/>
        </p:nvCxnSpPr>
        <p:spPr>
          <a:xfrm flipH="1" flipV="1">
            <a:off x="1968500" y="4276725"/>
            <a:ext cx="1479550" cy="63817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C770F5D-649F-E4B8-1749-B6F03218E413}"/>
              </a:ext>
            </a:extLst>
          </p:cNvPr>
          <p:cNvCxnSpPr>
            <a:cxnSpLocks/>
          </p:cNvCxnSpPr>
          <p:nvPr/>
        </p:nvCxnSpPr>
        <p:spPr>
          <a:xfrm flipV="1">
            <a:off x="3454400" y="3717925"/>
            <a:ext cx="28575" cy="12065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C71FB2-1478-1E10-406A-9625BB345A5B}"/>
              </a:ext>
            </a:extLst>
          </p:cNvPr>
          <p:cNvCxnSpPr>
            <a:cxnSpLocks/>
          </p:cNvCxnSpPr>
          <p:nvPr/>
        </p:nvCxnSpPr>
        <p:spPr>
          <a:xfrm flipV="1">
            <a:off x="2871049" y="3715779"/>
            <a:ext cx="634381" cy="4279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4018EA4-C1C4-4081-22F4-65448013E374}"/>
              </a:ext>
            </a:extLst>
          </p:cNvPr>
          <p:cNvCxnSpPr>
            <a:cxnSpLocks/>
          </p:cNvCxnSpPr>
          <p:nvPr/>
        </p:nvCxnSpPr>
        <p:spPr>
          <a:xfrm flipH="1" flipV="1">
            <a:off x="3492500" y="3724275"/>
            <a:ext cx="815975" cy="75882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49A4653-0BC3-D0F0-F809-1B58935D6A34}"/>
              </a:ext>
            </a:extLst>
          </p:cNvPr>
          <p:cNvCxnSpPr>
            <a:cxnSpLocks/>
          </p:cNvCxnSpPr>
          <p:nvPr/>
        </p:nvCxnSpPr>
        <p:spPr>
          <a:xfrm flipV="1">
            <a:off x="3449784" y="4498975"/>
            <a:ext cx="865041" cy="41592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0E7D7B8-135F-399F-EBD2-3B0C80737EBA}"/>
              </a:ext>
            </a:extLst>
          </p:cNvPr>
          <p:cNvCxnSpPr>
            <a:cxnSpLocks/>
          </p:cNvCxnSpPr>
          <p:nvPr/>
        </p:nvCxnSpPr>
        <p:spPr>
          <a:xfrm flipH="1" flipV="1">
            <a:off x="2831963" y="4179470"/>
            <a:ext cx="1470950" cy="3186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5142707-512C-068F-61B8-51E9F51A0CB8}"/>
              </a:ext>
            </a:extLst>
          </p:cNvPr>
          <p:cNvSpPr/>
          <p:nvPr/>
        </p:nvSpPr>
        <p:spPr>
          <a:xfrm>
            <a:off x="3293837" y="3527922"/>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6" name="Isosceles Triangle 15">
            <a:extLst>
              <a:ext uri="{FF2B5EF4-FFF2-40B4-BE49-F238E27FC236}">
                <a16:creationId xmlns:a16="http://schemas.microsoft.com/office/drawing/2014/main" id="{97DA8EF9-29C2-4446-0F46-0C8199F81FF8}"/>
              </a:ext>
            </a:extLst>
          </p:cNvPr>
          <p:cNvSpPr/>
          <p:nvPr/>
        </p:nvSpPr>
        <p:spPr>
          <a:xfrm>
            <a:off x="1785133" y="4051558"/>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7" name="Isosceles Triangle 16">
            <a:extLst>
              <a:ext uri="{FF2B5EF4-FFF2-40B4-BE49-F238E27FC236}">
                <a16:creationId xmlns:a16="http://schemas.microsoft.com/office/drawing/2014/main" id="{671A6DA7-FBDD-C49B-44A2-711417A76E69}"/>
              </a:ext>
            </a:extLst>
          </p:cNvPr>
          <p:cNvSpPr/>
          <p:nvPr/>
        </p:nvSpPr>
        <p:spPr>
          <a:xfrm>
            <a:off x="2074932" y="4861131"/>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8" name="Isosceles Triangle 17">
            <a:extLst>
              <a:ext uri="{FF2B5EF4-FFF2-40B4-BE49-F238E27FC236}">
                <a16:creationId xmlns:a16="http://schemas.microsoft.com/office/drawing/2014/main" id="{C8A9A12D-C8C4-AB8E-5377-EC9ABAFFE6C6}"/>
              </a:ext>
            </a:extLst>
          </p:cNvPr>
          <p:cNvSpPr/>
          <p:nvPr/>
        </p:nvSpPr>
        <p:spPr>
          <a:xfrm>
            <a:off x="2766197" y="5299951"/>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0" name="Isosceles Triangle 19">
            <a:extLst>
              <a:ext uri="{FF2B5EF4-FFF2-40B4-BE49-F238E27FC236}">
                <a16:creationId xmlns:a16="http://schemas.microsoft.com/office/drawing/2014/main" id="{38CF48D3-AE43-E957-CC7A-1D1539DD0AA7}"/>
              </a:ext>
            </a:extLst>
          </p:cNvPr>
          <p:cNvSpPr/>
          <p:nvPr/>
        </p:nvSpPr>
        <p:spPr>
          <a:xfrm>
            <a:off x="4118173" y="4270870"/>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4" name="Oval 13">
            <a:extLst>
              <a:ext uri="{FF2B5EF4-FFF2-40B4-BE49-F238E27FC236}">
                <a16:creationId xmlns:a16="http://schemas.microsoft.com/office/drawing/2014/main" id="{85C9147E-FB54-212B-3438-642BAFFDB2FB}"/>
              </a:ext>
            </a:extLst>
          </p:cNvPr>
          <p:cNvSpPr/>
          <p:nvPr/>
        </p:nvSpPr>
        <p:spPr>
          <a:xfrm>
            <a:off x="2679428" y="3966784"/>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9" name="Isosceles Triangle 18">
            <a:extLst>
              <a:ext uri="{FF2B5EF4-FFF2-40B4-BE49-F238E27FC236}">
                <a16:creationId xmlns:a16="http://schemas.microsoft.com/office/drawing/2014/main" id="{F53A9B91-4804-6B09-FADD-54626CD8CD91}"/>
              </a:ext>
            </a:extLst>
          </p:cNvPr>
          <p:cNvSpPr/>
          <p:nvPr/>
        </p:nvSpPr>
        <p:spPr>
          <a:xfrm>
            <a:off x="3281339" y="4676787"/>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cxnSp>
        <p:nvCxnSpPr>
          <p:cNvPr id="114" name="Straight Connector 113">
            <a:extLst>
              <a:ext uri="{FF2B5EF4-FFF2-40B4-BE49-F238E27FC236}">
                <a16:creationId xmlns:a16="http://schemas.microsoft.com/office/drawing/2014/main" id="{6DE292B3-FBAC-22C8-7098-FECCADE5AC95}"/>
              </a:ext>
            </a:extLst>
          </p:cNvPr>
          <p:cNvCxnSpPr>
            <a:cxnSpLocks/>
          </p:cNvCxnSpPr>
          <p:nvPr/>
        </p:nvCxnSpPr>
        <p:spPr>
          <a:xfrm flipH="1" flipV="1">
            <a:off x="5261403" y="2737857"/>
            <a:ext cx="381630" cy="72289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2F465AF-83BE-FAF6-5E61-8B85E5752A34}"/>
              </a:ext>
            </a:extLst>
          </p:cNvPr>
          <p:cNvCxnSpPr>
            <a:cxnSpLocks/>
          </p:cNvCxnSpPr>
          <p:nvPr/>
        </p:nvCxnSpPr>
        <p:spPr>
          <a:xfrm flipH="1">
            <a:off x="5274313" y="1998133"/>
            <a:ext cx="825920" cy="739724"/>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9C9DCD0-56E6-9025-DDDF-E1536EC44A00}"/>
              </a:ext>
            </a:extLst>
          </p:cNvPr>
          <p:cNvCxnSpPr>
            <a:cxnSpLocks/>
          </p:cNvCxnSpPr>
          <p:nvPr/>
        </p:nvCxnSpPr>
        <p:spPr>
          <a:xfrm flipH="1">
            <a:off x="5627797" y="2010833"/>
            <a:ext cx="483020" cy="143187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E2C73B6-ACF9-C49E-D567-CD3D87DA801D}"/>
              </a:ext>
            </a:extLst>
          </p:cNvPr>
          <p:cNvCxnSpPr>
            <a:cxnSpLocks/>
          </p:cNvCxnSpPr>
          <p:nvPr/>
        </p:nvCxnSpPr>
        <p:spPr>
          <a:xfrm flipH="1" flipV="1">
            <a:off x="5001683" y="1792817"/>
            <a:ext cx="1121834" cy="2159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F694E1C-CA84-FC61-49C2-DBAF3CFAA50D}"/>
              </a:ext>
            </a:extLst>
          </p:cNvPr>
          <p:cNvCxnSpPr>
            <a:cxnSpLocks/>
          </p:cNvCxnSpPr>
          <p:nvPr/>
        </p:nvCxnSpPr>
        <p:spPr>
          <a:xfrm flipH="1">
            <a:off x="4214283" y="2010833"/>
            <a:ext cx="1913468" cy="3429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2EFB229-E59B-B404-3D3B-206BC8A77820}"/>
              </a:ext>
            </a:extLst>
          </p:cNvPr>
          <p:cNvCxnSpPr>
            <a:cxnSpLocks/>
          </p:cNvCxnSpPr>
          <p:nvPr/>
        </p:nvCxnSpPr>
        <p:spPr>
          <a:xfrm flipH="1">
            <a:off x="4214283" y="1786467"/>
            <a:ext cx="787400" cy="56726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724DEEC-6165-FCAF-0E84-3D83275DE9BF}"/>
              </a:ext>
            </a:extLst>
          </p:cNvPr>
          <p:cNvCxnSpPr>
            <a:cxnSpLocks/>
          </p:cNvCxnSpPr>
          <p:nvPr/>
        </p:nvCxnSpPr>
        <p:spPr>
          <a:xfrm>
            <a:off x="4223925" y="2323130"/>
            <a:ext cx="1012708" cy="40525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0A7152D-A74A-3137-465F-64274B0EFA6E}"/>
              </a:ext>
            </a:extLst>
          </p:cNvPr>
          <p:cNvCxnSpPr>
            <a:cxnSpLocks/>
          </p:cNvCxnSpPr>
          <p:nvPr/>
        </p:nvCxnSpPr>
        <p:spPr>
          <a:xfrm flipH="1" flipV="1">
            <a:off x="4061883" y="1375833"/>
            <a:ext cx="194734" cy="97155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C18611C-6F79-13BD-1581-E11EC662EC38}"/>
              </a:ext>
            </a:extLst>
          </p:cNvPr>
          <p:cNvCxnSpPr>
            <a:cxnSpLocks/>
          </p:cNvCxnSpPr>
          <p:nvPr/>
        </p:nvCxnSpPr>
        <p:spPr>
          <a:xfrm flipH="1" flipV="1">
            <a:off x="4068720" y="1372337"/>
            <a:ext cx="930847" cy="40354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3D35B3-B322-84C6-982D-28CE321C2448}"/>
              </a:ext>
            </a:extLst>
          </p:cNvPr>
          <p:cNvCxnSpPr>
            <a:cxnSpLocks/>
          </p:cNvCxnSpPr>
          <p:nvPr/>
        </p:nvCxnSpPr>
        <p:spPr>
          <a:xfrm flipH="1">
            <a:off x="4064413" y="910167"/>
            <a:ext cx="839904" cy="45612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B9E521B-1C05-5CB4-0143-1B06E2D8DC21}"/>
              </a:ext>
            </a:extLst>
          </p:cNvPr>
          <p:cNvCxnSpPr>
            <a:cxnSpLocks/>
          </p:cNvCxnSpPr>
          <p:nvPr/>
        </p:nvCxnSpPr>
        <p:spPr>
          <a:xfrm>
            <a:off x="4919134" y="903816"/>
            <a:ext cx="1198033" cy="10943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612FD75-9C51-7678-25F4-C70D708EF778}"/>
              </a:ext>
            </a:extLst>
          </p:cNvPr>
          <p:cNvCxnSpPr>
            <a:cxnSpLocks/>
          </p:cNvCxnSpPr>
          <p:nvPr/>
        </p:nvCxnSpPr>
        <p:spPr>
          <a:xfrm flipH="1">
            <a:off x="4258733" y="898290"/>
            <a:ext cx="636728" cy="144909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AA61560-0C8B-AB4D-5BDB-75C50D60C62F}"/>
              </a:ext>
            </a:extLst>
          </p:cNvPr>
          <p:cNvSpPr/>
          <p:nvPr/>
        </p:nvSpPr>
        <p:spPr>
          <a:xfrm>
            <a:off x="3870393" y="1206564"/>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5" name="Oval 24">
            <a:extLst>
              <a:ext uri="{FF2B5EF4-FFF2-40B4-BE49-F238E27FC236}">
                <a16:creationId xmlns:a16="http://schemas.microsoft.com/office/drawing/2014/main" id="{09D920DE-6DCF-8880-89B7-8460D2620127}"/>
              </a:ext>
            </a:extLst>
          </p:cNvPr>
          <p:cNvSpPr/>
          <p:nvPr/>
        </p:nvSpPr>
        <p:spPr>
          <a:xfrm>
            <a:off x="4031635" y="2168197"/>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C436443B-6E18-F725-804A-D83632B1CCD8}"/>
              </a:ext>
            </a:extLst>
          </p:cNvPr>
          <p:cNvSpPr/>
          <p:nvPr/>
        </p:nvSpPr>
        <p:spPr>
          <a:xfrm>
            <a:off x="4703257" y="733203"/>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id="{930C91C6-CE05-7D60-42B2-C20934CA4ECB}"/>
              </a:ext>
            </a:extLst>
          </p:cNvPr>
          <p:cNvSpPr/>
          <p:nvPr/>
        </p:nvSpPr>
        <p:spPr>
          <a:xfrm>
            <a:off x="5053648" y="2560882"/>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8" name="Isosceles Triangle 27">
            <a:extLst>
              <a:ext uri="{FF2B5EF4-FFF2-40B4-BE49-F238E27FC236}">
                <a16:creationId xmlns:a16="http://schemas.microsoft.com/office/drawing/2014/main" id="{E2C4F832-A452-640D-F5CA-90E79EC510C4}"/>
              </a:ext>
            </a:extLst>
          </p:cNvPr>
          <p:cNvSpPr/>
          <p:nvPr/>
        </p:nvSpPr>
        <p:spPr>
          <a:xfrm>
            <a:off x="4816360" y="1560515"/>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9" name="Isosceles Triangle 28">
            <a:extLst>
              <a:ext uri="{FF2B5EF4-FFF2-40B4-BE49-F238E27FC236}">
                <a16:creationId xmlns:a16="http://schemas.microsoft.com/office/drawing/2014/main" id="{0CD2C587-20DB-3FF7-B791-751B702CCCD0}"/>
              </a:ext>
            </a:extLst>
          </p:cNvPr>
          <p:cNvSpPr/>
          <p:nvPr/>
        </p:nvSpPr>
        <p:spPr>
          <a:xfrm>
            <a:off x="5935594" y="1777553"/>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30" name="Oval 29">
            <a:extLst>
              <a:ext uri="{FF2B5EF4-FFF2-40B4-BE49-F238E27FC236}">
                <a16:creationId xmlns:a16="http://schemas.microsoft.com/office/drawing/2014/main" id="{A2290881-4E7A-A09A-6687-1D93FB8C614A}"/>
              </a:ext>
            </a:extLst>
          </p:cNvPr>
          <p:cNvSpPr/>
          <p:nvPr/>
        </p:nvSpPr>
        <p:spPr>
          <a:xfrm>
            <a:off x="5445525" y="3247248"/>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cxnSp>
        <p:nvCxnSpPr>
          <p:cNvPr id="149" name="Straight Connector 148">
            <a:extLst>
              <a:ext uri="{FF2B5EF4-FFF2-40B4-BE49-F238E27FC236}">
                <a16:creationId xmlns:a16="http://schemas.microsoft.com/office/drawing/2014/main" id="{963B331E-90A5-AA3F-645F-34B814E24203}"/>
              </a:ext>
            </a:extLst>
          </p:cNvPr>
          <p:cNvCxnSpPr>
            <a:cxnSpLocks/>
          </p:cNvCxnSpPr>
          <p:nvPr/>
        </p:nvCxnSpPr>
        <p:spPr>
          <a:xfrm flipH="1">
            <a:off x="7317604" y="2197100"/>
            <a:ext cx="596613" cy="66695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1812239-049C-59BA-952A-8685CAAF39BE}"/>
              </a:ext>
            </a:extLst>
          </p:cNvPr>
          <p:cNvCxnSpPr>
            <a:cxnSpLocks/>
          </p:cNvCxnSpPr>
          <p:nvPr/>
        </p:nvCxnSpPr>
        <p:spPr>
          <a:xfrm flipH="1">
            <a:off x="7296150" y="1589617"/>
            <a:ext cx="35983" cy="128058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20D9BAA-ACF0-2427-D031-43BF61775779}"/>
              </a:ext>
            </a:extLst>
          </p:cNvPr>
          <p:cNvCxnSpPr>
            <a:cxnSpLocks/>
          </p:cNvCxnSpPr>
          <p:nvPr/>
        </p:nvCxnSpPr>
        <p:spPr>
          <a:xfrm>
            <a:off x="7342136" y="1567478"/>
            <a:ext cx="578431" cy="62750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872A091-1F29-B9C3-A118-E264461ED0D1}"/>
              </a:ext>
            </a:extLst>
          </p:cNvPr>
          <p:cNvCxnSpPr>
            <a:cxnSpLocks/>
          </p:cNvCxnSpPr>
          <p:nvPr/>
        </p:nvCxnSpPr>
        <p:spPr>
          <a:xfrm flipH="1">
            <a:off x="6547332" y="2834217"/>
            <a:ext cx="757285" cy="3164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54DE3FD-C342-5A73-599B-54EB8AF807A4}"/>
              </a:ext>
            </a:extLst>
          </p:cNvPr>
          <p:cNvCxnSpPr>
            <a:cxnSpLocks/>
          </p:cNvCxnSpPr>
          <p:nvPr/>
        </p:nvCxnSpPr>
        <p:spPr>
          <a:xfrm flipH="1">
            <a:off x="6528862" y="1579033"/>
            <a:ext cx="807505" cy="12710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9A2FBD5-8BDC-CC8F-451F-CAC39E7EF476}"/>
              </a:ext>
            </a:extLst>
          </p:cNvPr>
          <p:cNvCxnSpPr>
            <a:cxnSpLocks/>
          </p:cNvCxnSpPr>
          <p:nvPr/>
        </p:nvCxnSpPr>
        <p:spPr>
          <a:xfrm flipH="1">
            <a:off x="6500283" y="2190750"/>
            <a:ext cx="1394884" cy="6625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9232877-DAAD-2A67-27F0-8A77BAE654AB}"/>
              </a:ext>
            </a:extLst>
          </p:cNvPr>
          <p:cNvCxnSpPr>
            <a:cxnSpLocks/>
          </p:cNvCxnSpPr>
          <p:nvPr/>
        </p:nvCxnSpPr>
        <p:spPr>
          <a:xfrm flipH="1" flipV="1">
            <a:off x="6534150" y="1043517"/>
            <a:ext cx="819150" cy="5461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4F2CB3A-DA0C-2771-9B68-1BAAAD73640C}"/>
              </a:ext>
            </a:extLst>
          </p:cNvPr>
          <p:cNvCxnSpPr>
            <a:cxnSpLocks/>
          </p:cNvCxnSpPr>
          <p:nvPr/>
        </p:nvCxnSpPr>
        <p:spPr>
          <a:xfrm flipV="1">
            <a:off x="6517217" y="1036972"/>
            <a:ext cx="8163" cy="182264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A5F9E85-6C04-450D-B33D-02F139CD1EE7}"/>
              </a:ext>
            </a:extLst>
          </p:cNvPr>
          <p:cNvCxnSpPr>
            <a:cxnSpLocks/>
          </p:cNvCxnSpPr>
          <p:nvPr/>
        </p:nvCxnSpPr>
        <p:spPr>
          <a:xfrm flipH="1" flipV="1">
            <a:off x="6512983" y="1030817"/>
            <a:ext cx="808567" cy="18161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ED33ADF9-5FD0-F518-4D83-ACACABE97094}"/>
              </a:ext>
            </a:extLst>
          </p:cNvPr>
          <p:cNvSpPr/>
          <p:nvPr/>
        </p:nvSpPr>
        <p:spPr>
          <a:xfrm>
            <a:off x="7741692" y="1973099"/>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6" name="Isosceles Triangle 35">
            <a:extLst>
              <a:ext uri="{FF2B5EF4-FFF2-40B4-BE49-F238E27FC236}">
                <a16:creationId xmlns:a16="http://schemas.microsoft.com/office/drawing/2014/main" id="{97E068C7-EBEF-5B6D-135E-DE6FABE9E213}"/>
              </a:ext>
            </a:extLst>
          </p:cNvPr>
          <p:cNvSpPr/>
          <p:nvPr/>
        </p:nvSpPr>
        <p:spPr>
          <a:xfrm>
            <a:off x="7129416" y="2610478"/>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7" name="Isosceles Triangle 36">
            <a:extLst>
              <a:ext uri="{FF2B5EF4-FFF2-40B4-BE49-F238E27FC236}">
                <a16:creationId xmlns:a16="http://schemas.microsoft.com/office/drawing/2014/main" id="{0D888338-4C77-B243-7A68-534750C4BAEE}"/>
              </a:ext>
            </a:extLst>
          </p:cNvPr>
          <p:cNvSpPr/>
          <p:nvPr/>
        </p:nvSpPr>
        <p:spPr>
          <a:xfrm>
            <a:off x="6332177" y="2619795"/>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8" name="Isosceles Triangle 37">
            <a:extLst>
              <a:ext uri="{FF2B5EF4-FFF2-40B4-BE49-F238E27FC236}">
                <a16:creationId xmlns:a16="http://schemas.microsoft.com/office/drawing/2014/main" id="{2ABCEB46-6ED0-E0FC-540E-DEB9CB34556C}"/>
              </a:ext>
            </a:extLst>
          </p:cNvPr>
          <p:cNvSpPr/>
          <p:nvPr/>
        </p:nvSpPr>
        <p:spPr>
          <a:xfrm>
            <a:off x="7159486" y="1354157"/>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0" name="Oval 39">
            <a:extLst>
              <a:ext uri="{FF2B5EF4-FFF2-40B4-BE49-F238E27FC236}">
                <a16:creationId xmlns:a16="http://schemas.microsoft.com/office/drawing/2014/main" id="{5ECE1D9E-DFFB-17BC-F0FD-A1D8A069192A}"/>
              </a:ext>
            </a:extLst>
          </p:cNvPr>
          <p:cNvSpPr/>
          <p:nvPr/>
        </p:nvSpPr>
        <p:spPr>
          <a:xfrm>
            <a:off x="6332177" y="852613"/>
            <a:ext cx="391877" cy="353951"/>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cxnSp>
        <p:nvCxnSpPr>
          <p:cNvPr id="172" name="Straight Connector 171">
            <a:extLst>
              <a:ext uri="{FF2B5EF4-FFF2-40B4-BE49-F238E27FC236}">
                <a16:creationId xmlns:a16="http://schemas.microsoft.com/office/drawing/2014/main" id="{A440457B-1AD8-2D7B-9B75-099AD76B3514}"/>
              </a:ext>
            </a:extLst>
          </p:cNvPr>
          <p:cNvCxnSpPr>
            <a:cxnSpLocks/>
          </p:cNvCxnSpPr>
          <p:nvPr/>
        </p:nvCxnSpPr>
        <p:spPr>
          <a:xfrm flipH="1">
            <a:off x="5789083" y="4074160"/>
            <a:ext cx="1170517" cy="74506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F237024-B511-E6FD-72F3-F30D44AAE68E}"/>
              </a:ext>
            </a:extLst>
          </p:cNvPr>
          <p:cNvCxnSpPr>
            <a:cxnSpLocks/>
          </p:cNvCxnSpPr>
          <p:nvPr/>
        </p:nvCxnSpPr>
        <p:spPr>
          <a:xfrm flipH="1">
            <a:off x="6512560" y="4074160"/>
            <a:ext cx="421640" cy="13817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1072D77-8038-353E-0F32-289A9F727853}"/>
              </a:ext>
            </a:extLst>
          </p:cNvPr>
          <p:cNvCxnSpPr>
            <a:cxnSpLocks/>
          </p:cNvCxnSpPr>
          <p:nvPr/>
        </p:nvCxnSpPr>
        <p:spPr>
          <a:xfrm flipV="1">
            <a:off x="6548120" y="5085080"/>
            <a:ext cx="645160" cy="3556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80E4BFC-53A8-0139-3BBD-0BD5F1558FD8}"/>
              </a:ext>
            </a:extLst>
          </p:cNvPr>
          <p:cNvCxnSpPr>
            <a:cxnSpLocks/>
          </p:cNvCxnSpPr>
          <p:nvPr/>
        </p:nvCxnSpPr>
        <p:spPr>
          <a:xfrm flipV="1">
            <a:off x="7165383" y="4820920"/>
            <a:ext cx="967697" cy="28930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059CC0A-81AF-40CE-8B8A-175D12D72CFD}"/>
              </a:ext>
            </a:extLst>
          </p:cNvPr>
          <p:cNvCxnSpPr>
            <a:cxnSpLocks/>
          </p:cNvCxnSpPr>
          <p:nvPr/>
        </p:nvCxnSpPr>
        <p:spPr>
          <a:xfrm>
            <a:off x="7833360" y="3865880"/>
            <a:ext cx="299720" cy="9448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12E0962-2B24-D10A-0E97-6BE3E3C5995D}"/>
              </a:ext>
            </a:extLst>
          </p:cNvPr>
          <p:cNvCxnSpPr>
            <a:cxnSpLocks/>
          </p:cNvCxnSpPr>
          <p:nvPr/>
        </p:nvCxnSpPr>
        <p:spPr>
          <a:xfrm>
            <a:off x="6923587" y="4140200"/>
            <a:ext cx="299720" cy="9448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9E9617C-1561-3724-0448-243A3A273E30}"/>
              </a:ext>
            </a:extLst>
          </p:cNvPr>
          <p:cNvCxnSpPr>
            <a:cxnSpLocks/>
          </p:cNvCxnSpPr>
          <p:nvPr/>
        </p:nvCxnSpPr>
        <p:spPr>
          <a:xfrm>
            <a:off x="6954520" y="4124960"/>
            <a:ext cx="1173480" cy="7416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C1A2519-AF86-A3DF-1F75-315E7109E099}"/>
              </a:ext>
            </a:extLst>
          </p:cNvPr>
          <p:cNvCxnSpPr>
            <a:cxnSpLocks/>
          </p:cNvCxnSpPr>
          <p:nvPr/>
        </p:nvCxnSpPr>
        <p:spPr>
          <a:xfrm flipV="1">
            <a:off x="6954520" y="3891280"/>
            <a:ext cx="873760" cy="22352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54A1243-34D7-5ED6-6862-A69C920DC4C3}"/>
              </a:ext>
            </a:extLst>
          </p:cNvPr>
          <p:cNvCxnSpPr>
            <a:cxnSpLocks/>
          </p:cNvCxnSpPr>
          <p:nvPr/>
        </p:nvCxnSpPr>
        <p:spPr>
          <a:xfrm flipV="1">
            <a:off x="7198360" y="3911600"/>
            <a:ext cx="635000" cy="11785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44E0910-1D84-F245-A68B-696FEF9900E4}"/>
              </a:ext>
            </a:extLst>
          </p:cNvPr>
          <p:cNvCxnSpPr>
            <a:cxnSpLocks/>
          </p:cNvCxnSpPr>
          <p:nvPr/>
        </p:nvCxnSpPr>
        <p:spPr>
          <a:xfrm flipH="1" flipV="1">
            <a:off x="5796280" y="4790440"/>
            <a:ext cx="736600" cy="6451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342B747-D863-9CC3-25EE-28FC0A21939E}"/>
              </a:ext>
            </a:extLst>
          </p:cNvPr>
          <p:cNvCxnSpPr>
            <a:cxnSpLocks/>
          </p:cNvCxnSpPr>
          <p:nvPr/>
        </p:nvCxnSpPr>
        <p:spPr>
          <a:xfrm flipH="1" flipV="1">
            <a:off x="5822476" y="4805521"/>
            <a:ext cx="1309844" cy="3049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01A80027-4B94-B7C3-FF5A-3CB01EEFAB69}"/>
              </a:ext>
            </a:extLst>
          </p:cNvPr>
          <p:cNvSpPr/>
          <p:nvPr/>
        </p:nvSpPr>
        <p:spPr>
          <a:xfrm>
            <a:off x="7623491" y="3697607"/>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2" name="Oval 41">
            <a:extLst>
              <a:ext uri="{FF2B5EF4-FFF2-40B4-BE49-F238E27FC236}">
                <a16:creationId xmlns:a16="http://schemas.microsoft.com/office/drawing/2014/main" id="{CB5E49C5-20CF-3E02-0F64-9D37190B7C41}"/>
              </a:ext>
            </a:extLst>
          </p:cNvPr>
          <p:cNvSpPr/>
          <p:nvPr/>
        </p:nvSpPr>
        <p:spPr>
          <a:xfrm>
            <a:off x="6724053" y="3874582"/>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3" name="Oval 42">
            <a:extLst>
              <a:ext uri="{FF2B5EF4-FFF2-40B4-BE49-F238E27FC236}">
                <a16:creationId xmlns:a16="http://schemas.microsoft.com/office/drawing/2014/main" id="{84661421-1CC2-E281-CE87-D74E055169F4}"/>
              </a:ext>
            </a:extLst>
          </p:cNvPr>
          <p:cNvSpPr/>
          <p:nvPr/>
        </p:nvSpPr>
        <p:spPr>
          <a:xfrm>
            <a:off x="7920593" y="4655209"/>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4" name="Oval 43">
            <a:extLst>
              <a:ext uri="{FF2B5EF4-FFF2-40B4-BE49-F238E27FC236}">
                <a16:creationId xmlns:a16="http://schemas.microsoft.com/office/drawing/2014/main" id="{792171B1-8517-30CE-4776-9D9DEBB60B84}"/>
              </a:ext>
            </a:extLst>
          </p:cNvPr>
          <p:cNvSpPr/>
          <p:nvPr/>
        </p:nvSpPr>
        <p:spPr>
          <a:xfrm>
            <a:off x="6993074" y="4920677"/>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5" name="Oval 44">
            <a:extLst>
              <a:ext uri="{FF2B5EF4-FFF2-40B4-BE49-F238E27FC236}">
                <a16:creationId xmlns:a16="http://schemas.microsoft.com/office/drawing/2014/main" id="{05AF95D4-C95E-D0A5-3BED-A3CF1E6EE5EF}"/>
              </a:ext>
            </a:extLst>
          </p:cNvPr>
          <p:cNvSpPr/>
          <p:nvPr/>
        </p:nvSpPr>
        <p:spPr>
          <a:xfrm>
            <a:off x="6332177" y="5274629"/>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6" name="Isosceles Triangle 45">
            <a:extLst>
              <a:ext uri="{FF2B5EF4-FFF2-40B4-BE49-F238E27FC236}">
                <a16:creationId xmlns:a16="http://schemas.microsoft.com/office/drawing/2014/main" id="{352E7035-01C3-4141-BD8E-8ADAB593817D}"/>
              </a:ext>
            </a:extLst>
          </p:cNvPr>
          <p:cNvSpPr/>
          <p:nvPr/>
        </p:nvSpPr>
        <p:spPr>
          <a:xfrm>
            <a:off x="5604188" y="4570647"/>
            <a:ext cx="357801" cy="350031"/>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pic>
        <p:nvPicPr>
          <p:cNvPr id="199" name="Picture 198">
            <a:extLst>
              <a:ext uri="{FF2B5EF4-FFF2-40B4-BE49-F238E27FC236}">
                <a16:creationId xmlns:a16="http://schemas.microsoft.com/office/drawing/2014/main" id="{A3ADED22-DC45-400D-79BF-BF440890EA6E}"/>
              </a:ext>
            </a:extLst>
          </p:cNvPr>
          <p:cNvPicPr>
            <a:picLocks noChangeAspect="1"/>
          </p:cNvPicPr>
          <p:nvPr/>
        </p:nvPicPr>
        <p:blipFill>
          <a:blip r:embed="rId3"/>
          <a:stretch>
            <a:fillRect/>
          </a:stretch>
        </p:blipFill>
        <p:spPr>
          <a:xfrm>
            <a:off x="3801410" y="329688"/>
            <a:ext cx="686838" cy="665508"/>
          </a:xfrm>
          <a:prstGeom prst="rect">
            <a:avLst/>
          </a:prstGeom>
        </p:spPr>
      </p:pic>
      <p:pic>
        <p:nvPicPr>
          <p:cNvPr id="200" name="Picture 199">
            <a:extLst>
              <a:ext uri="{FF2B5EF4-FFF2-40B4-BE49-F238E27FC236}">
                <a16:creationId xmlns:a16="http://schemas.microsoft.com/office/drawing/2014/main" id="{B40C120D-1991-E85C-2D73-A59F65D98CAC}"/>
              </a:ext>
            </a:extLst>
          </p:cNvPr>
          <p:cNvPicPr>
            <a:picLocks noChangeAspect="1"/>
          </p:cNvPicPr>
          <p:nvPr/>
        </p:nvPicPr>
        <p:blipFill>
          <a:blip r:embed="rId4"/>
          <a:stretch>
            <a:fillRect/>
          </a:stretch>
        </p:blipFill>
        <p:spPr>
          <a:xfrm rot="19632948">
            <a:off x="7809687" y="864835"/>
            <a:ext cx="424872" cy="886850"/>
          </a:xfrm>
          <a:prstGeom prst="rect">
            <a:avLst/>
          </a:prstGeom>
        </p:spPr>
      </p:pic>
      <p:pic>
        <p:nvPicPr>
          <p:cNvPr id="201" name="Picture 200">
            <a:extLst>
              <a:ext uri="{FF2B5EF4-FFF2-40B4-BE49-F238E27FC236}">
                <a16:creationId xmlns:a16="http://schemas.microsoft.com/office/drawing/2014/main" id="{81310F06-8D83-1314-B954-96AE0A0D2E73}"/>
              </a:ext>
            </a:extLst>
          </p:cNvPr>
          <p:cNvPicPr>
            <a:picLocks noChangeAspect="1"/>
          </p:cNvPicPr>
          <p:nvPr/>
        </p:nvPicPr>
        <p:blipFill>
          <a:blip r:embed="rId5"/>
          <a:stretch>
            <a:fillRect/>
          </a:stretch>
        </p:blipFill>
        <p:spPr>
          <a:xfrm rot="452791">
            <a:off x="1207672" y="4650910"/>
            <a:ext cx="374592" cy="804313"/>
          </a:xfrm>
          <a:prstGeom prst="rect">
            <a:avLst/>
          </a:prstGeom>
        </p:spPr>
      </p:pic>
      <p:pic>
        <p:nvPicPr>
          <p:cNvPr id="202" name="Picture 201">
            <a:extLst>
              <a:ext uri="{FF2B5EF4-FFF2-40B4-BE49-F238E27FC236}">
                <a16:creationId xmlns:a16="http://schemas.microsoft.com/office/drawing/2014/main" id="{987CEE9F-77BB-B8CA-FADD-6EEE4A6CEBCE}"/>
              </a:ext>
            </a:extLst>
          </p:cNvPr>
          <p:cNvPicPr>
            <a:picLocks noChangeAspect="1"/>
          </p:cNvPicPr>
          <p:nvPr/>
        </p:nvPicPr>
        <p:blipFill>
          <a:blip r:embed="rId6"/>
          <a:stretch>
            <a:fillRect/>
          </a:stretch>
        </p:blipFill>
        <p:spPr>
          <a:xfrm rot="12844254">
            <a:off x="7804601" y="5001395"/>
            <a:ext cx="576428" cy="986718"/>
          </a:xfrm>
          <a:prstGeom prst="rect">
            <a:avLst/>
          </a:prstGeom>
        </p:spPr>
      </p:pic>
    </p:spTree>
    <p:extLst>
      <p:ext uri="{BB962C8B-B14F-4D97-AF65-F5344CB8AC3E}">
        <p14:creationId xmlns:p14="http://schemas.microsoft.com/office/powerpoint/2010/main" val="268528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9088C5-008F-8C1F-35FC-600AEBE4285E}"/>
              </a:ext>
            </a:extLst>
          </p:cNvPr>
          <p:cNvPicPr>
            <a:picLocks noChangeAspect="1"/>
          </p:cNvPicPr>
          <p:nvPr/>
        </p:nvPicPr>
        <p:blipFill>
          <a:blip r:embed="rId2"/>
          <a:stretch>
            <a:fillRect/>
          </a:stretch>
        </p:blipFill>
        <p:spPr>
          <a:xfrm>
            <a:off x="871407" y="895892"/>
            <a:ext cx="7401185" cy="5066215"/>
          </a:xfrm>
          <a:prstGeom prst="rect">
            <a:avLst/>
          </a:prstGeom>
        </p:spPr>
      </p:pic>
    </p:spTree>
    <p:extLst>
      <p:ext uri="{BB962C8B-B14F-4D97-AF65-F5344CB8AC3E}">
        <p14:creationId xmlns:p14="http://schemas.microsoft.com/office/powerpoint/2010/main" val="1029193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a:extLst>
              <a:ext uri="{FF2B5EF4-FFF2-40B4-BE49-F238E27FC236}">
                <a16:creationId xmlns:a16="http://schemas.microsoft.com/office/drawing/2014/main" id="{D61BCE1A-D7EB-6032-340C-2344C5EF9BAA}"/>
              </a:ext>
            </a:extLst>
          </p:cNvPr>
          <p:cNvSpPr/>
          <p:nvPr/>
        </p:nvSpPr>
        <p:spPr>
          <a:xfrm>
            <a:off x="1087629" y="1091227"/>
            <a:ext cx="391877" cy="35395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Oval 5">
            <a:extLst>
              <a:ext uri="{FF2B5EF4-FFF2-40B4-BE49-F238E27FC236}">
                <a16:creationId xmlns:a16="http://schemas.microsoft.com/office/drawing/2014/main" id="{B70EA86F-221E-B723-42BF-E295F8879FE9}"/>
              </a:ext>
            </a:extLst>
          </p:cNvPr>
          <p:cNvSpPr/>
          <p:nvPr/>
        </p:nvSpPr>
        <p:spPr>
          <a:xfrm>
            <a:off x="592334" y="1091228"/>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a16="http://schemas.microsoft.com/office/drawing/2014/main" id="{27E45FDE-0D34-7C7B-86F0-03E3C2EF3908}"/>
              </a:ext>
            </a:extLst>
          </p:cNvPr>
          <p:cNvSpPr/>
          <p:nvPr/>
        </p:nvSpPr>
        <p:spPr>
          <a:xfrm>
            <a:off x="592332" y="1496696"/>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8" name="Isosceles Triangle 7">
            <a:extLst>
              <a:ext uri="{FF2B5EF4-FFF2-40B4-BE49-F238E27FC236}">
                <a16:creationId xmlns:a16="http://schemas.microsoft.com/office/drawing/2014/main" id="{0BA627CD-891D-285C-A62D-71815CE70CD4}"/>
              </a:ext>
            </a:extLst>
          </p:cNvPr>
          <p:cNvSpPr/>
          <p:nvPr/>
        </p:nvSpPr>
        <p:spPr>
          <a:xfrm>
            <a:off x="1087629" y="1496696"/>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9" name="Isosceles Triangle 8">
            <a:extLst>
              <a:ext uri="{FF2B5EF4-FFF2-40B4-BE49-F238E27FC236}">
                <a16:creationId xmlns:a16="http://schemas.microsoft.com/office/drawing/2014/main" id="{81F0F499-4ECD-D2D9-64AB-7993481419F0}"/>
              </a:ext>
            </a:extLst>
          </p:cNvPr>
          <p:cNvSpPr/>
          <p:nvPr/>
        </p:nvSpPr>
        <p:spPr>
          <a:xfrm>
            <a:off x="1087627" y="1905733"/>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C19FFB10-0A87-E1EB-F0EF-69FC9B6E3302}"/>
              </a:ext>
            </a:extLst>
          </p:cNvPr>
          <p:cNvSpPr/>
          <p:nvPr/>
        </p:nvSpPr>
        <p:spPr>
          <a:xfrm>
            <a:off x="592331" y="1903774"/>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11" name="Isosceles Triangle 10">
            <a:extLst>
              <a:ext uri="{FF2B5EF4-FFF2-40B4-BE49-F238E27FC236}">
                <a16:creationId xmlns:a16="http://schemas.microsoft.com/office/drawing/2014/main" id="{2EBDE22E-EBB7-F0E0-D7AB-9774C7813469}"/>
              </a:ext>
            </a:extLst>
          </p:cNvPr>
          <p:cNvSpPr/>
          <p:nvPr/>
        </p:nvSpPr>
        <p:spPr>
          <a:xfrm>
            <a:off x="1087628" y="2346999"/>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14BEB913-418A-38E2-E40E-16E801CCB5BE}"/>
              </a:ext>
            </a:extLst>
          </p:cNvPr>
          <p:cNvSpPr/>
          <p:nvPr/>
        </p:nvSpPr>
        <p:spPr>
          <a:xfrm>
            <a:off x="592330" y="2346999"/>
            <a:ext cx="391877" cy="353951"/>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3" name="Oval 12">
            <a:extLst>
              <a:ext uri="{FF2B5EF4-FFF2-40B4-BE49-F238E27FC236}">
                <a16:creationId xmlns:a16="http://schemas.microsoft.com/office/drawing/2014/main" id="{D40C6C93-CD43-83F2-BB10-AC91E08F5566}"/>
              </a:ext>
            </a:extLst>
          </p:cNvPr>
          <p:cNvSpPr/>
          <p:nvPr/>
        </p:nvSpPr>
        <p:spPr>
          <a:xfrm>
            <a:off x="592330" y="2790224"/>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4" name="Isosceles Triangle 13">
            <a:extLst>
              <a:ext uri="{FF2B5EF4-FFF2-40B4-BE49-F238E27FC236}">
                <a16:creationId xmlns:a16="http://schemas.microsoft.com/office/drawing/2014/main" id="{DB261EC0-7F58-9353-CDAA-5E0BA5E00022}"/>
              </a:ext>
            </a:extLst>
          </p:cNvPr>
          <p:cNvSpPr/>
          <p:nvPr/>
        </p:nvSpPr>
        <p:spPr>
          <a:xfrm>
            <a:off x="1087627" y="2792183"/>
            <a:ext cx="357801" cy="350031"/>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15" name="Isosceles Triangle 14">
            <a:extLst>
              <a:ext uri="{FF2B5EF4-FFF2-40B4-BE49-F238E27FC236}">
                <a16:creationId xmlns:a16="http://schemas.microsoft.com/office/drawing/2014/main" id="{73289E31-E89E-2B64-FDAE-1CAA36A0322E}"/>
              </a:ext>
            </a:extLst>
          </p:cNvPr>
          <p:cNvSpPr/>
          <p:nvPr/>
        </p:nvSpPr>
        <p:spPr>
          <a:xfrm>
            <a:off x="2846580" y="3429000"/>
            <a:ext cx="391877" cy="35395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762B8146-348E-5426-E3F7-849A8F0AA270}"/>
              </a:ext>
            </a:extLst>
          </p:cNvPr>
          <p:cNvSpPr/>
          <p:nvPr/>
        </p:nvSpPr>
        <p:spPr>
          <a:xfrm>
            <a:off x="2846584" y="737277"/>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1F892584-6AA5-845F-082F-914E6D135BA1}"/>
              </a:ext>
            </a:extLst>
          </p:cNvPr>
          <p:cNvSpPr/>
          <p:nvPr/>
        </p:nvSpPr>
        <p:spPr>
          <a:xfrm>
            <a:off x="2846582" y="1142745"/>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8" name="Isosceles Triangle 17">
            <a:extLst>
              <a:ext uri="{FF2B5EF4-FFF2-40B4-BE49-F238E27FC236}">
                <a16:creationId xmlns:a16="http://schemas.microsoft.com/office/drawing/2014/main" id="{D26F19F8-6E2D-AAB7-BB7C-36244812CF7F}"/>
              </a:ext>
            </a:extLst>
          </p:cNvPr>
          <p:cNvSpPr/>
          <p:nvPr/>
        </p:nvSpPr>
        <p:spPr>
          <a:xfrm>
            <a:off x="2846580" y="3834469"/>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9" name="Isosceles Triangle 18">
            <a:extLst>
              <a:ext uri="{FF2B5EF4-FFF2-40B4-BE49-F238E27FC236}">
                <a16:creationId xmlns:a16="http://schemas.microsoft.com/office/drawing/2014/main" id="{A88E43BE-E47B-574C-7B06-9E93ED3C9479}"/>
              </a:ext>
            </a:extLst>
          </p:cNvPr>
          <p:cNvSpPr/>
          <p:nvPr/>
        </p:nvSpPr>
        <p:spPr>
          <a:xfrm>
            <a:off x="2846578" y="4243506"/>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0" name="Oval 19">
            <a:extLst>
              <a:ext uri="{FF2B5EF4-FFF2-40B4-BE49-F238E27FC236}">
                <a16:creationId xmlns:a16="http://schemas.microsoft.com/office/drawing/2014/main" id="{8B01924D-227B-B974-B8D8-8036E980C0FD}"/>
              </a:ext>
            </a:extLst>
          </p:cNvPr>
          <p:cNvSpPr/>
          <p:nvPr/>
        </p:nvSpPr>
        <p:spPr>
          <a:xfrm>
            <a:off x="2846581" y="1549823"/>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1" name="Isosceles Triangle 20">
            <a:extLst>
              <a:ext uri="{FF2B5EF4-FFF2-40B4-BE49-F238E27FC236}">
                <a16:creationId xmlns:a16="http://schemas.microsoft.com/office/drawing/2014/main" id="{F31164CA-8341-D8CC-DAA1-F429E5BEE8DC}"/>
              </a:ext>
            </a:extLst>
          </p:cNvPr>
          <p:cNvSpPr/>
          <p:nvPr/>
        </p:nvSpPr>
        <p:spPr>
          <a:xfrm>
            <a:off x="2846579" y="4684772"/>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2" name="Oval 21">
            <a:extLst>
              <a:ext uri="{FF2B5EF4-FFF2-40B4-BE49-F238E27FC236}">
                <a16:creationId xmlns:a16="http://schemas.microsoft.com/office/drawing/2014/main" id="{D6A42600-966B-2EF6-B7BC-36B5D2B4A87E}"/>
              </a:ext>
            </a:extLst>
          </p:cNvPr>
          <p:cNvSpPr/>
          <p:nvPr/>
        </p:nvSpPr>
        <p:spPr>
          <a:xfrm>
            <a:off x="2846580" y="1993048"/>
            <a:ext cx="391877" cy="353951"/>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3" name="Oval 22">
            <a:extLst>
              <a:ext uri="{FF2B5EF4-FFF2-40B4-BE49-F238E27FC236}">
                <a16:creationId xmlns:a16="http://schemas.microsoft.com/office/drawing/2014/main" id="{4E752A26-639C-63B5-E73F-DEFC76D11D46}"/>
              </a:ext>
            </a:extLst>
          </p:cNvPr>
          <p:cNvSpPr/>
          <p:nvPr/>
        </p:nvSpPr>
        <p:spPr>
          <a:xfrm>
            <a:off x="2846580" y="2436273"/>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24" name="Isosceles Triangle 23">
            <a:extLst>
              <a:ext uri="{FF2B5EF4-FFF2-40B4-BE49-F238E27FC236}">
                <a16:creationId xmlns:a16="http://schemas.microsoft.com/office/drawing/2014/main" id="{96FDF189-2B48-19CB-3499-E77CC8C494E2}"/>
              </a:ext>
            </a:extLst>
          </p:cNvPr>
          <p:cNvSpPr/>
          <p:nvPr/>
        </p:nvSpPr>
        <p:spPr>
          <a:xfrm>
            <a:off x="2846578" y="5129956"/>
            <a:ext cx="357801" cy="350031"/>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graphicFrame>
        <p:nvGraphicFramePr>
          <p:cNvPr id="26" name="Table 25">
            <a:extLst>
              <a:ext uri="{FF2B5EF4-FFF2-40B4-BE49-F238E27FC236}">
                <a16:creationId xmlns:a16="http://schemas.microsoft.com/office/drawing/2014/main" id="{5B02E332-585D-A32F-CB1E-D4622443D784}"/>
              </a:ext>
            </a:extLst>
          </p:cNvPr>
          <p:cNvGraphicFramePr>
            <a:graphicFrameLocks noGrp="1"/>
          </p:cNvGraphicFramePr>
          <p:nvPr/>
        </p:nvGraphicFramePr>
        <p:xfrm>
          <a:off x="3322829" y="737277"/>
          <a:ext cx="3556002" cy="370840"/>
        </p:xfrm>
        <a:graphic>
          <a:graphicData uri="http://schemas.openxmlformats.org/drawingml/2006/table">
            <a:tbl>
              <a:tblPr firstRow="1" bandRow="1">
                <a:tableStyleId>{5940675A-B579-460E-94D1-54222C63F5DA}</a:tableStyleId>
              </a:tblPr>
              <a:tblGrid>
                <a:gridCol w="592667">
                  <a:extLst>
                    <a:ext uri="{9D8B030D-6E8A-4147-A177-3AD203B41FA5}">
                      <a16:colId xmlns:a16="http://schemas.microsoft.com/office/drawing/2014/main" val="4197049196"/>
                    </a:ext>
                  </a:extLst>
                </a:gridCol>
                <a:gridCol w="592667">
                  <a:extLst>
                    <a:ext uri="{9D8B030D-6E8A-4147-A177-3AD203B41FA5}">
                      <a16:colId xmlns:a16="http://schemas.microsoft.com/office/drawing/2014/main" val="1620216209"/>
                    </a:ext>
                  </a:extLst>
                </a:gridCol>
                <a:gridCol w="592667">
                  <a:extLst>
                    <a:ext uri="{9D8B030D-6E8A-4147-A177-3AD203B41FA5}">
                      <a16:colId xmlns:a16="http://schemas.microsoft.com/office/drawing/2014/main" val="2134070124"/>
                    </a:ext>
                  </a:extLst>
                </a:gridCol>
                <a:gridCol w="592667">
                  <a:extLst>
                    <a:ext uri="{9D8B030D-6E8A-4147-A177-3AD203B41FA5}">
                      <a16:colId xmlns:a16="http://schemas.microsoft.com/office/drawing/2014/main" val="3516575882"/>
                    </a:ext>
                  </a:extLst>
                </a:gridCol>
                <a:gridCol w="592667">
                  <a:extLst>
                    <a:ext uri="{9D8B030D-6E8A-4147-A177-3AD203B41FA5}">
                      <a16:colId xmlns:a16="http://schemas.microsoft.com/office/drawing/2014/main" val="2891900858"/>
                    </a:ext>
                  </a:extLst>
                </a:gridCol>
                <a:gridCol w="592667">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27" name="Table 26">
            <a:extLst>
              <a:ext uri="{FF2B5EF4-FFF2-40B4-BE49-F238E27FC236}">
                <a16:creationId xmlns:a16="http://schemas.microsoft.com/office/drawing/2014/main" id="{2592ABE3-0054-E0DA-354C-BA3D927E3B9C}"/>
              </a:ext>
            </a:extLst>
          </p:cNvPr>
          <p:cNvGraphicFramePr>
            <a:graphicFrameLocks noGrp="1"/>
          </p:cNvGraphicFramePr>
          <p:nvPr/>
        </p:nvGraphicFramePr>
        <p:xfrm>
          <a:off x="3322829" y="1151108"/>
          <a:ext cx="3556002" cy="370840"/>
        </p:xfrm>
        <a:graphic>
          <a:graphicData uri="http://schemas.openxmlformats.org/drawingml/2006/table">
            <a:tbl>
              <a:tblPr firstRow="1" bandRow="1">
                <a:tableStyleId>{5940675A-B579-460E-94D1-54222C63F5DA}</a:tableStyleId>
              </a:tblPr>
              <a:tblGrid>
                <a:gridCol w="592667">
                  <a:extLst>
                    <a:ext uri="{9D8B030D-6E8A-4147-A177-3AD203B41FA5}">
                      <a16:colId xmlns:a16="http://schemas.microsoft.com/office/drawing/2014/main" val="4197049196"/>
                    </a:ext>
                  </a:extLst>
                </a:gridCol>
                <a:gridCol w="592667">
                  <a:extLst>
                    <a:ext uri="{9D8B030D-6E8A-4147-A177-3AD203B41FA5}">
                      <a16:colId xmlns:a16="http://schemas.microsoft.com/office/drawing/2014/main" val="1620216209"/>
                    </a:ext>
                  </a:extLst>
                </a:gridCol>
                <a:gridCol w="592667">
                  <a:extLst>
                    <a:ext uri="{9D8B030D-6E8A-4147-A177-3AD203B41FA5}">
                      <a16:colId xmlns:a16="http://schemas.microsoft.com/office/drawing/2014/main" val="2134070124"/>
                    </a:ext>
                  </a:extLst>
                </a:gridCol>
                <a:gridCol w="592667">
                  <a:extLst>
                    <a:ext uri="{9D8B030D-6E8A-4147-A177-3AD203B41FA5}">
                      <a16:colId xmlns:a16="http://schemas.microsoft.com/office/drawing/2014/main" val="3516575882"/>
                    </a:ext>
                  </a:extLst>
                </a:gridCol>
                <a:gridCol w="592667">
                  <a:extLst>
                    <a:ext uri="{9D8B030D-6E8A-4147-A177-3AD203B41FA5}">
                      <a16:colId xmlns:a16="http://schemas.microsoft.com/office/drawing/2014/main" val="2891900858"/>
                    </a:ext>
                  </a:extLst>
                </a:gridCol>
                <a:gridCol w="592667">
                  <a:extLst>
                    <a:ext uri="{9D8B030D-6E8A-4147-A177-3AD203B41FA5}">
                      <a16:colId xmlns:a16="http://schemas.microsoft.com/office/drawing/2014/main" val="3768788081"/>
                    </a:ext>
                  </a:extLst>
                </a:gridCol>
              </a:tblGrid>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28" name="Table 27">
            <a:extLst>
              <a:ext uri="{FF2B5EF4-FFF2-40B4-BE49-F238E27FC236}">
                <a16:creationId xmlns:a16="http://schemas.microsoft.com/office/drawing/2014/main" id="{E979DA83-C484-9E5B-3428-4DD6DAD80660}"/>
              </a:ext>
            </a:extLst>
          </p:cNvPr>
          <p:cNvGraphicFramePr>
            <a:graphicFrameLocks noGrp="1"/>
          </p:cNvGraphicFramePr>
          <p:nvPr/>
        </p:nvGraphicFramePr>
        <p:xfrm>
          <a:off x="3322829" y="1577384"/>
          <a:ext cx="3556002" cy="370840"/>
        </p:xfrm>
        <a:graphic>
          <a:graphicData uri="http://schemas.openxmlformats.org/drawingml/2006/table">
            <a:tbl>
              <a:tblPr firstRow="1" bandRow="1">
                <a:tableStyleId>{5940675A-B579-460E-94D1-54222C63F5DA}</a:tableStyleId>
              </a:tblPr>
              <a:tblGrid>
                <a:gridCol w="592667">
                  <a:extLst>
                    <a:ext uri="{9D8B030D-6E8A-4147-A177-3AD203B41FA5}">
                      <a16:colId xmlns:a16="http://schemas.microsoft.com/office/drawing/2014/main" val="4197049196"/>
                    </a:ext>
                  </a:extLst>
                </a:gridCol>
                <a:gridCol w="592667">
                  <a:extLst>
                    <a:ext uri="{9D8B030D-6E8A-4147-A177-3AD203B41FA5}">
                      <a16:colId xmlns:a16="http://schemas.microsoft.com/office/drawing/2014/main" val="1620216209"/>
                    </a:ext>
                  </a:extLst>
                </a:gridCol>
                <a:gridCol w="592667">
                  <a:extLst>
                    <a:ext uri="{9D8B030D-6E8A-4147-A177-3AD203B41FA5}">
                      <a16:colId xmlns:a16="http://schemas.microsoft.com/office/drawing/2014/main" val="2134070124"/>
                    </a:ext>
                  </a:extLst>
                </a:gridCol>
                <a:gridCol w="592667">
                  <a:extLst>
                    <a:ext uri="{9D8B030D-6E8A-4147-A177-3AD203B41FA5}">
                      <a16:colId xmlns:a16="http://schemas.microsoft.com/office/drawing/2014/main" val="3516575882"/>
                    </a:ext>
                  </a:extLst>
                </a:gridCol>
                <a:gridCol w="592667">
                  <a:extLst>
                    <a:ext uri="{9D8B030D-6E8A-4147-A177-3AD203B41FA5}">
                      <a16:colId xmlns:a16="http://schemas.microsoft.com/office/drawing/2014/main" val="2891900858"/>
                    </a:ext>
                  </a:extLst>
                </a:gridCol>
                <a:gridCol w="592667">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58900064"/>
                  </a:ext>
                </a:extLst>
              </a:tr>
            </a:tbl>
          </a:graphicData>
        </a:graphic>
      </p:graphicFrame>
      <p:graphicFrame>
        <p:nvGraphicFramePr>
          <p:cNvPr id="29" name="Table 28">
            <a:extLst>
              <a:ext uri="{FF2B5EF4-FFF2-40B4-BE49-F238E27FC236}">
                <a16:creationId xmlns:a16="http://schemas.microsoft.com/office/drawing/2014/main" id="{6F005F07-F336-1C42-C291-BC1A67DDF335}"/>
              </a:ext>
            </a:extLst>
          </p:cNvPr>
          <p:cNvGraphicFramePr>
            <a:graphicFrameLocks noGrp="1"/>
          </p:cNvGraphicFramePr>
          <p:nvPr/>
        </p:nvGraphicFramePr>
        <p:xfrm>
          <a:off x="3322829" y="1991215"/>
          <a:ext cx="3556002" cy="370840"/>
        </p:xfrm>
        <a:graphic>
          <a:graphicData uri="http://schemas.openxmlformats.org/drawingml/2006/table">
            <a:tbl>
              <a:tblPr firstRow="1" bandRow="1">
                <a:tableStyleId>{5940675A-B579-460E-94D1-54222C63F5DA}</a:tableStyleId>
              </a:tblPr>
              <a:tblGrid>
                <a:gridCol w="592667">
                  <a:extLst>
                    <a:ext uri="{9D8B030D-6E8A-4147-A177-3AD203B41FA5}">
                      <a16:colId xmlns:a16="http://schemas.microsoft.com/office/drawing/2014/main" val="4197049196"/>
                    </a:ext>
                  </a:extLst>
                </a:gridCol>
                <a:gridCol w="592667">
                  <a:extLst>
                    <a:ext uri="{9D8B030D-6E8A-4147-A177-3AD203B41FA5}">
                      <a16:colId xmlns:a16="http://schemas.microsoft.com/office/drawing/2014/main" val="1620216209"/>
                    </a:ext>
                  </a:extLst>
                </a:gridCol>
                <a:gridCol w="592667">
                  <a:extLst>
                    <a:ext uri="{9D8B030D-6E8A-4147-A177-3AD203B41FA5}">
                      <a16:colId xmlns:a16="http://schemas.microsoft.com/office/drawing/2014/main" val="2134070124"/>
                    </a:ext>
                  </a:extLst>
                </a:gridCol>
                <a:gridCol w="592667">
                  <a:extLst>
                    <a:ext uri="{9D8B030D-6E8A-4147-A177-3AD203B41FA5}">
                      <a16:colId xmlns:a16="http://schemas.microsoft.com/office/drawing/2014/main" val="3516575882"/>
                    </a:ext>
                  </a:extLst>
                </a:gridCol>
                <a:gridCol w="592667">
                  <a:extLst>
                    <a:ext uri="{9D8B030D-6E8A-4147-A177-3AD203B41FA5}">
                      <a16:colId xmlns:a16="http://schemas.microsoft.com/office/drawing/2014/main" val="2891900858"/>
                    </a:ext>
                  </a:extLst>
                </a:gridCol>
                <a:gridCol w="592667">
                  <a:extLst>
                    <a:ext uri="{9D8B030D-6E8A-4147-A177-3AD203B41FA5}">
                      <a16:colId xmlns:a16="http://schemas.microsoft.com/office/drawing/2014/main" val="3768788081"/>
                    </a:ext>
                  </a:extLst>
                </a:gridCol>
              </a:tblGrid>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30" name="Table 29">
            <a:extLst>
              <a:ext uri="{FF2B5EF4-FFF2-40B4-BE49-F238E27FC236}">
                <a16:creationId xmlns:a16="http://schemas.microsoft.com/office/drawing/2014/main" id="{F618915E-0CBB-C33E-8094-0E4A47C071DA}"/>
              </a:ext>
            </a:extLst>
          </p:cNvPr>
          <p:cNvGraphicFramePr>
            <a:graphicFrameLocks noGrp="1"/>
          </p:cNvGraphicFramePr>
          <p:nvPr/>
        </p:nvGraphicFramePr>
        <p:xfrm>
          <a:off x="3322874" y="2436273"/>
          <a:ext cx="3556002" cy="370840"/>
        </p:xfrm>
        <a:graphic>
          <a:graphicData uri="http://schemas.openxmlformats.org/drawingml/2006/table">
            <a:tbl>
              <a:tblPr firstRow="1" bandRow="1">
                <a:tableStyleId>{5940675A-B579-460E-94D1-54222C63F5DA}</a:tableStyleId>
              </a:tblPr>
              <a:tblGrid>
                <a:gridCol w="592667">
                  <a:extLst>
                    <a:ext uri="{9D8B030D-6E8A-4147-A177-3AD203B41FA5}">
                      <a16:colId xmlns:a16="http://schemas.microsoft.com/office/drawing/2014/main" val="4197049196"/>
                    </a:ext>
                  </a:extLst>
                </a:gridCol>
                <a:gridCol w="592667">
                  <a:extLst>
                    <a:ext uri="{9D8B030D-6E8A-4147-A177-3AD203B41FA5}">
                      <a16:colId xmlns:a16="http://schemas.microsoft.com/office/drawing/2014/main" val="1620216209"/>
                    </a:ext>
                  </a:extLst>
                </a:gridCol>
                <a:gridCol w="592667">
                  <a:extLst>
                    <a:ext uri="{9D8B030D-6E8A-4147-A177-3AD203B41FA5}">
                      <a16:colId xmlns:a16="http://schemas.microsoft.com/office/drawing/2014/main" val="2134070124"/>
                    </a:ext>
                  </a:extLst>
                </a:gridCol>
                <a:gridCol w="592667">
                  <a:extLst>
                    <a:ext uri="{9D8B030D-6E8A-4147-A177-3AD203B41FA5}">
                      <a16:colId xmlns:a16="http://schemas.microsoft.com/office/drawing/2014/main" val="3516575882"/>
                    </a:ext>
                  </a:extLst>
                </a:gridCol>
                <a:gridCol w="592667">
                  <a:extLst>
                    <a:ext uri="{9D8B030D-6E8A-4147-A177-3AD203B41FA5}">
                      <a16:colId xmlns:a16="http://schemas.microsoft.com/office/drawing/2014/main" val="2891900858"/>
                    </a:ext>
                  </a:extLst>
                </a:gridCol>
                <a:gridCol w="592667">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31" name="Table 30">
            <a:extLst>
              <a:ext uri="{FF2B5EF4-FFF2-40B4-BE49-F238E27FC236}">
                <a16:creationId xmlns:a16="http://schemas.microsoft.com/office/drawing/2014/main" id="{57E13984-2775-C710-3D67-D0F0CB4C83F9}"/>
              </a:ext>
            </a:extLst>
          </p:cNvPr>
          <p:cNvGraphicFramePr>
            <a:graphicFrameLocks noGrp="1"/>
          </p:cNvGraphicFramePr>
          <p:nvPr/>
        </p:nvGraphicFramePr>
        <p:xfrm>
          <a:off x="3322829" y="3416353"/>
          <a:ext cx="3556002" cy="370840"/>
        </p:xfrm>
        <a:graphic>
          <a:graphicData uri="http://schemas.openxmlformats.org/drawingml/2006/table">
            <a:tbl>
              <a:tblPr firstRow="1" bandRow="1">
                <a:tableStyleId>{5940675A-B579-460E-94D1-54222C63F5DA}</a:tableStyleId>
              </a:tblPr>
              <a:tblGrid>
                <a:gridCol w="592667">
                  <a:extLst>
                    <a:ext uri="{9D8B030D-6E8A-4147-A177-3AD203B41FA5}">
                      <a16:colId xmlns:a16="http://schemas.microsoft.com/office/drawing/2014/main" val="4197049196"/>
                    </a:ext>
                  </a:extLst>
                </a:gridCol>
                <a:gridCol w="592667">
                  <a:extLst>
                    <a:ext uri="{9D8B030D-6E8A-4147-A177-3AD203B41FA5}">
                      <a16:colId xmlns:a16="http://schemas.microsoft.com/office/drawing/2014/main" val="1620216209"/>
                    </a:ext>
                  </a:extLst>
                </a:gridCol>
                <a:gridCol w="592667">
                  <a:extLst>
                    <a:ext uri="{9D8B030D-6E8A-4147-A177-3AD203B41FA5}">
                      <a16:colId xmlns:a16="http://schemas.microsoft.com/office/drawing/2014/main" val="2134070124"/>
                    </a:ext>
                  </a:extLst>
                </a:gridCol>
                <a:gridCol w="592667">
                  <a:extLst>
                    <a:ext uri="{9D8B030D-6E8A-4147-A177-3AD203B41FA5}">
                      <a16:colId xmlns:a16="http://schemas.microsoft.com/office/drawing/2014/main" val="3516575882"/>
                    </a:ext>
                  </a:extLst>
                </a:gridCol>
                <a:gridCol w="592667">
                  <a:extLst>
                    <a:ext uri="{9D8B030D-6E8A-4147-A177-3AD203B41FA5}">
                      <a16:colId xmlns:a16="http://schemas.microsoft.com/office/drawing/2014/main" val="2891900858"/>
                    </a:ext>
                  </a:extLst>
                </a:gridCol>
                <a:gridCol w="592667">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32" name="Table 31">
            <a:extLst>
              <a:ext uri="{FF2B5EF4-FFF2-40B4-BE49-F238E27FC236}">
                <a16:creationId xmlns:a16="http://schemas.microsoft.com/office/drawing/2014/main" id="{F9230A73-B894-C313-C580-82443C9B73C8}"/>
              </a:ext>
            </a:extLst>
          </p:cNvPr>
          <p:cNvGraphicFramePr>
            <a:graphicFrameLocks noGrp="1"/>
          </p:cNvGraphicFramePr>
          <p:nvPr/>
        </p:nvGraphicFramePr>
        <p:xfrm>
          <a:off x="3322829" y="3830184"/>
          <a:ext cx="3556002" cy="370840"/>
        </p:xfrm>
        <a:graphic>
          <a:graphicData uri="http://schemas.openxmlformats.org/drawingml/2006/table">
            <a:tbl>
              <a:tblPr firstRow="1" bandRow="1">
                <a:tableStyleId>{5940675A-B579-460E-94D1-54222C63F5DA}</a:tableStyleId>
              </a:tblPr>
              <a:tblGrid>
                <a:gridCol w="592667">
                  <a:extLst>
                    <a:ext uri="{9D8B030D-6E8A-4147-A177-3AD203B41FA5}">
                      <a16:colId xmlns:a16="http://schemas.microsoft.com/office/drawing/2014/main" val="4197049196"/>
                    </a:ext>
                  </a:extLst>
                </a:gridCol>
                <a:gridCol w="592667">
                  <a:extLst>
                    <a:ext uri="{9D8B030D-6E8A-4147-A177-3AD203B41FA5}">
                      <a16:colId xmlns:a16="http://schemas.microsoft.com/office/drawing/2014/main" val="1620216209"/>
                    </a:ext>
                  </a:extLst>
                </a:gridCol>
                <a:gridCol w="592667">
                  <a:extLst>
                    <a:ext uri="{9D8B030D-6E8A-4147-A177-3AD203B41FA5}">
                      <a16:colId xmlns:a16="http://schemas.microsoft.com/office/drawing/2014/main" val="2134070124"/>
                    </a:ext>
                  </a:extLst>
                </a:gridCol>
                <a:gridCol w="592667">
                  <a:extLst>
                    <a:ext uri="{9D8B030D-6E8A-4147-A177-3AD203B41FA5}">
                      <a16:colId xmlns:a16="http://schemas.microsoft.com/office/drawing/2014/main" val="3516575882"/>
                    </a:ext>
                  </a:extLst>
                </a:gridCol>
                <a:gridCol w="592667">
                  <a:extLst>
                    <a:ext uri="{9D8B030D-6E8A-4147-A177-3AD203B41FA5}">
                      <a16:colId xmlns:a16="http://schemas.microsoft.com/office/drawing/2014/main" val="2891900858"/>
                    </a:ext>
                  </a:extLst>
                </a:gridCol>
                <a:gridCol w="592667">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33" name="Table 32">
            <a:extLst>
              <a:ext uri="{FF2B5EF4-FFF2-40B4-BE49-F238E27FC236}">
                <a16:creationId xmlns:a16="http://schemas.microsoft.com/office/drawing/2014/main" id="{23D50C31-C18A-4773-B202-5C841F82C07D}"/>
              </a:ext>
            </a:extLst>
          </p:cNvPr>
          <p:cNvGraphicFramePr>
            <a:graphicFrameLocks noGrp="1"/>
          </p:cNvGraphicFramePr>
          <p:nvPr/>
        </p:nvGraphicFramePr>
        <p:xfrm>
          <a:off x="3322829" y="4256460"/>
          <a:ext cx="3556002" cy="370840"/>
        </p:xfrm>
        <a:graphic>
          <a:graphicData uri="http://schemas.openxmlformats.org/drawingml/2006/table">
            <a:tbl>
              <a:tblPr firstRow="1" bandRow="1">
                <a:tableStyleId>{5940675A-B579-460E-94D1-54222C63F5DA}</a:tableStyleId>
              </a:tblPr>
              <a:tblGrid>
                <a:gridCol w="592667">
                  <a:extLst>
                    <a:ext uri="{9D8B030D-6E8A-4147-A177-3AD203B41FA5}">
                      <a16:colId xmlns:a16="http://schemas.microsoft.com/office/drawing/2014/main" val="4197049196"/>
                    </a:ext>
                  </a:extLst>
                </a:gridCol>
                <a:gridCol w="592667">
                  <a:extLst>
                    <a:ext uri="{9D8B030D-6E8A-4147-A177-3AD203B41FA5}">
                      <a16:colId xmlns:a16="http://schemas.microsoft.com/office/drawing/2014/main" val="1620216209"/>
                    </a:ext>
                  </a:extLst>
                </a:gridCol>
                <a:gridCol w="592667">
                  <a:extLst>
                    <a:ext uri="{9D8B030D-6E8A-4147-A177-3AD203B41FA5}">
                      <a16:colId xmlns:a16="http://schemas.microsoft.com/office/drawing/2014/main" val="2134070124"/>
                    </a:ext>
                  </a:extLst>
                </a:gridCol>
                <a:gridCol w="592667">
                  <a:extLst>
                    <a:ext uri="{9D8B030D-6E8A-4147-A177-3AD203B41FA5}">
                      <a16:colId xmlns:a16="http://schemas.microsoft.com/office/drawing/2014/main" val="3516575882"/>
                    </a:ext>
                  </a:extLst>
                </a:gridCol>
                <a:gridCol w="592667">
                  <a:extLst>
                    <a:ext uri="{9D8B030D-6E8A-4147-A177-3AD203B41FA5}">
                      <a16:colId xmlns:a16="http://schemas.microsoft.com/office/drawing/2014/main" val="2891900858"/>
                    </a:ext>
                  </a:extLst>
                </a:gridCol>
                <a:gridCol w="592667">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34" name="Table 33">
            <a:extLst>
              <a:ext uri="{FF2B5EF4-FFF2-40B4-BE49-F238E27FC236}">
                <a16:creationId xmlns:a16="http://schemas.microsoft.com/office/drawing/2014/main" id="{185B053D-9CBD-643F-A3AC-668698A884AF}"/>
              </a:ext>
            </a:extLst>
          </p:cNvPr>
          <p:cNvGraphicFramePr>
            <a:graphicFrameLocks noGrp="1"/>
          </p:cNvGraphicFramePr>
          <p:nvPr/>
        </p:nvGraphicFramePr>
        <p:xfrm>
          <a:off x="3322829" y="4670291"/>
          <a:ext cx="3556002" cy="370840"/>
        </p:xfrm>
        <a:graphic>
          <a:graphicData uri="http://schemas.openxmlformats.org/drawingml/2006/table">
            <a:tbl>
              <a:tblPr firstRow="1" bandRow="1">
                <a:tableStyleId>{5940675A-B579-460E-94D1-54222C63F5DA}</a:tableStyleId>
              </a:tblPr>
              <a:tblGrid>
                <a:gridCol w="592667">
                  <a:extLst>
                    <a:ext uri="{9D8B030D-6E8A-4147-A177-3AD203B41FA5}">
                      <a16:colId xmlns:a16="http://schemas.microsoft.com/office/drawing/2014/main" val="4197049196"/>
                    </a:ext>
                  </a:extLst>
                </a:gridCol>
                <a:gridCol w="592667">
                  <a:extLst>
                    <a:ext uri="{9D8B030D-6E8A-4147-A177-3AD203B41FA5}">
                      <a16:colId xmlns:a16="http://schemas.microsoft.com/office/drawing/2014/main" val="1620216209"/>
                    </a:ext>
                  </a:extLst>
                </a:gridCol>
                <a:gridCol w="592667">
                  <a:extLst>
                    <a:ext uri="{9D8B030D-6E8A-4147-A177-3AD203B41FA5}">
                      <a16:colId xmlns:a16="http://schemas.microsoft.com/office/drawing/2014/main" val="2134070124"/>
                    </a:ext>
                  </a:extLst>
                </a:gridCol>
                <a:gridCol w="592667">
                  <a:extLst>
                    <a:ext uri="{9D8B030D-6E8A-4147-A177-3AD203B41FA5}">
                      <a16:colId xmlns:a16="http://schemas.microsoft.com/office/drawing/2014/main" val="3516575882"/>
                    </a:ext>
                  </a:extLst>
                </a:gridCol>
                <a:gridCol w="592667">
                  <a:extLst>
                    <a:ext uri="{9D8B030D-6E8A-4147-A177-3AD203B41FA5}">
                      <a16:colId xmlns:a16="http://schemas.microsoft.com/office/drawing/2014/main" val="2891900858"/>
                    </a:ext>
                  </a:extLst>
                </a:gridCol>
                <a:gridCol w="592667">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35" name="Table 34">
            <a:extLst>
              <a:ext uri="{FF2B5EF4-FFF2-40B4-BE49-F238E27FC236}">
                <a16:creationId xmlns:a16="http://schemas.microsoft.com/office/drawing/2014/main" id="{FA6E7C19-246F-0D81-FF2B-0A9408C31AFC}"/>
              </a:ext>
            </a:extLst>
          </p:cNvPr>
          <p:cNvGraphicFramePr>
            <a:graphicFrameLocks noGrp="1"/>
          </p:cNvGraphicFramePr>
          <p:nvPr/>
        </p:nvGraphicFramePr>
        <p:xfrm>
          <a:off x="3322874" y="5115349"/>
          <a:ext cx="3556002" cy="370840"/>
        </p:xfrm>
        <a:graphic>
          <a:graphicData uri="http://schemas.openxmlformats.org/drawingml/2006/table">
            <a:tbl>
              <a:tblPr firstRow="1" bandRow="1">
                <a:tableStyleId>{5940675A-B579-460E-94D1-54222C63F5DA}</a:tableStyleId>
              </a:tblPr>
              <a:tblGrid>
                <a:gridCol w="592667">
                  <a:extLst>
                    <a:ext uri="{9D8B030D-6E8A-4147-A177-3AD203B41FA5}">
                      <a16:colId xmlns:a16="http://schemas.microsoft.com/office/drawing/2014/main" val="4197049196"/>
                    </a:ext>
                  </a:extLst>
                </a:gridCol>
                <a:gridCol w="592667">
                  <a:extLst>
                    <a:ext uri="{9D8B030D-6E8A-4147-A177-3AD203B41FA5}">
                      <a16:colId xmlns:a16="http://schemas.microsoft.com/office/drawing/2014/main" val="1620216209"/>
                    </a:ext>
                  </a:extLst>
                </a:gridCol>
                <a:gridCol w="592667">
                  <a:extLst>
                    <a:ext uri="{9D8B030D-6E8A-4147-A177-3AD203B41FA5}">
                      <a16:colId xmlns:a16="http://schemas.microsoft.com/office/drawing/2014/main" val="2134070124"/>
                    </a:ext>
                  </a:extLst>
                </a:gridCol>
                <a:gridCol w="592667">
                  <a:extLst>
                    <a:ext uri="{9D8B030D-6E8A-4147-A177-3AD203B41FA5}">
                      <a16:colId xmlns:a16="http://schemas.microsoft.com/office/drawing/2014/main" val="3516575882"/>
                    </a:ext>
                  </a:extLst>
                </a:gridCol>
                <a:gridCol w="592667">
                  <a:extLst>
                    <a:ext uri="{9D8B030D-6E8A-4147-A177-3AD203B41FA5}">
                      <a16:colId xmlns:a16="http://schemas.microsoft.com/office/drawing/2014/main" val="2891900858"/>
                    </a:ext>
                  </a:extLst>
                </a:gridCol>
                <a:gridCol w="592667">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spTree>
    <p:extLst>
      <p:ext uri="{BB962C8B-B14F-4D97-AF65-F5344CB8AC3E}">
        <p14:creationId xmlns:p14="http://schemas.microsoft.com/office/powerpoint/2010/main" val="311082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762B8146-348E-5426-E3F7-849A8F0AA270}"/>
              </a:ext>
            </a:extLst>
          </p:cNvPr>
          <p:cNvSpPr/>
          <p:nvPr/>
        </p:nvSpPr>
        <p:spPr>
          <a:xfrm>
            <a:off x="2846584" y="737277"/>
            <a:ext cx="391877" cy="353951"/>
          </a:xfrm>
          <a:prstGeom prst="ellipse">
            <a:avLst/>
          </a:prstGeom>
          <a:pattFill prst="lgGrid">
            <a:fgClr>
              <a:schemeClr val="tx1"/>
            </a:fgClr>
            <a:bgClr>
              <a:schemeClr val="accent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1F892584-6AA5-845F-082F-914E6D135BA1}"/>
              </a:ext>
            </a:extLst>
          </p:cNvPr>
          <p:cNvSpPr/>
          <p:nvPr/>
        </p:nvSpPr>
        <p:spPr>
          <a:xfrm>
            <a:off x="2846582" y="1142745"/>
            <a:ext cx="391877" cy="353951"/>
          </a:xfrm>
          <a:prstGeom prst="ellipse">
            <a:avLst/>
          </a:prstGeom>
          <a:pattFill prst="lgGrid">
            <a:fgClr>
              <a:schemeClr val="tx1"/>
            </a:fgClr>
            <a:bgClr>
              <a:schemeClr val="accent6"/>
            </a:bgClr>
          </a:patt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0" name="Oval 19">
            <a:extLst>
              <a:ext uri="{FF2B5EF4-FFF2-40B4-BE49-F238E27FC236}">
                <a16:creationId xmlns:a16="http://schemas.microsoft.com/office/drawing/2014/main" id="{8B01924D-227B-B974-B8D8-8036E980C0FD}"/>
              </a:ext>
            </a:extLst>
          </p:cNvPr>
          <p:cNvSpPr/>
          <p:nvPr/>
        </p:nvSpPr>
        <p:spPr>
          <a:xfrm>
            <a:off x="2846581" y="1549823"/>
            <a:ext cx="391877" cy="353951"/>
          </a:xfrm>
          <a:prstGeom prst="ellipse">
            <a:avLst/>
          </a:prstGeom>
          <a:pattFill prst="wdDnDiag">
            <a:fgClr>
              <a:schemeClr val="tx1">
                <a:lumMod val="95000"/>
                <a:lumOff val="5000"/>
              </a:schemeClr>
            </a:fgClr>
            <a:bgClr>
              <a:schemeClr val="accent4"/>
            </a:bgClr>
          </a:patt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1" name="Isosceles Triangle 20">
            <a:extLst>
              <a:ext uri="{FF2B5EF4-FFF2-40B4-BE49-F238E27FC236}">
                <a16:creationId xmlns:a16="http://schemas.microsoft.com/office/drawing/2014/main" id="{F31164CA-8341-D8CC-DAA1-F429E5BEE8DC}"/>
              </a:ext>
            </a:extLst>
          </p:cNvPr>
          <p:cNvSpPr/>
          <p:nvPr/>
        </p:nvSpPr>
        <p:spPr>
          <a:xfrm>
            <a:off x="2861607" y="2001619"/>
            <a:ext cx="357801" cy="350031"/>
          </a:xfrm>
          <a:prstGeom prst="triangle">
            <a:avLst/>
          </a:prstGeom>
          <a:pattFill prst="wdDnDiag">
            <a:fgClr>
              <a:schemeClr val="tx1"/>
            </a:fgClr>
            <a:bgClr>
              <a:schemeClr val="accent2"/>
            </a:bgClr>
          </a:patt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4" name="Isosceles Triangle 23">
            <a:extLst>
              <a:ext uri="{FF2B5EF4-FFF2-40B4-BE49-F238E27FC236}">
                <a16:creationId xmlns:a16="http://schemas.microsoft.com/office/drawing/2014/main" id="{96FDF189-2B48-19CB-3499-E77CC8C494E2}"/>
              </a:ext>
            </a:extLst>
          </p:cNvPr>
          <p:cNvSpPr/>
          <p:nvPr/>
        </p:nvSpPr>
        <p:spPr>
          <a:xfrm>
            <a:off x="2846577" y="2436273"/>
            <a:ext cx="357801" cy="350031"/>
          </a:xfrm>
          <a:prstGeom prst="triangle">
            <a:avLst/>
          </a:prstGeom>
          <a:pattFill prst="wdDnDiag">
            <a:fgClr>
              <a:schemeClr val="tx1">
                <a:lumMod val="95000"/>
                <a:lumOff val="5000"/>
              </a:schemeClr>
            </a:fgClr>
            <a:bgClr>
              <a:schemeClr val="bg1">
                <a:lumMod val="65000"/>
              </a:schemeClr>
            </a:bgClr>
          </a:patt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graphicFrame>
        <p:nvGraphicFramePr>
          <p:cNvPr id="26" name="Table 25">
            <a:extLst>
              <a:ext uri="{FF2B5EF4-FFF2-40B4-BE49-F238E27FC236}">
                <a16:creationId xmlns:a16="http://schemas.microsoft.com/office/drawing/2014/main" id="{5B02E332-585D-A32F-CB1E-D4622443D784}"/>
              </a:ext>
            </a:extLst>
          </p:cNvPr>
          <p:cNvGraphicFramePr>
            <a:graphicFrameLocks noGrp="1"/>
          </p:cNvGraphicFramePr>
          <p:nvPr/>
        </p:nvGraphicFramePr>
        <p:xfrm>
          <a:off x="3322829" y="737277"/>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27" name="Table 26">
            <a:extLst>
              <a:ext uri="{FF2B5EF4-FFF2-40B4-BE49-F238E27FC236}">
                <a16:creationId xmlns:a16="http://schemas.microsoft.com/office/drawing/2014/main" id="{2592ABE3-0054-E0DA-354C-BA3D927E3B9C}"/>
              </a:ext>
            </a:extLst>
          </p:cNvPr>
          <p:cNvGraphicFramePr>
            <a:graphicFrameLocks noGrp="1"/>
          </p:cNvGraphicFramePr>
          <p:nvPr>
            <p:extLst>
              <p:ext uri="{D42A27DB-BD31-4B8C-83A1-F6EECF244321}">
                <p14:modId xmlns:p14="http://schemas.microsoft.com/office/powerpoint/2010/main" val="3427642226"/>
              </p:ext>
            </p:extLst>
          </p:nvPr>
        </p:nvGraphicFramePr>
        <p:xfrm>
          <a:off x="3322829" y="1151108"/>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28" name="Table 27">
            <a:extLst>
              <a:ext uri="{FF2B5EF4-FFF2-40B4-BE49-F238E27FC236}">
                <a16:creationId xmlns:a16="http://schemas.microsoft.com/office/drawing/2014/main" id="{E979DA83-C484-9E5B-3428-4DD6DAD80660}"/>
              </a:ext>
            </a:extLst>
          </p:cNvPr>
          <p:cNvGraphicFramePr>
            <a:graphicFrameLocks noGrp="1"/>
          </p:cNvGraphicFramePr>
          <p:nvPr>
            <p:extLst>
              <p:ext uri="{D42A27DB-BD31-4B8C-83A1-F6EECF244321}">
                <p14:modId xmlns:p14="http://schemas.microsoft.com/office/powerpoint/2010/main" val="3243166373"/>
              </p:ext>
            </p:extLst>
          </p:nvPr>
        </p:nvGraphicFramePr>
        <p:xfrm>
          <a:off x="3322829" y="1577384"/>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58900064"/>
                  </a:ext>
                </a:extLst>
              </a:tr>
            </a:tbl>
          </a:graphicData>
        </a:graphic>
      </p:graphicFrame>
      <p:graphicFrame>
        <p:nvGraphicFramePr>
          <p:cNvPr id="29" name="Table 28">
            <a:extLst>
              <a:ext uri="{FF2B5EF4-FFF2-40B4-BE49-F238E27FC236}">
                <a16:creationId xmlns:a16="http://schemas.microsoft.com/office/drawing/2014/main" id="{6F005F07-F336-1C42-C291-BC1A67DDF335}"/>
              </a:ext>
            </a:extLst>
          </p:cNvPr>
          <p:cNvGraphicFramePr>
            <a:graphicFrameLocks noGrp="1"/>
          </p:cNvGraphicFramePr>
          <p:nvPr>
            <p:extLst>
              <p:ext uri="{D42A27DB-BD31-4B8C-83A1-F6EECF244321}">
                <p14:modId xmlns:p14="http://schemas.microsoft.com/office/powerpoint/2010/main" val="1734813239"/>
              </p:ext>
            </p:extLst>
          </p:nvPr>
        </p:nvGraphicFramePr>
        <p:xfrm>
          <a:off x="3322829" y="1991215"/>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58900064"/>
                  </a:ext>
                </a:extLst>
              </a:tr>
            </a:tbl>
          </a:graphicData>
        </a:graphic>
      </p:graphicFrame>
      <p:graphicFrame>
        <p:nvGraphicFramePr>
          <p:cNvPr id="30" name="Table 29">
            <a:extLst>
              <a:ext uri="{FF2B5EF4-FFF2-40B4-BE49-F238E27FC236}">
                <a16:creationId xmlns:a16="http://schemas.microsoft.com/office/drawing/2014/main" id="{F618915E-0CBB-C33E-8094-0E4A47C071DA}"/>
              </a:ext>
            </a:extLst>
          </p:cNvPr>
          <p:cNvGraphicFramePr>
            <a:graphicFrameLocks noGrp="1"/>
          </p:cNvGraphicFramePr>
          <p:nvPr>
            <p:extLst>
              <p:ext uri="{D42A27DB-BD31-4B8C-83A1-F6EECF244321}">
                <p14:modId xmlns:p14="http://schemas.microsoft.com/office/powerpoint/2010/main" val="2589502716"/>
              </p:ext>
            </p:extLst>
          </p:nvPr>
        </p:nvGraphicFramePr>
        <p:xfrm>
          <a:off x="3322874" y="2436273"/>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58900064"/>
                  </a:ext>
                </a:extLst>
              </a:tr>
            </a:tbl>
          </a:graphicData>
        </a:graphic>
      </p:graphicFrame>
      <p:sp>
        <p:nvSpPr>
          <p:cNvPr id="2" name="Left Brace 1">
            <a:extLst>
              <a:ext uri="{FF2B5EF4-FFF2-40B4-BE49-F238E27FC236}">
                <a16:creationId xmlns:a16="http://schemas.microsoft.com/office/drawing/2014/main" id="{D50F1C4A-3B2B-CD49-F1C1-8671DA5090EE}"/>
              </a:ext>
            </a:extLst>
          </p:cNvPr>
          <p:cNvSpPr/>
          <p:nvPr/>
        </p:nvSpPr>
        <p:spPr>
          <a:xfrm>
            <a:off x="2671016" y="706503"/>
            <a:ext cx="238514" cy="1226433"/>
          </a:xfrm>
          <a:prstGeom prst="leftBrace">
            <a:avLst>
              <a:gd name="adj1" fmla="val 47458"/>
              <a:gd name="adj2" fmla="val 50643"/>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Left Brace 2">
            <a:extLst>
              <a:ext uri="{FF2B5EF4-FFF2-40B4-BE49-F238E27FC236}">
                <a16:creationId xmlns:a16="http://schemas.microsoft.com/office/drawing/2014/main" id="{3D63D85A-F798-2E5F-6B40-445AE86FEC34}"/>
              </a:ext>
            </a:extLst>
          </p:cNvPr>
          <p:cNvSpPr/>
          <p:nvPr/>
        </p:nvSpPr>
        <p:spPr>
          <a:xfrm>
            <a:off x="2660692" y="1982549"/>
            <a:ext cx="248838" cy="860209"/>
          </a:xfrm>
          <a:prstGeom prst="leftBrace">
            <a:avLst>
              <a:gd name="adj1" fmla="val 32278"/>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1DAD2995-5E81-1BD4-DDF5-37D6B99E5073}"/>
              </a:ext>
            </a:extLst>
          </p:cNvPr>
          <p:cNvSpPr txBox="1"/>
          <p:nvPr/>
        </p:nvSpPr>
        <p:spPr>
          <a:xfrm>
            <a:off x="1198548" y="838761"/>
            <a:ext cx="1567997" cy="923330"/>
          </a:xfrm>
          <a:prstGeom prst="rect">
            <a:avLst/>
          </a:prstGeom>
          <a:noFill/>
        </p:spPr>
        <p:txBody>
          <a:bodyPr wrap="square" rtlCol="0">
            <a:spAutoFit/>
          </a:bodyPr>
          <a:lstStyle/>
          <a:p>
            <a:r>
              <a:rPr lang="en-US" dirty="0"/>
              <a:t>Experimentally Annotated Proteins</a:t>
            </a:r>
          </a:p>
        </p:txBody>
      </p:sp>
      <p:sp>
        <p:nvSpPr>
          <p:cNvPr id="25" name="TextBox 24">
            <a:extLst>
              <a:ext uri="{FF2B5EF4-FFF2-40B4-BE49-F238E27FC236}">
                <a16:creationId xmlns:a16="http://schemas.microsoft.com/office/drawing/2014/main" id="{FFBFCC3B-D79A-4BD7-B32F-F903CD8B1AE6}"/>
              </a:ext>
            </a:extLst>
          </p:cNvPr>
          <p:cNvSpPr txBox="1"/>
          <p:nvPr/>
        </p:nvSpPr>
        <p:spPr>
          <a:xfrm>
            <a:off x="1260503" y="2047675"/>
            <a:ext cx="1682781" cy="646331"/>
          </a:xfrm>
          <a:prstGeom prst="rect">
            <a:avLst/>
          </a:prstGeom>
          <a:noFill/>
        </p:spPr>
        <p:txBody>
          <a:bodyPr wrap="square" rtlCol="0">
            <a:spAutoFit/>
          </a:bodyPr>
          <a:lstStyle/>
          <a:p>
            <a:r>
              <a:rPr lang="en-US" dirty="0"/>
              <a:t>Unannotated Proteins</a:t>
            </a:r>
          </a:p>
        </p:txBody>
      </p:sp>
      <p:sp>
        <p:nvSpPr>
          <p:cNvPr id="39" name="TextBox 38">
            <a:extLst>
              <a:ext uri="{FF2B5EF4-FFF2-40B4-BE49-F238E27FC236}">
                <a16:creationId xmlns:a16="http://schemas.microsoft.com/office/drawing/2014/main" id="{22F2390D-D01B-05EC-59F1-4769ACE9989A}"/>
              </a:ext>
            </a:extLst>
          </p:cNvPr>
          <p:cNvSpPr txBox="1"/>
          <p:nvPr/>
        </p:nvSpPr>
        <p:spPr>
          <a:xfrm>
            <a:off x="6597321" y="1706069"/>
            <a:ext cx="1215186" cy="646331"/>
          </a:xfrm>
          <a:prstGeom prst="rect">
            <a:avLst/>
          </a:prstGeom>
          <a:noFill/>
        </p:spPr>
        <p:txBody>
          <a:bodyPr wrap="square" rtlCol="0">
            <a:spAutoFit/>
          </a:bodyPr>
          <a:lstStyle/>
          <a:p>
            <a:r>
              <a:rPr lang="en-US" dirty="0"/>
              <a:t>Same Function</a:t>
            </a:r>
          </a:p>
        </p:txBody>
      </p:sp>
      <p:sp>
        <p:nvSpPr>
          <p:cNvPr id="40" name="TextBox 39">
            <a:extLst>
              <a:ext uri="{FF2B5EF4-FFF2-40B4-BE49-F238E27FC236}">
                <a16:creationId xmlns:a16="http://schemas.microsoft.com/office/drawing/2014/main" id="{01D9FE3D-CD28-EB34-DA84-102E9AC4BDD5}"/>
              </a:ext>
            </a:extLst>
          </p:cNvPr>
          <p:cNvSpPr txBox="1"/>
          <p:nvPr/>
        </p:nvSpPr>
        <p:spPr>
          <a:xfrm>
            <a:off x="6580413" y="608828"/>
            <a:ext cx="1033468" cy="646331"/>
          </a:xfrm>
          <a:prstGeom prst="rect">
            <a:avLst/>
          </a:prstGeom>
          <a:noFill/>
        </p:spPr>
        <p:txBody>
          <a:bodyPr wrap="square" rtlCol="0">
            <a:spAutoFit/>
          </a:bodyPr>
          <a:lstStyle/>
          <a:p>
            <a:r>
              <a:rPr lang="en-US" dirty="0"/>
              <a:t>Same Function</a:t>
            </a:r>
          </a:p>
        </p:txBody>
      </p:sp>
      <p:sp>
        <p:nvSpPr>
          <p:cNvPr id="42" name="Oval 41">
            <a:extLst>
              <a:ext uri="{FF2B5EF4-FFF2-40B4-BE49-F238E27FC236}">
                <a16:creationId xmlns:a16="http://schemas.microsoft.com/office/drawing/2014/main" id="{855A7F1C-3210-BBD4-BAA7-E7E1B1722D71}"/>
              </a:ext>
            </a:extLst>
          </p:cNvPr>
          <p:cNvSpPr/>
          <p:nvPr/>
        </p:nvSpPr>
        <p:spPr>
          <a:xfrm>
            <a:off x="2218759" y="1458715"/>
            <a:ext cx="391877" cy="353951"/>
          </a:xfrm>
          <a:prstGeom prst="ellipse">
            <a:avLst/>
          </a:prstGeom>
          <a:solidFill>
            <a:schemeClr val="bg1"/>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3" name="Isosceles Triangle 42">
            <a:extLst>
              <a:ext uri="{FF2B5EF4-FFF2-40B4-BE49-F238E27FC236}">
                <a16:creationId xmlns:a16="http://schemas.microsoft.com/office/drawing/2014/main" id="{D2C63256-9466-C62D-C9E1-78A47CF60AD5}"/>
              </a:ext>
            </a:extLst>
          </p:cNvPr>
          <p:cNvSpPr/>
          <p:nvPr/>
        </p:nvSpPr>
        <p:spPr>
          <a:xfrm>
            <a:off x="2218759" y="2424007"/>
            <a:ext cx="391877" cy="353951"/>
          </a:xfrm>
          <a:prstGeom prst="triangle">
            <a:avLst/>
          </a:prstGeom>
          <a:solidFill>
            <a:schemeClr val="bg1"/>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4" name="Rectangle 43">
            <a:extLst>
              <a:ext uri="{FF2B5EF4-FFF2-40B4-BE49-F238E27FC236}">
                <a16:creationId xmlns:a16="http://schemas.microsoft.com/office/drawing/2014/main" id="{58504C11-1AA4-DB97-FEB7-E99CA4E5B099}"/>
              </a:ext>
            </a:extLst>
          </p:cNvPr>
          <p:cNvSpPr/>
          <p:nvPr/>
        </p:nvSpPr>
        <p:spPr>
          <a:xfrm>
            <a:off x="6797511" y="1224780"/>
            <a:ext cx="391877" cy="353951"/>
          </a:xfrm>
          <a:prstGeom prst="rect">
            <a:avLst/>
          </a:prstGeom>
          <a:pattFill prst="lgGrid">
            <a:fgClr>
              <a:schemeClr val="tx1"/>
            </a:fgClr>
            <a:bgClr>
              <a:schemeClr val="bg1"/>
            </a:bgClr>
          </a:patt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5" name="Rectangle 44">
            <a:extLst>
              <a:ext uri="{FF2B5EF4-FFF2-40B4-BE49-F238E27FC236}">
                <a16:creationId xmlns:a16="http://schemas.microsoft.com/office/drawing/2014/main" id="{26D17545-9F64-4F5C-8A03-1AAFF3BA8218}"/>
              </a:ext>
            </a:extLst>
          </p:cNvPr>
          <p:cNvSpPr/>
          <p:nvPr/>
        </p:nvSpPr>
        <p:spPr>
          <a:xfrm>
            <a:off x="6797511" y="2362055"/>
            <a:ext cx="391877" cy="353951"/>
          </a:xfrm>
          <a:prstGeom prst="rect">
            <a:avLst/>
          </a:prstGeom>
          <a:pattFill prst="wdDnDiag">
            <a:fgClr>
              <a:schemeClr val="tx1">
                <a:lumMod val="95000"/>
                <a:lumOff val="5000"/>
              </a:schemeClr>
            </a:fgClr>
            <a:bgClr>
              <a:schemeClr val="bg1"/>
            </a:bgClr>
          </a:patt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8" name="Left Brace 37">
            <a:extLst>
              <a:ext uri="{FF2B5EF4-FFF2-40B4-BE49-F238E27FC236}">
                <a16:creationId xmlns:a16="http://schemas.microsoft.com/office/drawing/2014/main" id="{3B85E71B-A825-0C6C-B5C3-5CBF7F446456}"/>
              </a:ext>
            </a:extLst>
          </p:cNvPr>
          <p:cNvSpPr/>
          <p:nvPr/>
        </p:nvSpPr>
        <p:spPr>
          <a:xfrm flipH="1">
            <a:off x="6324736" y="1577384"/>
            <a:ext cx="253670" cy="1226433"/>
          </a:xfrm>
          <a:prstGeom prst="leftBrace">
            <a:avLst>
              <a:gd name="adj1" fmla="val 47458"/>
              <a:gd name="adj2" fmla="val 50643"/>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a:extLst>
              <a:ext uri="{FF2B5EF4-FFF2-40B4-BE49-F238E27FC236}">
                <a16:creationId xmlns:a16="http://schemas.microsoft.com/office/drawing/2014/main" id="{9BEA840A-EFE2-B5ED-276C-A58CA3837482}"/>
              </a:ext>
            </a:extLst>
          </p:cNvPr>
          <p:cNvSpPr/>
          <p:nvPr/>
        </p:nvSpPr>
        <p:spPr>
          <a:xfrm flipH="1">
            <a:off x="6324736" y="718272"/>
            <a:ext cx="248838" cy="807082"/>
          </a:xfrm>
          <a:prstGeom prst="leftBrace">
            <a:avLst>
              <a:gd name="adj1" fmla="val 32278"/>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8" name="Picture 47">
            <a:extLst>
              <a:ext uri="{FF2B5EF4-FFF2-40B4-BE49-F238E27FC236}">
                <a16:creationId xmlns:a16="http://schemas.microsoft.com/office/drawing/2014/main" id="{0645CDA6-7DEC-AF6D-AEA0-E61AC632112A}"/>
              </a:ext>
            </a:extLst>
          </p:cNvPr>
          <p:cNvPicPr>
            <a:picLocks noChangeAspect="1"/>
          </p:cNvPicPr>
          <p:nvPr/>
        </p:nvPicPr>
        <p:blipFill>
          <a:blip r:embed="rId2"/>
          <a:stretch>
            <a:fillRect/>
          </a:stretch>
        </p:blipFill>
        <p:spPr>
          <a:xfrm>
            <a:off x="3453796" y="8600"/>
            <a:ext cx="243956" cy="654459"/>
          </a:xfrm>
          <a:prstGeom prst="rect">
            <a:avLst/>
          </a:prstGeom>
        </p:spPr>
      </p:pic>
      <p:pic>
        <p:nvPicPr>
          <p:cNvPr id="49" name="Picture 48">
            <a:extLst>
              <a:ext uri="{FF2B5EF4-FFF2-40B4-BE49-F238E27FC236}">
                <a16:creationId xmlns:a16="http://schemas.microsoft.com/office/drawing/2014/main" id="{3F394D62-44B5-146F-B118-E5BD8B8B7A8B}"/>
              </a:ext>
            </a:extLst>
          </p:cNvPr>
          <p:cNvPicPr>
            <a:picLocks noChangeAspect="1"/>
          </p:cNvPicPr>
          <p:nvPr/>
        </p:nvPicPr>
        <p:blipFill>
          <a:blip r:embed="rId3"/>
          <a:stretch>
            <a:fillRect/>
          </a:stretch>
        </p:blipFill>
        <p:spPr>
          <a:xfrm>
            <a:off x="3964798" y="9492"/>
            <a:ext cx="250625" cy="672349"/>
          </a:xfrm>
          <a:prstGeom prst="rect">
            <a:avLst/>
          </a:prstGeom>
        </p:spPr>
      </p:pic>
      <p:pic>
        <p:nvPicPr>
          <p:cNvPr id="50" name="Picture 49">
            <a:extLst>
              <a:ext uri="{FF2B5EF4-FFF2-40B4-BE49-F238E27FC236}">
                <a16:creationId xmlns:a16="http://schemas.microsoft.com/office/drawing/2014/main" id="{66B6278E-4D6F-9CAA-28C5-17A860AA6B5F}"/>
              </a:ext>
            </a:extLst>
          </p:cNvPr>
          <p:cNvPicPr>
            <a:picLocks noChangeAspect="1"/>
          </p:cNvPicPr>
          <p:nvPr/>
        </p:nvPicPr>
        <p:blipFill>
          <a:blip r:embed="rId4"/>
          <a:stretch>
            <a:fillRect/>
          </a:stretch>
        </p:blipFill>
        <p:spPr>
          <a:xfrm>
            <a:off x="4446687" y="8287"/>
            <a:ext cx="250625" cy="673554"/>
          </a:xfrm>
          <a:prstGeom prst="rect">
            <a:avLst/>
          </a:prstGeom>
        </p:spPr>
      </p:pic>
      <p:pic>
        <p:nvPicPr>
          <p:cNvPr id="51" name="Picture 50">
            <a:extLst>
              <a:ext uri="{FF2B5EF4-FFF2-40B4-BE49-F238E27FC236}">
                <a16:creationId xmlns:a16="http://schemas.microsoft.com/office/drawing/2014/main" id="{6A35F0C8-D149-7D91-0827-45A5321E0C08}"/>
              </a:ext>
            </a:extLst>
          </p:cNvPr>
          <p:cNvPicPr>
            <a:picLocks noChangeAspect="1"/>
          </p:cNvPicPr>
          <p:nvPr/>
        </p:nvPicPr>
        <p:blipFill>
          <a:blip r:embed="rId5"/>
          <a:stretch>
            <a:fillRect/>
          </a:stretch>
        </p:blipFill>
        <p:spPr>
          <a:xfrm>
            <a:off x="4928576" y="9491"/>
            <a:ext cx="251379" cy="672350"/>
          </a:xfrm>
          <a:prstGeom prst="rect">
            <a:avLst/>
          </a:prstGeom>
        </p:spPr>
      </p:pic>
      <p:pic>
        <p:nvPicPr>
          <p:cNvPr id="52" name="Picture 51">
            <a:extLst>
              <a:ext uri="{FF2B5EF4-FFF2-40B4-BE49-F238E27FC236}">
                <a16:creationId xmlns:a16="http://schemas.microsoft.com/office/drawing/2014/main" id="{6148BA95-E430-F35B-5C15-754E9F7E4B19}"/>
              </a:ext>
            </a:extLst>
          </p:cNvPr>
          <p:cNvPicPr>
            <a:picLocks noChangeAspect="1"/>
          </p:cNvPicPr>
          <p:nvPr/>
        </p:nvPicPr>
        <p:blipFill>
          <a:blip r:embed="rId6"/>
          <a:stretch>
            <a:fillRect/>
          </a:stretch>
        </p:blipFill>
        <p:spPr>
          <a:xfrm>
            <a:off x="5401046" y="8287"/>
            <a:ext cx="250625" cy="673554"/>
          </a:xfrm>
          <a:prstGeom prst="rect">
            <a:avLst/>
          </a:prstGeom>
        </p:spPr>
      </p:pic>
      <p:pic>
        <p:nvPicPr>
          <p:cNvPr id="53" name="Picture 52">
            <a:extLst>
              <a:ext uri="{FF2B5EF4-FFF2-40B4-BE49-F238E27FC236}">
                <a16:creationId xmlns:a16="http://schemas.microsoft.com/office/drawing/2014/main" id="{3B40B0B2-D3C2-B688-C5FC-87FB80796C29}"/>
              </a:ext>
            </a:extLst>
          </p:cNvPr>
          <p:cNvPicPr>
            <a:picLocks noChangeAspect="1"/>
          </p:cNvPicPr>
          <p:nvPr/>
        </p:nvPicPr>
        <p:blipFill>
          <a:blip r:embed="rId7"/>
          <a:stretch>
            <a:fillRect/>
          </a:stretch>
        </p:blipFill>
        <p:spPr>
          <a:xfrm>
            <a:off x="5903770" y="12371"/>
            <a:ext cx="251379" cy="672350"/>
          </a:xfrm>
          <a:prstGeom prst="rect">
            <a:avLst/>
          </a:prstGeom>
        </p:spPr>
      </p:pic>
      <p:pic>
        <p:nvPicPr>
          <p:cNvPr id="54" name="Picture 53">
            <a:extLst>
              <a:ext uri="{FF2B5EF4-FFF2-40B4-BE49-F238E27FC236}">
                <a16:creationId xmlns:a16="http://schemas.microsoft.com/office/drawing/2014/main" id="{B8DA6B30-FADA-F111-2C6D-FB21CF306F9E}"/>
              </a:ext>
            </a:extLst>
          </p:cNvPr>
          <p:cNvPicPr>
            <a:picLocks noChangeAspect="1"/>
          </p:cNvPicPr>
          <p:nvPr/>
        </p:nvPicPr>
        <p:blipFill>
          <a:blip r:embed="rId8"/>
          <a:stretch>
            <a:fillRect/>
          </a:stretch>
        </p:blipFill>
        <p:spPr>
          <a:xfrm>
            <a:off x="1198548" y="3608331"/>
            <a:ext cx="6669602" cy="2895851"/>
          </a:xfrm>
          <a:prstGeom prst="rect">
            <a:avLst/>
          </a:prstGeom>
        </p:spPr>
      </p:pic>
    </p:spTree>
    <p:extLst>
      <p:ext uri="{BB962C8B-B14F-4D97-AF65-F5344CB8AC3E}">
        <p14:creationId xmlns:p14="http://schemas.microsoft.com/office/powerpoint/2010/main" val="3938336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762B8146-348E-5426-E3F7-849A8F0AA270}"/>
              </a:ext>
            </a:extLst>
          </p:cNvPr>
          <p:cNvSpPr/>
          <p:nvPr/>
        </p:nvSpPr>
        <p:spPr>
          <a:xfrm>
            <a:off x="2846584" y="737277"/>
            <a:ext cx="391877" cy="353951"/>
          </a:xfrm>
          <a:prstGeom prst="ellipse">
            <a:avLst/>
          </a:prstGeom>
          <a:pattFill prst="lgGrid">
            <a:fgClr>
              <a:schemeClr val="tx1"/>
            </a:fgClr>
            <a:bgClr>
              <a:schemeClr val="accent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1F892584-6AA5-845F-082F-914E6D135BA1}"/>
              </a:ext>
            </a:extLst>
          </p:cNvPr>
          <p:cNvSpPr/>
          <p:nvPr/>
        </p:nvSpPr>
        <p:spPr>
          <a:xfrm>
            <a:off x="2846582" y="1142745"/>
            <a:ext cx="391877" cy="353951"/>
          </a:xfrm>
          <a:prstGeom prst="ellipse">
            <a:avLst/>
          </a:prstGeom>
          <a:pattFill prst="lgGrid">
            <a:fgClr>
              <a:schemeClr val="tx1"/>
            </a:fgClr>
            <a:bgClr>
              <a:schemeClr val="accent6"/>
            </a:bgClr>
          </a:patt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0" name="Oval 19">
            <a:extLst>
              <a:ext uri="{FF2B5EF4-FFF2-40B4-BE49-F238E27FC236}">
                <a16:creationId xmlns:a16="http://schemas.microsoft.com/office/drawing/2014/main" id="{8B01924D-227B-B974-B8D8-8036E980C0FD}"/>
              </a:ext>
            </a:extLst>
          </p:cNvPr>
          <p:cNvSpPr/>
          <p:nvPr/>
        </p:nvSpPr>
        <p:spPr>
          <a:xfrm>
            <a:off x="2846581" y="1549823"/>
            <a:ext cx="391877" cy="353951"/>
          </a:xfrm>
          <a:prstGeom prst="ellipse">
            <a:avLst/>
          </a:prstGeom>
          <a:pattFill prst="wdDnDiag">
            <a:fgClr>
              <a:schemeClr val="tx1">
                <a:lumMod val="95000"/>
                <a:lumOff val="5000"/>
              </a:schemeClr>
            </a:fgClr>
            <a:bgClr>
              <a:schemeClr val="accent4"/>
            </a:bgClr>
          </a:patt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1" name="Isosceles Triangle 20">
            <a:extLst>
              <a:ext uri="{FF2B5EF4-FFF2-40B4-BE49-F238E27FC236}">
                <a16:creationId xmlns:a16="http://schemas.microsoft.com/office/drawing/2014/main" id="{F31164CA-8341-D8CC-DAA1-F429E5BEE8DC}"/>
              </a:ext>
            </a:extLst>
          </p:cNvPr>
          <p:cNvSpPr/>
          <p:nvPr/>
        </p:nvSpPr>
        <p:spPr>
          <a:xfrm>
            <a:off x="2861607" y="2001619"/>
            <a:ext cx="357801" cy="350031"/>
          </a:xfrm>
          <a:prstGeom prst="triangle">
            <a:avLst/>
          </a:prstGeom>
          <a:pattFill prst="wdDnDiag">
            <a:fgClr>
              <a:schemeClr val="tx1"/>
            </a:fgClr>
            <a:bgClr>
              <a:schemeClr val="accent2"/>
            </a:bgClr>
          </a:patt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4" name="Isosceles Triangle 23">
            <a:extLst>
              <a:ext uri="{FF2B5EF4-FFF2-40B4-BE49-F238E27FC236}">
                <a16:creationId xmlns:a16="http://schemas.microsoft.com/office/drawing/2014/main" id="{96FDF189-2B48-19CB-3499-E77CC8C494E2}"/>
              </a:ext>
            </a:extLst>
          </p:cNvPr>
          <p:cNvSpPr/>
          <p:nvPr/>
        </p:nvSpPr>
        <p:spPr>
          <a:xfrm>
            <a:off x="2846577" y="2436273"/>
            <a:ext cx="357801" cy="350031"/>
          </a:xfrm>
          <a:prstGeom prst="triangle">
            <a:avLst/>
          </a:prstGeom>
          <a:pattFill prst="wdDnDiag">
            <a:fgClr>
              <a:schemeClr val="tx1">
                <a:lumMod val="95000"/>
                <a:lumOff val="5000"/>
              </a:schemeClr>
            </a:fgClr>
            <a:bgClr>
              <a:schemeClr val="bg1">
                <a:lumMod val="65000"/>
              </a:schemeClr>
            </a:bgClr>
          </a:patt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graphicFrame>
        <p:nvGraphicFramePr>
          <p:cNvPr id="26" name="Table 25">
            <a:extLst>
              <a:ext uri="{FF2B5EF4-FFF2-40B4-BE49-F238E27FC236}">
                <a16:creationId xmlns:a16="http://schemas.microsoft.com/office/drawing/2014/main" id="{5B02E332-585D-A32F-CB1E-D4622443D784}"/>
              </a:ext>
            </a:extLst>
          </p:cNvPr>
          <p:cNvGraphicFramePr>
            <a:graphicFrameLocks noGrp="1"/>
          </p:cNvGraphicFramePr>
          <p:nvPr/>
        </p:nvGraphicFramePr>
        <p:xfrm>
          <a:off x="3322829" y="737277"/>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27" name="Table 26">
            <a:extLst>
              <a:ext uri="{FF2B5EF4-FFF2-40B4-BE49-F238E27FC236}">
                <a16:creationId xmlns:a16="http://schemas.microsoft.com/office/drawing/2014/main" id="{2592ABE3-0054-E0DA-354C-BA3D927E3B9C}"/>
              </a:ext>
            </a:extLst>
          </p:cNvPr>
          <p:cNvGraphicFramePr>
            <a:graphicFrameLocks noGrp="1"/>
          </p:cNvGraphicFramePr>
          <p:nvPr/>
        </p:nvGraphicFramePr>
        <p:xfrm>
          <a:off x="3322829" y="1151108"/>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28" name="Table 27">
            <a:extLst>
              <a:ext uri="{FF2B5EF4-FFF2-40B4-BE49-F238E27FC236}">
                <a16:creationId xmlns:a16="http://schemas.microsoft.com/office/drawing/2014/main" id="{E979DA83-C484-9E5B-3428-4DD6DAD80660}"/>
              </a:ext>
            </a:extLst>
          </p:cNvPr>
          <p:cNvGraphicFramePr>
            <a:graphicFrameLocks noGrp="1"/>
          </p:cNvGraphicFramePr>
          <p:nvPr/>
        </p:nvGraphicFramePr>
        <p:xfrm>
          <a:off x="3322829" y="1577384"/>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58900064"/>
                  </a:ext>
                </a:extLst>
              </a:tr>
            </a:tbl>
          </a:graphicData>
        </a:graphic>
      </p:graphicFrame>
      <p:graphicFrame>
        <p:nvGraphicFramePr>
          <p:cNvPr id="29" name="Table 28">
            <a:extLst>
              <a:ext uri="{FF2B5EF4-FFF2-40B4-BE49-F238E27FC236}">
                <a16:creationId xmlns:a16="http://schemas.microsoft.com/office/drawing/2014/main" id="{6F005F07-F336-1C42-C291-BC1A67DDF335}"/>
              </a:ext>
            </a:extLst>
          </p:cNvPr>
          <p:cNvGraphicFramePr>
            <a:graphicFrameLocks noGrp="1"/>
          </p:cNvGraphicFramePr>
          <p:nvPr/>
        </p:nvGraphicFramePr>
        <p:xfrm>
          <a:off x="3322829" y="1991215"/>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58900064"/>
                  </a:ext>
                </a:extLst>
              </a:tr>
            </a:tbl>
          </a:graphicData>
        </a:graphic>
      </p:graphicFrame>
      <p:graphicFrame>
        <p:nvGraphicFramePr>
          <p:cNvPr id="30" name="Table 29">
            <a:extLst>
              <a:ext uri="{FF2B5EF4-FFF2-40B4-BE49-F238E27FC236}">
                <a16:creationId xmlns:a16="http://schemas.microsoft.com/office/drawing/2014/main" id="{F618915E-0CBB-C33E-8094-0E4A47C071DA}"/>
              </a:ext>
            </a:extLst>
          </p:cNvPr>
          <p:cNvGraphicFramePr>
            <a:graphicFrameLocks noGrp="1"/>
          </p:cNvGraphicFramePr>
          <p:nvPr/>
        </p:nvGraphicFramePr>
        <p:xfrm>
          <a:off x="3322874" y="2436273"/>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58900064"/>
                  </a:ext>
                </a:extLst>
              </a:tr>
            </a:tbl>
          </a:graphicData>
        </a:graphic>
      </p:graphicFrame>
      <p:sp>
        <p:nvSpPr>
          <p:cNvPr id="2" name="Left Brace 1">
            <a:extLst>
              <a:ext uri="{FF2B5EF4-FFF2-40B4-BE49-F238E27FC236}">
                <a16:creationId xmlns:a16="http://schemas.microsoft.com/office/drawing/2014/main" id="{D50F1C4A-3B2B-CD49-F1C1-8671DA5090EE}"/>
              </a:ext>
            </a:extLst>
          </p:cNvPr>
          <p:cNvSpPr/>
          <p:nvPr/>
        </p:nvSpPr>
        <p:spPr>
          <a:xfrm>
            <a:off x="2671016" y="706503"/>
            <a:ext cx="238514" cy="1226433"/>
          </a:xfrm>
          <a:prstGeom prst="leftBrace">
            <a:avLst>
              <a:gd name="adj1" fmla="val 47458"/>
              <a:gd name="adj2" fmla="val 50643"/>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Left Brace 2">
            <a:extLst>
              <a:ext uri="{FF2B5EF4-FFF2-40B4-BE49-F238E27FC236}">
                <a16:creationId xmlns:a16="http://schemas.microsoft.com/office/drawing/2014/main" id="{3D63D85A-F798-2E5F-6B40-445AE86FEC34}"/>
              </a:ext>
            </a:extLst>
          </p:cNvPr>
          <p:cNvSpPr/>
          <p:nvPr/>
        </p:nvSpPr>
        <p:spPr>
          <a:xfrm>
            <a:off x="2660692" y="1982549"/>
            <a:ext cx="248838" cy="860209"/>
          </a:xfrm>
          <a:prstGeom prst="leftBrace">
            <a:avLst>
              <a:gd name="adj1" fmla="val 32278"/>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1DAD2995-5E81-1BD4-DDF5-37D6B99E5073}"/>
              </a:ext>
            </a:extLst>
          </p:cNvPr>
          <p:cNvSpPr txBox="1"/>
          <p:nvPr/>
        </p:nvSpPr>
        <p:spPr>
          <a:xfrm>
            <a:off x="1198548" y="838761"/>
            <a:ext cx="1567997" cy="923330"/>
          </a:xfrm>
          <a:prstGeom prst="rect">
            <a:avLst/>
          </a:prstGeom>
          <a:noFill/>
        </p:spPr>
        <p:txBody>
          <a:bodyPr wrap="square" rtlCol="0">
            <a:spAutoFit/>
          </a:bodyPr>
          <a:lstStyle/>
          <a:p>
            <a:r>
              <a:rPr lang="en-US" dirty="0"/>
              <a:t>Experimentally Annotated Proteins</a:t>
            </a:r>
          </a:p>
        </p:txBody>
      </p:sp>
      <p:sp>
        <p:nvSpPr>
          <p:cNvPr id="25" name="TextBox 24">
            <a:extLst>
              <a:ext uri="{FF2B5EF4-FFF2-40B4-BE49-F238E27FC236}">
                <a16:creationId xmlns:a16="http://schemas.microsoft.com/office/drawing/2014/main" id="{FFBFCC3B-D79A-4BD7-B32F-F903CD8B1AE6}"/>
              </a:ext>
            </a:extLst>
          </p:cNvPr>
          <p:cNvSpPr txBox="1"/>
          <p:nvPr/>
        </p:nvSpPr>
        <p:spPr>
          <a:xfrm>
            <a:off x="1260503" y="2047675"/>
            <a:ext cx="1682781" cy="646331"/>
          </a:xfrm>
          <a:prstGeom prst="rect">
            <a:avLst/>
          </a:prstGeom>
          <a:noFill/>
        </p:spPr>
        <p:txBody>
          <a:bodyPr wrap="square" rtlCol="0">
            <a:spAutoFit/>
          </a:bodyPr>
          <a:lstStyle/>
          <a:p>
            <a:r>
              <a:rPr lang="en-US" dirty="0"/>
              <a:t>Unannotated Proteins</a:t>
            </a:r>
          </a:p>
        </p:txBody>
      </p:sp>
      <p:sp>
        <p:nvSpPr>
          <p:cNvPr id="39" name="TextBox 38">
            <a:extLst>
              <a:ext uri="{FF2B5EF4-FFF2-40B4-BE49-F238E27FC236}">
                <a16:creationId xmlns:a16="http://schemas.microsoft.com/office/drawing/2014/main" id="{22F2390D-D01B-05EC-59F1-4769ACE9989A}"/>
              </a:ext>
            </a:extLst>
          </p:cNvPr>
          <p:cNvSpPr txBox="1"/>
          <p:nvPr/>
        </p:nvSpPr>
        <p:spPr>
          <a:xfrm>
            <a:off x="6597321" y="1706069"/>
            <a:ext cx="1215186" cy="646331"/>
          </a:xfrm>
          <a:prstGeom prst="rect">
            <a:avLst/>
          </a:prstGeom>
          <a:noFill/>
        </p:spPr>
        <p:txBody>
          <a:bodyPr wrap="square" rtlCol="0">
            <a:spAutoFit/>
          </a:bodyPr>
          <a:lstStyle/>
          <a:p>
            <a:r>
              <a:rPr lang="en-US" dirty="0"/>
              <a:t>Same Function</a:t>
            </a:r>
          </a:p>
        </p:txBody>
      </p:sp>
      <p:sp>
        <p:nvSpPr>
          <p:cNvPr id="40" name="TextBox 39">
            <a:extLst>
              <a:ext uri="{FF2B5EF4-FFF2-40B4-BE49-F238E27FC236}">
                <a16:creationId xmlns:a16="http://schemas.microsoft.com/office/drawing/2014/main" id="{01D9FE3D-CD28-EB34-DA84-102E9AC4BDD5}"/>
              </a:ext>
            </a:extLst>
          </p:cNvPr>
          <p:cNvSpPr txBox="1"/>
          <p:nvPr/>
        </p:nvSpPr>
        <p:spPr>
          <a:xfrm>
            <a:off x="6580413" y="608828"/>
            <a:ext cx="1033468" cy="646331"/>
          </a:xfrm>
          <a:prstGeom prst="rect">
            <a:avLst/>
          </a:prstGeom>
          <a:noFill/>
        </p:spPr>
        <p:txBody>
          <a:bodyPr wrap="square" rtlCol="0">
            <a:spAutoFit/>
          </a:bodyPr>
          <a:lstStyle/>
          <a:p>
            <a:r>
              <a:rPr lang="en-US" dirty="0"/>
              <a:t>Same Function</a:t>
            </a:r>
          </a:p>
        </p:txBody>
      </p:sp>
      <p:sp>
        <p:nvSpPr>
          <p:cNvPr id="44" name="Rectangle 43">
            <a:extLst>
              <a:ext uri="{FF2B5EF4-FFF2-40B4-BE49-F238E27FC236}">
                <a16:creationId xmlns:a16="http://schemas.microsoft.com/office/drawing/2014/main" id="{58504C11-1AA4-DB97-FEB7-E99CA4E5B099}"/>
              </a:ext>
            </a:extLst>
          </p:cNvPr>
          <p:cNvSpPr/>
          <p:nvPr/>
        </p:nvSpPr>
        <p:spPr>
          <a:xfrm>
            <a:off x="6797511" y="1224780"/>
            <a:ext cx="391877" cy="353951"/>
          </a:xfrm>
          <a:prstGeom prst="rect">
            <a:avLst/>
          </a:prstGeom>
          <a:pattFill prst="lgGrid">
            <a:fgClr>
              <a:schemeClr val="tx1"/>
            </a:fgClr>
            <a:bgClr>
              <a:schemeClr val="bg1"/>
            </a:bgClr>
          </a:patt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5" name="Rectangle 44">
            <a:extLst>
              <a:ext uri="{FF2B5EF4-FFF2-40B4-BE49-F238E27FC236}">
                <a16:creationId xmlns:a16="http://schemas.microsoft.com/office/drawing/2014/main" id="{26D17545-9F64-4F5C-8A03-1AAFF3BA8218}"/>
              </a:ext>
            </a:extLst>
          </p:cNvPr>
          <p:cNvSpPr/>
          <p:nvPr/>
        </p:nvSpPr>
        <p:spPr>
          <a:xfrm>
            <a:off x="6797511" y="2362055"/>
            <a:ext cx="391877" cy="353951"/>
          </a:xfrm>
          <a:prstGeom prst="rect">
            <a:avLst/>
          </a:prstGeom>
          <a:pattFill prst="wdDnDiag">
            <a:fgClr>
              <a:schemeClr val="tx1">
                <a:lumMod val="95000"/>
                <a:lumOff val="5000"/>
              </a:schemeClr>
            </a:fgClr>
            <a:bgClr>
              <a:schemeClr val="bg1"/>
            </a:bgClr>
          </a:patt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8" name="Left Brace 37">
            <a:extLst>
              <a:ext uri="{FF2B5EF4-FFF2-40B4-BE49-F238E27FC236}">
                <a16:creationId xmlns:a16="http://schemas.microsoft.com/office/drawing/2014/main" id="{3B85E71B-A825-0C6C-B5C3-5CBF7F446456}"/>
              </a:ext>
            </a:extLst>
          </p:cNvPr>
          <p:cNvSpPr/>
          <p:nvPr/>
        </p:nvSpPr>
        <p:spPr>
          <a:xfrm flipH="1">
            <a:off x="6324736" y="1577384"/>
            <a:ext cx="253670" cy="1226433"/>
          </a:xfrm>
          <a:prstGeom prst="leftBrace">
            <a:avLst>
              <a:gd name="adj1" fmla="val 47458"/>
              <a:gd name="adj2" fmla="val 50643"/>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a:extLst>
              <a:ext uri="{FF2B5EF4-FFF2-40B4-BE49-F238E27FC236}">
                <a16:creationId xmlns:a16="http://schemas.microsoft.com/office/drawing/2014/main" id="{9BEA840A-EFE2-B5ED-276C-A58CA3837482}"/>
              </a:ext>
            </a:extLst>
          </p:cNvPr>
          <p:cNvSpPr/>
          <p:nvPr/>
        </p:nvSpPr>
        <p:spPr>
          <a:xfrm flipH="1">
            <a:off x="6324736" y="718272"/>
            <a:ext cx="248838" cy="807082"/>
          </a:xfrm>
          <a:prstGeom prst="leftBrace">
            <a:avLst>
              <a:gd name="adj1" fmla="val 32278"/>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B2E74CD9-F576-CD97-057B-1231561E2DEC}"/>
              </a:ext>
            </a:extLst>
          </p:cNvPr>
          <p:cNvPicPr>
            <a:picLocks noChangeAspect="1"/>
          </p:cNvPicPr>
          <p:nvPr/>
        </p:nvPicPr>
        <p:blipFill>
          <a:blip r:embed="rId2"/>
          <a:stretch>
            <a:fillRect/>
          </a:stretch>
        </p:blipFill>
        <p:spPr>
          <a:xfrm>
            <a:off x="1064017" y="3931473"/>
            <a:ext cx="6669602" cy="2328874"/>
          </a:xfrm>
          <a:prstGeom prst="rect">
            <a:avLst/>
          </a:prstGeom>
        </p:spPr>
      </p:pic>
    </p:spTree>
    <p:extLst>
      <p:ext uri="{BB962C8B-B14F-4D97-AF65-F5344CB8AC3E}">
        <p14:creationId xmlns:p14="http://schemas.microsoft.com/office/powerpoint/2010/main" val="326145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762B8146-348E-5426-E3F7-849A8F0AA270}"/>
              </a:ext>
            </a:extLst>
          </p:cNvPr>
          <p:cNvSpPr/>
          <p:nvPr/>
        </p:nvSpPr>
        <p:spPr>
          <a:xfrm>
            <a:off x="2846584" y="737277"/>
            <a:ext cx="391877" cy="353951"/>
          </a:xfrm>
          <a:prstGeom prst="ellipse">
            <a:avLst/>
          </a:prstGeom>
          <a:pattFill prst="lgGrid">
            <a:fgClr>
              <a:schemeClr val="tx1"/>
            </a:fgClr>
            <a:bgClr>
              <a:schemeClr val="accent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1F892584-6AA5-845F-082F-914E6D135BA1}"/>
              </a:ext>
            </a:extLst>
          </p:cNvPr>
          <p:cNvSpPr/>
          <p:nvPr/>
        </p:nvSpPr>
        <p:spPr>
          <a:xfrm>
            <a:off x="2846582" y="1142745"/>
            <a:ext cx="391877" cy="353951"/>
          </a:xfrm>
          <a:prstGeom prst="ellipse">
            <a:avLst/>
          </a:prstGeom>
          <a:pattFill prst="lgGrid">
            <a:fgClr>
              <a:schemeClr val="tx1"/>
            </a:fgClr>
            <a:bgClr>
              <a:schemeClr val="accent6"/>
            </a:bgClr>
          </a:patt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0" name="Oval 19">
            <a:extLst>
              <a:ext uri="{FF2B5EF4-FFF2-40B4-BE49-F238E27FC236}">
                <a16:creationId xmlns:a16="http://schemas.microsoft.com/office/drawing/2014/main" id="{8B01924D-227B-B974-B8D8-8036E980C0FD}"/>
              </a:ext>
            </a:extLst>
          </p:cNvPr>
          <p:cNvSpPr/>
          <p:nvPr/>
        </p:nvSpPr>
        <p:spPr>
          <a:xfrm>
            <a:off x="2846581" y="1549823"/>
            <a:ext cx="391877" cy="353951"/>
          </a:xfrm>
          <a:prstGeom prst="ellipse">
            <a:avLst/>
          </a:prstGeom>
          <a:pattFill prst="wdDnDiag">
            <a:fgClr>
              <a:schemeClr val="tx1">
                <a:lumMod val="95000"/>
                <a:lumOff val="5000"/>
              </a:schemeClr>
            </a:fgClr>
            <a:bgClr>
              <a:schemeClr val="accent4"/>
            </a:bgClr>
          </a:patt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1" name="Isosceles Triangle 20">
            <a:extLst>
              <a:ext uri="{FF2B5EF4-FFF2-40B4-BE49-F238E27FC236}">
                <a16:creationId xmlns:a16="http://schemas.microsoft.com/office/drawing/2014/main" id="{F31164CA-8341-D8CC-DAA1-F429E5BEE8DC}"/>
              </a:ext>
            </a:extLst>
          </p:cNvPr>
          <p:cNvSpPr/>
          <p:nvPr/>
        </p:nvSpPr>
        <p:spPr>
          <a:xfrm>
            <a:off x="2861607" y="2001619"/>
            <a:ext cx="357801" cy="350031"/>
          </a:xfrm>
          <a:prstGeom prst="triangle">
            <a:avLst/>
          </a:prstGeom>
          <a:pattFill prst="wdDnDiag">
            <a:fgClr>
              <a:schemeClr val="tx1"/>
            </a:fgClr>
            <a:bgClr>
              <a:schemeClr val="accent2"/>
            </a:bgClr>
          </a:patt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4" name="Isosceles Triangle 23">
            <a:extLst>
              <a:ext uri="{FF2B5EF4-FFF2-40B4-BE49-F238E27FC236}">
                <a16:creationId xmlns:a16="http://schemas.microsoft.com/office/drawing/2014/main" id="{96FDF189-2B48-19CB-3499-E77CC8C494E2}"/>
              </a:ext>
            </a:extLst>
          </p:cNvPr>
          <p:cNvSpPr/>
          <p:nvPr/>
        </p:nvSpPr>
        <p:spPr>
          <a:xfrm>
            <a:off x="2846577" y="2436273"/>
            <a:ext cx="357801" cy="350031"/>
          </a:xfrm>
          <a:prstGeom prst="triangle">
            <a:avLst/>
          </a:prstGeom>
          <a:pattFill prst="wdDnDiag">
            <a:fgClr>
              <a:schemeClr val="tx1">
                <a:lumMod val="95000"/>
                <a:lumOff val="5000"/>
              </a:schemeClr>
            </a:fgClr>
            <a:bgClr>
              <a:schemeClr val="bg1">
                <a:lumMod val="65000"/>
              </a:schemeClr>
            </a:bgClr>
          </a:patt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graphicFrame>
        <p:nvGraphicFramePr>
          <p:cNvPr id="26" name="Table 25">
            <a:extLst>
              <a:ext uri="{FF2B5EF4-FFF2-40B4-BE49-F238E27FC236}">
                <a16:creationId xmlns:a16="http://schemas.microsoft.com/office/drawing/2014/main" id="{5B02E332-585D-A32F-CB1E-D4622443D784}"/>
              </a:ext>
            </a:extLst>
          </p:cNvPr>
          <p:cNvGraphicFramePr>
            <a:graphicFrameLocks noGrp="1"/>
          </p:cNvGraphicFramePr>
          <p:nvPr/>
        </p:nvGraphicFramePr>
        <p:xfrm>
          <a:off x="3322829" y="737277"/>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27" name="Table 26">
            <a:extLst>
              <a:ext uri="{FF2B5EF4-FFF2-40B4-BE49-F238E27FC236}">
                <a16:creationId xmlns:a16="http://schemas.microsoft.com/office/drawing/2014/main" id="{2592ABE3-0054-E0DA-354C-BA3D927E3B9C}"/>
              </a:ext>
            </a:extLst>
          </p:cNvPr>
          <p:cNvGraphicFramePr>
            <a:graphicFrameLocks noGrp="1"/>
          </p:cNvGraphicFramePr>
          <p:nvPr/>
        </p:nvGraphicFramePr>
        <p:xfrm>
          <a:off x="3322829" y="1151108"/>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28" name="Table 27">
            <a:extLst>
              <a:ext uri="{FF2B5EF4-FFF2-40B4-BE49-F238E27FC236}">
                <a16:creationId xmlns:a16="http://schemas.microsoft.com/office/drawing/2014/main" id="{E979DA83-C484-9E5B-3428-4DD6DAD80660}"/>
              </a:ext>
            </a:extLst>
          </p:cNvPr>
          <p:cNvGraphicFramePr>
            <a:graphicFrameLocks noGrp="1"/>
          </p:cNvGraphicFramePr>
          <p:nvPr/>
        </p:nvGraphicFramePr>
        <p:xfrm>
          <a:off x="3322829" y="1577384"/>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58900064"/>
                  </a:ext>
                </a:extLst>
              </a:tr>
            </a:tbl>
          </a:graphicData>
        </a:graphic>
      </p:graphicFrame>
      <p:graphicFrame>
        <p:nvGraphicFramePr>
          <p:cNvPr id="29" name="Table 28">
            <a:extLst>
              <a:ext uri="{FF2B5EF4-FFF2-40B4-BE49-F238E27FC236}">
                <a16:creationId xmlns:a16="http://schemas.microsoft.com/office/drawing/2014/main" id="{6F005F07-F336-1C42-C291-BC1A67DDF335}"/>
              </a:ext>
            </a:extLst>
          </p:cNvPr>
          <p:cNvGraphicFramePr>
            <a:graphicFrameLocks noGrp="1"/>
          </p:cNvGraphicFramePr>
          <p:nvPr/>
        </p:nvGraphicFramePr>
        <p:xfrm>
          <a:off x="3322829" y="1991215"/>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58900064"/>
                  </a:ext>
                </a:extLst>
              </a:tr>
            </a:tbl>
          </a:graphicData>
        </a:graphic>
      </p:graphicFrame>
      <p:graphicFrame>
        <p:nvGraphicFramePr>
          <p:cNvPr id="30" name="Table 29">
            <a:extLst>
              <a:ext uri="{FF2B5EF4-FFF2-40B4-BE49-F238E27FC236}">
                <a16:creationId xmlns:a16="http://schemas.microsoft.com/office/drawing/2014/main" id="{F618915E-0CBB-C33E-8094-0E4A47C071DA}"/>
              </a:ext>
            </a:extLst>
          </p:cNvPr>
          <p:cNvGraphicFramePr>
            <a:graphicFrameLocks noGrp="1"/>
          </p:cNvGraphicFramePr>
          <p:nvPr/>
        </p:nvGraphicFramePr>
        <p:xfrm>
          <a:off x="3322874" y="2436273"/>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58900064"/>
                  </a:ext>
                </a:extLst>
              </a:tr>
            </a:tbl>
          </a:graphicData>
        </a:graphic>
      </p:graphicFrame>
      <p:sp>
        <p:nvSpPr>
          <p:cNvPr id="2" name="Left Brace 1">
            <a:extLst>
              <a:ext uri="{FF2B5EF4-FFF2-40B4-BE49-F238E27FC236}">
                <a16:creationId xmlns:a16="http://schemas.microsoft.com/office/drawing/2014/main" id="{D50F1C4A-3B2B-CD49-F1C1-8671DA5090EE}"/>
              </a:ext>
            </a:extLst>
          </p:cNvPr>
          <p:cNvSpPr/>
          <p:nvPr/>
        </p:nvSpPr>
        <p:spPr>
          <a:xfrm>
            <a:off x="2671016" y="706503"/>
            <a:ext cx="238514" cy="1226433"/>
          </a:xfrm>
          <a:prstGeom prst="leftBrace">
            <a:avLst>
              <a:gd name="adj1" fmla="val 47458"/>
              <a:gd name="adj2" fmla="val 50643"/>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Left Brace 2">
            <a:extLst>
              <a:ext uri="{FF2B5EF4-FFF2-40B4-BE49-F238E27FC236}">
                <a16:creationId xmlns:a16="http://schemas.microsoft.com/office/drawing/2014/main" id="{3D63D85A-F798-2E5F-6B40-445AE86FEC34}"/>
              </a:ext>
            </a:extLst>
          </p:cNvPr>
          <p:cNvSpPr/>
          <p:nvPr/>
        </p:nvSpPr>
        <p:spPr>
          <a:xfrm>
            <a:off x="2660692" y="1982549"/>
            <a:ext cx="248838" cy="860209"/>
          </a:xfrm>
          <a:prstGeom prst="leftBrace">
            <a:avLst>
              <a:gd name="adj1" fmla="val 32278"/>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1DAD2995-5E81-1BD4-DDF5-37D6B99E5073}"/>
              </a:ext>
            </a:extLst>
          </p:cNvPr>
          <p:cNvSpPr txBox="1"/>
          <p:nvPr/>
        </p:nvSpPr>
        <p:spPr>
          <a:xfrm>
            <a:off x="1198548" y="838761"/>
            <a:ext cx="1567997" cy="923330"/>
          </a:xfrm>
          <a:prstGeom prst="rect">
            <a:avLst/>
          </a:prstGeom>
          <a:noFill/>
        </p:spPr>
        <p:txBody>
          <a:bodyPr wrap="square" rtlCol="0">
            <a:spAutoFit/>
          </a:bodyPr>
          <a:lstStyle/>
          <a:p>
            <a:r>
              <a:rPr lang="en-US" dirty="0"/>
              <a:t>Experimentally Annotated Proteins</a:t>
            </a:r>
          </a:p>
        </p:txBody>
      </p:sp>
      <p:sp>
        <p:nvSpPr>
          <p:cNvPr id="25" name="TextBox 24">
            <a:extLst>
              <a:ext uri="{FF2B5EF4-FFF2-40B4-BE49-F238E27FC236}">
                <a16:creationId xmlns:a16="http://schemas.microsoft.com/office/drawing/2014/main" id="{FFBFCC3B-D79A-4BD7-B32F-F903CD8B1AE6}"/>
              </a:ext>
            </a:extLst>
          </p:cNvPr>
          <p:cNvSpPr txBox="1"/>
          <p:nvPr/>
        </p:nvSpPr>
        <p:spPr>
          <a:xfrm>
            <a:off x="1260503" y="2047675"/>
            <a:ext cx="1682781" cy="646331"/>
          </a:xfrm>
          <a:prstGeom prst="rect">
            <a:avLst/>
          </a:prstGeom>
          <a:noFill/>
        </p:spPr>
        <p:txBody>
          <a:bodyPr wrap="square" rtlCol="0">
            <a:spAutoFit/>
          </a:bodyPr>
          <a:lstStyle/>
          <a:p>
            <a:r>
              <a:rPr lang="en-US" dirty="0"/>
              <a:t>Unannotated Proteins</a:t>
            </a:r>
          </a:p>
        </p:txBody>
      </p:sp>
      <p:sp>
        <p:nvSpPr>
          <p:cNvPr id="39" name="TextBox 38">
            <a:extLst>
              <a:ext uri="{FF2B5EF4-FFF2-40B4-BE49-F238E27FC236}">
                <a16:creationId xmlns:a16="http://schemas.microsoft.com/office/drawing/2014/main" id="{22F2390D-D01B-05EC-59F1-4769ACE9989A}"/>
              </a:ext>
            </a:extLst>
          </p:cNvPr>
          <p:cNvSpPr txBox="1"/>
          <p:nvPr/>
        </p:nvSpPr>
        <p:spPr>
          <a:xfrm>
            <a:off x="6573574" y="1887362"/>
            <a:ext cx="1215186" cy="646331"/>
          </a:xfrm>
          <a:prstGeom prst="rect">
            <a:avLst/>
          </a:prstGeom>
          <a:noFill/>
        </p:spPr>
        <p:txBody>
          <a:bodyPr wrap="square" rtlCol="0">
            <a:spAutoFit/>
          </a:bodyPr>
          <a:lstStyle/>
          <a:p>
            <a:r>
              <a:rPr lang="en-US" dirty="0"/>
              <a:t>Same Function</a:t>
            </a:r>
          </a:p>
        </p:txBody>
      </p:sp>
      <p:sp>
        <p:nvSpPr>
          <p:cNvPr id="40" name="TextBox 39">
            <a:extLst>
              <a:ext uri="{FF2B5EF4-FFF2-40B4-BE49-F238E27FC236}">
                <a16:creationId xmlns:a16="http://schemas.microsoft.com/office/drawing/2014/main" id="{01D9FE3D-CD28-EB34-DA84-102E9AC4BDD5}"/>
              </a:ext>
            </a:extLst>
          </p:cNvPr>
          <p:cNvSpPr txBox="1"/>
          <p:nvPr/>
        </p:nvSpPr>
        <p:spPr>
          <a:xfrm>
            <a:off x="6573574" y="798647"/>
            <a:ext cx="1033468" cy="646331"/>
          </a:xfrm>
          <a:prstGeom prst="rect">
            <a:avLst/>
          </a:prstGeom>
          <a:noFill/>
        </p:spPr>
        <p:txBody>
          <a:bodyPr wrap="square" rtlCol="0">
            <a:spAutoFit/>
          </a:bodyPr>
          <a:lstStyle/>
          <a:p>
            <a:r>
              <a:rPr lang="en-US" dirty="0"/>
              <a:t>Same Function</a:t>
            </a:r>
          </a:p>
        </p:txBody>
      </p:sp>
      <p:sp>
        <p:nvSpPr>
          <p:cNvPr id="38" name="Left Brace 37">
            <a:extLst>
              <a:ext uri="{FF2B5EF4-FFF2-40B4-BE49-F238E27FC236}">
                <a16:creationId xmlns:a16="http://schemas.microsoft.com/office/drawing/2014/main" id="{3B85E71B-A825-0C6C-B5C3-5CBF7F446456}"/>
              </a:ext>
            </a:extLst>
          </p:cNvPr>
          <p:cNvSpPr/>
          <p:nvPr/>
        </p:nvSpPr>
        <p:spPr>
          <a:xfrm flipH="1">
            <a:off x="6324736" y="1577384"/>
            <a:ext cx="253670" cy="1226433"/>
          </a:xfrm>
          <a:prstGeom prst="leftBrace">
            <a:avLst>
              <a:gd name="adj1" fmla="val 47458"/>
              <a:gd name="adj2" fmla="val 50643"/>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a:extLst>
              <a:ext uri="{FF2B5EF4-FFF2-40B4-BE49-F238E27FC236}">
                <a16:creationId xmlns:a16="http://schemas.microsoft.com/office/drawing/2014/main" id="{9BEA840A-EFE2-B5ED-276C-A58CA3837482}"/>
              </a:ext>
            </a:extLst>
          </p:cNvPr>
          <p:cNvSpPr/>
          <p:nvPr/>
        </p:nvSpPr>
        <p:spPr>
          <a:xfrm flipH="1">
            <a:off x="6324736" y="718272"/>
            <a:ext cx="248838" cy="807082"/>
          </a:xfrm>
          <a:prstGeom prst="leftBrace">
            <a:avLst>
              <a:gd name="adj1" fmla="val 32278"/>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E05CD185-87CB-3E93-BF75-9DA10A4F6DF9}"/>
              </a:ext>
            </a:extLst>
          </p:cNvPr>
          <p:cNvPicPr>
            <a:picLocks noChangeAspect="1"/>
          </p:cNvPicPr>
          <p:nvPr/>
        </p:nvPicPr>
        <p:blipFill>
          <a:blip r:embed="rId2"/>
          <a:stretch>
            <a:fillRect/>
          </a:stretch>
        </p:blipFill>
        <p:spPr>
          <a:xfrm rot="2751037">
            <a:off x="3480460" y="364553"/>
            <a:ext cx="169887" cy="367544"/>
          </a:xfrm>
          <a:prstGeom prst="rect">
            <a:avLst/>
          </a:prstGeom>
        </p:spPr>
      </p:pic>
      <p:pic>
        <p:nvPicPr>
          <p:cNvPr id="14" name="Picture 13">
            <a:extLst>
              <a:ext uri="{FF2B5EF4-FFF2-40B4-BE49-F238E27FC236}">
                <a16:creationId xmlns:a16="http://schemas.microsoft.com/office/drawing/2014/main" id="{27924FD6-F784-26FB-421F-51B367145042}"/>
              </a:ext>
            </a:extLst>
          </p:cNvPr>
          <p:cNvPicPr>
            <a:picLocks noChangeAspect="1"/>
          </p:cNvPicPr>
          <p:nvPr/>
        </p:nvPicPr>
        <p:blipFill>
          <a:blip r:embed="rId2"/>
          <a:stretch>
            <a:fillRect/>
          </a:stretch>
        </p:blipFill>
        <p:spPr>
          <a:xfrm rot="2751037">
            <a:off x="3967823" y="364553"/>
            <a:ext cx="169887" cy="367544"/>
          </a:xfrm>
          <a:prstGeom prst="rect">
            <a:avLst/>
          </a:prstGeom>
        </p:spPr>
      </p:pic>
      <p:pic>
        <p:nvPicPr>
          <p:cNvPr id="15" name="Picture 14">
            <a:extLst>
              <a:ext uri="{FF2B5EF4-FFF2-40B4-BE49-F238E27FC236}">
                <a16:creationId xmlns:a16="http://schemas.microsoft.com/office/drawing/2014/main" id="{53A4062D-ABA3-0A81-C786-E8CDCA211164}"/>
              </a:ext>
            </a:extLst>
          </p:cNvPr>
          <p:cNvPicPr>
            <a:picLocks noChangeAspect="1"/>
          </p:cNvPicPr>
          <p:nvPr/>
        </p:nvPicPr>
        <p:blipFill>
          <a:blip r:embed="rId2"/>
          <a:stretch>
            <a:fillRect/>
          </a:stretch>
        </p:blipFill>
        <p:spPr>
          <a:xfrm rot="2751037">
            <a:off x="4467885" y="364553"/>
            <a:ext cx="169887" cy="367544"/>
          </a:xfrm>
          <a:prstGeom prst="rect">
            <a:avLst/>
          </a:prstGeom>
        </p:spPr>
      </p:pic>
      <p:pic>
        <p:nvPicPr>
          <p:cNvPr id="18" name="Picture 17">
            <a:extLst>
              <a:ext uri="{FF2B5EF4-FFF2-40B4-BE49-F238E27FC236}">
                <a16:creationId xmlns:a16="http://schemas.microsoft.com/office/drawing/2014/main" id="{04CE28E8-715C-4AF6-C0D4-CCA8DD6E659D}"/>
              </a:ext>
            </a:extLst>
          </p:cNvPr>
          <p:cNvPicPr>
            <a:picLocks noChangeAspect="1"/>
          </p:cNvPicPr>
          <p:nvPr/>
        </p:nvPicPr>
        <p:blipFill>
          <a:blip r:embed="rId2"/>
          <a:stretch>
            <a:fillRect/>
          </a:stretch>
        </p:blipFill>
        <p:spPr>
          <a:xfrm rot="2751037">
            <a:off x="4967947" y="364553"/>
            <a:ext cx="169887" cy="367544"/>
          </a:xfrm>
          <a:prstGeom prst="rect">
            <a:avLst/>
          </a:prstGeom>
        </p:spPr>
      </p:pic>
      <p:pic>
        <p:nvPicPr>
          <p:cNvPr id="19" name="Picture 18">
            <a:extLst>
              <a:ext uri="{FF2B5EF4-FFF2-40B4-BE49-F238E27FC236}">
                <a16:creationId xmlns:a16="http://schemas.microsoft.com/office/drawing/2014/main" id="{E2F7B653-30CF-7236-3034-497F969B7F10}"/>
              </a:ext>
            </a:extLst>
          </p:cNvPr>
          <p:cNvPicPr>
            <a:picLocks noChangeAspect="1"/>
          </p:cNvPicPr>
          <p:nvPr/>
        </p:nvPicPr>
        <p:blipFill>
          <a:blip r:embed="rId2"/>
          <a:stretch>
            <a:fillRect/>
          </a:stretch>
        </p:blipFill>
        <p:spPr>
          <a:xfrm rot="2751037">
            <a:off x="5441769" y="364553"/>
            <a:ext cx="169887" cy="367544"/>
          </a:xfrm>
          <a:prstGeom prst="rect">
            <a:avLst/>
          </a:prstGeom>
        </p:spPr>
      </p:pic>
      <p:pic>
        <p:nvPicPr>
          <p:cNvPr id="22" name="Picture 21">
            <a:extLst>
              <a:ext uri="{FF2B5EF4-FFF2-40B4-BE49-F238E27FC236}">
                <a16:creationId xmlns:a16="http://schemas.microsoft.com/office/drawing/2014/main" id="{94CB6D56-8989-31EB-CC2D-0254D9BF1203}"/>
              </a:ext>
            </a:extLst>
          </p:cNvPr>
          <p:cNvPicPr>
            <a:picLocks noChangeAspect="1"/>
          </p:cNvPicPr>
          <p:nvPr/>
        </p:nvPicPr>
        <p:blipFill>
          <a:blip r:embed="rId2"/>
          <a:stretch>
            <a:fillRect/>
          </a:stretch>
        </p:blipFill>
        <p:spPr>
          <a:xfrm rot="2751037">
            <a:off x="5958502" y="364553"/>
            <a:ext cx="169887" cy="367544"/>
          </a:xfrm>
          <a:prstGeom prst="rect">
            <a:avLst/>
          </a:prstGeom>
        </p:spPr>
      </p:pic>
      <p:pic>
        <p:nvPicPr>
          <p:cNvPr id="5" name="Picture 4">
            <a:extLst>
              <a:ext uri="{FF2B5EF4-FFF2-40B4-BE49-F238E27FC236}">
                <a16:creationId xmlns:a16="http://schemas.microsoft.com/office/drawing/2014/main" id="{B08631BF-9F6A-157C-1DAE-9D4B85DD3CB2}"/>
              </a:ext>
            </a:extLst>
          </p:cNvPr>
          <p:cNvPicPr>
            <a:picLocks noChangeAspect="1"/>
          </p:cNvPicPr>
          <p:nvPr/>
        </p:nvPicPr>
        <p:blipFill>
          <a:blip r:embed="rId3"/>
          <a:stretch>
            <a:fillRect/>
          </a:stretch>
        </p:blipFill>
        <p:spPr>
          <a:xfrm>
            <a:off x="1249392" y="3861849"/>
            <a:ext cx="6645216" cy="2548349"/>
          </a:xfrm>
          <a:prstGeom prst="rect">
            <a:avLst/>
          </a:prstGeom>
        </p:spPr>
      </p:pic>
    </p:spTree>
    <p:extLst>
      <p:ext uri="{BB962C8B-B14F-4D97-AF65-F5344CB8AC3E}">
        <p14:creationId xmlns:p14="http://schemas.microsoft.com/office/powerpoint/2010/main" val="212430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A collection of simplified cartoon bacteria, illustrated in a minimalist style. The bacteria come in basic shapes: some are round, others rod-shaped, and a few spiral-shaped. They are colored in pastel shades of blue, green, red, and yellow. The design focuses on these basic forms without any contouring or facial expressions. The background is white to emphasize the simplicity and cleanliness of the design, highlighting the straightforward, non-anthropomorphic nature of the bacteria.">
            <a:extLst>
              <a:ext uri="{FF2B5EF4-FFF2-40B4-BE49-F238E27FC236}">
                <a16:creationId xmlns:a16="http://schemas.microsoft.com/office/drawing/2014/main" id="{E65B66E1-5C69-4AB0-9B4E-ECADF91F8BEE}"/>
              </a:ext>
            </a:extLst>
          </p:cNvPr>
          <p:cNvSpPr>
            <a:spLocks noChangeAspect="1" noChangeArrowheads="1"/>
          </p:cNvSpPr>
          <p:nvPr/>
        </p:nvSpPr>
        <p:spPr bwMode="auto">
          <a:xfrm>
            <a:off x="1129843" y="-13157"/>
            <a:ext cx="3556457" cy="35564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3" name="Freeform: Shape 2">
            <a:extLst>
              <a:ext uri="{FF2B5EF4-FFF2-40B4-BE49-F238E27FC236}">
                <a16:creationId xmlns:a16="http://schemas.microsoft.com/office/drawing/2014/main" id="{633ED019-4AC1-95FD-DAF4-7CCD5B59DC26}"/>
              </a:ext>
            </a:extLst>
          </p:cNvPr>
          <p:cNvSpPr/>
          <p:nvPr/>
        </p:nvSpPr>
        <p:spPr>
          <a:xfrm>
            <a:off x="733256" y="1960889"/>
            <a:ext cx="1386402" cy="3670757"/>
          </a:xfrm>
          <a:custGeom>
            <a:avLst/>
            <a:gdLst>
              <a:gd name="connsiteX0" fmla="*/ 693201 w 1386402"/>
              <a:gd name="connsiteY0" fmla="*/ 0 h 3670757"/>
              <a:gd name="connsiteX1" fmla="*/ 1386402 w 1386402"/>
              <a:gd name="connsiteY1" fmla="*/ 710469 h 3670757"/>
              <a:gd name="connsiteX2" fmla="*/ 1385207 w 1386402"/>
              <a:gd name="connsiteY2" fmla="*/ 722620 h 3670757"/>
              <a:gd name="connsiteX3" fmla="*/ 1386402 w 1386402"/>
              <a:gd name="connsiteY3" fmla="*/ 722620 h 3670757"/>
              <a:gd name="connsiteX4" fmla="*/ 1386402 w 1386402"/>
              <a:gd name="connsiteY4" fmla="*/ 2960287 h 3670757"/>
              <a:gd name="connsiteX5" fmla="*/ 1386402 w 1386402"/>
              <a:gd name="connsiteY5" fmla="*/ 2960287 h 3670757"/>
              <a:gd name="connsiteX6" fmla="*/ 1386402 w 1386402"/>
              <a:gd name="connsiteY6" fmla="*/ 2960288 h 3670757"/>
              <a:gd name="connsiteX7" fmla="*/ 693201 w 1386402"/>
              <a:gd name="connsiteY7" fmla="*/ 3670757 h 3670757"/>
              <a:gd name="connsiteX8" fmla="*/ 0 w 1386402"/>
              <a:gd name="connsiteY8" fmla="*/ 2960288 h 3670757"/>
              <a:gd name="connsiteX9" fmla="*/ 0 w 1386402"/>
              <a:gd name="connsiteY9" fmla="*/ 2960287 h 3670757"/>
              <a:gd name="connsiteX10" fmla="*/ 0 w 1386402"/>
              <a:gd name="connsiteY10" fmla="*/ 2960287 h 3670757"/>
              <a:gd name="connsiteX11" fmla="*/ 0 w 1386402"/>
              <a:gd name="connsiteY11" fmla="*/ 722620 h 3670757"/>
              <a:gd name="connsiteX12" fmla="*/ 1195 w 1386402"/>
              <a:gd name="connsiteY12" fmla="*/ 722620 h 3670757"/>
              <a:gd name="connsiteX13" fmla="*/ 0 w 1386402"/>
              <a:gd name="connsiteY13" fmla="*/ 710469 h 3670757"/>
              <a:gd name="connsiteX14" fmla="*/ 693201 w 1386402"/>
              <a:gd name="connsiteY14" fmla="*/ 0 h 367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6402" h="3670757">
                <a:moveTo>
                  <a:pt x="693201" y="0"/>
                </a:moveTo>
                <a:cubicBezTo>
                  <a:pt x="1076045" y="0"/>
                  <a:pt x="1386402" y="318088"/>
                  <a:pt x="1386402" y="710469"/>
                </a:cubicBezTo>
                <a:lnTo>
                  <a:pt x="1385207" y="722620"/>
                </a:lnTo>
                <a:lnTo>
                  <a:pt x="1386402" y="722620"/>
                </a:lnTo>
                <a:lnTo>
                  <a:pt x="1386402" y="2960287"/>
                </a:lnTo>
                <a:lnTo>
                  <a:pt x="1386402" y="2960287"/>
                </a:lnTo>
                <a:lnTo>
                  <a:pt x="1386402" y="2960288"/>
                </a:lnTo>
                <a:cubicBezTo>
                  <a:pt x="1386402" y="3352669"/>
                  <a:pt x="1076045" y="3670757"/>
                  <a:pt x="693201" y="3670757"/>
                </a:cubicBezTo>
                <a:cubicBezTo>
                  <a:pt x="310357" y="3670757"/>
                  <a:pt x="0" y="3352669"/>
                  <a:pt x="0" y="2960288"/>
                </a:cubicBezTo>
                <a:lnTo>
                  <a:pt x="0" y="2960287"/>
                </a:lnTo>
                <a:lnTo>
                  <a:pt x="0" y="2960287"/>
                </a:lnTo>
                <a:lnTo>
                  <a:pt x="0" y="722620"/>
                </a:lnTo>
                <a:lnTo>
                  <a:pt x="1195" y="722620"/>
                </a:lnTo>
                <a:lnTo>
                  <a:pt x="0" y="710469"/>
                </a:lnTo>
                <a:cubicBezTo>
                  <a:pt x="0" y="318088"/>
                  <a:pt x="310357" y="0"/>
                  <a:pt x="693201" y="0"/>
                </a:cubicBezTo>
                <a:close/>
              </a:path>
            </a:pathLst>
          </a:custGeom>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 name="Oval 12">
            <a:extLst>
              <a:ext uri="{FF2B5EF4-FFF2-40B4-BE49-F238E27FC236}">
                <a16:creationId xmlns:a16="http://schemas.microsoft.com/office/drawing/2014/main" id="{A5A00BBA-C396-2DC9-DC9B-A5C43C4E62C3}"/>
              </a:ext>
            </a:extLst>
          </p:cNvPr>
          <p:cNvSpPr/>
          <p:nvPr/>
        </p:nvSpPr>
        <p:spPr>
          <a:xfrm>
            <a:off x="1538408" y="1440177"/>
            <a:ext cx="229432" cy="210823"/>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8" name="Picture 17">
            <a:extLst>
              <a:ext uri="{FF2B5EF4-FFF2-40B4-BE49-F238E27FC236}">
                <a16:creationId xmlns:a16="http://schemas.microsoft.com/office/drawing/2014/main" id="{0D31BF6D-C025-C7CE-9550-1D46D72B401D}"/>
              </a:ext>
            </a:extLst>
          </p:cNvPr>
          <p:cNvPicPr>
            <a:picLocks noChangeAspect="1"/>
          </p:cNvPicPr>
          <p:nvPr/>
        </p:nvPicPr>
        <p:blipFill>
          <a:blip r:embed="rId2"/>
          <a:stretch>
            <a:fillRect/>
          </a:stretch>
        </p:blipFill>
        <p:spPr>
          <a:xfrm>
            <a:off x="5586777" y="1829119"/>
            <a:ext cx="2427380" cy="3944491"/>
          </a:xfrm>
          <a:prstGeom prst="rect">
            <a:avLst/>
          </a:prstGeom>
        </p:spPr>
      </p:pic>
      <p:sp>
        <p:nvSpPr>
          <p:cNvPr id="20" name="Freeform: Shape 19">
            <a:extLst>
              <a:ext uri="{FF2B5EF4-FFF2-40B4-BE49-F238E27FC236}">
                <a16:creationId xmlns:a16="http://schemas.microsoft.com/office/drawing/2014/main" id="{1A736CC0-9DD2-2EE1-9361-01C9C3A18573}"/>
              </a:ext>
            </a:extLst>
          </p:cNvPr>
          <p:cNvSpPr/>
          <p:nvPr/>
        </p:nvSpPr>
        <p:spPr>
          <a:xfrm>
            <a:off x="2978616" y="1911359"/>
            <a:ext cx="1386402" cy="3670757"/>
          </a:xfrm>
          <a:custGeom>
            <a:avLst/>
            <a:gdLst>
              <a:gd name="connsiteX0" fmla="*/ 693201 w 1386402"/>
              <a:gd name="connsiteY0" fmla="*/ 0 h 3670757"/>
              <a:gd name="connsiteX1" fmla="*/ 1386402 w 1386402"/>
              <a:gd name="connsiteY1" fmla="*/ 710469 h 3670757"/>
              <a:gd name="connsiteX2" fmla="*/ 1385207 w 1386402"/>
              <a:gd name="connsiteY2" fmla="*/ 722620 h 3670757"/>
              <a:gd name="connsiteX3" fmla="*/ 1386402 w 1386402"/>
              <a:gd name="connsiteY3" fmla="*/ 722620 h 3670757"/>
              <a:gd name="connsiteX4" fmla="*/ 1386402 w 1386402"/>
              <a:gd name="connsiteY4" fmla="*/ 2960287 h 3670757"/>
              <a:gd name="connsiteX5" fmla="*/ 1386402 w 1386402"/>
              <a:gd name="connsiteY5" fmla="*/ 2960287 h 3670757"/>
              <a:gd name="connsiteX6" fmla="*/ 1386402 w 1386402"/>
              <a:gd name="connsiteY6" fmla="*/ 2960288 h 3670757"/>
              <a:gd name="connsiteX7" fmla="*/ 693201 w 1386402"/>
              <a:gd name="connsiteY7" fmla="*/ 3670757 h 3670757"/>
              <a:gd name="connsiteX8" fmla="*/ 0 w 1386402"/>
              <a:gd name="connsiteY8" fmla="*/ 2960288 h 3670757"/>
              <a:gd name="connsiteX9" fmla="*/ 0 w 1386402"/>
              <a:gd name="connsiteY9" fmla="*/ 2960287 h 3670757"/>
              <a:gd name="connsiteX10" fmla="*/ 0 w 1386402"/>
              <a:gd name="connsiteY10" fmla="*/ 2960287 h 3670757"/>
              <a:gd name="connsiteX11" fmla="*/ 0 w 1386402"/>
              <a:gd name="connsiteY11" fmla="*/ 722620 h 3670757"/>
              <a:gd name="connsiteX12" fmla="*/ 1195 w 1386402"/>
              <a:gd name="connsiteY12" fmla="*/ 722620 h 3670757"/>
              <a:gd name="connsiteX13" fmla="*/ 0 w 1386402"/>
              <a:gd name="connsiteY13" fmla="*/ 710469 h 3670757"/>
              <a:gd name="connsiteX14" fmla="*/ 693201 w 1386402"/>
              <a:gd name="connsiteY14" fmla="*/ 0 h 367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6402" h="3670757">
                <a:moveTo>
                  <a:pt x="693201" y="0"/>
                </a:moveTo>
                <a:cubicBezTo>
                  <a:pt x="1076045" y="0"/>
                  <a:pt x="1386402" y="318088"/>
                  <a:pt x="1386402" y="710469"/>
                </a:cubicBezTo>
                <a:lnTo>
                  <a:pt x="1385207" y="722620"/>
                </a:lnTo>
                <a:lnTo>
                  <a:pt x="1386402" y="722620"/>
                </a:lnTo>
                <a:lnTo>
                  <a:pt x="1386402" y="2960287"/>
                </a:lnTo>
                <a:lnTo>
                  <a:pt x="1386402" y="2960287"/>
                </a:lnTo>
                <a:lnTo>
                  <a:pt x="1386402" y="2960288"/>
                </a:lnTo>
                <a:cubicBezTo>
                  <a:pt x="1386402" y="3352669"/>
                  <a:pt x="1076045" y="3670757"/>
                  <a:pt x="693201" y="3670757"/>
                </a:cubicBezTo>
                <a:cubicBezTo>
                  <a:pt x="310357" y="3670757"/>
                  <a:pt x="0" y="3352669"/>
                  <a:pt x="0" y="2960288"/>
                </a:cubicBezTo>
                <a:lnTo>
                  <a:pt x="0" y="2960287"/>
                </a:lnTo>
                <a:lnTo>
                  <a:pt x="0" y="2960287"/>
                </a:lnTo>
                <a:lnTo>
                  <a:pt x="0" y="722620"/>
                </a:lnTo>
                <a:lnTo>
                  <a:pt x="1195" y="722620"/>
                </a:lnTo>
                <a:lnTo>
                  <a:pt x="0" y="710469"/>
                </a:lnTo>
                <a:cubicBezTo>
                  <a:pt x="0" y="318088"/>
                  <a:pt x="310357" y="0"/>
                  <a:pt x="693201" y="0"/>
                </a:cubicBezTo>
                <a:close/>
              </a:path>
            </a:pathLst>
          </a:custGeom>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Oval 20">
            <a:extLst>
              <a:ext uri="{FF2B5EF4-FFF2-40B4-BE49-F238E27FC236}">
                <a16:creationId xmlns:a16="http://schemas.microsoft.com/office/drawing/2014/main" id="{2A0B6EC2-F805-434B-86A4-EB874B146647}"/>
              </a:ext>
            </a:extLst>
          </p:cNvPr>
          <p:cNvSpPr/>
          <p:nvPr/>
        </p:nvSpPr>
        <p:spPr>
          <a:xfrm>
            <a:off x="3321488" y="2651157"/>
            <a:ext cx="229432" cy="24063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21">
            <a:extLst>
              <a:ext uri="{FF2B5EF4-FFF2-40B4-BE49-F238E27FC236}">
                <a16:creationId xmlns:a16="http://schemas.microsoft.com/office/drawing/2014/main" id="{F72AC1A1-357D-C378-BCA4-533E35A0174B}"/>
              </a:ext>
            </a:extLst>
          </p:cNvPr>
          <p:cNvSpPr/>
          <p:nvPr/>
        </p:nvSpPr>
        <p:spPr>
          <a:xfrm>
            <a:off x="3893792" y="2808637"/>
            <a:ext cx="229432" cy="24063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22">
            <a:extLst>
              <a:ext uri="{FF2B5EF4-FFF2-40B4-BE49-F238E27FC236}">
                <a16:creationId xmlns:a16="http://schemas.microsoft.com/office/drawing/2014/main" id="{CE31BEC0-ED27-B0D8-125A-E09CDF7B8951}"/>
              </a:ext>
            </a:extLst>
          </p:cNvPr>
          <p:cNvSpPr/>
          <p:nvPr/>
        </p:nvSpPr>
        <p:spPr>
          <a:xfrm>
            <a:off x="3444628" y="4474877"/>
            <a:ext cx="229432" cy="24063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 name="Straight Connector 23">
            <a:extLst>
              <a:ext uri="{FF2B5EF4-FFF2-40B4-BE49-F238E27FC236}">
                <a16:creationId xmlns:a16="http://schemas.microsoft.com/office/drawing/2014/main" id="{4A67C804-0A90-8FFB-75A3-6ADD53D9D895}"/>
              </a:ext>
            </a:extLst>
          </p:cNvPr>
          <p:cNvCxnSpPr>
            <a:cxnSpLocks/>
          </p:cNvCxnSpPr>
          <p:nvPr/>
        </p:nvCxnSpPr>
        <p:spPr>
          <a:xfrm>
            <a:off x="4365018" y="2891790"/>
            <a:ext cx="43050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B25B3E56-1915-CA03-A65C-2C507AA5E585}"/>
              </a:ext>
            </a:extLst>
          </p:cNvPr>
          <p:cNvCxnSpPr>
            <a:cxnSpLocks/>
          </p:cNvCxnSpPr>
          <p:nvPr/>
        </p:nvCxnSpPr>
        <p:spPr>
          <a:xfrm>
            <a:off x="4365018" y="3415030"/>
            <a:ext cx="43050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A01FA92-B4DF-D2FD-E1E9-5971DBAA14F1}"/>
              </a:ext>
            </a:extLst>
          </p:cNvPr>
          <p:cNvCxnSpPr>
            <a:cxnSpLocks/>
          </p:cNvCxnSpPr>
          <p:nvPr/>
        </p:nvCxnSpPr>
        <p:spPr>
          <a:xfrm>
            <a:off x="2548114" y="2888313"/>
            <a:ext cx="43050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9EB58AF1-7271-8201-388D-E3E944220545}"/>
              </a:ext>
            </a:extLst>
          </p:cNvPr>
          <p:cNvCxnSpPr>
            <a:cxnSpLocks/>
          </p:cNvCxnSpPr>
          <p:nvPr/>
        </p:nvCxnSpPr>
        <p:spPr>
          <a:xfrm>
            <a:off x="2548114" y="3411553"/>
            <a:ext cx="430502" cy="0"/>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4123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762B8146-348E-5426-E3F7-849A8F0AA270}"/>
              </a:ext>
            </a:extLst>
          </p:cNvPr>
          <p:cNvSpPr/>
          <p:nvPr/>
        </p:nvSpPr>
        <p:spPr>
          <a:xfrm>
            <a:off x="2846584" y="737277"/>
            <a:ext cx="391877" cy="353951"/>
          </a:xfrm>
          <a:prstGeom prst="ellipse">
            <a:avLst/>
          </a:prstGeom>
          <a:pattFill prst="lgGrid">
            <a:fgClr>
              <a:schemeClr val="tx1"/>
            </a:fgClr>
            <a:bgClr>
              <a:schemeClr val="accent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1F892584-6AA5-845F-082F-914E6D135BA1}"/>
              </a:ext>
            </a:extLst>
          </p:cNvPr>
          <p:cNvSpPr/>
          <p:nvPr/>
        </p:nvSpPr>
        <p:spPr>
          <a:xfrm>
            <a:off x="2846582" y="1142745"/>
            <a:ext cx="391877" cy="353951"/>
          </a:xfrm>
          <a:prstGeom prst="ellipse">
            <a:avLst/>
          </a:prstGeom>
          <a:pattFill prst="lgGrid">
            <a:fgClr>
              <a:schemeClr val="tx1"/>
            </a:fgClr>
            <a:bgClr>
              <a:schemeClr val="accent6"/>
            </a:bgClr>
          </a:patt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0" name="Oval 19">
            <a:extLst>
              <a:ext uri="{FF2B5EF4-FFF2-40B4-BE49-F238E27FC236}">
                <a16:creationId xmlns:a16="http://schemas.microsoft.com/office/drawing/2014/main" id="{8B01924D-227B-B974-B8D8-8036E980C0FD}"/>
              </a:ext>
            </a:extLst>
          </p:cNvPr>
          <p:cNvSpPr/>
          <p:nvPr/>
        </p:nvSpPr>
        <p:spPr>
          <a:xfrm>
            <a:off x="2846581" y="1549823"/>
            <a:ext cx="391877" cy="353951"/>
          </a:xfrm>
          <a:prstGeom prst="ellipse">
            <a:avLst/>
          </a:prstGeom>
          <a:pattFill prst="wdDnDiag">
            <a:fgClr>
              <a:schemeClr val="tx1">
                <a:lumMod val="95000"/>
                <a:lumOff val="5000"/>
              </a:schemeClr>
            </a:fgClr>
            <a:bgClr>
              <a:schemeClr val="accent4"/>
            </a:bgClr>
          </a:patt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1" name="Isosceles Triangle 20">
            <a:extLst>
              <a:ext uri="{FF2B5EF4-FFF2-40B4-BE49-F238E27FC236}">
                <a16:creationId xmlns:a16="http://schemas.microsoft.com/office/drawing/2014/main" id="{F31164CA-8341-D8CC-DAA1-F429E5BEE8DC}"/>
              </a:ext>
            </a:extLst>
          </p:cNvPr>
          <p:cNvSpPr/>
          <p:nvPr/>
        </p:nvSpPr>
        <p:spPr>
          <a:xfrm>
            <a:off x="2861607" y="2001619"/>
            <a:ext cx="357801" cy="350031"/>
          </a:xfrm>
          <a:prstGeom prst="triangle">
            <a:avLst/>
          </a:prstGeom>
          <a:pattFill prst="wdDnDiag">
            <a:fgClr>
              <a:schemeClr val="tx1"/>
            </a:fgClr>
            <a:bgClr>
              <a:schemeClr val="accent2"/>
            </a:bgClr>
          </a:patt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4" name="Isosceles Triangle 23">
            <a:extLst>
              <a:ext uri="{FF2B5EF4-FFF2-40B4-BE49-F238E27FC236}">
                <a16:creationId xmlns:a16="http://schemas.microsoft.com/office/drawing/2014/main" id="{96FDF189-2B48-19CB-3499-E77CC8C494E2}"/>
              </a:ext>
            </a:extLst>
          </p:cNvPr>
          <p:cNvSpPr/>
          <p:nvPr/>
        </p:nvSpPr>
        <p:spPr>
          <a:xfrm>
            <a:off x="2846577" y="2436273"/>
            <a:ext cx="357801" cy="350031"/>
          </a:xfrm>
          <a:prstGeom prst="triangle">
            <a:avLst/>
          </a:prstGeom>
          <a:pattFill prst="wdDnDiag">
            <a:fgClr>
              <a:schemeClr val="tx1">
                <a:lumMod val="95000"/>
                <a:lumOff val="5000"/>
              </a:schemeClr>
            </a:fgClr>
            <a:bgClr>
              <a:schemeClr val="bg1">
                <a:lumMod val="65000"/>
              </a:schemeClr>
            </a:bgClr>
          </a:patt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graphicFrame>
        <p:nvGraphicFramePr>
          <p:cNvPr id="26" name="Table 25">
            <a:extLst>
              <a:ext uri="{FF2B5EF4-FFF2-40B4-BE49-F238E27FC236}">
                <a16:creationId xmlns:a16="http://schemas.microsoft.com/office/drawing/2014/main" id="{5B02E332-585D-A32F-CB1E-D4622443D784}"/>
              </a:ext>
            </a:extLst>
          </p:cNvPr>
          <p:cNvGraphicFramePr>
            <a:graphicFrameLocks noGrp="1"/>
          </p:cNvGraphicFramePr>
          <p:nvPr/>
        </p:nvGraphicFramePr>
        <p:xfrm>
          <a:off x="3322829" y="737277"/>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27" name="Table 26">
            <a:extLst>
              <a:ext uri="{FF2B5EF4-FFF2-40B4-BE49-F238E27FC236}">
                <a16:creationId xmlns:a16="http://schemas.microsoft.com/office/drawing/2014/main" id="{2592ABE3-0054-E0DA-354C-BA3D927E3B9C}"/>
              </a:ext>
            </a:extLst>
          </p:cNvPr>
          <p:cNvGraphicFramePr>
            <a:graphicFrameLocks noGrp="1"/>
          </p:cNvGraphicFramePr>
          <p:nvPr/>
        </p:nvGraphicFramePr>
        <p:xfrm>
          <a:off x="3322829" y="1151108"/>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658900064"/>
                  </a:ext>
                </a:extLst>
              </a:tr>
            </a:tbl>
          </a:graphicData>
        </a:graphic>
      </p:graphicFrame>
      <p:graphicFrame>
        <p:nvGraphicFramePr>
          <p:cNvPr id="28" name="Table 27">
            <a:extLst>
              <a:ext uri="{FF2B5EF4-FFF2-40B4-BE49-F238E27FC236}">
                <a16:creationId xmlns:a16="http://schemas.microsoft.com/office/drawing/2014/main" id="{E979DA83-C484-9E5B-3428-4DD6DAD80660}"/>
              </a:ext>
            </a:extLst>
          </p:cNvPr>
          <p:cNvGraphicFramePr>
            <a:graphicFrameLocks noGrp="1"/>
          </p:cNvGraphicFramePr>
          <p:nvPr/>
        </p:nvGraphicFramePr>
        <p:xfrm>
          <a:off x="3322829" y="1577384"/>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58900064"/>
                  </a:ext>
                </a:extLst>
              </a:tr>
            </a:tbl>
          </a:graphicData>
        </a:graphic>
      </p:graphicFrame>
      <p:graphicFrame>
        <p:nvGraphicFramePr>
          <p:cNvPr id="29" name="Table 28">
            <a:extLst>
              <a:ext uri="{FF2B5EF4-FFF2-40B4-BE49-F238E27FC236}">
                <a16:creationId xmlns:a16="http://schemas.microsoft.com/office/drawing/2014/main" id="{6F005F07-F336-1C42-C291-BC1A67DDF335}"/>
              </a:ext>
            </a:extLst>
          </p:cNvPr>
          <p:cNvGraphicFramePr>
            <a:graphicFrameLocks noGrp="1"/>
          </p:cNvGraphicFramePr>
          <p:nvPr/>
        </p:nvGraphicFramePr>
        <p:xfrm>
          <a:off x="3322829" y="1991215"/>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58900064"/>
                  </a:ext>
                </a:extLst>
              </a:tr>
            </a:tbl>
          </a:graphicData>
        </a:graphic>
      </p:graphicFrame>
      <p:graphicFrame>
        <p:nvGraphicFramePr>
          <p:cNvPr id="30" name="Table 29">
            <a:extLst>
              <a:ext uri="{FF2B5EF4-FFF2-40B4-BE49-F238E27FC236}">
                <a16:creationId xmlns:a16="http://schemas.microsoft.com/office/drawing/2014/main" id="{F618915E-0CBB-C33E-8094-0E4A47C071DA}"/>
              </a:ext>
            </a:extLst>
          </p:cNvPr>
          <p:cNvGraphicFramePr>
            <a:graphicFrameLocks noGrp="1"/>
          </p:cNvGraphicFramePr>
          <p:nvPr/>
        </p:nvGraphicFramePr>
        <p:xfrm>
          <a:off x="3322874" y="2436273"/>
          <a:ext cx="2963670" cy="370840"/>
        </p:xfrm>
        <a:graphic>
          <a:graphicData uri="http://schemas.openxmlformats.org/drawingml/2006/table">
            <a:tbl>
              <a:tblPr firstRow="1" bandRow="1">
                <a:tableStyleId>{5940675A-B579-460E-94D1-54222C63F5DA}</a:tableStyleId>
              </a:tblPr>
              <a:tblGrid>
                <a:gridCol w="493945">
                  <a:extLst>
                    <a:ext uri="{9D8B030D-6E8A-4147-A177-3AD203B41FA5}">
                      <a16:colId xmlns:a16="http://schemas.microsoft.com/office/drawing/2014/main" val="4197049196"/>
                    </a:ext>
                  </a:extLst>
                </a:gridCol>
                <a:gridCol w="493945">
                  <a:extLst>
                    <a:ext uri="{9D8B030D-6E8A-4147-A177-3AD203B41FA5}">
                      <a16:colId xmlns:a16="http://schemas.microsoft.com/office/drawing/2014/main" val="1620216209"/>
                    </a:ext>
                  </a:extLst>
                </a:gridCol>
                <a:gridCol w="493945">
                  <a:extLst>
                    <a:ext uri="{9D8B030D-6E8A-4147-A177-3AD203B41FA5}">
                      <a16:colId xmlns:a16="http://schemas.microsoft.com/office/drawing/2014/main" val="2134070124"/>
                    </a:ext>
                  </a:extLst>
                </a:gridCol>
                <a:gridCol w="493945">
                  <a:extLst>
                    <a:ext uri="{9D8B030D-6E8A-4147-A177-3AD203B41FA5}">
                      <a16:colId xmlns:a16="http://schemas.microsoft.com/office/drawing/2014/main" val="3516575882"/>
                    </a:ext>
                  </a:extLst>
                </a:gridCol>
                <a:gridCol w="493945">
                  <a:extLst>
                    <a:ext uri="{9D8B030D-6E8A-4147-A177-3AD203B41FA5}">
                      <a16:colId xmlns:a16="http://schemas.microsoft.com/office/drawing/2014/main" val="2891900858"/>
                    </a:ext>
                  </a:extLst>
                </a:gridCol>
                <a:gridCol w="493945">
                  <a:extLst>
                    <a:ext uri="{9D8B030D-6E8A-4147-A177-3AD203B41FA5}">
                      <a16:colId xmlns:a16="http://schemas.microsoft.com/office/drawing/2014/main" val="3768788081"/>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58900064"/>
                  </a:ext>
                </a:extLst>
              </a:tr>
            </a:tbl>
          </a:graphicData>
        </a:graphic>
      </p:graphicFrame>
      <p:sp>
        <p:nvSpPr>
          <p:cNvPr id="2" name="Left Brace 1">
            <a:extLst>
              <a:ext uri="{FF2B5EF4-FFF2-40B4-BE49-F238E27FC236}">
                <a16:creationId xmlns:a16="http://schemas.microsoft.com/office/drawing/2014/main" id="{D50F1C4A-3B2B-CD49-F1C1-8671DA5090EE}"/>
              </a:ext>
            </a:extLst>
          </p:cNvPr>
          <p:cNvSpPr/>
          <p:nvPr/>
        </p:nvSpPr>
        <p:spPr>
          <a:xfrm>
            <a:off x="2671016" y="706503"/>
            <a:ext cx="238514" cy="1226433"/>
          </a:xfrm>
          <a:prstGeom prst="leftBrace">
            <a:avLst>
              <a:gd name="adj1" fmla="val 47458"/>
              <a:gd name="adj2" fmla="val 50643"/>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Left Brace 2">
            <a:extLst>
              <a:ext uri="{FF2B5EF4-FFF2-40B4-BE49-F238E27FC236}">
                <a16:creationId xmlns:a16="http://schemas.microsoft.com/office/drawing/2014/main" id="{3D63D85A-F798-2E5F-6B40-445AE86FEC34}"/>
              </a:ext>
            </a:extLst>
          </p:cNvPr>
          <p:cNvSpPr/>
          <p:nvPr/>
        </p:nvSpPr>
        <p:spPr>
          <a:xfrm>
            <a:off x="2660692" y="1982549"/>
            <a:ext cx="248838" cy="860209"/>
          </a:xfrm>
          <a:prstGeom prst="leftBrace">
            <a:avLst>
              <a:gd name="adj1" fmla="val 32278"/>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1DAD2995-5E81-1BD4-DDF5-37D6B99E5073}"/>
              </a:ext>
            </a:extLst>
          </p:cNvPr>
          <p:cNvSpPr txBox="1"/>
          <p:nvPr/>
        </p:nvSpPr>
        <p:spPr>
          <a:xfrm>
            <a:off x="1198548" y="838761"/>
            <a:ext cx="1567997" cy="923330"/>
          </a:xfrm>
          <a:prstGeom prst="rect">
            <a:avLst/>
          </a:prstGeom>
          <a:noFill/>
        </p:spPr>
        <p:txBody>
          <a:bodyPr wrap="square" rtlCol="0">
            <a:spAutoFit/>
          </a:bodyPr>
          <a:lstStyle/>
          <a:p>
            <a:r>
              <a:rPr lang="en-US" dirty="0"/>
              <a:t>Experimentally Annotated Proteins</a:t>
            </a:r>
          </a:p>
        </p:txBody>
      </p:sp>
      <p:sp>
        <p:nvSpPr>
          <p:cNvPr id="25" name="TextBox 24">
            <a:extLst>
              <a:ext uri="{FF2B5EF4-FFF2-40B4-BE49-F238E27FC236}">
                <a16:creationId xmlns:a16="http://schemas.microsoft.com/office/drawing/2014/main" id="{FFBFCC3B-D79A-4BD7-B32F-F903CD8B1AE6}"/>
              </a:ext>
            </a:extLst>
          </p:cNvPr>
          <p:cNvSpPr txBox="1"/>
          <p:nvPr/>
        </p:nvSpPr>
        <p:spPr>
          <a:xfrm>
            <a:off x="1260503" y="2047675"/>
            <a:ext cx="1682781" cy="646331"/>
          </a:xfrm>
          <a:prstGeom prst="rect">
            <a:avLst/>
          </a:prstGeom>
          <a:noFill/>
        </p:spPr>
        <p:txBody>
          <a:bodyPr wrap="square" rtlCol="0">
            <a:spAutoFit/>
          </a:bodyPr>
          <a:lstStyle/>
          <a:p>
            <a:r>
              <a:rPr lang="en-US" dirty="0"/>
              <a:t>Unannotated Proteins</a:t>
            </a:r>
          </a:p>
        </p:txBody>
      </p:sp>
      <p:sp>
        <p:nvSpPr>
          <p:cNvPr id="39" name="TextBox 38">
            <a:extLst>
              <a:ext uri="{FF2B5EF4-FFF2-40B4-BE49-F238E27FC236}">
                <a16:creationId xmlns:a16="http://schemas.microsoft.com/office/drawing/2014/main" id="{22F2390D-D01B-05EC-59F1-4769ACE9989A}"/>
              </a:ext>
            </a:extLst>
          </p:cNvPr>
          <p:cNvSpPr txBox="1"/>
          <p:nvPr/>
        </p:nvSpPr>
        <p:spPr>
          <a:xfrm>
            <a:off x="6573574" y="1887362"/>
            <a:ext cx="1215186" cy="646331"/>
          </a:xfrm>
          <a:prstGeom prst="rect">
            <a:avLst/>
          </a:prstGeom>
          <a:noFill/>
        </p:spPr>
        <p:txBody>
          <a:bodyPr wrap="square" rtlCol="0">
            <a:spAutoFit/>
          </a:bodyPr>
          <a:lstStyle/>
          <a:p>
            <a:r>
              <a:rPr lang="en-US" dirty="0"/>
              <a:t>Same Function</a:t>
            </a:r>
          </a:p>
        </p:txBody>
      </p:sp>
      <p:sp>
        <p:nvSpPr>
          <p:cNvPr id="40" name="TextBox 39">
            <a:extLst>
              <a:ext uri="{FF2B5EF4-FFF2-40B4-BE49-F238E27FC236}">
                <a16:creationId xmlns:a16="http://schemas.microsoft.com/office/drawing/2014/main" id="{01D9FE3D-CD28-EB34-DA84-102E9AC4BDD5}"/>
              </a:ext>
            </a:extLst>
          </p:cNvPr>
          <p:cNvSpPr txBox="1"/>
          <p:nvPr/>
        </p:nvSpPr>
        <p:spPr>
          <a:xfrm>
            <a:off x="6573574" y="798647"/>
            <a:ext cx="1033468" cy="646331"/>
          </a:xfrm>
          <a:prstGeom prst="rect">
            <a:avLst/>
          </a:prstGeom>
          <a:noFill/>
        </p:spPr>
        <p:txBody>
          <a:bodyPr wrap="square" rtlCol="0">
            <a:spAutoFit/>
          </a:bodyPr>
          <a:lstStyle/>
          <a:p>
            <a:r>
              <a:rPr lang="en-US" dirty="0"/>
              <a:t>Same Function</a:t>
            </a:r>
          </a:p>
        </p:txBody>
      </p:sp>
      <p:sp>
        <p:nvSpPr>
          <p:cNvPr id="38" name="Left Brace 37">
            <a:extLst>
              <a:ext uri="{FF2B5EF4-FFF2-40B4-BE49-F238E27FC236}">
                <a16:creationId xmlns:a16="http://schemas.microsoft.com/office/drawing/2014/main" id="{3B85E71B-A825-0C6C-B5C3-5CBF7F446456}"/>
              </a:ext>
            </a:extLst>
          </p:cNvPr>
          <p:cNvSpPr/>
          <p:nvPr/>
        </p:nvSpPr>
        <p:spPr>
          <a:xfrm flipH="1">
            <a:off x="6324736" y="1577384"/>
            <a:ext cx="253670" cy="1226433"/>
          </a:xfrm>
          <a:prstGeom prst="leftBrace">
            <a:avLst>
              <a:gd name="adj1" fmla="val 47458"/>
              <a:gd name="adj2" fmla="val 50643"/>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a:extLst>
              <a:ext uri="{FF2B5EF4-FFF2-40B4-BE49-F238E27FC236}">
                <a16:creationId xmlns:a16="http://schemas.microsoft.com/office/drawing/2014/main" id="{9BEA840A-EFE2-B5ED-276C-A58CA3837482}"/>
              </a:ext>
            </a:extLst>
          </p:cNvPr>
          <p:cNvSpPr/>
          <p:nvPr/>
        </p:nvSpPr>
        <p:spPr>
          <a:xfrm flipH="1">
            <a:off x="6324736" y="718272"/>
            <a:ext cx="248838" cy="807082"/>
          </a:xfrm>
          <a:prstGeom prst="leftBrace">
            <a:avLst>
              <a:gd name="adj1" fmla="val 32278"/>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E05CD185-87CB-3E93-BF75-9DA10A4F6DF9}"/>
              </a:ext>
            </a:extLst>
          </p:cNvPr>
          <p:cNvPicPr>
            <a:picLocks noChangeAspect="1"/>
          </p:cNvPicPr>
          <p:nvPr/>
        </p:nvPicPr>
        <p:blipFill>
          <a:blip r:embed="rId2"/>
          <a:stretch>
            <a:fillRect/>
          </a:stretch>
        </p:blipFill>
        <p:spPr>
          <a:xfrm rot="2751037">
            <a:off x="3480460" y="364553"/>
            <a:ext cx="169887" cy="367544"/>
          </a:xfrm>
          <a:prstGeom prst="rect">
            <a:avLst/>
          </a:prstGeom>
        </p:spPr>
      </p:pic>
      <p:pic>
        <p:nvPicPr>
          <p:cNvPr id="14" name="Picture 13">
            <a:extLst>
              <a:ext uri="{FF2B5EF4-FFF2-40B4-BE49-F238E27FC236}">
                <a16:creationId xmlns:a16="http://schemas.microsoft.com/office/drawing/2014/main" id="{27924FD6-F784-26FB-421F-51B367145042}"/>
              </a:ext>
            </a:extLst>
          </p:cNvPr>
          <p:cNvPicPr>
            <a:picLocks noChangeAspect="1"/>
          </p:cNvPicPr>
          <p:nvPr/>
        </p:nvPicPr>
        <p:blipFill>
          <a:blip r:embed="rId2"/>
          <a:stretch>
            <a:fillRect/>
          </a:stretch>
        </p:blipFill>
        <p:spPr>
          <a:xfrm rot="2751037">
            <a:off x="3967823" y="364553"/>
            <a:ext cx="169887" cy="367544"/>
          </a:xfrm>
          <a:prstGeom prst="rect">
            <a:avLst/>
          </a:prstGeom>
        </p:spPr>
      </p:pic>
      <p:pic>
        <p:nvPicPr>
          <p:cNvPr id="15" name="Picture 14">
            <a:extLst>
              <a:ext uri="{FF2B5EF4-FFF2-40B4-BE49-F238E27FC236}">
                <a16:creationId xmlns:a16="http://schemas.microsoft.com/office/drawing/2014/main" id="{53A4062D-ABA3-0A81-C786-E8CDCA211164}"/>
              </a:ext>
            </a:extLst>
          </p:cNvPr>
          <p:cNvPicPr>
            <a:picLocks noChangeAspect="1"/>
          </p:cNvPicPr>
          <p:nvPr/>
        </p:nvPicPr>
        <p:blipFill>
          <a:blip r:embed="rId2"/>
          <a:stretch>
            <a:fillRect/>
          </a:stretch>
        </p:blipFill>
        <p:spPr>
          <a:xfrm rot="2751037">
            <a:off x="4467885" y="364553"/>
            <a:ext cx="169887" cy="367544"/>
          </a:xfrm>
          <a:prstGeom prst="rect">
            <a:avLst/>
          </a:prstGeom>
        </p:spPr>
      </p:pic>
      <p:pic>
        <p:nvPicPr>
          <p:cNvPr id="18" name="Picture 17">
            <a:extLst>
              <a:ext uri="{FF2B5EF4-FFF2-40B4-BE49-F238E27FC236}">
                <a16:creationId xmlns:a16="http://schemas.microsoft.com/office/drawing/2014/main" id="{04CE28E8-715C-4AF6-C0D4-CCA8DD6E659D}"/>
              </a:ext>
            </a:extLst>
          </p:cNvPr>
          <p:cNvPicPr>
            <a:picLocks noChangeAspect="1"/>
          </p:cNvPicPr>
          <p:nvPr/>
        </p:nvPicPr>
        <p:blipFill>
          <a:blip r:embed="rId2"/>
          <a:stretch>
            <a:fillRect/>
          </a:stretch>
        </p:blipFill>
        <p:spPr>
          <a:xfrm rot="2751037">
            <a:off x="4967947" y="364553"/>
            <a:ext cx="169887" cy="367544"/>
          </a:xfrm>
          <a:prstGeom prst="rect">
            <a:avLst/>
          </a:prstGeom>
        </p:spPr>
      </p:pic>
      <p:pic>
        <p:nvPicPr>
          <p:cNvPr id="19" name="Picture 18">
            <a:extLst>
              <a:ext uri="{FF2B5EF4-FFF2-40B4-BE49-F238E27FC236}">
                <a16:creationId xmlns:a16="http://schemas.microsoft.com/office/drawing/2014/main" id="{E2F7B653-30CF-7236-3034-497F969B7F10}"/>
              </a:ext>
            </a:extLst>
          </p:cNvPr>
          <p:cNvPicPr>
            <a:picLocks noChangeAspect="1"/>
          </p:cNvPicPr>
          <p:nvPr/>
        </p:nvPicPr>
        <p:blipFill>
          <a:blip r:embed="rId2"/>
          <a:stretch>
            <a:fillRect/>
          </a:stretch>
        </p:blipFill>
        <p:spPr>
          <a:xfrm rot="2751037">
            <a:off x="5441769" y="364553"/>
            <a:ext cx="169887" cy="367544"/>
          </a:xfrm>
          <a:prstGeom prst="rect">
            <a:avLst/>
          </a:prstGeom>
        </p:spPr>
      </p:pic>
      <p:pic>
        <p:nvPicPr>
          <p:cNvPr id="22" name="Picture 21">
            <a:extLst>
              <a:ext uri="{FF2B5EF4-FFF2-40B4-BE49-F238E27FC236}">
                <a16:creationId xmlns:a16="http://schemas.microsoft.com/office/drawing/2014/main" id="{94CB6D56-8989-31EB-CC2D-0254D9BF1203}"/>
              </a:ext>
            </a:extLst>
          </p:cNvPr>
          <p:cNvPicPr>
            <a:picLocks noChangeAspect="1"/>
          </p:cNvPicPr>
          <p:nvPr/>
        </p:nvPicPr>
        <p:blipFill>
          <a:blip r:embed="rId2"/>
          <a:stretch>
            <a:fillRect/>
          </a:stretch>
        </p:blipFill>
        <p:spPr>
          <a:xfrm rot="2751037">
            <a:off x="5958502" y="364553"/>
            <a:ext cx="169887" cy="367544"/>
          </a:xfrm>
          <a:prstGeom prst="rect">
            <a:avLst/>
          </a:prstGeom>
        </p:spPr>
      </p:pic>
      <p:sp>
        <p:nvSpPr>
          <p:cNvPr id="59" name="Rectangle 58">
            <a:extLst>
              <a:ext uri="{FF2B5EF4-FFF2-40B4-BE49-F238E27FC236}">
                <a16:creationId xmlns:a16="http://schemas.microsoft.com/office/drawing/2014/main" id="{E9603AAF-5A5C-584E-6B6F-D19B7693E4FF}"/>
              </a:ext>
            </a:extLst>
          </p:cNvPr>
          <p:cNvSpPr/>
          <p:nvPr/>
        </p:nvSpPr>
        <p:spPr>
          <a:xfrm>
            <a:off x="6679405" y="1393428"/>
            <a:ext cx="425963" cy="235506"/>
          </a:xfrm>
          <a:prstGeom prst="rect">
            <a:avLst/>
          </a:prstGeom>
          <a:pattFill prst="lgGrid">
            <a:fgClr>
              <a:schemeClr val="tx1"/>
            </a:fgClr>
            <a:bgClr>
              <a:schemeClr val="bg1"/>
            </a:bgClr>
          </a:patt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60" name="Rectangle 59">
            <a:extLst>
              <a:ext uri="{FF2B5EF4-FFF2-40B4-BE49-F238E27FC236}">
                <a16:creationId xmlns:a16="http://schemas.microsoft.com/office/drawing/2014/main" id="{3793AEBC-33BB-D4B5-3B09-A3C32FBC0B0C}"/>
              </a:ext>
            </a:extLst>
          </p:cNvPr>
          <p:cNvSpPr/>
          <p:nvPr/>
        </p:nvSpPr>
        <p:spPr>
          <a:xfrm>
            <a:off x="6679405" y="2533693"/>
            <a:ext cx="425963" cy="237393"/>
          </a:xfrm>
          <a:prstGeom prst="rect">
            <a:avLst/>
          </a:prstGeom>
          <a:pattFill prst="wdDnDiag">
            <a:fgClr>
              <a:schemeClr val="tx1">
                <a:lumMod val="95000"/>
                <a:lumOff val="5000"/>
              </a:schemeClr>
            </a:fgClr>
            <a:bgClr>
              <a:schemeClr val="bg1"/>
            </a:bgClr>
          </a:patt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5" name="Oval 4">
            <a:extLst>
              <a:ext uri="{FF2B5EF4-FFF2-40B4-BE49-F238E27FC236}">
                <a16:creationId xmlns:a16="http://schemas.microsoft.com/office/drawing/2014/main" id="{47074A5C-9B59-3004-9D68-AE92262F9714}"/>
              </a:ext>
            </a:extLst>
          </p:cNvPr>
          <p:cNvSpPr/>
          <p:nvPr/>
        </p:nvSpPr>
        <p:spPr>
          <a:xfrm>
            <a:off x="2218759" y="1458715"/>
            <a:ext cx="391877" cy="353951"/>
          </a:xfrm>
          <a:prstGeom prst="ellipse">
            <a:avLst/>
          </a:prstGeom>
          <a:solidFill>
            <a:schemeClr val="bg1"/>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6" name="Isosceles Triangle 5">
            <a:extLst>
              <a:ext uri="{FF2B5EF4-FFF2-40B4-BE49-F238E27FC236}">
                <a16:creationId xmlns:a16="http://schemas.microsoft.com/office/drawing/2014/main" id="{F508E231-F726-9B79-E59A-D9A87448769D}"/>
              </a:ext>
            </a:extLst>
          </p:cNvPr>
          <p:cNvSpPr/>
          <p:nvPr/>
        </p:nvSpPr>
        <p:spPr>
          <a:xfrm>
            <a:off x="2218759" y="2424007"/>
            <a:ext cx="391877" cy="353951"/>
          </a:xfrm>
          <a:prstGeom prst="triangle">
            <a:avLst/>
          </a:prstGeom>
          <a:solidFill>
            <a:schemeClr val="bg1"/>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pic>
        <p:nvPicPr>
          <p:cNvPr id="7" name="Picture 6">
            <a:extLst>
              <a:ext uri="{FF2B5EF4-FFF2-40B4-BE49-F238E27FC236}">
                <a16:creationId xmlns:a16="http://schemas.microsoft.com/office/drawing/2014/main" id="{DB58D73F-A5D9-9496-0661-B1CF9AE0DF73}"/>
              </a:ext>
            </a:extLst>
          </p:cNvPr>
          <p:cNvPicPr>
            <a:picLocks noChangeAspect="1"/>
          </p:cNvPicPr>
          <p:nvPr/>
        </p:nvPicPr>
        <p:blipFill>
          <a:blip r:embed="rId3"/>
          <a:stretch>
            <a:fillRect/>
          </a:stretch>
        </p:blipFill>
        <p:spPr>
          <a:xfrm>
            <a:off x="1230220" y="3700629"/>
            <a:ext cx="6645216" cy="2548349"/>
          </a:xfrm>
          <a:prstGeom prst="rect">
            <a:avLst/>
          </a:prstGeom>
        </p:spPr>
      </p:pic>
    </p:spTree>
    <p:extLst>
      <p:ext uri="{BB962C8B-B14F-4D97-AF65-F5344CB8AC3E}">
        <p14:creationId xmlns:p14="http://schemas.microsoft.com/office/powerpoint/2010/main" val="1616214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E2BEEB8-970E-8AE9-DF13-7CB3604F96C8}"/>
              </a:ext>
            </a:extLst>
          </p:cNvPr>
          <p:cNvSpPr/>
          <p:nvPr/>
        </p:nvSpPr>
        <p:spPr>
          <a:xfrm>
            <a:off x="1981671" y="1574712"/>
            <a:ext cx="1257782" cy="3392489"/>
          </a:xfrm>
          <a:custGeom>
            <a:avLst/>
            <a:gdLst>
              <a:gd name="connsiteX0" fmla="*/ 21167 w 960120"/>
              <a:gd name="connsiteY0" fmla="*/ 0 h 3368040"/>
              <a:gd name="connsiteX1" fmla="*/ 938953 w 960120"/>
              <a:gd name="connsiteY1" fmla="*/ 0 h 3368040"/>
              <a:gd name="connsiteX2" fmla="*/ 960120 w 960120"/>
              <a:gd name="connsiteY2" fmla="*/ 21167 h 3368040"/>
              <a:gd name="connsiteX3" fmla="*/ 960120 w 960120"/>
              <a:gd name="connsiteY3" fmla="*/ 105833 h 3368040"/>
              <a:gd name="connsiteX4" fmla="*/ 938953 w 960120"/>
              <a:gd name="connsiteY4" fmla="*/ 127000 h 3368040"/>
              <a:gd name="connsiteX5" fmla="*/ 863600 w 960120"/>
              <a:gd name="connsiteY5" fmla="*/ 127000 h 3368040"/>
              <a:gd name="connsiteX6" fmla="*/ 863600 w 960120"/>
              <a:gd name="connsiteY6" fmla="*/ 2987040 h 3368040"/>
              <a:gd name="connsiteX7" fmla="*/ 477520 w 960120"/>
              <a:gd name="connsiteY7" fmla="*/ 3368040 h 3368040"/>
              <a:gd name="connsiteX8" fmla="*/ 91440 w 960120"/>
              <a:gd name="connsiteY8" fmla="*/ 2987040 h 3368040"/>
              <a:gd name="connsiteX9" fmla="*/ 91440 w 960120"/>
              <a:gd name="connsiteY9" fmla="*/ 127000 h 3368040"/>
              <a:gd name="connsiteX10" fmla="*/ 21167 w 960120"/>
              <a:gd name="connsiteY10" fmla="*/ 127000 h 3368040"/>
              <a:gd name="connsiteX11" fmla="*/ 0 w 960120"/>
              <a:gd name="connsiteY11" fmla="*/ 105833 h 3368040"/>
              <a:gd name="connsiteX12" fmla="*/ 0 w 960120"/>
              <a:gd name="connsiteY12" fmla="*/ 21167 h 3368040"/>
              <a:gd name="connsiteX13" fmla="*/ 21167 w 960120"/>
              <a:gd name="connsiteY13" fmla="*/ 0 h 33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120" h="3368040">
                <a:moveTo>
                  <a:pt x="21167" y="0"/>
                </a:moveTo>
                <a:lnTo>
                  <a:pt x="938953" y="0"/>
                </a:lnTo>
                <a:cubicBezTo>
                  <a:pt x="950643" y="0"/>
                  <a:pt x="960120" y="9477"/>
                  <a:pt x="960120" y="21167"/>
                </a:cubicBezTo>
                <a:lnTo>
                  <a:pt x="960120" y="105833"/>
                </a:lnTo>
                <a:cubicBezTo>
                  <a:pt x="960120" y="117523"/>
                  <a:pt x="950643" y="127000"/>
                  <a:pt x="938953" y="127000"/>
                </a:cubicBezTo>
                <a:lnTo>
                  <a:pt x="863600" y="127000"/>
                </a:lnTo>
                <a:lnTo>
                  <a:pt x="863600" y="2987040"/>
                </a:lnTo>
                <a:cubicBezTo>
                  <a:pt x="863600" y="3197460"/>
                  <a:pt x="690746" y="3368040"/>
                  <a:pt x="477520" y="3368040"/>
                </a:cubicBezTo>
                <a:cubicBezTo>
                  <a:pt x="264294" y="3368040"/>
                  <a:pt x="91440" y="3197460"/>
                  <a:pt x="91440" y="2987040"/>
                </a:cubicBezTo>
                <a:lnTo>
                  <a:pt x="91440" y="127000"/>
                </a:lnTo>
                <a:lnTo>
                  <a:pt x="21167" y="127000"/>
                </a:lnTo>
                <a:cubicBezTo>
                  <a:pt x="9477" y="127000"/>
                  <a:pt x="0" y="117523"/>
                  <a:pt x="0" y="105833"/>
                </a:cubicBezTo>
                <a:lnTo>
                  <a:pt x="0" y="21167"/>
                </a:lnTo>
                <a:cubicBezTo>
                  <a:pt x="0" y="9477"/>
                  <a:pt x="9477" y="0"/>
                  <a:pt x="21167" y="0"/>
                </a:cubicBezTo>
                <a:close/>
              </a:path>
            </a:pathLst>
          </a:custGeom>
          <a:gradFill flip="none" rotWithShape="1">
            <a:gsLst>
              <a:gs pos="0">
                <a:schemeClr val="accent2">
                  <a:lumMod val="50000"/>
                </a:schemeClr>
              </a:gs>
              <a:gs pos="50000">
                <a:schemeClr val="accent2">
                  <a:lumMod val="60000"/>
                  <a:lumOff val="40000"/>
                </a:schemeClr>
              </a:gs>
              <a:gs pos="100000">
                <a:schemeClr val="lt1">
                  <a:shade val="100000"/>
                  <a:satMod val="115000"/>
                </a:schemeClr>
              </a:gs>
            </a:gsLst>
            <a:lin ang="18900000" scaled="1"/>
            <a:tileRect/>
          </a:gra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a:p>
        </p:txBody>
      </p:sp>
      <p:sp>
        <p:nvSpPr>
          <p:cNvPr id="115" name="Freeform: Shape 114">
            <a:extLst>
              <a:ext uri="{FF2B5EF4-FFF2-40B4-BE49-F238E27FC236}">
                <a16:creationId xmlns:a16="http://schemas.microsoft.com/office/drawing/2014/main" id="{0CA8DCD4-8FBA-0953-A686-193FB8E4398B}"/>
              </a:ext>
            </a:extLst>
          </p:cNvPr>
          <p:cNvSpPr/>
          <p:nvPr/>
        </p:nvSpPr>
        <p:spPr>
          <a:xfrm>
            <a:off x="3346852" y="1574712"/>
            <a:ext cx="1257782" cy="3392489"/>
          </a:xfrm>
          <a:custGeom>
            <a:avLst/>
            <a:gdLst>
              <a:gd name="connsiteX0" fmla="*/ 21167 w 960120"/>
              <a:gd name="connsiteY0" fmla="*/ 0 h 3368040"/>
              <a:gd name="connsiteX1" fmla="*/ 938953 w 960120"/>
              <a:gd name="connsiteY1" fmla="*/ 0 h 3368040"/>
              <a:gd name="connsiteX2" fmla="*/ 960120 w 960120"/>
              <a:gd name="connsiteY2" fmla="*/ 21167 h 3368040"/>
              <a:gd name="connsiteX3" fmla="*/ 960120 w 960120"/>
              <a:gd name="connsiteY3" fmla="*/ 105833 h 3368040"/>
              <a:gd name="connsiteX4" fmla="*/ 938953 w 960120"/>
              <a:gd name="connsiteY4" fmla="*/ 127000 h 3368040"/>
              <a:gd name="connsiteX5" fmla="*/ 863600 w 960120"/>
              <a:gd name="connsiteY5" fmla="*/ 127000 h 3368040"/>
              <a:gd name="connsiteX6" fmla="*/ 863600 w 960120"/>
              <a:gd name="connsiteY6" fmla="*/ 2987040 h 3368040"/>
              <a:gd name="connsiteX7" fmla="*/ 477520 w 960120"/>
              <a:gd name="connsiteY7" fmla="*/ 3368040 h 3368040"/>
              <a:gd name="connsiteX8" fmla="*/ 91440 w 960120"/>
              <a:gd name="connsiteY8" fmla="*/ 2987040 h 3368040"/>
              <a:gd name="connsiteX9" fmla="*/ 91440 w 960120"/>
              <a:gd name="connsiteY9" fmla="*/ 127000 h 3368040"/>
              <a:gd name="connsiteX10" fmla="*/ 21167 w 960120"/>
              <a:gd name="connsiteY10" fmla="*/ 127000 h 3368040"/>
              <a:gd name="connsiteX11" fmla="*/ 0 w 960120"/>
              <a:gd name="connsiteY11" fmla="*/ 105833 h 3368040"/>
              <a:gd name="connsiteX12" fmla="*/ 0 w 960120"/>
              <a:gd name="connsiteY12" fmla="*/ 21167 h 3368040"/>
              <a:gd name="connsiteX13" fmla="*/ 21167 w 960120"/>
              <a:gd name="connsiteY13" fmla="*/ 0 h 33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120" h="3368040">
                <a:moveTo>
                  <a:pt x="21167" y="0"/>
                </a:moveTo>
                <a:lnTo>
                  <a:pt x="938953" y="0"/>
                </a:lnTo>
                <a:cubicBezTo>
                  <a:pt x="950643" y="0"/>
                  <a:pt x="960120" y="9477"/>
                  <a:pt x="960120" y="21167"/>
                </a:cubicBezTo>
                <a:lnTo>
                  <a:pt x="960120" y="105833"/>
                </a:lnTo>
                <a:cubicBezTo>
                  <a:pt x="960120" y="117523"/>
                  <a:pt x="950643" y="127000"/>
                  <a:pt x="938953" y="127000"/>
                </a:cubicBezTo>
                <a:lnTo>
                  <a:pt x="863600" y="127000"/>
                </a:lnTo>
                <a:lnTo>
                  <a:pt x="863600" y="2987040"/>
                </a:lnTo>
                <a:cubicBezTo>
                  <a:pt x="863600" y="3197460"/>
                  <a:pt x="690746" y="3368040"/>
                  <a:pt x="477520" y="3368040"/>
                </a:cubicBezTo>
                <a:cubicBezTo>
                  <a:pt x="264294" y="3368040"/>
                  <a:pt x="91440" y="3197460"/>
                  <a:pt x="91440" y="2987040"/>
                </a:cubicBezTo>
                <a:lnTo>
                  <a:pt x="91440" y="127000"/>
                </a:lnTo>
                <a:lnTo>
                  <a:pt x="21167" y="127000"/>
                </a:lnTo>
                <a:cubicBezTo>
                  <a:pt x="9477" y="127000"/>
                  <a:pt x="0" y="117523"/>
                  <a:pt x="0" y="105833"/>
                </a:cubicBezTo>
                <a:lnTo>
                  <a:pt x="0" y="21167"/>
                </a:lnTo>
                <a:cubicBezTo>
                  <a:pt x="0" y="9477"/>
                  <a:pt x="9477" y="0"/>
                  <a:pt x="21167" y="0"/>
                </a:cubicBezTo>
                <a:close/>
              </a:path>
            </a:pathLst>
          </a:custGeom>
          <a:gradFill flip="none" rotWithShape="1">
            <a:gsLst>
              <a:gs pos="0">
                <a:schemeClr val="accent2">
                  <a:lumMod val="50000"/>
                </a:schemeClr>
              </a:gs>
              <a:gs pos="50000">
                <a:schemeClr val="accent2">
                  <a:lumMod val="60000"/>
                  <a:lumOff val="40000"/>
                </a:schemeClr>
              </a:gs>
              <a:gs pos="100000">
                <a:schemeClr val="lt1">
                  <a:shade val="100000"/>
                  <a:satMod val="115000"/>
                </a:schemeClr>
              </a:gs>
            </a:gsLst>
            <a:lin ang="18900000" scaled="1"/>
            <a:tileRect/>
          </a:gra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a:p>
        </p:txBody>
      </p:sp>
      <p:sp>
        <p:nvSpPr>
          <p:cNvPr id="125" name="Freeform: Shape 124">
            <a:extLst>
              <a:ext uri="{FF2B5EF4-FFF2-40B4-BE49-F238E27FC236}">
                <a16:creationId xmlns:a16="http://schemas.microsoft.com/office/drawing/2014/main" id="{27A2E881-012C-3D46-EF5A-2371FADB864B}"/>
              </a:ext>
            </a:extLst>
          </p:cNvPr>
          <p:cNvSpPr/>
          <p:nvPr/>
        </p:nvSpPr>
        <p:spPr>
          <a:xfrm>
            <a:off x="6100773" y="1571090"/>
            <a:ext cx="1257782" cy="3392489"/>
          </a:xfrm>
          <a:custGeom>
            <a:avLst/>
            <a:gdLst>
              <a:gd name="connsiteX0" fmla="*/ 21167 w 960120"/>
              <a:gd name="connsiteY0" fmla="*/ 0 h 3368040"/>
              <a:gd name="connsiteX1" fmla="*/ 938953 w 960120"/>
              <a:gd name="connsiteY1" fmla="*/ 0 h 3368040"/>
              <a:gd name="connsiteX2" fmla="*/ 960120 w 960120"/>
              <a:gd name="connsiteY2" fmla="*/ 21167 h 3368040"/>
              <a:gd name="connsiteX3" fmla="*/ 960120 w 960120"/>
              <a:gd name="connsiteY3" fmla="*/ 105833 h 3368040"/>
              <a:gd name="connsiteX4" fmla="*/ 938953 w 960120"/>
              <a:gd name="connsiteY4" fmla="*/ 127000 h 3368040"/>
              <a:gd name="connsiteX5" fmla="*/ 863600 w 960120"/>
              <a:gd name="connsiteY5" fmla="*/ 127000 h 3368040"/>
              <a:gd name="connsiteX6" fmla="*/ 863600 w 960120"/>
              <a:gd name="connsiteY6" fmla="*/ 2987040 h 3368040"/>
              <a:gd name="connsiteX7" fmla="*/ 477520 w 960120"/>
              <a:gd name="connsiteY7" fmla="*/ 3368040 h 3368040"/>
              <a:gd name="connsiteX8" fmla="*/ 91440 w 960120"/>
              <a:gd name="connsiteY8" fmla="*/ 2987040 h 3368040"/>
              <a:gd name="connsiteX9" fmla="*/ 91440 w 960120"/>
              <a:gd name="connsiteY9" fmla="*/ 127000 h 3368040"/>
              <a:gd name="connsiteX10" fmla="*/ 21167 w 960120"/>
              <a:gd name="connsiteY10" fmla="*/ 127000 h 3368040"/>
              <a:gd name="connsiteX11" fmla="*/ 0 w 960120"/>
              <a:gd name="connsiteY11" fmla="*/ 105833 h 3368040"/>
              <a:gd name="connsiteX12" fmla="*/ 0 w 960120"/>
              <a:gd name="connsiteY12" fmla="*/ 21167 h 3368040"/>
              <a:gd name="connsiteX13" fmla="*/ 21167 w 960120"/>
              <a:gd name="connsiteY13" fmla="*/ 0 h 33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120" h="3368040">
                <a:moveTo>
                  <a:pt x="21167" y="0"/>
                </a:moveTo>
                <a:lnTo>
                  <a:pt x="938953" y="0"/>
                </a:lnTo>
                <a:cubicBezTo>
                  <a:pt x="950643" y="0"/>
                  <a:pt x="960120" y="9477"/>
                  <a:pt x="960120" y="21167"/>
                </a:cubicBezTo>
                <a:lnTo>
                  <a:pt x="960120" y="105833"/>
                </a:lnTo>
                <a:cubicBezTo>
                  <a:pt x="960120" y="117523"/>
                  <a:pt x="950643" y="127000"/>
                  <a:pt x="938953" y="127000"/>
                </a:cubicBezTo>
                <a:lnTo>
                  <a:pt x="863600" y="127000"/>
                </a:lnTo>
                <a:lnTo>
                  <a:pt x="863600" y="2987040"/>
                </a:lnTo>
                <a:cubicBezTo>
                  <a:pt x="863600" y="3197460"/>
                  <a:pt x="690746" y="3368040"/>
                  <a:pt x="477520" y="3368040"/>
                </a:cubicBezTo>
                <a:cubicBezTo>
                  <a:pt x="264294" y="3368040"/>
                  <a:pt x="91440" y="3197460"/>
                  <a:pt x="91440" y="2987040"/>
                </a:cubicBezTo>
                <a:lnTo>
                  <a:pt x="91440" y="127000"/>
                </a:lnTo>
                <a:lnTo>
                  <a:pt x="21167" y="127000"/>
                </a:lnTo>
                <a:cubicBezTo>
                  <a:pt x="9477" y="127000"/>
                  <a:pt x="0" y="117523"/>
                  <a:pt x="0" y="105833"/>
                </a:cubicBezTo>
                <a:lnTo>
                  <a:pt x="0" y="21167"/>
                </a:lnTo>
                <a:cubicBezTo>
                  <a:pt x="0" y="9477"/>
                  <a:pt x="9477" y="0"/>
                  <a:pt x="21167" y="0"/>
                </a:cubicBezTo>
                <a:close/>
              </a:path>
            </a:pathLst>
          </a:custGeom>
          <a:gradFill flip="none" rotWithShape="1">
            <a:gsLst>
              <a:gs pos="0">
                <a:schemeClr val="accent2">
                  <a:lumMod val="50000"/>
                </a:schemeClr>
              </a:gs>
              <a:gs pos="50000">
                <a:schemeClr val="accent2">
                  <a:lumMod val="60000"/>
                  <a:lumOff val="40000"/>
                </a:schemeClr>
              </a:gs>
              <a:gs pos="100000">
                <a:schemeClr val="lt1">
                  <a:shade val="100000"/>
                  <a:satMod val="115000"/>
                </a:schemeClr>
              </a:gs>
            </a:gsLst>
            <a:lin ang="18900000" scaled="1"/>
            <a:tileRect/>
          </a:gra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b="1" dirty="0"/>
          </a:p>
        </p:txBody>
      </p:sp>
      <p:sp>
        <p:nvSpPr>
          <p:cNvPr id="126" name="Freeform: Shape 125">
            <a:extLst>
              <a:ext uri="{FF2B5EF4-FFF2-40B4-BE49-F238E27FC236}">
                <a16:creationId xmlns:a16="http://schemas.microsoft.com/office/drawing/2014/main" id="{13D05F07-5D45-88EC-C02A-AE7AF50BC5CB}"/>
              </a:ext>
            </a:extLst>
          </p:cNvPr>
          <p:cNvSpPr/>
          <p:nvPr/>
        </p:nvSpPr>
        <p:spPr>
          <a:xfrm>
            <a:off x="4708267" y="1571090"/>
            <a:ext cx="1257782" cy="3392489"/>
          </a:xfrm>
          <a:custGeom>
            <a:avLst/>
            <a:gdLst>
              <a:gd name="connsiteX0" fmla="*/ 21167 w 960120"/>
              <a:gd name="connsiteY0" fmla="*/ 0 h 3368040"/>
              <a:gd name="connsiteX1" fmla="*/ 938953 w 960120"/>
              <a:gd name="connsiteY1" fmla="*/ 0 h 3368040"/>
              <a:gd name="connsiteX2" fmla="*/ 960120 w 960120"/>
              <a:gd name="connsiteY2" fmla="*/ 21167 h 3368040"/>
              <a:gd name="connsiteX3" fmla="*/ 960120 w 960120"/>
              <a:gd name="connsiteY3" fmla="*/ 105833 h 3368040"/>
              <a:gd name="connsiteX4" fmla="*/ 938953 w 960120"/>
              <a:gd name="connsiteY4" fmla="*/ 127000 h 3368040"/>
              <a:gd name="connsiteX5" fmla="*/ 863600 w 960120"/>
              <a:gd name="connsiteY5" fmla="*/ 127000 h 3368040"/>
              <a:gd name="connsiteX6" fmla="*/ 863600 w 960120"/>
              <a:gd name="connsiteY6" fmla="*/ 2987040 h 3368040"/>
              <a:gd name="connsiteX7" fmla="*/ 477520 w 960120"/>
              <a:gd name="connsiteY7" fmla="*/ 3368040 h 3368040"/>
              <a:gd name="connsiteX8" fmla="*/ 91440 w 960120"/>
              <a:gd name="connsiteY8" fmla="*/ 2987040 h 3368040"/>
              <a:gd name="connsiteX9" fmla="*/ 91440 w 960120"/>
              <a:gd name="connsiteY9" fmla="*/ 127000 h 3368040"/>
              <a:gd name="connsiteX10" fmla="*/ 21167 w 960120"/>
              <a:gd name="connsiteY10" fmla="*/ 127000 h 3368040"/>
              <a:gd name="connsiteX11" fmla="*/ 0 w 960120"/>
              <a:gd name="connsiteY11" fmla="*/ 105833 h 3368040"/>
              <a:gd name="connsiteX12" fmla="*/ 0 w 960120"/>
              <a:gd name="connsiteY12" fmla="*/ 21167 h 3368040"/>
              <a:gd name="connsiteX13" fmla="*/ 21167 w 960120"/>
              <a:gd name="connsiteY13" fmla="*/ 0 h 33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120" h="3368040">
                <a:moveTo>
                  <a:pt x="21167" y="0"/>
                </a:moveTo>
                <a:lnTo>
                  <a:pt x="938953" y="0"/>
                </a:lnTo>
                <a:cubicBezTo>
                  <a:pt x="950643" y="0"/>
                  <a:pt x="960120" y="9477"/>
                  <a:pt x="960120" y="21167"/>
                </a:cubicBezTo>
                <a:lnTo>
                  <a:pt x="960120" y="105833"/>
                </a:lnTo>
                <a:cubicBezTo>
                  <a:pt x="960120" y="117523"/>
                  <a:pt x="950643" y="127000"/>
                  <a:pt x="938953" y="127000"/>
                </a:cubicBezTo>
                <a:lnTo>
                  <a:pt x="863600" y="127000"/>
                </a:lnTo>
                <a:lnTo>
                  <a:pt x="863600" y="2987040"/>
                </a:lnTo>
                <a:cubicBezTo>
                  <a:pt x="863600" y="3197460"/>
                  <a:pt x="690746" y="3368040"/>
                  <a:pt x="477520" y="3368040"/>
                </a:cubicBezTo>
                <a:cubicBezTo>
                  <a:pt x="264294" y="3368040"/>
                  <a:pt x="91440" y="3197460"/>
                  <a:pt x="91440" y="2987040"/>
                </a:cubicBezTo>
                <a:lnTo>
                  <a:pt x="91440" y="127000"/>
                </a:lnTo>
                <a:lnTo>
                  <a:pt x="21167" y="127000"/>
                </a:lnTo>
                <a:cubicBezTo>
                  <a:pt x="9477" y="127000"/>
                  <a:pt x="0" y="117523"/>
                  <a:pt x="0" y="105833"/>
                </a:cubicBezTo>
                <a:lnTo>
                  <a:pt x="0" y="21167"/>
                </a:lnTo>
                <a:cubicBezTo>
                  <a:pt x="0" y="9477"/>
                  <a:pt x="9477" y="0"/>
                  <a:pt x="21167" y="0"/>
                </a:cubicBezTo>
                <a:close/>
              </a:path>
            </a:pathLst>
          </a:custGeom>
          <a:gradFill flip="none" rotWithShape="1">
            <a:gsLst>
              <a:gs pos="0">
                <a:schemeClr val="accent2">
                  <a:lumMod val="50000"/>
                </a:schemeClr>
              </a:gs>
              <a:gs pos="50000">
                <a:schemeClr val="accent2">
                  <a:lumMod val="60000"/>
                  <a:lumOff val="40000"/>
                </a:schemeClr>
              </a:gs>
              <a:gs pos="100000">
                <a:schemeClr val="lt1">
                  <a:shade val="100000"/>
                  <a:satMod val="115000"/>
                </a:schemeClr>
              </a:gs>
            </a:gsLst>
            <a:lin ang="18900000" scaled="1"/>
            <a:tileRect/>
          </a:gra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b="1" dirty="0"/>
          </a:p>
        </p:txBody>
      </p:sp>
      <p:sp>
        <p:nvSpPr>
          <p:cNvPr id="2" name="TextBox 1">
            <a:extLst>
              <a:ext uri="{FF2B5EF4-FFF2-40B4-BE49-F238E27FC236}">
                <a16:creationId xmlns:a16="http://schemas.microsoft.com/office/drawing/2014/main" id="{63B6A083-0ADE-60EC-260A-4453E154883B}"/>
              </a:ext>
            </a:extLst>
          </p:cNvPr>
          <p:cNvSpPr txBox="1"/>
          <p:nvPr/>
        </p:nvSpPr>
        <p:spPr>
          <a:xfrm>
            <a:off x="2529693" y="5167174"/>
            <a:ext cx="3979058" cy="1200329"/>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Metagenome Samples</a:t>
            </a:r>
          </a:p>
        </p:txBody>
      </p:sp>
      <p:sp>
        <p:nvSpPr>
          <p:cNvPr id="20" name="Oval 19">
            <a:extLst>
              <a:ext uri="{FF2B5EF4-FFF2-40B4-BE49-F238E27FC236}">
                <a16:creationId xmlns:a16="http://schemas.microsoft.com/office/drawing/2014/main" id="{BA187052-E192-6B6B-6F80-EAEFDDCF9A44}"/>
              </a:ext>
            </a:extLst>
          </p:cNvPr>
          <p:cNvSpPr/>
          <p:nvPr/>
        </p:nvSpPr>
        <p:spPr>
          <a:xfrm>
            <a:off x="2236981" y="3846210"/>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4" name="Isosceles Triangle 23">
            <a:extLst>
              <a:ext uri="{FF2B5EF4-FFF2-40B4-BE49-F238E27FC236}">
                <a16:creationId xmlns:a16="http://schemas.microsoft.com/office/drawing/2014/main" id="{11D407F1-7234-3C06-97E4-0D31DF5ED89C}"/>
              </a:ext>
            </a:extLst>
          </p:cNvPr>
          <p:cNvSpPr/>
          <p:nvPr/>
        </p:nvSpPr>
        <p:spPr>
          <a:xfrm>
            <a:off x="2263402" y="2673487"/>
            <a:ext cx="201423" cy="211367"/>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5" name="Oval 24">
            <a:extLst>
              <a:ext uri="{FF2B5EF4-FFF2-40B4-BE49-F238E27FC236}">
                <a16:creationId xmlns:a16="http://schemas.microsoft.com/office/drawing/2014/main" id="{156EEFF9-EE6A-9AFC-364A-FC23E1D731FC}"/>
              </a:ext>
            </a:extLst>
          </p:cNvPr>
          <p:cNvSpPr/>
          <p:nvPr/>
        </p:nvSpPr>
        <p:spPr>
          <a:xfrm>
            <a:off x="3663295" y="3459305"/>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04" name="Oval 103">
            <a:extLst>
              <a:ext uri="{FF2B5EF4-FFF2-40B4-BE49-F238E27FC236}">
                <a16:creationId xmlns:a16="http://schemas.microsoft.com/office/drawing/2014/main" id="{9D6128DC-A4F1-95F1-90EA-99018BEC80DC}"/>
              </a:ext>
            </a:extLst>
          </p:cNvPr>
          <p:cNvSpPr/>
          <p:nvPr/>
        </p:nvSpPr>
        <p:spPr>
          <a:xfrm>
            <a:off x="5081622" y="4445628"/>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05" name="Oval 104">
            <a:extLst>
              <a:ext uri="{FF2B5EF4-FFF2-40B4-BE49-F238E27FC236}">
                <a16:creationId xmlns:a16="http://schemas.microsoft.com/office/drawing/2014/main" id="{8D8DA903-7031-6AE4-4145-38F1C57D1FB7}"/>
              </a:ext>
            </a:extLst>
          </p:cNvPr>
          <p:cNvSpPr/>
          <p:nvPr/>
        </p:nvSpPr>
        <p:spPr>
          <a:xfrm>
            <a:off x="4085863" y="2673487"/>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07" name="Oval 106">
            <a:extLst>
              <a:ext uri="{FF2B5EF4-FFF2-40B4-BE49-F238E27FC236}">
                <a16:creationId xmlns:a16="http://schemas.microsoft.com/office/drawing/2014/main" id="{180494A1-0BCA-B4DA-739A-215707DBA4DA}"/>
              </a:ext>
            </a:extLst>
          </p:cNvPr>
          <p:cNvSpPr/>
          <p:nvPr/>
        </p:nvSpPr>
        <p:spPr>
          <a:xfrm>
            <a:off x="2529264" y="1841637"/>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10" name="Oval 109">
            <a:extLst>
              <a:ext uri="{FF2B5EF4-FFF2-40B4-BE49-F238E27FC236}">
                <a16:creationId xmlns:a16="http://schemas.microsoft.com/office/drawing/2014/main" id="{62C3AD30-329B-207B-C611-8443FBF6788B}"/>
              </a:ext>
            </a:extLst>
          </p:cNvPr>
          <p:cNvSpPr/>
          <p:nvPr/>
        </p:nvSpPr>
        <p:spPr>
          <a:xfrm>
            <a:off x="5457438" y="2721335"/>
            <a:ext cx="220606" cy="21373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118" name="Isosceles Triangle 117">
            <a:extLst>
              <a:ext uri="{FF2B5EF4-FFF2-40B4-BE49-F238E27FC236}">
                <a16:creationId xmlns:a16="http://schemas.microsoft.com/office/drawing/2014/main" id="{31DC840F-777C-49E7-91BE-A9B0743BA9BD}"/>
              </a:ext>
            </a:extLst>
          </p:cNvPr>
          <p:cNvSpPr/>
          <p:nvPr/>
        </p:nvSpPr>
        <p:spPr>
          <a:xfrm>
            <a:off x="5127127" y="2965442"/>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19" name="Isosceles Triangle 118">
            <a:extLst>
              <a:ext uri="{FF2B5EF4-FFF2-40B4-BE49-F238E27FC236}">
                <a16:creationId xmlns:a16="http://schemas.microsoft.com/office/drawing/2014/main" id="{4010AF6B-C0CF-44F6-347E-05A46C2DF3A5}"/>
              </a:ext>
            </a:extLst>
          </p:cNvPr>
          <p:cNvSpPr/>
          <p:nvPr/>
        </p:nvSpPr>
        <p:spPr>
          <a:xfrm>
            <a:off x="5036751" y="2242240"/>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4" name="Isosceles Triangle 3">
            <a:extLst>
              <a:ext uri="{FF2B5EF4-FFF2-40B4-BE49-F238E27FC236}">
                <a16:creationId xmlns:a16="http://schemas.microsoft.com/office/drawing/2014/main" id="{3D2AF74A-434E-9428-5BCD-5F05800CFFD5}"/>
              </a:ext>
            </a:extLst>
          </p:cNvPr>
          <p:cNvSpPr/>
          <p:nvPr/>
        </p:nvSpPr>
        <p:spPr>
          <a:xfrm>
            <a:off x="2735980" y="3031507"/>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5" name="Isosceles Triangle 4">
            <a:extLst>
              <a:ext uri="{FF2B5EF4-FFF2-40B4-BE49-F238E27FC236}">
                <a16:creationId xmlns:a16="http://schemas.microsoft.com/office/drawing/2014/main" id="{2BDBB76A-C9B0-E03D-1364-48D2D56CACA4}"/>
              </a:ext>
            </a:extLst>
          </p:cNvPr>
          <p:cNvSpPr/>
          <p:nvPr/>
        </p:nvSpPr>
        <p:spPr>
          <a:xfrm>
            <a:off x="2303840" y="2232983"/>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6" name="Isosceles Triangle 5">
            <a:extLst>
              <a:ext uri="{FF2B5EF4-FFF2-40B4-BE49-F238E27FC236}">
                <a16:creationId xmlns:a16="http://schemas.microsoft.com/office/drawing/2014/main" id="{4AD01BBD-B84C-A856-EE7D-D9E6EAA3AAA5}"/>
              </a:ext>
            </a:extLst>
          </p:cNvPr>
          <p:cNvSpPr/>
          <p:nvPr/>
        </p:nvSpPr>
        <p:spPr>
          <a:xfrm>
            <a:off x="2601171" y="4451617"/>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8" name="Oval 7">
            <a:extLst>
              <a:ext uri="{FF2B5EF4-FFF2-40B4-BE49-F238E27FC236}">
                <a16:creationId xmlns:a16="http://schemas.microsoft.com/office/drawing/2014/main" id="{6A48B8E4-CDD6-A0F1-6953-4C75BF6345AC}"/>
              </a:ext>
            </a:extLst>
          </p:cNvPr>
          <p:cNvSpPr/>
          <p:nvPr/>
        </p:nvSpPr>
        <p:spPr>
          <a:xfrm>
            <a:off x="2335404" y="3359443"/>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C3EFA07B-86E3-A801-6481-7D7160AAA2B5}"/>
              </a:ext>
            </a:extLst>
          </p:cNvPr>
          <p:cNvSpPr/>
          <p:nvPr/>
        </p:nvSpPr>
        <p:spPr>
          <a:xfrm>
            <a:off x="2663778" y="3803155"/>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0" name="Isosceles Triangle 9">
            <a:extLst>
              <a:ext uri="{FF2B5EF4-FFF2-40B4-BE49-F238E27FC236}">
                <a16:creationId xmlns:a16="http://schemas.microsoft.com/office/drawing/2014/main" id="{F85F7226-7925-3F20-884F-7B9067C8AB1F}"/>
              </a:ext>
            </a:extLst>
          </p:cNvPr>
          <p:cNvSpPr/>
          <p:nvPr/>
        </p:nvSpPr>
        <p:spPr>
          <a:xfrm>
            <a:off x="2689423" y="2509968"/>
            <a:ext cx="201423" cy="211367"/>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1" name="Oval 10">
            <a:extLst>
              <a:ext uri="{FF2B5EF4-FFF2-40B4-BE49-F238E27FC236}">
                <a16:creationId xmlns:a16="http://schemas.microsoft.com/office/drawing/2014/main" id="{801D8613-4B35-2B31-107F-ED2C1F2E65F3}"/>
              </a:ext>
            </a:extLst>
          </p:cNvPr>
          <p:cNvSpPr/>
          <p:nvPr/>
        </p:nvSpPr>
        <p:spPr>
          <a:xfrm>
            <a:off x="3776749" y="3979151"/>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EC281211-EB6D-3C9A-19B3-900AB3002F2A}"/>
              </a:ext>
            </a:extLst>
          </p:cNvPr>
          <p:cNvSpPr/>
          <p:nvPr/>
        </p:nvSpPr>
        <p:spPr>
          <a:xfrm>
            <a:off x="4138462" y="4451617"/>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3" name="Oval 12">
            <a:extLst>
              <a:ext uri="{FF2B5EF4-FFF2-40B4-BE49-F238E27FC236}">
                <a16:creationId xmlns:a16="http://schemas.microsoft.com/office/drawing/2014/main" id="{B7D19D49-EFE5-8A31-9275-9268431CEC4F}"/>
              </a:ext>
            </a:extLst>
          </p:cNvPr>
          <p:cNvSpPr/>
          <p:nvPr/>
        </p:nvSpPr>
        <p:spPr>
          <a:xfrm>
            <a:off x="4075144" y="3582161"/>
            <a:ext cx="220606" cy="2137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a:extLst>
              <a:ext uri="{FF2B5EF4-FFF2-40B4-BE49-F238E27FC236}">
                <a16:creationId xmlns:a16="http://schemas.microsoft.com/office/drawing/2014/main" id="{33069FC6-843D-503A-8A46-CF147342B699}"/>
              </a:ext>
            </a:extLst>
          </p:cNvPr>
          <p:cNvSpPr/>
          <p:nvPr/>
        </p:nvSpPr>
        <p:spPr>
          <a:xfrm>
            <a:off x="4180346" y="1992251"/>
            <a:ext cx="220606" cy="2137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Isosceles Triangle 14">
            <a:extLst>
              <a:ext uri="{FF2B5EF4-FFF2-40B4-BE49-F238E27FC236}">
                <a16:creationId xmlns:a16="http://schemas.microsoft.com/office/drawing/2014/main" id="{8A4B1F59-5BD6-D6D5-B8ED-232CC8EC9AF7}"/>
              </a:ext>
            </a:extLst>
          </p:cNvPr>
          <p:cNvSpPr/>
          <p:nvPr/>
        </p:nvSpPr>
        <p:spPr>
          <a:xfrm>
            <a:off x="3615072" y="4346487"/>
            <a:ext cx="201423" cy="211367"/>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16" name="Isosceles Triangle 15">
            <a:extLst>
              <a:ext uri="{FF2B5EF4-FFF2-40B4-BE49-F238E27FC236}">
                <a16:creationId xmlns:a16="http://schemas.microsoft.com/office/drawing/2014/main" id="{6165E13F-FD7C-0696-21DA-AB98637ED595}"/>
              </a:ext>
            </a:extLst>
          </p:cNvPr>
          <p:cNvSpPr/>
          <p:nvPr/>
        </p:nvSpPr>
        <p:spPr>
          <a:xfrm>
            <a:off x="3869345" y="2319193"/>
            <a:ext cx="201423" cy="211367"/>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17" name="Isosceles Triangle 16">
            <a:extLst>
              <a:ext uri="{FF2B5EF4-FFF2-40B4-BE49-F238E27FC236}">
                <a16:creationId xmlns:a16="http://schemas.microsoft.com/office/drawing/2014/main" id="{C554C695-25BB-17CA-C7AD-957E761E4A8E}"/>
              </a:ext>
            </a:extLst>
          </p:cNvPr>
          <p:cNvSpPr/>
          <p:nvPr/>
        </p:nvSpPr>
        <p:spPr>
          <a:xfrm>
            <a:off x="3595889" y="1920938"/>
            <a:ext cx="220606" cy="21373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Isosceles Triangle 17">
            <a:extLst>
              <a:ext uri="{FF2B5EF4-FFF2-40B4-BE49-F238E27FC236}">
                <a16:creationId xmlns:a16="http://schemas.microsoft.com/office/drawing/2014/main" id="{EB8DE59A-C486-5FB4-C370-61C78B62EECD}"/>
              </a:ext>
            </a:extLst>
          </p:cNvPr>
          <p:cNvSpPr/>
          <p:nvPr/>
        </p:nvSpPr>
        <p:spPr>
          <a:xfrm>
            <a:off x="4138462" y="4016889"/>
            <a:ext cx="220606" cy="21373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Isosceles Triangle 18">
            <a:extLst>
              <a:ext uri="{FF2B5EF4-FFF2-40B4-BE49-F238E27FC236}">
                <a16:creationId xmlns:a16="http://schemas.microsoft.com/office/drawing/2014/main" id="{D240E3A2-F9D8-D747-1470-A15B387A7F17}"/>
              </a:ext>
            </a:extLst>
          </p:cNvPr>
          <p:cNvSpPr/>
          <p:nvPr/>
        </p:nvSpPr>
        <p:spPr>
          <a:xfrm>
            <a:off x="4035761" y="3071126"/>
            <a:ext cx="220606" cy="213734"/>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dirty="0"/>
          </a:p>
        </p:txBody>
      </p:sp>
      <p:sp>
        <p:nvSpPr>
          <p:cNvPr id="22" name="Isosceles Triangle 21">
            <a:extLst>
              <a:ext uri="{FF2B5EF4-FFF2-40B4-BE49-F238E27FC236}">
                <a16:creationId xmlns:a16="http://schemas.microsoft.com/office/drawing/2014/main" id="{1FF1A0C7-7728-0646-9C02-9C8B0D5D60D9}"/>
              </a:ext>
            </a:extLst>
          </p:cNvPr>
          <p:cNvSpPr/>
          <p:nvPr/>
        </p:nvSpPr>
        <p:spPr>
          <a:xfrm>
            <a:off x="3642653" y="2833922"/>
            <a:ext cx="220606" cy="213734"/>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dirty="0"/>
          </a:p>
        </p:txBody>
      </p:sp>
      <p:sp>
        <p:nvSpPr>
          <p:cNvPr id="129" name="Oval 128">
            <a:extLst>
              <a:ext uri="{FF2B5EF4-FFF2-40B4-BE49-F238E27FC236}">
                <a16:creationId xmlns:a16="http://schemas.microsoft.com/office/drawing/2014/main" id="{E706E00D-B89F-AA1B-E98B-37422A18F8BC}"/>
              </a:ext>
            </a:extLst>
          </p:cNvPr>
          <p:cNvSpPr/>
          <p:nvPr/>
        </p:nvSpPr>
        <p:spPr>
          <a:xfrm>
            <a:off x="5558150" y="3881485"/>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31" name="Oval 130">
            <a:extLst>
              <a:ext uri="{FF2B5EF4-FFF2-40B4-BE49-F238E27FC236}">
                <a16:creationId xmlns:a16="http://schemas.microsoft.com/office/drawing/2014/main" id="{6C2C3A26-A491-899F-CA84-09125DA05B65}"/>
              </a:ext>
            </a:extLst>
          </p:cNvPr>
          <p:cNvSpPr/>
          <p:nvPr/>
        </p:nvSpPr>
        <p:spPr>
          <a:xfrm>
            <a:off x="5084653" y="3785192"/>
            <a:ext cx="220606" cy="21373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132" name="Oval 131">
            <a:extLst>
              <a:ext uri="{FF2B5EF4-FFF2-40B4-BE49-F238E27FC236}">
                <a16:creationId xmlns:a16="http://schemas.microsoft.com/office/drawing/2014/main" id="{F90B7627-F236-A435-E02F-241EA606E0C6}"/>
              </a:ext>
            </a:extLst>
          </p:cNvPr>
          <p:cNvSpPr/>
          <p:nvPr/>
        </p:nvSpPr>
        <p:spPr>
          <a:xfrm>
            <a:off x="6433312" y="4338761"/>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33" name="Oval 132">
            <a:extLst>
              <a:ext uri="{FF2B5EF4-FFF2-40B4-BE49-F238E27FC236}">
                <a16:creationId xmlns:a16="http://schemas.microsoft.com/office/drawing/2014/main" id="{213E9CA9-7FCC-4FB1-1A5C-F348BC7BDDC8}"/>
              </a:ext>
            </a:extLst>
          </p:cNvPr>
          <p:cNvSpPr/>
          <p:nvPr/>
        </p:nvSpPr>
        <p:spPr>
          <a:xfrm>
            <a:off x="6749895" y="2776350"/>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34" name="Oval 133">
            <a:extLst>
              <a:ext uri="{FF2B5EF4-FFF2-40B4-BE49-F238E27FC236}">
                <a16:creationId xmlns:a16="http://schemas.microsoft.com/office/drawing/2014/main" id="{F845F4BB-3AA3-C8E7-6743-7AB1F18B0B4D}"/>
              </a:ext>
            </a:extLst>
          </p:cNvPr>
          <p:cNvSpPr/>
          <p:nvPr/>
        </p:nvSpPr>
        <p:spPr>
          <a:xfrm>
            <a:off x="6840782" y="3816531"/>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35" name="Oval 134">
            <a:extLst>
              <a:ext uri="{FF2B5EF4-FFF2-40B4-BE49-F238E27FC236}">
                <a16:creationId xmlns:a16="http://schemas.microsoft.com/office/drawing/2014/main" id="{195C342D-CBA7-95D0-8EF7-B74619B8BD47}"/>
              </a:ext>
            </a:extLst>
          </p:cNvPr>
          <p:cNvSpPr/>
          <p:nvPr/>
        </p:nvSpPr>
        <p:spPr>
          <a:xfrm>
            <a:off x="6398448" y="2055371"/>
            <a:ext cx="220606" cy="2137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 name="Isosceles Triangle 135">
            <a:extLst>
              <a:ext uri="{FF2B5EF4-FFF2-40B4-BE49-F238E27FC236}">
                <a16:creationId xmlns:a16="http://schemas.microsoft.com/office/drawing/2014/main" id="{40E7387B-DDC2-980C-4EA0-FCDFB2A25C41}"/>
              </a:ext>
            </a:extLst>
          </p:cNvPr>
          <p:cNvSpPr/>
          <p:nvPr/>
        </p:nvSpPr>
        <p:spPr>
          <a:xfrm>
            <a:off x="6876154" y="4382476"/>
            <a:ext cx="220606" cy="21373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Isosceles Triangle 136">
            <a:extLst>
              <a:ext uri="{FF2B5EF4-FFF2-40B4-BE49-F238E27FC236}">
                <a16:creationId xmlns:a16="http://schemas.microsoft.com/office/drawing/2014/main" id="{BF3EDBA1-295B-F68B-0E54-4C013EBAFB72}"/>
              </a:ext>
            </a:extLst>
          </p:cNvPr>
          <p:cNvSpPr/>
          <p:nvPr/>
        </p:nvSpPr>
        <p:spPr>
          <a:xfrm>
            <a:off x="6401083" y="3605017"/>
            <a:ext cx="220606" cy="21373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 name="Isosceles Triangle 137">
            <a:extLst>
              <a:ext uri="{FF2B5EF4-FFF2-40B4-BE49-F238E27FC236}">
                <a16:creationId xmlns:a16="http://schemas.microsoft.com/office/drawing/2014/main" id="{D8031310-C8F9-084C-BE95-7407C70EA1E9}"/>
              </a:ext>
            </a:extLst>
          </p:cNvPr>
          <p:cNvSpPr/>
          <p:nvPr/>
        </p:nvSpPr>
        <p:spPr>
          <a:xfrm>
            <a:off x="6361841" y="2616835"/>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39" name="Isosceles Triangle 138">
            <a:extLst>
              <a:ext uri="{FF2B5EF4-FFF2-40B4-BE49-F238E27FC236}">
                <a16:creationId xmlns:a16="http://schemas.microsoft.com/office/drawing/2014/main" id="{2B19BF06-8E67-65F4-7B19-528BF55B93E0}"/>
              </a:ext>
            </a:extLst>
          </p:cNvPr>
          <p:cNvSpPr/>
          <p:nvPr/>
        </p:nvSpPr>
        <p:spPr>
          <a:xfrm>
            <a:off x="6876154" y="3302063"/>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40" name="Isosceles Triangle 139">
            <a:extLst>
              <a:ext uri="{FF2B5EF4-FFF2-40B4-BE49-F238E27FC236}">
                <a16:creationId xmlns:a16="http://schemas.microsoft.com/office/drawing/2014/main" id="{D7A16EE5-FDAF-1E6C-62D7-C707AE737748}"/>
              </a:ext>
            </a:extLst>
          </p:cNvPr>
          <p:cNvSpPr/>
          <p:nvPr/>
        </p:nvSpPr>
        <p:spPr>
          <a:xfrm>
            <a:off x="6484873" y="3182619"/>
            <a:ext cx="220606" cy="213734"/>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dirty="0"/>
          </a:p>
        </p:txBody>
      </p:sp>
      <p:sp>
        <p:nvSpPr>
          <p:cNvPr id="141" name="Isosceles Triangle 140">
            <a:extLst>
              <a:ext uri="{FF2B5EF4-FFF2-40B4-BE49-F238E27FC236}">
                <a16:creationId xmlns:a16="http://schemas.microsoft.com/office/drawing/2014/main" id="{BDE84920-C41C-FA05-C877-F2C249C3C458}"/>
              </a:ext>
            </a:extLst>
          </p:cNvPr>
          <p:cNvSpPr/>
          <p:nvPr/>
        </p:nvSpPr>
        <p:spPr>
          <a:xfrm>
            <a:off x="6876154" y="2210405"/>
            <a:ext cx="220606" cy="213734"/>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10652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E2BEEB8-970E-8AE9-DF13-7CB3604F96C8}"/>
              </a:ext>
            </a:extLst>
          </p:cNvPr>
          <p:cNvSpPr/>
          <p:nvPr/>
        </p:nvSpPr>
        <p:spPr>
          <a:xfrm>
            <a:off x="784399" y="1607604"/>
            <a:ext cx="1257782" cy="3392489"/>
          </a:xfrm>
          <a:custGeom>
            <a:avLst/>
            <a:gdLst>
              <a:gd name="connsiteX0" fmla="*/ 21167 w 960120"/>
              <a:gd name="connsiteY0" fmla="*/ 0 h 3368040"/>
              <a:gd name="connsiteX1" fmla="*/ 938953 w 960120"/>
              <a:gd name="connsiteY1" fmla="*/ 0 h 3368040"/>
              <a:gd name="connsiteX2" fmla="*/ 960120 w 960120"/>
              <a:gd name="connsiteY2" fmla="*/ 21167 h 3368040"/>
              <a:gd name="connsiteX3" fmla="*/ 960120 w 960120"/>
              <a:gd name="connsiteY3" fmla="*/ 105833 h 3368040"/>
              <a:gd name="connsiteX4" fmla="*/ 938953 w 960120"/>
              <a:gd name="connsiteY4" fmla="*/ 127000 h 3368040"/>
              <a:gd name="connsiteX5" fmla="*/ 863600 w 960120"/>
              <a:gd name="connsiteY5" fmla="*/ 127000 h 3368040"/>
              <a:gd name="connsiteX6" fmla="*/ 863600 w 960120"/>
              <a:gd name="connsiteY6" fmla="*/ 2987040 h 3368040"/>
              <a:gd name="connsiteX7" fmla="*/ 477520 w 960120"/>
              <a:gd name="connsiteY7" fmla="*/ 3368040 h 3368040"/>
              <a:gd name="connsiteX8" fmla="*/ 91440 w 960120"/>
              <a:gd name="connsiteY8" fmla="*/ 2987040 h 3368040"/>
              <a:gd name="connsiteX9" fmla="*/ 91440 w 960120"/>
              <a:gd name="connsiteY9" fmla="*/ 127000 h 3368040"/>
              <a:gd name="connsiteX10" fmla="*/ 21167 w 960120"/>
              <a:gd name="connsiteY10" fmla="*/ 127000 h 3368040"/>
              <a:gd name="connsiteX11" fmla="*/ 0 w 960120"/>
              <a:gd name="connsiteY11" fmla="*/ 105833 h 3368040"/>
              <a:gd name="connsiteX12" fmla="*/ 0 w 960120"/>
              <a:gd name="connsiteY12" fmla="*/ 21167 h 3368040"/>
              <a:gd name="connsiteX13" fmla="*/ 21167 w 960120"/>
              <a:gd name="connsiteY13" fmla="*/ 0 h 33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120" h="3368040">
                <a:moveTo>
                  <a:pt x="21167" y="0"/>
                </a:moveTo>
                <a:lnTo>
                  <a:pt x="938953" y="0"/>
                </a:lnTo>
                <a:cubicBezTo>
                  <a:pt x="950643" y="0"/>
                  <a:pt x="960120" y="9477"/>
                  <a:pt x="960120" y="21167"/>
                </a:cubicBezTo>
                <a:lnTo>
                  <a:pt x="960120" y="105833"/>
                </a:lnTo>
                <a:cubicBezTo>
                  <a:pt x="960120" y="117523"/>
                  <a:pt x="950643" y="127000"/>
                  <a:pt x="938953" y="127000"/>
                </a:cubicBezTo>
                <a:lnTo>
                  <a:pt x="863600" y="127000"/>
                </a:lnTo>
                <a:lnTo>
                  <a:pt x="863600" y="2987040"/>
                </a:lnTo>
                <a:cubicBezTo>
                  <a:pt x="863600" y="3197460"/>
                  <a:pt x="690746" y="3368040"/>
                  <a:pt x="477520" y="3368040"/>
                </a:cubicBezTo>
                <a:cubicBezTo>
                  <a:pt x="264294" y="3368040"/>
                  <a:pt x="91440" y="3197460"/>
                  <a:pt x="91440" y="2987040"/>
                </a:cubicBezTo>
                <a:lnTo>
                  <a:pt x="91440" y="127000"/>
                </a:lnTo>
                <a:lnTo>
                  <a:pt x="21167" y="127000"/>
                </a:lnTo>
                <a:cubicBezTo>
                  <a:pt x="9477" y="127000"/>
                  <a:pt x="0" y="117523"/>
                  <a:pt x="0" y="105833"/>
                </a:cubicBezTo>
                <a:lnTo>
                  <a:pt x="0" y="21167"/>
                </a:lnTo>
                <a:cubicBezTo>
                  <a:pt x="0" y="9477"/>
                  <a:pt x="9477" y="0"/>
                  <a:pt x="21167" y="0"/>
                </a:cubicBezTo>
                <a:close/>
              </a:path>
            </a:pathLst>
          </a:custGeom>
          <a:gradFill flip="none" rotWithShape="1">
            <a:gsLst>
              <a:gs pos="0">
                <a:schemeClr val="accent2">
                  <a:lumMod val="50000"/>
                </a:schemeClr>
              </a:gs>
              <a:gs pos="50000">
                <a:schemeClr val="accent2">
                  <a:lumMod val="60000"/>
                  <a:lumOff val="40000"/>
                </a:schemeClr>
              </a:gs>
              <a:gs pos="100000">
                <a:schemeClr val="lt1">
                  <a:shade val="100000"/>
                  <a:satMod val="115000"/>
                </a:schemeClr>
              </a:gs>
            </a:gsLst>
            <a:lin ang="18900000" scaled="1"/>
            <a:tileRect/>
          </a:gra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a:p>
        </p:txBody>
      </p:sp>
      <p:sp>
        <p:nvSpPr>
          <p:cNvPr id="115" name="Freeform: Shape 114">
            <a:extLst>
              <a:ext uri="{FF2B5EF4-FFF2-40B4-BE49-F238E27FC236}">
                <a16:creationId xmlns:a16="http://schemas.microsoft.com/office/drawing/2014/main" id="{0CA8DCD4-8FBA-0953-A686-193FB8E4398B}"/>
              </a:ext>
            </a:extLst>
          </p:cNvPr>
          <p:cNvSpPr/>
          <p:nvPr/>
        </p:nvSpPr>
        <p:spPr>
          <a:xfrm>
            <a:off x="2149580" y="1607604"/>
            <a:ext cx="1257782" cy="3392489"/>
          </a:xfrm>
          <a:custGeom>
            <a:avLst/>
            <a:gdLst>
              <a:gd name="connsiteX0" fmla="*/ 21167 w 960120"/>
              <a:gd name="connsiteY0" fmla="*/ 0 h 3368040"/>
              <a:gd name="connsiteX1" fmla="*/ 938953 w 960120"/>
              <a:gd name="connsiteY1" fmla="*/ 0 h 3368040"/>
              <a:gd name="connsiteX2" fmla="*/ 960120 w 960120"/>
              <a:gd name="connsiteY2" fmla="*/ 21167 h 3368040"/>
              <a:gd name="connsiteX3" fmla="*/ 960120 w 960120"/>
              <a:gd name="connsiteY3" fmla="*/ 105833 h 3368040"/>
              <a:gd name="connsiteX4" fmla="*/ 938953 w 960120"/>
              <a:gd name="connsiteY4" fmla="*/ 127000 h 3368040"/>
              <a:gd name="connsiteX5" fmla="*/ 863600 w 960120"/>
              <a:gd name="connsiteY5" fmla="*/ 127000 h 3368040"/>
              <a:gd name="connsiteX6" fmla="*/ 863600 w 960120"/>
              <a:gd name="connsiteY6" fmla="*/ 2987040 h 3368040"/>
              <a:gd name="connsiteX7" fmla="*/ 477520 w 960120"/>
              <a:gd name="connsiteY7" fmla="*/ 3368040 h 3368040"/>
              <a:gd name="connsiteX8" fmla="*/ 91440 w 960120"/>
              <a:gd name="connsiteY8" fmla="*/ 2987040 h 3368040"/>
              <a:gd name="connsiteX9" fmla="*/ 91440 w 960120"/>
              <a:gd name="connsiteY9" fmla="*/ 127000 h 3368040"/>
              <a:gd name="connsiteX10" fmla="*/ 21167 w 960120"/>
              <a:gd name="connsiteY10" fmla="*/ 127000 h 3368040"/>
              <a:gd name="connsiteX11" fmla="*/ 0 w 960120"/>
              <a:gd name="connsiteY11" fmla="*/ 105833 h 3368040"/>
              <a:gd name="connsiteX12" fmla="*/ 0 w 960120"/>
              <a:gd name="connsiteY12" fmla="*/ 21167 h 3368040"/>
              <a:gd name="connsiteX13" fmla="*/ 21167 w 960120"/>
              <a:gd name="connsiteY13" fmla="*/ 0 h 33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120" h="3368040">
                <a:moveTo>
                  <a:pt x="21167" y="0"/>
                </a:moveTo>
                <a:lnTo>
                  <a:pt x="938953" y="0"/>
                </a:lnTo>
                <a:cubicBezTo>
                  <a:pt x="950643" y="0"/>
                  <a:pt x="960120" y="9477"/>
                  <a:pt x="960120" y="21167"/>
                </a:cubicBezTo>
                <a:lnTo>
                  <a:pt x="960120" y="105833"/>
                </a:lnTo>
                <a:cubicBezTo>
                  <a:pt x="960120" y="117523"/>
                  <a:pt x="950643" y="127000"/>
                  <a:pt x="938953" y="127000"/>
                </a:cubicBezTo>
                <a:lnTo>
                  <a:pt x="863600" y="127000"/>
                </a:lnTo>
                <a:lnTo>
                  <a:pt x="863600" y="2987040"/>
                </a:lnTo>
                <a:cubicBezTo>
                  <a:pt x="863600" y="3197460"/>
                  <a:pt x="690746" y="3368040"/>
                  <a:pt x="477520" y="3368040"/>
                </a:cubicBezTo>
                <a:cubicBezTo>
                  <a:pt x="264294" y="3368040"/>
                  <a:pt x="91440" y="3197460"/>
                  <a:pt x="91440" y="2987040"/>
                </a:cubicBezTo>
                <a:lnTo>
                  <a:pt x="91440" y="127000"/>
                </a:lnTo>
                <a:lnTo>
                  <a:pt x="21167" y="127000"/>
                </a:lnTo>
                <a:cubicBezTo>
                  <a:pt x="9477" y="127000"/>
                  <a:pt x="0" y="117523"/>
                  <a:pt x="0" y="105833"/>
                </a:cubicBezTo>
                <a:lnTo>
                  <a:pt x="0" y="21167"/>
                </a:lnTo>
                <a:cubicBezTo>
                  <a:pt x="0" y="9477"/>
                  <a:pt x="9477" y="0"/>
                  <a:pt x="21167" y="0"/>
                </a:cubicBezTo>
                <a:close/>
              </a:path>
            </a:pathLst>
          </a:custGeom>
          <a:gradFill flip="none" rotWithShape="1">
            <a:gsLst>
              <a:gs pos="0">
                <a:schemeClr val="accent2">
                  <a:lumMod val="50000"/>
                </a:schemeClr>
              </a:gs>
              <a:gs pos="50000">
                <a:schemeClr val="accent2">
                  <a:lumMod val="60000"/>
                  <a:lumOff val="40000"/>
                </a:schemeClr>
              </a:gs>
              <a:gs pos="100000">
                <a:schemeClr val="lt1">
                  <a:shade val="100000"/>
                  <a:satMod val="115000"/>
                </a:schemeClr>
              </a:gs>
            </a:gsLst>
            <a:lin ang="18900000" scaled="1"/>
            <a:tileRect/>
          </a:gra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a:p>
        </p:txBody>
      </p:sp>
      <p:sp>
        <p:nvSpPr>
          <p:cNvPr id="125" name="Freeform: Shape 124">
            <a:extLst>
              <a:ext uri="{FF2B5EF4-FFF2-40B4-BE49-F238E27FC236}">
                <a16:creationId xmlns:a16="http://schemas.microsoft.com/office/drawing/2014/main" id="{27A2E881-012C-3D46-EF5A-2371FADB864B}"/>
              </a:ext>
            </a:extLst>
          </p:cNvPr>
          <p:cNvSpPr/>
          <p:nvPr/>
        </p:nvSpPr>
        <p:spPr>
          <a:xfrm>
            <a:off x="4903501" y="1603982"/>
            <a:ext cx="1257782" cy="3392489"/>
          </a:xfrm>
          <a:custGeom>
            <a:avLst/>
            <a:gdLst>
              <a:gd name="connsiteX0" fmla="*/ 21167 w 960120"/>
              <a:gd name="connsiteY0" fmla="*/ 0 h 3368040"/>
              <a:gd name="connsiteX1" fmla="*/ 938953 w 960120"/>
              <a:gd name="connsiteY1" fmla="*/ 0 h 3368040"/>
              <a:gd name="connsiteX2" fmla="*/ 960120 w 960120"/>
              <a:gd name="connsiteY2" fmla="*/ 21167 h 3368040"/>
              <a:gd name="connsiteX3" fmla="*/ 960120 w 960120"/>
              <a:gd name="connsiteY3" fmla="*/ 105833 h 3368040"/>
              <a:gd name="connsiteX4" fmla="*/ 938953 w 960120"/>
              <a:gd name="connsiteY4" fmla="*/ 127000 h 3368040"/>
              <a:gd name="connsiteX5" fmla="*/ 863600 w 960120"/>
              <a:gd name="connsiteY5" fmla="*/ 127000 h 3368040"/>
              <a:gd name="connsiteX6" fmla="*/ 863600 w 960120"/>
              <a:gd name="connsiteY6" fmla="*/ 2987040 h 3368040"/>
              <a:gd name="connsiteX7" fmla="*/ 477520 w 960120"/>
              <a:gd name="connsiteY7" fmla="*/ 3368040 h 3368040"/>
              <a:gd name="connsiteX8" fmla="*/ 91440 w 960120"/>
              <a:gd name="connsiteY8" fmla="*/ 2987040 h 3368040"/>
              <a:gd name="connsiteX9" fmla="*/ 91440 w 960120"/>
              <a:gd name="connsiteY9" fmla="*/ 127000 h 3368040"/>
              <a:gd name="connsiteX10" fmla="*/ 21167 w 960120"/>
              <a:gd name="connsiteY10" fmla="*/ 127000 h 3368040"/>
              <a:gd name="connsiteX11" fmla="*/ 0 w 960120"/>
              <a:gd name="connsiteY11" fmla="*/ 105833 h 3368040"/>
              <a:gd name="connsiteX12" fmla="*/ 0 w 960120"/>
              <a:gd name="connsiteY12" fmla="*/ 21167 h 3368040"/>
              <a:gd name="connsiteX13" fmla="*/ 21167 w 960120"/>
              <a:gd name="connsiteY13" fmla="*/ 0 h 33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120" h="3368040">
                <a:moveTo>
                  <a:pt x="21167" y="0"/>
                </a:moveTo>
                <a:lnTo>
                  <a:pt x="938953" y="0"/>
                </a:lnTo>
                <a:cubicBezTo>
                  <a:pt x="950643" y="0"/>
                  <a:pt x="960120" y="9477"/>
                  <a:pt x="960120" y="21167"/>
                </a:cubicBezTo>
                <a:lnTo>
                  <a:pt x="960120" y="105833"/>
                </a:lnTo>
                <a:cubicBezTo>
                  <a:pt x="960120" y="117523"/>
                  <a:pt x="950643" y="127000"/>
                  <a:pt x="938953" y="127000"/>
                </a:cubicBezTo>
                <a:lnTo>
                  <a:pt x="863600" y="127000"/>
                </a:lnTo>
                <a:lnTo>
                  <a:pt x="863600" y="2987040"/>
                </a:lnTo>
                <a:cubicBezTo>
                  <a:pt x="863600" y="3197460"/>
                  <a:pt x="690746" y="3368040"/>
                  <a:pt x="477520" y="3368040"/>
                </a:cubicBezTo>
                <a:cubicBezTo>
                  <a:pt x="264294" y="3368040"/>
                  <a:pt x="91440" y="3197460"/>
                  <a:pt x="91440" y="2987040"/>
                </a:cubicBezTo>
                <a:lnTo>
                  <a:pt x="91440" y="127000"/>
                </a:lnTo>
                <a:lnTo>
                  <a:pt x="21167" y="127000"/>
                </a:lnTo>
                <a:cubicBezTo>
                  <a:pt x="9477" y="127000"/>
                  <a:pt x="0" y="117523"/>
                  <a:pt x="0" y="105833"/>
                </a:cubicBezTo>
                <a:lnTo>
                  <a:pt x="0" y="21167"/>
                </a:lnTo>
                <a:cubicBezTo>
                  <a:pt x="0" y="9477"/>
                  <a:pt x="9477" y="0"/>
                  <a:pt x="21167" y="0"/>
                </a:cubicBezTo>
                <a:close/>
              </a:path>
            </a:pathLst>
          </a:custGeom>
          <a:gradFill flip="none" rotWithShape="1">
            <a:gsLst>
              <a:gs pos="0">
                <a:schemeClr val="accent2">
                  <a:lumMod val="50000"/>
                </a:schemeClr>
              </a:gs>
              <a:gs pos="50000">
                <a:schemeClr val="accent2">
                  <a:lumMod val="60000"/>
                  <a:lumOff val="40000"/>
                </a:schemeClr>
              </a:gs>
              <a:gs pos="100000">
                <a:schemeClr val="lt1">
                  <a:shade val="100000"/>
                  <a:satMod val="115000"/>
                </a:schemeClr>
              </a:gs>
            </a:gsLst>
            <a:lin ang="18900000" scaled="1"/>
            <a:tileRect/>
          </a:gra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b="1" dirty="0"/>
          </a:p>
        </p:txBody>
      </p:sp>
      <p:sp>
        <p:nvSpPr>
          <p:cNvPr id="126" name="Freeform: Shape 125">
            <a:extLst>
              <a:ext uri="{FF2B5EF4-FFF2-40B4-BE49-F238E27FC236}">
                <a16:creationId xmlns:a16="http://schemas.microsoft.com/office/drawing/2014/main" id="{13D05F07-5D45-88EC-C02A-AE7AF50BC5CB}"/>
              </a:ext>
            </a:extLst>
          </p:cNvPr>
          <p:cNvSpPr/>
          <p:nvPr/>
        </p:nvSpPr>
        <p:spPr>
          <a:xfrm>
            <a:off x="3510995" y="1603982"/>
            <a:ext cx="1257782" cy="3392489"/>
          </a:xfrm>
          <a:custGeom>
            <a:avLst/>
            <a:gdLst>
              <a:gd name="connsiteX0" fmla="*/ 21167 w 960120"/>
              <a:gd name="connsiteY0" fmla="*/ 0 h 3368040"/>
              <a:gd name="connsiteX1" fmla="*/ 938953 w 960120"/>
              <a:gd name="connsiteY1" fmla="*/ 0 h 3368040"/>
              <a:gd name="connsiteX2" fmla="*/ 960120 w 960120"/>
              <a:gd name="connsiteY2" fmla="*/ 21167 h 3368040"/>
              <a:gd name="connsiteX3" fmla="*/ 960120 w 960120"/>
              <a:gd name="connsiteY3" fmla="*/ 105833 h 3368040"/>
              <a:gd name="connsiteX4" fmla="*/ 938953 w 960120"/>
              <a:gd name="connsiteY4" fmla="*/ 127000 h 3368040"/>
              <a:gd name="connsiteX5" fmla="*/ 863600 w 960120"/>
              <a:gd name="connsiteY5" fmla="*/ 127000 h 3368040"/>
              <a:gd name="connsiteX6" fmla="*/ 863600 w 960120"/>
              <a:gd name="connsiteY6" fmla="*/ 2987040 h 3368040"/>
              <a:gd name="connsiteX7" fmla="*/ 477520 w 960120"/>
              <a:gd name="connsiteY7" fmla="*/ 3368040 h 3368040"/>
              <a:gd name="connsiteX8" fmla="*/ 91440 w 960120"/>
              <a:gd name="connsiteY8" fmla="*/ 2987040 h 3368040"/>
              <a:gd name="connsiteX9" fmla="*/ 91440 w 960120"/>
              <a:gd name="connsiteY9" fmla="*/ 127000 h 3368040"/>
              <a:gd name="connsiteX10" fmla="*/ 21167 w 960120"/>
              <a:gd name="connsiteY10" fmla="*/ 127000 h 3368040"/>
              <a:gd name="connsiteX11" fmla="*/ 0 w 960120"/>
              <a:gd name="connsiteY11" fmla="*/ 105833 h 3368040"/>
              <a:gd name="connsiteX12" fmla="*/ 0 w 960120"/>
              <a:gd name="connsiteY12" fmla="*/ 21167 h 3368040"/>
              <a:gd name="connsiteX13" fmla="*/ 21167 w 960120"/>
              <a:gd name="connsiteY13" fmla="*/ 0 h 33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120" h="3368040">
                <a:moveTo>
                  <a:pt x="21167" y="0"/>
                </a:moveTo>
                <a:lnTo>
                  <a:pt x="938953" y="0"/>
                </a:lnTo>
                <a:cubicBezTo>
                  <a:pt x="950643" y="0"/>
                  <a:pt x="960120" y="9477"/>
                  <a:pt x="960120" y="21167"/>
                </a:cubicBezTo>
                <a:lnTo>
                  <a:pt x="960120" y="105833"/>
                </a:lnTo>
                <a:cubicBezTo>
                  <a:pt x="960120" y="117523"/>
                  <a:pt x="950643" y="127000"/>
                  <a:pt x="938953" y="127000"/>
                </a:cubicBezTo>
                <a:lnTo>
                  <a:pt x="863600" y="127000"/>
                </a:lnTo>
                <a:lnTo>
                  <a:pt x="863600" y="2987040"/>
                </a:lnTo>
                <a:cubicBezTo>
                  <a:pt x="863600" y="3197460"/>
                  <a:pt x="690746" y="3368040"/>
                  <a:pt x="477520" y="3368040"/>
                </a:cubicBezTo>
                <a:cubicBezTo>
                  <a:pt x="264294" y="3368040"/>
                  <a:pt x="91440" y="3197460"/>
                  <a:pt x="91440" y="2987040"/>
                </a:cubicBezTo>
                <a:lnTo>
                  <a:pt x="91440" y="127000"/>
                </a:lnTo>
                <a:lnTo>
                  <a:pt x="21167" y="127000"/>
                </a:lnTo>
                <a:cubicBezTo>
                  <a:pt x="9477" y="127000"/>
                  <a:pt x="0" y="117523"/>
                  <a:pt x="0" y="105833"/>
                </a:cubicBezTo>
                <a:lnTo>
                  <a:pt x="0" y="21167"/>
                </a:lnTo>
                <a:cubicBezTo>
                  <a:pt x="0" y="9477"/>
                  <a:pt x="9477" y="0"/>
                  <a:pt x="21167" y="0"/>
                </a:cubicBezTo>
                <a:close/>
              </a:path>
            </a:pathLst>
          </a:custGeom>
          <a:gradFill flip="none" rotWithShape="1">
            <a:gsLst>
              <a:gs pos="0">
                <a:schemeClr val="accent2">
                  <a:lumMod val="50000"/>
                </a:schemeClr>
              </a:gs>
              <a:gs pos="50000">
                <a:schemeClr val="accent2">
                  <a:lumMod val="60000"/>
                  <a:lumOff val="40000"/>
                </a:schemeClr>
              </a:gs>
              <a:gs pos="100000">
                <a:schemeClr val="lt1">
                  <a:shade val="100000"/>
                  <a:satMod val="115000"/>
                </a:schemeClr>
              </a:gs>
            </a:gsLst>
            <a:lin ang="18900000" scaled="1"/>
            <a:tileRect/>
          </a:gra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b="1" dirty="0"/>
          </a:p>
        </p:txBody>
      </p:sp>
      <p:sp>
        <p:nvSpPr>
          <p:cNvPr id="2" name="TextBox 1">
            <a:extLst>
              <a:ext uri="{FF2B5EF4-FFF2-40B4-BE49-F238E27FC236}">
                <a16:creationId xmlns:a16="http://schemas.microsoft.com/office/drawing/2014/main" id="{63B6A083-0ADE-60EC-260A-4453E154883B}"/>
              </a:ext>
            </a:extLst>
          </p:cNvPr>
          <p:cNvSpPr txBox="1"/>
          <p:nvPr/>
        </p:nvSpPr>
        <p:spPr>
          <a:xfrm>
            <a:off x="2941190" y="5186959"/>
            <a:ext cx="3979058" cy="1200329"/>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Metagenome Samples</a:t>
            </a:r>
          </a:p>
        </p:txBody>
      </p:sp>
      <p:sp>
        <p:nvSpPr>
          <p:cNvPr id="20" name="Oval 19">
            <a:extLst>
              <a:ext uri="{FF2B5EF4-FFF2-40B4-BE49-F238E27FC236}">
                <a16:creationId xmlns:a16="http://schemas.microsoft.com/office/drawing/2014/main" id="{BA187052-E192-6B6B-6F80-EAEFDDCF9A44}"/>
              </a:ext>
            </a:extLst>
          </p:cNvPr>
          <p:cNvSpPr/>
          <p:nvPr/>
        </p:nvSpPr>
        <p:spPr>
          <a:xfrm>
            <a:off x="1039709" y="3879102"/>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4" name="Isosceles Triangle 23">
            <a:extLst>
              <a:ext uri="{FF2B5EF4-FFF2-40B4-BE49-F238E27FC236}">
                <a16:creationId xmlns:a16="http://schemas.microsoft.com/office/drawing/2014/main" id="{11D407F1-7234-3C06-97E4-0D31DF5ED89C}"/>
              </a:ext>
            </a:extLst>
          </p:cNvPr>
          <p:cNvSpPr/>
          <p:nvPr/>
        </p:nvSpPr>
        <p:spPr>
          <a:xfrm>
            <a:off x="1066130" y="2706379"/>
            <a:ext cx="201423" cy="211367"/>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5" name="Oval 24">
            <a:extLst>
              <a:ext uri="{FF2B5EF4-FFF2-40B4-BE49-F238E27FC236}">
                <a16:creationId xmlns:a16="http://schemas.microsoft.com/office/drawing/2014/main" id="{156EEFF9-EE6A-9AFC-364A-FC23E1D731FC}"/>
              </a:ext>
            </a:extLst>
          </p:cNvPr>
          <p:cNvSpPr/>
          <p:nvPr/>
        </p:nvSpPr>
        <p:spPr>
          <a:xfrm>
            <a:off x="2466023" y="3492197"/>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04" name="Oval 103">
            <a:extLst>
              <a:ext uri="{FF2B5EF4-FFF2-40B4-BE49-F238E27FC236}">
                <a16:creationId xmlns:a16="http://schemas.microsoft.com/office/drawing/2014/main" id="{9D6128DC-A4F1-95F1-90EA-99018BEC80DC}"/>
              </a:ext>
            </a:extLst>
          </p:cNvPr>
          <p:cNvSpPr/>
          <p:nvPr/>
        </p:nvSpPr>
        <p:spPr>
          <a:xfrm>
            <a:off x="3884350" y="4478520"/>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05" name="Oval 104">
            <a:extLst>
              <a:ext uri="{FF2B5EF4-FFF2-40B4-BE49-F238E27FC236}">
                <a16:creationId xmlns:a16="http://schemas.microsoft.com/office/drawing/2014/main" id="{8D8DA903-7031-6AE4-4145-38F1C57D1FB7}"/>
              </a:ext>
            </a:extLst>
          </p:cNvPr>
          <p:cNvSpPr/>
          <p:nvPr/>
        </p:nvSpPr>
        <p:spPr>
          <a:xfrm>
            <a:off x="2888591" y="2706379"/>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07" name="Oval 106">
            <a:extLst>
              <a:ext uri="{FF2B5EF4-FFF2-40B4-BE49-F238E27FC236}">
                <a16:creationId xmlns:a16="http://schemas.microsoft.com/office/drawing/2014/main" id="{180494A1-0BCA-B4DA-739A-215707DBA4DA}"/>
              </a:ext>
            </a:extLst>
          </p:cNvPr>
          <p:cNvSpPr/>
          <p:nvPr/>
        </p:nvSpPr>
        <p:spPr>
          <a:xfrm>
            <a:off x="1331992" y="1874529"/>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10" name="Oval 109">
            <a:extLst>
              <a:ext uri="{FF2B5EF4-FFF2-40B4-BE49-F238E27FC236}">
                <a16:creationId xmlns:a16="http://schemas.microsoft.com/office/drawing/2014/main" id="{62C3AD30-329B-207B-C611-8443FBF6788B}"/>
              </a:ext>
            </a:extLst>
          </p:cNvPr>
          <p:cNvSpPr/>
          <p:nvPr/>
        </p:nvSpPr>
        <p:spPr>
          <a:xfrm>
            <a:off x="4260166" y="2754227"/>
            <a:ext cx="220606" cy="21373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118" name="Isosceles Triangle 117">
            <a:extLst>
              <a:ext uri="{FF2B5EF4-FFF2-40B4-BE49-F238E27FC236}">
                <a16:creationId xmlns:a16="http://schemas.microsoft.com/office/drawing/2014/main" id="{31DC840F-777C-49E7-91BE-A9B0743BA9BD}"/>
              </a:ext>
            </a:extLst>
          </p:cNvPr>
          <p:cNvSpPr/>
          <p:nvPr/>
        </p:nvSpPr>
        <p:spPr>
          <a:xfrm>
            <a:off x="3929855" y="2998334"/>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19" name="Isosceles Triangle 118">
            <a:extLst>
              <a:ext uri="{FF2B5EF4-FFF2-40B4-BE49-F238E27FC236}">
                <a16:creationId xmlns:a16="http://schemas.microsoft.com/office/drawing/2014/main" id="{4010AF6B-C0CF-44F6-347E-05A46C2DF3A5}"/>
              </a:ext>
            </a:extLst>
          </p:cNvPr>
          <p:cNvSpPr/>
          <p:nvPr/>
        </p:nvSpPr>
        <p:spPr>
          <a:xfrm>
            <a:off x="3839479" y="2275132"/>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4" name="Isosceles Triangle 3">
            <a:extLst>
              <a:ext uri="{FF2B5EF4-FFF2-40B4-BE49-F238E27FC236}">
                <a16:creationId xmlns:a16="http://schemas.microsoft.com/office/drawing/2014/main" id="{3D2AF74A-434E-9428-5BCD-5F05800CFFD5}"/>
              </a:ext>
            </a:extLst>
          </p:cNvPr>
          <p:cNvSpPr/>
          <p:nvPr/>
        </p:nvSpPr>
        <p:spPr>
          <a:xfrm>
            <a:off x="1538708" y="3064399"/>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5" name="Isosceles Triangle 4">
            <a:extLst>
              <a:ext uri="{FF2B5EF4-FFF2-40B4-BE49-F238E27FC236}">
                <a16:creationId xmlns:a16="http://schemas.microsoft.com/office/drawing/2014/main" id="{2BDBB76A-C9B0-E03D-1364-48D2D56CACA4}"/>
              </a:ext>
            </a:extLst>
          </p:cNvPr>
          <p:cNvSpPr/>
          <p:nvPr/>
        </p:nvSpPr>
        <p:spPr>
          <a:xfrm>
            <a:off x="1106568" y="2265875"/>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6" name="Isosceles Triangle 5">
            <a:extLst>
              <a:ext uri="{FF2B5EF4-FFF2-40B4-BE49-F238E27FC236}">
                <a16:creationId xmlns:a16="http://schemas.microsoft.com/office/drawing/2014/main" id="{4AD01BBD-B84C-A856-EE7D-D9E6EAA3AAA5}"/>
              </a:ext>
            </a:extLst>
          </p:cNvPr>
          <p:cNvSpPr/>
          <p:nvPr/>
        </p:nvSpPr>
        <p:spPr>
          <a:xfrm>
            <a:off x="1403899" y="4484509"/>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8" name="Oval 7">
            <a:extLst>
              <a:ext uri="{FF2B5EF4-FFF2-40B4-BE49-F238E27FC236}">
                <a16:creationId xmlns:a16="http://schemas.microsoft.com/office/drawing/2014/main" id="{6A48B8E4-CDD6-A0F1-6953-4C75BF6345AC}"/>
              </a:ext>
            </a:extLst>
          </p:cNvPr>
          <p:cNvSpPr/>
          <p:nvPr/>
        </p:nvSpPr>
        <p:spPr>
          <a:xfrm>
            <a:off x="1138132" y="3392335"/>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C3EFA07B-86E3-A801-6481-7D7160AAA2B5}"/>
              </a:ext>
            </a:extLst>
          </p:cNvPr>
          <p:cNvSpPr/>
          <p:nvPr/>
        </p:nvSpPr>
        <p:spPr>
          <a:xfrm>
            <a:off x="1466506" y="3836047"/>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0" name="Isosceles Triangle 9">
            <a:extLst>
              <a:ext uri="{FF2B5EF4-FFF2-40B4-BE49-F238E27FC236}">
                <a16:creationId xmlns:a16="http://schemas.microsoft.com/office/drawing/2014/main" id="{F85F7226-7925-3F20-884F-7B9067C8AB1F}"/>
              </a:ext>
            </a:extLst>
          </p:cNvPr>
          <p:cNvSpPr/>
          <p:nvPr/>
        </p:nvSpPr>
        <p:spPr>
          <a:xfrm>
            <a:off x="1492151" y="2542860"/>
            <a:ext cx="201423" cy="211367"/>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1" name="Oval 10">
            <a:extLst>
              <a:ext uri="{FF2B5EF4-FFF2-40B4-BE49-F238E27FC236}">
                <a16:creationId xmlns:a16="http://schemas.microsoft.com/office/drawing/2014/main" id="{801D8613-4B35-2B31-107F-ED2C1F2E65F3}"/>
              </a:ext>
            </a:extLst>
          </p:cNvPr>
          <p:cNvSpPr/>
          <p:nvPr/>
        </p:nvSpPr>
        <p:spPr>
          <a:xfrm>
            <a:off x="2579477" y="4012043"/>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EC281211-EB6D-3C9A-19B3-900AB3002F2A}"/>
              </a:ext>
            </a:extLst>
          </p:cNvPr>
          <p:cNvSpPr/>
          <p:nvPr/>
        </p:nvSpPr>
        <p:spPr>
          <a:xfrm>
            <a:off x="2941190" y="4484509"/>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3" name="Oval 12">
            <a:extLst>
              <a:ext uri="{FF2B5EF4-FFF2-40B4-BE49-F238E27FC236}">
                <a16:creationId xmlns:a16="http://schemas.microsoft.com/office/drawing/2014/main" id="{B7D19D49-EFE5-8A31-9275-9268431CEC4F}"/>
              </a:ext>
            </a:extLst>
          </p:cNvPr>
          <p:cNvSpPr/>
          <p:nvPr/>
        </p:nvSpPr>
        <p:spPr>
          <a:xfrm>
            <a:off x="2877872" y="3615053"/>
            <a:ext cx="220606" cy="2137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a:extLst>
              <a:ext uri="{FF2B5EF4-FFF2-40B4-BE49-F238E27FC236}">
                <a16:creationId xmlns:a16="http://schemas.microsoft.com/office/drawing/2014/main" id="{33069FC6-843D-503A-8A46-CF147342B699}"/>
              </a:ext>
            </a:extLst>
          </p:cNvPr>
          <p:cNvSpPr/>
          <p:nvPr/>
        </p:nvSpPr>
        <p:spPr>
          <a:xfrm>
            <a:off x="2983074" y="2025143"/>
            <a:ext cx="220606" cy="2137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Isosceles Triangle 14">
            <a:extLst>
              <a:ext uri="{FF2B5EF4-FFF2-40B4-BE49-F238E27FC236}">
                <a16:creationId xmlns:a16="http://schemas.microsoft.com/office/drawing/2014/main" id="{8A4B1F59-5BD6-D6D5-B8ED-232CC8EC9AF7}"/>
              </a:ext>
            </a:extLst>
          </p:cNvPr>
          <p:cNvSpPr/>
          <p:nvPr/>
        </p:nvSpPr>
        <p:spPr>
          <a:xfrm>
            <a:off x="2417800" y="4379379"/>
            <a:ext cx="201423" cy="211367"/>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16" name="Isosceles Triangle 15">
            <a:extLst>
              <a:ext uri="{FF2B5EF4-FFF2-40B4-BE49-F238E27FC236}">
                <a16:creationId xmlns:a16="http://schemas.microsoft.com/office/drawing/2014/main" id="{6165E13F-FD7C-0696-21DA-AB98637ED595}"/>
              </a:ext>
            </a:extLst>
          </p:cNvPr>
          <p:cNvSpPr/>
          <p:nvPr/>
        </p:nvSpPr>
        <p:spPr>
          <a:xfrm>
            <a:off x="2672073" y="2352085"/>
            <a:ext cx="201423" cy="211367"/>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17" name="Isosceles Triangle 16">
            <a:extLst>
              <a:ext uri="{FF2B5EF4-FFF2-40B4-BE49-F238E27FC236}">
                <a16:creationId xmlns:a16="http://schemas.microsoft.com/office/drawing/2014/main" id="{C554C695-25BB-17CA-C7AD-957E761E4A8E}"/>
              </a:ext>
            </a:extLst>
          </p:cNvPr>
          <p:cNvSpPr/>
          <p:nvPr/>
        </p:nvSpPr>
        <p:spPr>
          <a:xfrm>
            <a:off x="2398617" y="1953830"/>
            <a:ext cx="220606" cy="21373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Isosceles Triangle 17">
            <a:extLst>
              <a:ext uri="{FF2B5EF4-FFF2-40B4-BE49-F238E27FC236}">
                <a16:creationId xmlns:a16="http://schemas.microsoft.com/office/drawing/2014/main" id="{EB8DE59A-C486-5FB4-C370-61C78B62EECD}"/>
              </a:ext>
            </a:extLst>
          </p:cNvPr>
          <p:cNvSpPr/>
          <p:nvPr/>
        </p:nvSpPr>
        <p:spPr>
          <a:xfrm>
            <a:off x="2941190" y="4049781"/>
            <a:ext cx="220606" cy="21373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Isosceles Triangle 18">
            <a:extLst>
              <a:ext uri="{FF2B5EF4-FFF2-40B4-BE49-F238E27FC236}">
                <a16:creationId xmlns:a16="http://schemas.microsoft.com/office/drawing/2014/main" id="{D240E3A2-F9D8-D747-1470-A15B387A7F17}"/>
              </a:ext>
            </a:extLst>
          </p:cNvPr>
          <p:cNvSpPr/>
          <p:nvPr/>
        </p:nvSpPr>
        <p:spPr>
          <a:xfrm>
            <a:off x="2838489" y="3104018"/>
            <a:ext cx="220606" cy="213734"/>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dirty="0"/>
          </a:p>
        </p:txBody>
      </p:sp>
      <p:sp>
        <p:nvSpPr>
          <p:cNvPr id="22" name="Isosceles Triangle 21">
            <a:extLst>
              <a:ext uri="{FF2B5EF4-FFF2-40B4-BE49-F238E27FC236}">
                <a16:creationId xmlns:a16="http://schemas.microsoft.com/office/drawing/2014/main" id="{1FF1A0C7-7728-0646-9C02-9C8B0D5D60D9}"/>
              </a:ext>
            </a:extLst>
          </p:cNvPr>
          <p:cNvSpPr/>
          <p:nvPr/>
        </p:nvSpPr>
        <p:spPr>
          <a:xfrm>
            <a:off x="2445381" y="2866814"/>
            <a:ext cx="220606" cy="213734"/>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dirty="0"/>
          </a:p>
        </p:txBody>
      </p:sp>
      <p:sp>
        <p:nvSpPr>
          <p:cNvPr id="129" name="Oval 128">
            <a:extLst>
              <a:ext uri="{FF2B5EF4-FFF2-40B4-BE49-F238E27FC236}">
                <a16:creationId xmlns:a16="http://schemas.microsoft.com/office/drawing/2014/main" id="{E706E00D-B89F-AA1B-E98B-37422A18F8BC}"/>
              </a:ext>
            </a:extLst>
          </p:cNvPr>
          <p:cNvSpPr/>
          <p:nvPr/>
        </p:nvSpPr>
        <p:spPr>
          <a:xfrm>
            <a:off x="4360878" y="3914377"/>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31" name="Oval 130">
            <a:extLst>
              <a:ext uri="{FF2B5EF4-FFF2-40B4-BE49-F238E27FC236}">
                <a16:creationId xmlns:a16="http://schemas.microsoft.com/office/drawing/2014/main" id="{6C2C3A26-A491-899F-CA84-09125DA05B65}"/>
              </a:ext>
            </a:extLst>
          </p:cNvPr>
          <p:cNvSpPr/>
          <p:nvPr/>
        </p:nvSpPr>
        <p:spPr>
          <a:xfrm>
            <a:off x="3887381" y="3818084"/>
            <a:ext cx="220606" cy="21373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132" name="Oval 131">
            <a:extLst>
              <a:ext uri="{FF2B5EF4-FFF2-40B4-BE49-F238E27FC236}">
                <a16:creationId xmlns:a16="http://schemas.microsoft.com/office/drawing/2014/main" id="{F90B7627-F236-A435-E02F-241EA606E0C6}"/>
              </a:ext>
            </a:extLst>
          </p:cNvPr>
          <p:cNvSpPr/>
          <p:nvPr/>
        </p:nvSpPr>
        <p:spPr>
          <a:xfrm>
            <a:off x="5236040" y="4371653"/>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33" name="Oval 132">
            <a:extLst>
              <a:ext uri="{FF2B5EF4-FFF2-40B4-BE49-F238E27FC236}">
                <a16:creationId xmlns:a16="http://schemas.microsoft.com/office/drawing/2014/main" id="{213E9CA9-7FCC-4FB1-1A5C-F348BC7BDDC8}"/>
              </a:ext>
            </a:extLst>
          </p:cNvPr>
          <p:cNvSpPr/>
          <p:nvPr/>
        </p:nvSpPr>
        <p:spPr>
          <a:xfrm>
            <a:off x="5552623" y="2809242"/>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34" name="Oval 133">
            <a:extLst>
              <a:ext uri="{FF2B5EF4-FFF2-40B4-BE49-F238E27FC236}">
                <a16:creationId xmlns:a16="http://schemas.microsoft.com/office/drawing/2014/main" id="{F845F4BB-3AA3-C8E7-6743-7AB1F18B0B4D}"/>
              </a:ext>
            </a:extLst>
          </p:cNvPr>
          <p:cNvSpPr/>
          <p:nvPr/>
        </p:nvSpPr>
        <p:spPr>
          <a:xfrm>
            <a:off x="5643510" y="3849423"/>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35" name="Oval 134">
            <a:extLst>
              <a:ext uri="{FF2B5EF4-FFF2-40B4-BE49-F238E27FC236}">
                <a16:creationId xmlns:a16="http://schemas.microsoft.com/office/drawing/2014/main" id="{195C342D-CBA7-95D0-8EF7-B74619B8BD47}"/>
              </a:ext>
            </a:extLst>
          </p:cNvPr>
          <p:cNvSpPr/>
          <p:nvPr/>
        </p:nvSpPr>
        <p:spPr>
          <a:xfrm>
            <a:off x="5201176" y="2088263"/>
            <a:ext cx="220606" cy="2137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 name="Isosceles Triangle 135">
            <a:extLst>
              <a:ext uri="{FF2B5EF4-FFF2-40B4-BE49-F238E27FC236}">
                <a16:creationId xmlns:a16="http://schemas.microsoft.com/office/drawing/2014/main" id="{40E7387B-DDC2-980C-4EA0-FCDFB2A25C41}"/>
              </a:ext>
            </a:extLst>
          </p:cNvPr>
          <p:cNvSpPr/>
          <p:nvPr/>
        </p:nvSpPr>
        <p:spPr>
          <a:xfrm>
            <a:off x="5678882" y="4415368"/>
            <a:ext cx="220606" cy="21373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Isosceles Triangle 136">
            <a:extLst>
              <a:ext uri="{FF2B5EF4-FFF2-40B4-BE49-F238E27FC236}">
                <a16:creationId xmlns:a16="http://schemas.microsoft.com/office/drawing/2014/main" id="{BF3EDBA1-295B-F68B-0E54-4C013EBAFB72}"/>
              </a:ext>
            </a:extLst>
          </p:cNvPr>
          <p:cNvSpPr/>
          <p:nvPr/>
        </p:nvSpPr>
        <p:spPr>
          <a:xfrm>
            <a:off x="5203811" y="3637909"/>
            <a:ext cx="220606" cy="21373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 name="Isosceles Triangle 137">
            <a:extLst>
              <a:ext uri="{FF2B5EF4-FFF2-40B4-BE49-F238E27FC236}">
                <a16:creationId xmlns:a16="http://schemas.microsoft.com/office/drawing/2014/main" id="{D8031310-C8F9-084C-BE95-7407C70EA1E9}"/>
              </a:ext>
            </a:extLst>
          </p:cNvPr>
          <p:cNvSpPr/>
          <p:nvPr/>
        </p:nvSpPr>
        <p:spPr>
          <a:xfrm>
            <a:off x="5164569" y="2649727"/>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39" name="Isosceles Triangle 138">
            <a:extLst>
              <a:ext uri="{FF2B5EF4-FFF2-40B4-BE49-F238E27FC236}">
                <a16:creationId xmlns:a16="http://schemas.microsoft.com/office/drawing/2014/main" id="{2B19BF06-8E67-65F4-7B19-528BF55B93E0}"/>
              </a:ext>
            </a:extLst>
          </p:cNvPr>
          <p:cNvSpPr/>
          <p:nvPr/>
        </p:nvSpPr>
        <p:spPr>
          <a:xfrm>
            <a:off x="5678882" y="3334955"/>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40" name="Isosceles Triangle 139">
            <a:extLst>
              <a:ext uri="{FF2B5EF4-FFF2-40B4-BE49-F238E27FC236}">
                <a16:creationId xmlns:a16="http://schemas.microsoft.com/office/drawing/2014/main" id="{D7A16EE5-FDAF-1E6C-62D7-C707AE737748}"/>
              </a:ext>
            </a:extLst>
          </p:cNvPr>
          <p:cNvSpPr/>
          <p:nvPr/>
        </p:nvSpPr>
        <p:spPr>
          <a:xfrm>
            <a:off x="5287601" y="3215511"/>
            <a:ext cx="220606" cy="213734"/>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dirty="0"/>
          </a:p>
        </p:txBody>
      </p:sp>
      <p:sp>
        <p:nvSpPr>
          <p:cNvPr id="141" name="Isosceles Triangle 140">
            <a:extLst>
              <a:ext uri="{FF2B5EF4-FFF2-40B4-BE49-F238E27FC236}">
                <a16:creationId xmlns:a16="http://schemas.microsoft.com/office/drawing/2014/main" id="{BDE84920-C41C-FA05-C877-F2C249C3C458}"/>
              </a:ext>
            </a:extLst>
          </p:cNvPr>
          <p:cNvSpPr/>
          <p:nvPr/>
        </p:nvSpPr>
        <p:spPr>
          <a:xfrm>
            <a:off x="5678882" y="2243297"/>
            <a:ext cx="220606" cy="213734"/>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dirty="0"/>
          </a:p>
        </p:txBody>
      </p:sp>
      <p:sp>
        <p:nvSpPr>
          <p:cNvPr id="3" name="Freeform: Shape 2">
            <a:extLst>
              <a:ext uri="{FF2B5EF4-FFF2-40B4-BE49-F238E27FC236}">
                <a16:creationId xmlns:a16="http://schemas.microsoft.com/office/drawing/2014/main" id="{DC53E84B-AB38-8BEA-ED45-8AE807FA28A5}"/>
              </a:ext>
            </a:extLst>
          </p:cNvPr>
          <p:cNvSpPr/>
          <p:nvPr/>
        </p:nvSpPr>
        <p:spPr>
          <a:xfrm>
            <a:off x="7640722" y="1603982"/>
            <a:ext cx="1257782" cy="3392489"/>
          </a:xfrm>
          <a:custGeom>
            <a:avLst/>
            <a:gdLst>
              <a:gd name="connsiteX0" fmla="*/ 21167 w 960120"/>
              <a:gd name="connsiteY0" fmla="*/ 0 h 3368040"/>
              <a:gd name="connsiteX1" fmla="*/ 938953 w 960120"/>
              <a:gd name="connsiteY1" fmla="*/ 0 h 3368040"/>
              <a:gd name="connsiteX2" fmla="*/ 960120 w 960120"/>
              <a:gd name="connsiteY2" fmla="*/ 21167 h 3368040"/>
              <a:gd name="connsiteX3" fmla="*/ 960120 w 960120"/>
              <a:gd name="connsiteY3" fmla="*/ 105833 h 3368040"/>
              <a:gd name="connsiteX4" fmla="*/ 938953 w 960120"/>
              <a:gd name="connsiteY4" fmla="*/ 127000 h 3368040"/>
              <a:gd name="connsiteX5" fmla="*/ 863600 w 960120"/>
              <a:gd name="connsiteY5" fmla="*/ 127000 h 3368040"/>
              <a:gd name="connsiteX6" fmla="*/ 863600 w 960120"/>
              <a:gd name="connsiteY6" fmla="*/ 2987040 h 3368040"/>
              <a:gd name="connsiteX7" fmla="*/ 477520 w 960120"/>
              <a:gd name="connsiteY7" fmla="*/ 3368040 h 3368040"/>
              <a:gd name="connsiteX8" fmla="*/ 91440 w 960120"/>
              <a:gd name="connsiteY8" fmla="*/ 2987040 h 3368040"/>
              <a:gd name="connsiteX9" fmla="*/ 91440 w 960120"/>
              <a:gd name="connsiteY9" fmla="*/ 127000 h 3368040"/>
              <a:gd name="connsiteX10" fmla="*/ 21167 w 960120"/>
              <a:gd name="connsiteY10" fmla="*/ 127000 h 3368040"/>
              <a:gd name="connsiteX11" fmla="*/ 0 w 960120"/>
              <a:gd name="connsiteY11" fmla="*/ 105833 h 3368040"/>
              <a:gd name="connsiteX12" fmla="*/ 0 w 960120"/>
              <a:gd name="connsiteY12" fmla="*/ 21167 h 3368040"/>
              <a:gd name="connsiteX13" fmla="*/ 21167 w 960120"/>
              <a:gd name="connsiteY13" fmla="*/ 0 h 33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120" h="3368040">
                <a:moveTo>
                  <a:pt x="21167" y="0"/>
                </a:moveTo>
                <a:lnTo>
                  <a:pt x="938953" y="0"/>
                </a:lnTo>
                <a:cubicBezTo>
                  <a:pt x="950643" y="0"/>
                  <a:pt x="960120" y="9477"/>
                  <a:pt x="960120" y="21167"/>
                </a:cubicBezTo>
                <a:lnTo>
                  <a:pt x="960120" y="105833"/>
                </a:lnTo>
                <a:cubicBezTo>
                  <a:pt x="960120" y="117523"/>
                  <a:pt x="950643" y="127000"/>
                  <a:pt x="938953" y="127000"/>
                </a:cubicBezTo>
                <a:lnTo>
                  <a:pt x="863600" y="127000"/>
                </a:lnTo>
                <a:lnTo>
                  <a:pt x="863600" y="2987040"/>
                </a:lnTo>
                <a:cubicBezTo>
                  <a:pt x="863600" y="3197460"/>
                  <a:pt x="690746" y="3368040"/>
                  <a:pt x="477520" y="3368040"/>
                </a:cubicBezTo>
                <a:cubicBezTo>
                  <a:pt x="264294" y="3368040"/>
                  <a:pt x="91440" y="3197460"/>
                  <a:pt x="91440" y="2987040"/>
                </a:cubicBezTo>
                <a:lnTo>
                  <a:pt x="91440" y="127000"/>
                </a:lnTo>
                <a:lnTo>
                  <a:pt x="21167" y="127000"/>
                </a:lnTo>
                <a:cubicBezTo>
                  <a:pt x="9477" y="127000"/>
                  <a:pt x="0" y="117523"/>
                  <a:pt x="0" y="105833"/>
                </a:cubicBezTo>
                <a:lnTo>
                  <a:pt x="0" y="21167"/>
                </a:lnTo>
                <a:cubicBezTo>
                  <a:pt x="0" y="9477"/>
                  <a:pt x="9477" y="0"/>
                  <a:pt x="21167" y="0"/>
                </a:cubicBezTo>
                <a:close/>
              </a:path>
            </a:pathLst>
          </a:custGeom>
          <a:gradFill flip="none" rotWithShape="1">
            <a:gsLst>
              <a:gs pos="0">
                <a:schemeClr val="accent2">
                  <a:lumMod val="50000"/>
                </a:schemeClr>
              </a:gs>
              <a:gs pos="50000">
                <a:schemeClr val="accent2">
                  <a:lumMod val="60000"/>
                  <a:lumOff val="40000"/>
                </a:schemeClr>
              </a:gs>
              <a:gs pos="100000">
                <a:schemeClr val="lt1">
                  <a:shade val="100000"/>
                  <a:satMod val="115000"/>
                </a:schemeClr>
              </a:gs>
            </a:gsLst>
            <a:lin ang="18900000" scaled="1"/>
            <a:tileRect/>
          </a:gra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b="1" dirty="0"/>
          </a:p>
        </p:txBody>
      </p:sp>
      <p:sp>
        <p:nvSpPr>
          <p:cNvPr id="7" name="Freeform: Shape 6">
            <a:extLst>
              <a:ext uri="{FF2B5EF4-FFF2-40B4-BE49-F238E27FC236}">
                <a16:creationId xmlns:a16="http://schemas.microsoft.com/office/drawing/2014/main" id="{17B904E2-A031-61E4-9FC0-B15F2C82F046}"/>
              </a:ext>
            </a:extLst>
          </p:cNvPr>
          <p:cNvSpPr/>
          <p:nvPr/>
        </p:nvSpPr>
        <p:spPr>
          <a:xfrm>
            <a:off x="6248216" y="1603982"/>
            <a:ext cx="1257782" cy="3392489"/>
          </a:xfrm>
          <a:custGeom>
            <a:avLst/>
            <a:gdLst>
              <a:gd name="connsiteX0" fmla="*/ 21167 w 960120"/>
              <a:gd name="connsiteY0" fmla="*/ 0 h 3368040"/>
              <a:gd name="connsiteX1" fmla="*/ 938953 w 960120"/>
              <a:gd name="connsiteY1" fmla="*/ 0 h 3368040"/>
              <a:gd name="connsiteX2" fmla="*/ 960120 w 960120"/>
              <a:gd name="connsiteY2" fmla="*/ 21167 h 3368040"/>
              <a:gd name="connsiteX3" fmla="*/ 960120 w 960120"/>
              <a:gd name="connsiteY3" fmla="*/ 105833 h 3368040"/>
              <a:gd name="connsiteX4" fmla="*/ 938953 w 960120"/>
              <a:gd name="connsiteY4" fmla="*/ 127000 h 3368040"/>
              <a:gd name="connsiteX5" fmla="*/ 863600 w 960120"/>
              <a:gd name="connsiteY5" fmla="*/ 127000 h 3368040"/>
              <a:gd name="connsiteX6" fmla="*/ 863600 w 960120"/>
              <a:gd name="connsiteY6" fmla="*/ 2987040 h 3368040"/>
              <a:gd name="connsiteX7" fmla="*/ 477520 w 960120"/>
              <a:gd name="connsiteY7" fmla="*/ 3368040 h 3368040"/>
              <a:gd name="connsiteX8" fmla="*/ 91440 w 960120"/>
              <a:gd name="connsiteY8" fmla="*/ 2987040 h 3368040"/>
              <a:gd name="connsiteX9" fmla="*/ 91440 w 960120"/>
              <a:gd name="connsiteY9" fmla="*/ 127000 h 3368040"/>
              <a:gd name="connsiteX10" fmla="*/ 21167 w 960120"/>
              <a:gd name="connsiteY10" fmla="*/ 127000 h 3368040"/>
              <a:gd name="connsiteX11" fmla="*/ 0 w 960120"/>
              <a:gd name="connsiteY11" fmla="*/ 105833 h 3368040"/>
              <a:gd name="connsiteX12" fmla="*/ 0 w 960120"/>
              <a:gd name="connsiteY12" fmla="*/ 21167 h 3368040"/>
              <a:gd name="connsiteX13" fmla="*/ 21167 w 960120"/>
              <a:gd name="connsiteY13" fmla="*/ 0 h 33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120" h="3368040">
                <a:moveTo>
                  <a:pt x="21167" y="0"/>
                </a:moveTo>
                <a:lnTo>
                  <a:pt x="938953" y="0"/>
                </a:lnTo>
                <a:cubicBezTo>
                  <a:pt x="950643" y="0"/>
                  <a:pt x="960120" y="9477"/>
                  <a:pt x="960120" y="21167"/>
                </a:cubicBezTo>
                <a:lnTo>
                  <a:pt x="960120" y="105833"/>
                </a:lnTo>
                <a:cubicBezTo>
                  <a:pt x="960120" y="117523"/>
                  <a:pt x="950643" y="127000"/>
                  <a:pt x="938953" y="127000"/>
                </a:cubicBezTo>
                <a:lnTo>
                  <a:pt x="863600" y="127000"/>
                </a:lnTo>
                <a:lnTo>
                  <a:pt x="863600" y="2987040"/>
                </a:lnTo>
                <a:cubicBezTo>
                  <a:pt x="863600" y="3197460"/>
                  <a:pt x="690746" y="3368040"/>
                  <a:pt x="477520" y="3368040"/>
                </a:cubicBezTo>
                <a:cubicBezTo>
                  <a:pt x="264294" y="3368040"/>
                  <a:pt x="91440" y="3197460"/>
                  <a:pt x="91440" y="2987040"/>
                </a:cubicBezTo>
                <a:lnTo>
                  <a:pt x="91440" y="127000"/>
                </a:lnTo>
                <a:lnTo>
                  <a:pt x="21167" y="127000"/>
                </a:lnTo>
                <a:cubicBezTo>
                  <a:pt x="9477" y="127000"/>
                  <a:pt x="0" y="117523"/>
                  <a:pt x="0" y="105833"/>
                </a:cubicBezTo>
                <a:lnTo>
                  <a:pt x="0" y="21167"/>
                </a:lnTo>
                <a:cubicBezTo>
                  <a:pt x="0" y="9477"/>
                  <a:pt x="9477" y="0"/>
                  <a:pt x="21167" y="0"/>
                </a:cubicBezTo>
                <a:close/>
              </a:path>
            </a:pathLst>
          </a:custGeom>
          <a:gradFill flip="none" rotWithShape="1">
            <a:gsLst>
              <a:gs pos="0">
                <a:schemeClr val="accent2">
                  <a:lumMod val="50000"/>
                </a:schemeClr>
              </a:gs>
              <a:gs pos="50000">
                <a:schemeClr val="accent2">
                  <a:lumMod val="60000"/>
                  <a:lumOff val="40000"/>
                </a:schemeClr>
              </a:gs>
              <a:gs pos="100000">
                <a:schemeClr val="lt1">
                  <a:shade val="100000"/>
                  <a:satMod val="115000"/>
                </a:schemeClr>
              </a:gs>
            </a:gsLst>
            <a:lin ang="18900000" scaled="1"/>
            <a:tileRect/>
          </a:gra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b="1" dirty="0"/>
          </a:p>
        </p:txBody>
      </p:sp>
      <p:sp>
        <p:nvSpPr>
          <p:cNvPr id="21" name="Oval 20">
            <a:extLst>
              <a:ext uri="{FF2B5EF4-FFF2-40B4-BE49-F238E27FC236}">
                <a16:creationId xmlns:a16="http://schemas.microsoft.com/office/drawing/2014/main" id="{AC1FCAB4-3A83-FA6D-7D45-6698239BE94B}"/>
              </a:ext>
            </a:extLst>
          </p:cNvPr>
          <p:cNvSpPr/>
          <p:nvPr/>
        </p:nvSpPr>
        <p:spPr>
          <a:xfrm>
            <a:off x="6508751" y="4063157"/>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039D6F90-6AB1-15BA-B6AE-1812FAD94D00}"/>
              </a:ext>
            </a:extLst>
          </p:cNvPr>
          <p:cNvSpPr/>
          <p:nvPr/>
        </p:nvSpPr>
        <p:spPr>
          <a:xfrm>
            <a:off x="6707092" y="3392335"/>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id="{705F69CA-9926-3837-73B0-EDA623D176CB}"/>
              </a:ext>
            </a:extLst>
          </p:cNvPr>
          <p:cNvSpPr/>
          <p:nvPr/>
        </p:nvSpPr>
        <p:spPr>
          <a:xfrm>
            <a:off x="6994420" y="4512522"/>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8" name="Oval 27">
            <a:extLst>
              <a:ext uri="{FF2B5EF4-FFF2-40B4-BE49-F238E27FC236}">
                <a16:creationId xmlns:a16="http://schemas.microsoft.com/office/drawing/2014/main" id="{D733E092-6927-4FD1-62E0-457ABFD7D782}"/>
              </a:ext>
            </a:extLst>
          </p:cNvPr>
          <p:cNvSpPr/>
          <p:nvPr/>
        </p:nvSpPr>
        <p:spPr>
          <a:xfrm>
            <a:off x="6877107" y="2167081"/>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9" name="Oval 28">
            <a:extLst>
              <a:ext uri="{FF2B5EF4-FFF2-40B4-BE49-F238E27FC236}">
                <a16:creationId xmlns:a16="http://schemas.microsoft.com/office/drawing/2014/main" id="{7FF2451F-310E-64DE-0F2F-4A88AAD66FBF}"/>
              </a:ext>
            </a:extLst>
          </p:cNvPr>
          <p:cNvSpPr/>
          <p:nvPr/>
        </p:nvSpPr>
        <p:spPr>
          <a:xfrm>
            <a:off x="7067693" y="2964021"/>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30" name="Isosceles Triangle 29">
            <a:extLst>
              <a:ext uri="{FF2B5EF4-FFF2-40B4-BE49-F238E27FC236}">
                <a16:creationId xmlns:a16="http://schemas.microsoft.com/office/drawing/2014/main" id="{BF155620-C12F-EE1A-3AB5-6B68102D324D}"/>
              </a:ext>
            </a:extLst>
          </p:cNvPr>
          <p:cNvSpPr/>
          <p:nvPr/>
        </p:nvSpPr>
        <p:spPr>
          <a:xfrm>
            <a:off x="6966981" y="3816115"/>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31" name="Isosceles Triangle 30">
            <a:extLst>
              <a:ext uri="{FF2B5EF4-FFF2-40B4-BE49-F238E27FC236}">
                <a16:creationId xmlns:a16="http://schemas.microsoft.com/office/drawing/2014/main" id="{B8AA2167-07AB-8E6D-4429-E19B75E0A6E0}"/>
              </a:ext>
            </a:extLst>
          </p:cNvPr>
          <p:cNvSpPr/>
          <p:nvPr/>
        </p:nvSpPr>
        <p:spPr>
          <a:xfrm>
            <a:off x="6602736" y="4425313"/>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96" name="Isosceles Triangle 95">
            <a:extLst>
              <a:ext uri="{FF2B5EF4-FFF2-40B4-BE49-F238E27FC236}">
                <a16:creationId xmlns:a16="http://schemas.microsoft.com/office/drawing/2014/main" id="{0C5ABE41-282D-E3B3-63AC-A2EFD5875572}"/>
              </a:ext>
            </a:extLst>
          </p:cNvPr>
          <p:cNvSpPr/>
          <p:nvPr/>
        </p:nvSpPr>
        <p:spPr>
          <a:xfrm>
            <a:off x="6765558" y="2523730"/>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97" name="Isosceles Triangle 96">
            <a:extLst>
              <a:ext uri="{FF2B5EF4-FFF2-40B4-BE49-F238E27FC236}">
                <a16:creationId xmlns:a16="http://schemas.microsoft.com/office/drawing/2014/main" id="{69236517-0A91-045D-43D6-C0C1F8844071}"/>
              </a:ext>
            </a:extLst>
          </p:cNvPr>
          <p:cNvSpPr/>
          <p:nvPr/>
        </p:nvSpPr>
        <p:spPr>
          <a:xfrm>
            <a:off x="6502024" y="2892650"/>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98" name="Oval 97">
            <a:extLst>
              <a:ext uri="{FF2B5EF4-FFF2-40B4-BE49-F238E27FC236}">
                <a16:creationId xmlns:a16="http://schemas.microsoft.com/office/drawing/2014/main" id="{ADE0CB17-6982-9AB0-F107-3AA395B08865}"/>
              </a:ext>
            </a:extLst>
          </p:cNvPr>
          <p:cNvSpPr/>
          <p:nvPr/>
        </p:nvSpPr>
        <p:spPr>
          <a:xfrm>
            <a:off x="7964874" y="3166947"/>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99" name="Isosceles Triangle 98">
            <a:extLst>
              <a:ext uri="{FF2B5EF4-FFF2-40B4-BE49-F238E27FC236}">
                <a16:creationId xmlns:a16="http://schemas.microsoft.com/office/drawing/2014/main" id="{AB982C0E-1F55-6637-7C9F-24E19FEC3C4B}"/>
              </a:ext>
            </a:extLst>
          </p:cNvPr>
          <p:cNvSpPr/>
          <p:nvPr/>
        </p:nvSpPr>
        <p:spPr>
          <a:xfrm>
            <a:off x="7984056" y="4514889"/>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00" name="Isosceles Triangle 99">
            <a:extLst>
              <a:ext uri="{FF2B5EF4-FFF2-40B4-BE49-F238E27FC236}">
                <a16:creationId xmlns:a16="http://schemas.microsoft.com/office/drawing/2014/main" id="{0C51C10D-87A3-E576-FA06-51197BE86538}"/>
              </a:ext>
            </a:extLst>
          </p:cNvPr>
          <p:cNvSpPr/>
          <p:nvPr/>
        </p:nvSpPr>
        <p:spPr>
          <a:xfrm>
            <a:off x="8084768" y="2301997"/>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01" name="Oval 100">
            <a:extLst>
              <a:ext uri="{FF2B5EF4-FFF2-40B4-BE49-F238E27FC236}">
                <a16:creationId xmlns:a16="http://schemas.microsoft.com/office/drawing/2014/main" id="{17A790F4-52D5-C9FD-A9A4-9B867A429CF9}"/>
              </a:ext>
            </a:extLst>
          </p:cNvPr>
          <p:cNvSpPr/>
          <p:nvPr/>
        </p:nvSpPr>
        <p:spPr>
          <a:xfrm>
            <a:off x="8518557" y="3531042"/>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02" name="Isosceles Triangle 101">
            <a:extLst>
              <a:ext uri="{FF2B5EF4-FFF2-40B4-BE49-F238E27FC236}">
                <a16:creationId xmlns:a16="http://schemas.microsoft.com/office/drawing/2014/main" id="{D4DEA1B9-8E48-5429-0376-3E10BA1F33E1}"/>
              </a:ext>
            </a:extLst>
          </p:cNvPr>
          <p:cNvSpPr/>
          <p:nvPr/>
        </p:nvSpPr>
        <p:spPr>
          <a:xfrm>
            <a:off x="7887169" y="3721920"/>
            <a:ext cx="220606" cy="21373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Isosceles Triangle 102">
            <a:extLst>
              <a:ext uri="{FF2B5EF4-FFF2-40B4-BE49-F238E27FC236}">
                <a16:creationId xmlns:a16="http://schemas.microsoft.com/office/drawing/2014/main" id="{3B110899-8B53-0870-011D-AF9E5A6BD6F2}"/>
              </a:ext>
            </a:extLst>
          </p:cNvPr>
          <p:cNvSpPr/>
          <p:nvPr/>
        </p:nvSpPr>
        <p:spPr>
          <a:xfrm>
            <a:off x="8482044" y="2294939"/>
            <a:ext cx="220606" cy="21373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Oval 105">
            <a:extLst>
              <a:ext uri="{FF2B5EF4-FFF2-40B4-BE49-F238E27FC236}">
                <a16:creationId xmlns:a16="http://schemas.microsoft.com/office/drawing/2014/main" id="{42685ACA-4C5A-E18C-D605-62B96FDDAAAA}"/>
              </a:ext>
            </a:extLst>
          </p:cNvPr>
          <p:cNvSpPr/>
          <p:nvPr/>
        </p:nvSpPr>
        <p:spPr>
          <a:xfrm>
            <a:off x="8405240" y="4422946"/>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08" name="Oval 107">
            <a:extLst>
              <a:ext uri="{FF2B5EF4-FFF2-40B4-BE49-F238E27FC236}">
                <a16:creationId xmlns:a16="http://schemas.microsoft.com/office/drawing/2014/main" id="{4349816D-12EF-262B-9C6B-6E70F7D78361}"/>
              </a:ext>
            </a:extLst>
          </p:cNvPr>
          <p:cNvSpPr/>
          <p:nvPr/>
        </p:nvSpPr>
        <p:spPr>
          <a:xfrm>
            <a:off x="8107775" y="2754227"/>
            <a:ext cx="220606" cy="21373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109" name="Isosceles Triangle 108">
            <a:extLst>
              <a:ext uri="{FF2B5EF4-FFF2-40B4-BE49-F238E27FC236}">
                <a16:creationId xmlns:a16="http://schemas.microsoft.com/office/drawing/2014/main" id="{13B60B60-5FA9-29C3-F380-2A15F9450F6E}"/>
              </a:ext>
            </a:extLst>
          </p:cNvPr>
          <p:cNvSpPr/>
          <p:nvPr/>
        </p:nvSpPr>
        <p:spPr>
          <a:xfrm>
            <a:off x="8242499" y="3907543"/>
            <a:ext cx="201423" cy="211367"/>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11" name="Isosceles Triangle 110">
            <a:extLst>
              <a:ext uri="{FF2B5EF4-FFF2-40B4-BE49-F238E27FC236}">
                <a16:creationId xmlns:a16="http://schemas.microsoft.com/office/drawing/2014/main" id="{64CDD2A3-F701-2D29-462C-1764B8576A8B}"/>
              </a:ext>
            </a:extLst>
          </p:cNvPr>
          <p:cNvSpPr/>
          <p:nvPr/>
        </p:nvSpPr>
        <p:spPr>
          <a:xfrm>
            <a:off x="8401296" y="3029982"/>
            <a:ext cx="201423" cy="211367"/>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80794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B6A083-0ADE-60EC-260A-4453E154883B}"/>
              </a:ext>
            </a:extLst>
          </p:cNvPr>
          <p:cNvSpPr txBox="1"/>
          <p:nvPr/>
        </p:nvSpPr>
        <p:spPr>
          <a:xfrm>
            <a:off x="2941190" y="5186959"/>
            <a:ext cx="3979058" cy="1200329"/>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Metagenome Samples</a:t>
            </a:r>
          </a:p>
        </p:txBody>
      </p:sp>
      <p:sp>
        <p:nvSpPr>
          <p:cNvPr id="3" name="Freeform: Shape 2">
            <a:extLst>
              <a:ext uri="{FF2B5EF4-FFF2-40B4-BE49-F238E27FC236}">
                <a16:creationId xmlns:a16="http://schemas.microsoft.com/office/drawing/2014/main" id="{DC53E84B-AB38-8BEA-ED45-8AE807FA28A5}"/>
              </a:ext>
            </a:extLst>
          </p:cNvPr>
          <p:cNvSpPr/>
          <p:nvPr/>
        </p:nvSpPr>
        <p:spPr>
          <a:xfrm>
            <a:off x="7640722" y="1603982"/>
            <a:ext cx="1257782" cy="3392489"/>
          </a:xfrm>
          <a:custGeom>
            <a:avLst/>
            <a:gdLst>
              <a:gd name="connsiteX0" fmla="*/ 21167 w 960120"/>
              <a:gd name="connsiteY0" fmla="*/ 0 h 3368040"/>
              <a:gd name="connsiteX1" fmla="*/ 938953 w 960120"/>
              <a:gd name="connsiteY1" fmla="*/ 0 h 3368040"/>
              <a:gd name="connsiteX2" fmla="*/ 960120 w 960120"/>
              <a:gd name="connsiteY2" fmla="*/ 21167 h 3368040"/>
              <a:gd name="connsiteX3" fmla="*/ 960120 w 960120"/>
              <a:gd name="connsiteY3" fmla="*/ 105833 h 3368040"/>
              <a:gd name="connsiteX4" fmla="*/ 938953 w 960120"/>
              <a:gd name="connsiteY4" fmla="*/ 127000 h 3368040"/>
              <a:gd name="connsiteX5" fmla="*/ 863600 w 960120"/>
              <a:gd name="connsiteY5" fmla="*/ 127000 h 3368040"/>
              <a:gd name="connsiteX6" fmla="*/ 863600 w 960120"/>
              <a:gd name="connsiteY6" fmla="*/ 2987040 h 3368040"/>
              <a:gd name="connsiteX7" fmla="*/ 477520 w 960120"/>
              <a:gd name="connsiteY7" fmla="*/ 3368040 h 3368040"/>
              <a:gd name="connsiteX8" fmla="*/ 91440 w 960120"/>
              <a:gd name="connsiteY8" fmla="*/ 2987040 h 3368040"/>
              <a:gd name="connsiteX9" fmla="*/ 91440 w 960120"/>
              <a:gd name="connsiteY9" fmla="*/ 127000 h 3368040"/>
              <a:gd name="connsiteX10" fmla="*/ 21167 w 960120"/>
              <a:gd name="connsiteY10" fmla="*/ 127000 h 3368040"/>
              <a:gd name="connsiteX11" fmla="*/ 0 w 960120"/>
              <a:gd name="connsiteY11" fmla="*/ 105833 h 3368040"/>
              <a:gd name="connsiteX12" fmla="*/ 0 w 960120"/>
              <a:gd name="connsiteY12" fmla="*/ 21167 h 3368040"/>
              <a:gd name="connsiteX13" fmla="*/ 21167 w 960120"/>
              <a:gd name="connsiteY13" fmla="*/ 0 h 33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120" h="3368040">
                <a:moveTo>
                  <a:pt x="21167" y="0"/>
                </a:moveTo>
                <a:lnTo>
                  <a:pt x="938953" y="0"/>
                </a:lnTo>
                <a:cubicBezTo>
                  <a:pt x="950643" y="0"/>
                  <a:pt x="960120" y="9477"/>
                  <a:pt x="960120" y="21167"/>
                </a:cubicBezTo>
                <a:lnTo>
                  <a:pt x="960120" y="105833"/>
                </a:lnTo>
                <a:cubicBezTo>
                  <a:pt x="960120" y="117523"/>
                  <a:pt x="950643" y="127000"/>
                  <a:pt x="938953" y="127000"/>
                </a:cubicBezTo>
                <a:lnTo>
                  <a:pt x="863600" y="127000"/>
                </a:lnTo>
                <a:lnTo>
                  <a:pt x="863600" y="2987040"/>
                </a:lnTo>
                <a:cubicBezTo>
                  <a:pt x="863600" y="3197460"/>
                  <a:pt x="690746" y="3368040"/>
                  <a:pt x="477520" y="3368040"/>
                </a:cubicBezTo>
                <a:cubicBezTo>
                  <a:pt x="264294" y="3368040"/>
                  <a:pt x="91440" y="3197460"/>
                  <a:pt x="91440" y="2987040"/>
                </a:cubicBezTo>
                <a:lnTo>
                  <a:pt x="91440" y="127000"/>
                </a:lnTo>
                <a:lnTo>
                  <a:pt x="21167" y="127000"/>
                </a:lnTo>
                <a:cubicBezTo>
                  <a:pt x="9477" y="127000"/>
                  <a:pt x="0" y="117523"/>
                  <a:pt x="0" y="105833"/>
                </a:cubicBezTo>
                <a:lnTo>
                  <a:pt x="0" y="21167"/>
                </a:lnTo>
                <a:cubicBezTo>
                  <a:pt x="0" y="9477"/>
                  <a:pt x="9477" y="0"/>
                  <a:pt x="21167" y="0"/>
                </a:cubicBezTo>
                <a:close/>
              </a:path>
            </a:pathLst>
          </a:custGeom>
          <a:gradFill flip="none" rotWithShape="1">
            <a:gsLst>
              <a:gs pos="0">
                <a:schemeClr val="accent2">
                  <a:lumMod val="50000"/>
                </a:schemeClr>
              </a:gs>
              <a:gs pos="50000">
                <a:schemeClr val="accent2">
                  <a:lumMod val="60000"/>
                  <a:lumOff val="40000"/>
                </a:schemeClr>
              </a:gs>
              <a:gs pos="100000">
                <a:schemeClr val="lt1">
                  <a:shade val="100000"/>
                  <a:satMod val="115000"/>
                </a:schemeClr>
              </a:gs>
            </a:gsLst>
            <a:lin ang="18900000" scaled="1"/>
            <a:tileRect/>
          </a:gra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b="1" dirty="0"/>
          </a:p>
        </p:txBody>
      </p:sp>
      <p:sp>
        <p:nvSpPr>
          <p:cNvPr id="98" name="Oval 97">
            <a:extLst>
              <a:ext uri="{FF2B5EF4-FFF2-40B4-BE49-F238E27FC236}">
                <a16:creationId xmlns:a16="http://schemas.microsoft.com/office/drawing/2014/main" id="{ADE0CB17-6982-9AB0-F107-3AA395B08865}"/>
              </a:ext>
            </a:extLst>
          </p:cNvPr>
          <p:cNvSpPr/>
          <p:nvPr/>
        </p:nvSpPr>
        <p:spPr>
          <a:xfrm>
            <a:off x="7964874" y="3166947"/>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99" name="Isosceles Triangle 98">
            <a:extLst>
              <a:ext uri="{FF2B5EF4-FFF2-40B4-BE49-F238E27FC236}">
                <a16:creationId xmlns:a16="http://schemas.microsoft.com/office/drawing/2014/main" id="{AB982C0E-1F55-6637-7C9F-24E19FEC3C4B}"/>
              </a:ext>
            </a:extLst>
          </p:cNvPr>
          <p:cNvSpPr/>
          <p:nvPr/>
        </p:nvSpPr>
        <p:spPr>
          <a:xfrm>
            <a:off x="7984056" y="4514889"/>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00" name="Isosceles Triangle 99">
            <a:extLst>
              <a:ext uri="{FF2B5EF4-FFF2-40B4-BE49-F238E27FC236}">
                <a16:creationId xmlns:a16="http://schemas.microsoft.com/office/drawing/2014/main" id="{0C51C10D-87A3-E576-FA06-51197BE86538}"/>
              </a:ext>
            </a:extLst>
          </p:cNvPr>
          <p:cNvSpPr/>
          <p:nvPr/>
        </p:nvSpPr>
        <p:spPr>
          <a:xfrm>
            <a:off x="7963243" y="2220499"/>
            <a:ext cx="201423" cy="211367"/>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01" name="Oval 100">
            <a:extLst>
              <a:ext uri="{FF2B5EF4-FFF2-40B4-BE49-F238E27FC236}">
                <a16:creationId xmlns:a16="http://schemas.microsoft.com/office/drawing/2014/main" id="{17A790F4-52D5-C9FD-A9A4-9B867A429CF9}"/>
              </a:ext>
            </a:extLst>
          </p:cNvPr>
          <p:cNvSpPr/>
          <p:nvPr/>
        </p:nvSpPr>
        <p:spPr>
          <a:xfrm>
            <a:off x="8518557" y="3531042"/>
            <a:ext cx="220606" cy="21373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02" name="Isosceles Triangle 101">
            <a:extLst>
              <a:ext uri="{FF2B5EF4-FFF2-40B4-BE49-F238E27FC236}">
                <a16:creationId xmlns:a16="http://schemas.microsoft.com/office/drawing/2014/main" id="{D4DEA1B9-8E48-5429-0376-3E10BA1F33E1}"/>
              </a:ext>
            </a:extLst>
          </p:cNvPr>
          <p:cNvSpPr/>
          <p:nvPr/>
        </p:nvSpPr>
        <p:spPr>
          <a:xfrm>
            <a:off x="7887169" y="3721920"/>
            <a:ext cx="220606" cy="21373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Isosceles Triangle 102">
            <a:extLst>
              <a:ext uri="{FF2B5EF4-FFF2-40B4-BE49-F238E27FC236}">
                <a16:creationId xmlns:a16="http://schemas.microsoft.com/office/drawing/2014/main" id="{3B110899-8B53-0870-011D-AF9E5A6BD6F2}"/>
              </a:ext>
            </a:extLst>
          </p:cNvPr>
          <p:cNvSpPr/>
          <p:nvPr/>
        </p:nvSpPr>
        <p:spPr>
          <a:xfrm>
            <a:off x="8455108" y="2363788"/>
            <a:ext cx="220606" cy="21373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Oval 105">
            <a:extLst>
              <a:ext uri="{FF2B5EF4-FFF2-40B4-BE49-F238E27FC236}">
                <a16:creationId xmlns:a16="http://schemas.microsoft.com/office/drawing/2014/main" id="{42685ACA-4C5A-E18C-D605-62B96FDDAAAA}"/>
              </a:ext>
            </a:extLst>
          </p:cNvPr>
          <p:cNvSpPr/>
          <p:nvPr/>
        </p:nvSpPr>
        <p:spPr>
          <a:xfrm>
            <a:off x="8405240" y="4422946"/>
            <a:ext cx="220606" cy="21373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08" name="Oval 107">
            <a:extLst>
              <a:ext uri="{FF2B5EF4-FFF2-40B4-BE49-F238E27FC236}">
                <a16:creationId xmlns:a16="http://schemas.microsoft.com/office/drawing/2014/main" id="{4349816D-12EF-262B-9C6B-6E70F7D78361}"/>
              </a:ext>
            </a:extLst>
          </p:cNvPr>
          <p:cNvSpPr/>
          <p:nvPr/>
        </p:nvSpPr>
        <p:spPr>
          <a:xfrm>
            <a:off x="8107775" y="2754227"/>
            <a:ext cx="220606" cy="21373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109" name="Isosceles Triangle 108">
            <a:extLst>
              <a:ext uri="{FF2B5EF4-FFF2-40B4-BE49-F238E27FC236}">
                <a16:creationId xmlns:a16="http://schemas.microsoft.com/office/drawing/2014/main" id="{13B60B60-5FA9-29C3-F380-2A15F9450F6E}"/>
              </a:ext>
            </a:extLst>
          </p:cNvPr>
          <p:cNvSpPr/>
          <p:nvPr/>
        </p:nvSpPr>
        <p:spPr>
          <a:xfrm>
            <a:off x="8242499" y="3907543"/>
            <a:ext cx="201423" cy="211367"/>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11" name="Isosceles Triangle 110">
            <a:extLst>
              <a:ext uri="{FF2B5EF4-FFF2-40B4-BE49-F238E27FC236}">
                <a16:creationId xmlns:a16="http://schemas.microsoft.com/office/drawing/2014/main" id="{64CDD2A3-F701-2D29-462C-1764B8576A8B}"/>
              </a:ext>
            </a:extLst>
          </p:cNvPr>
          <p:cNvSpPr/>
          <p:nvPr/>
        </p:nvSpPr>
        <p:spPr>
          <a:xfrm>
            <a:off x="8401296" y="3029982"/>
            <a:ext cx="201423" cy="211367"/>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pic>
        <p:nvPicPr>
          <p:cNvPr id="112" name="Picture 111">
            <a:extLst>
              <a:ext uri="{FF2B5EF4-FFF2-40B4-BE49-F238E27FC236}">
                <a16:creationId xmlns:a16="http://schemas.microsoft.com/office/drawing/2014/main" id="{10C197F2-0587-5298-B575-404BE3798873}"/>
              </a:ext>
            </a:extLst>
          </p:cNvPr>
          <p:cNvPicPr>
            <a:picLocks noChangeAspect="1"/>
          </p:cNvPicPr>
          <p:nvPr/>
        </p:nvPicPr>
        <p:blipFill>
          <a:blip r:embed="rId2"/>
          <a:stretch>
            <a:fillRect/>
          </a:stretch>
        </p:blipFill>
        <p:spPr>
          <a:xfrm>
            <a:off x="480555" y="2317065"/>
            <a:ext cx="462689" cy="1241252"/>
          </a:xfrm>
          <a:prstGeom prst="rect">
            <a:avLst/>
          </a:prstGeom>
        </p:spPr>
      </p:pic>
      <p:pic>
        <p:nvPicPr>
          <p:cNvPr id="113" name="Picture 112">
            <a:extLst>
              <a:ext uri="{FF2B5EF4-FFF2-40B4-BE49-F238E27FC236}">
                <a16:creationId xmlns:a16="http://schemas.microsoft.com/office/drawing/2014/main" id="{2661744B-6AC4-5E0D-7896-E68498A893FC}"/>
              </a:ext>
            </a:extLst>
          </p:cNvPr>
          <p:cNvPicPr>
            <a:picLocks noChangeAspect="1"/>
          </p:cNvPicPr>
          <p:nvPr/>
        </p:nvPicPr>
        <p:blipFill>
          <a:blip r:embed="rId3"/>
          <a:stretch>
            <a:fillRect/>
          </a:stretch>
        </p:blipFill>
        <p:spPr>
          <a:xfrm>
            <a:off x="1005524" y="2317065"/>
            <a:ext cx="475337" cy="1275183"/>
          </a:xfrm>
          <a:prstGeom prst="rect">
            <a:avLst/>
          </a:prstGeom>
        </p:spPr>
      </p:pic>
      <p:pic>
        <p:nvPicPr>
          <p:cNvPr id="114" name="Picture 113">
            <a:extLst>
              <a:ext uri="{FF2B5EF4-FFF2-40B4-BE49-F238E27FC236}">
                <a16:creationId xmlns:a16="http://schemas.microsoft.com/office/drawing/2014/main" id="{37CB9BAA-0214-76AC-6093-E841378747D3}"/>
              </a:ext>
            </a:extLst>
          </p:cNvPr>
          <p:cNvPicPr>
            <a:picLocks noChangeAspect="1"/>
          </p:cNvPicPr>
          <p:nvPr/>
        </p:nvPicPr>
        <p:blipFill>
          <a:blip r:embed="rId4"/>
          <a:stretch>
            <a:fillRect/>
          </a:stretch>
        </p:blipFill>
        <p:spPr>
          <a:xfrm>
            <a:off x="1562717" y="2314780"/>
            <a:ext cx="475337" cy="1277468"/>
          </a:xfrm>
          <a:prstGeom prst="rect">
            <a:avLst/>
          </a:prstGeom>
        </p:spPr>
      </p:pic>
      <p:pic>
        <p:nvPicPr>
          <p:cNvPr id="116" name="Picture 115">
            <a:extLst>
              <a:ext uri="{FF2B5EF4-FFF2-40B4-BE49-F238E27FC236}">
                <a16:creationId xmlns:a16="http://schemas.microsoft.com/office/drawing/2014/main" id="{BC560502-570F-0AE0-3726-8BAE0655CDAA}"/>
              </a:ext>
            </a:extLst>
          </p:cNvPr>
          <p:cNvPicPr>
            <a:picLocks noChangeAspect="1"/>
          </p:cNvPicPr>
          <p:nvPr/>
        </p:nvPicPr>
        <p:blipFill>
          <a:blip r:embed="rId5"/>
          <a:stretch>
            <a:fillRect/>
          </a:stretch>
        </p:blipFill>
        <p:spPr>
          <a:xfrm>
            <a:off x="2120312" y="2314780"/>
            <a:ext cx="476768" cy="1275184"/>
          </a:xfrm>
          <a:prstGeom prst="rect">
            <a:avLst/>
          </a:prstGeom>
        </p:spPr>
      </p:pic>
      <p:pic>
        <p:nvPicPr>
          <p:cNvPr id="143" name="Picture 142">
            <a:extLst>
              <a:ext uri="{FF2B5EF4-FFF2-40B4-BE49-F238E27FC236}">
                <a16:creationId xmlns:a16="http://schemas.microsoft.com/office/drawing/2014/main" id="{2ACCDBA0-624E-2966-85D7-A4537134547D}"/>
              </a:ext>
            </a:extLst>
          </p:cNvPr>
          <p:cNvPicPr>
            <a:picLocks noChangeAspect="1"/>
          </p:cNvPicPr>
          <p:nvPr/>
        </p:nvPicPr>
        <p:blipFill>
          <a:blip r:embed="rId6"/>
          <a:stretch>
            <a:fillRect/>
          </a:stretch>
        </p:blipFill>
        <p:spPr>
          <a:xfrm>
            <a:off x="2703795" y="2316331"/>
            <a:ext cx="475337" cy="1277467"/>
          </a:xfrm>
          <a:prstGeom prst="rect">
            <a:avLst/>
          </a:prstGeom>
        </p:spPr>
      </p:pic>
      <p:pic>
        <p:nvPicPr>
          <p:cNvPr id="145" name="Picture 144">
            <a:extLst>
              <a:ext uri="{FF2B5EF4-FFF2-40B4-BE49-F238E27FC236}">
                <a16:creationId xmlns:a16="http://schemas.microsoft.com/office/drawing/2014/main" id="{42CF741F-D2E5-B594-7113-D3F9CCE2AE8F}"/>
              </a:ext>
            </a:extLst>
          </p:cNvPr>
          <p:cNvPicPr>
            <a:picLocks noChangeAspect="1"/>
          </p:cNvPicPr>
          <p:nvPr/>
        </p:nvPicPr>
        <p:blipFill>
          <a:blip r:embed="rId7"/>
          <a:stretch>
            <a:fillRect/>
          </a:stretch>
        </p:blipFill>
        <p:spPr>
          <a:xfrm>
            <a:off x="3285847" y="2314780"/>
            <a:ext cx="476768" cy="1275184"/>
          </a:xfrm>
          <a:prstGeom prst="rect">
            <a:avLst/>
          </a:prstGeom>
        </p:spPr>
      </p:pic>
    </p:spTree>
    <p:extLst>
      <p:ext uri="{BB962C8B-B14F-4D97-AF65-F5344CB8AC3E}">
        <p14:creationId xmlns:p14="http://schemas.microsoft.com/office/powerpoint/2010/main" val="3248214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Picture 125">
            <a:extLst>
              <a:ext uri="{FF2B5EF4-FFF2-40B4-BE49-F238E27FC236}">
                <a16:creationId xmlns:a16="http://schemas.microsoft.com/office/drawing/2014/main" id="{D78CE874-7C9C-F340-4380-51C683E67AEB}"/>
              </a:ext>
            </a:extLst>
          </p:cNvPr>
          <p:cNvPicPr>
            <a:picLocks noChangeAspect="1"/>
          </p:cNvPicPr>
          <p:nvPr/>
        </p:nvPicPr>
        <p:blipFill>
          <a:blip r:embed="rId2"/>
          <a:stretch>
            <a:fillRect/>
          </a:stretch>
        </p:blipFill>
        <p:spPr>
          <a:xfrm>
            <a:off x="180175" y="2161545"/>
            <a:ext cx="4182275" cy="2658104"/>
          </a:xfrm>
          <a:prstGeom prst="rect">
            <a:avLst/>
          </a:prstGeom>
        </p:spPr>
      </p:pic>
      <p:pic>
        <p:nvPicPr>
          <p:cNvPr id="129" name="Picture 128">
            <a:extLst>
              <a:ext uri="{FF2B5EF4-FFF2-40B4-BE49-F238E27FC236}">
                <a16:creationId xmlns:a16="http://schemas.microsoft.com/office/drawing/2014/main" id="{473DBBE4-9129-1890-B750-66D1FB3BE048}"/>
              </a:ext>
            </a:extLst>
          </p:cNvPr>
          <p:cNvPicPr>
            <a:picLocks noChangeAspect="1"/>
          </p:cNvPicPr>
          <p:nvPr/>
        </p:nvPicPr>
        <p:blipFill>
          <a:blip r:embed="rId3"/>
          <a:stretch>
            <a:fillRect/>
          </a:stretch>
        </p:blipFill>
        <p:spPr>
          <a:xfrm>
            <a:off x="4816729" y="2161545"/>
            <a:ext cx="4201282" cy="2658104"/>
          </a:xfrm>
          <a:prstGeom prst="rect">
            <a:avLst/>
          </a:prstGeom>
        </p:spPr>
      </p:pic>
      <p:sp>
        <p:nvSpPr>
          <p:cNvPr id="3" name="TextBox 2">
            <a:extLst>
              <a:ext uri="{FF2B5EF4-FFF2-40B4-BE49-F238E27FC236}">
                <a16:creationId xmlns:a16="http://schemas.microsoft.com/office/drawing/2014/main" id="{1BD7DBEB-B430-B86A-010C-57C1CB983BA8}"/>
              </a:ext>
            </a:extLst>
          </p:cNvPr>
          <p:cNvSpPr txBox="1"/>
          <p:nvPr/>
        </p:nvSpPr>
        <p:spPr>
          <a:xfrm>
            <a:off x="1281171" y="4717663"/>
            <a:ext cx="2547492"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Known Functions</a:t>
            </a:r>
          </a:p>
        </p:txBody>
      </p:sp>
      <p:sp>
        <p:nvSpPr>
          <p:cNvPr id="4" name="TextBox 3">
            <a:extLst>
              <a:ext uri="{FF2B5EF4-FFF2-40B4-BE49-F238E27FC236}">
                <a16:creationId xmlns:a16="http://schemas.microsoft.com/office/drawing/2014/main" id="{0403F68F-9EAE-6F7B-95A3-7DF79358B102}"/>
              </a:ext>
            </a:extLst>
          </p:cNvPr>
          <p:cNvSpPr txBox="1"/>
          <p:nvPr/>
        </p:nvSpPr>
        <p:spPr>
          <a:xfrm>
            <a:off x="5790923" y="4717663"/>
            <a:ext cx="3172902"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Unknown Functions</a:t>
            </a:r>
          </a:p>
        </p:txBody>
      </p:sp>
      <p:sp>
        <p:nvSpPr>
          <p:cNvPr id="8" name="TextBox 7">
            <a:extLst>
              <a:ext uri="{FF2B5EF4-FFF2-40B4-BE49-F238E27FC236}">
                <a16:creationId xmlns:a16="http://schemas.microsoft.com/office/drawing/2014/main" id="{DBBBBFAE-48FB-C370-2ECB-3A97C97D6665}"/>
              </a:ext>
            </a:extLst>
          </p:cNvPr>
          <p:cNvSpPr txBox="1"/>
          <p:nvPr/>
        </p:nvSpPr>
        <p:spPr>
          <a:xfrm>
            <a:off x="2380336" y="5661752"/>
            <a:ext cx="5355953"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Fusion Phylogenetic Profiles</a:t>
            </a:r>
          </a:p>
        </p:txBody>
      </p:sp>
      <p:pic>
        <p:nvPicPr>
          <p:cNvPr id="2" name="Picture 1">
            <a:extLst>
              <a:ext uri="{FF2B5EF4-FFF2-40B4-BE49-F238E27FC236}">
                <a16:creationId xmlns:a16="http://schemas.microsoft.com/office/drawing/2014/main" id="{9DC12841-F054-3893-855F-FA428C4C1CF3}"/>
              </a:ext>
            </a:extLst>
          </p:cNvPr>
          <p:cNvPicPr>
            <a:picLocks noChangeAspect="1"/>
          </p:cNvPicPr>
          <p:nvPr/>
        </p:nvPicPr>
        <p:blipFill>
          <a:blip r:embed="rId4"/>
          <a:stretch>
            <a:fillRect/>
          </a:stretch>
        </p:blipFill>
        <p:spPr>
          <a:xfrm>
            <a:off x="944165" y="1448537"/>
            <a:ext cx="243956" cy="654459"/>
          </a:xfrm>
          <a:prstGeom prst="rect">
            <a:avLst/>
          </a:prstGeom>
        </p:spPr>
      </p:pic>
      <p:pic>
        <p:nvPicPr>
          <p:cNvPr id="5" name="Picture 4">
            <a:extLst>
              <a:ext uri="{FF2B5EF4-FFF2-40B4-BE49-F238E27FC236}">
                <a16:creationId xmlns:a16="http://schemas.microsoft.com/office/drawing/2014/main" id="{A67C1CB2-66AF-C3D8-3182-34B18685E423}"/>
              </a:ext>
            </a:extLst>
          </p:cNvPr>
          <p:cNvPicPr>
            <a:picLocks noChangeAspect="1"/>
          </p:cNvPicPr>
          <p:nvPr/>
        </p:nvPicPr>
        <p:blipFill>
          <a:blip r:embed="rId5"/>
          <a:stretch>
            <a:fillRect/>
          </a:stretch>
        </p:blipFill>
        <p:spPr>
          <a:xfrm>
            <a:off x="1544452" y="1459921"/>
            <a:ext cx="250625" cy="672349"/>
          </a:xfrm>
          <a:prstGeom prst="rect">
            <a:avLst/>
          </a:prstGeom>
        </p:spPr>
      </p:pic>
      <p:pic>
        <p:nvPicPr>
          <p:cNvPr id="6" name="Picture 5">
            <a:extLst>
              <a:ext uri="{FF2B5EF4-FFF2-40B4-BE49-F238E27FC236}">
                <a16:creationId xmlns:a16="http://schemas.microsoft.com/office/drawing/2014/main" id="{A88BA4D6-D0B2-EFB1-BF49-4E55F7629A75}"/>
              </a:ext>
            </a:extLst>
          </p:cNvPr>
          <p:cNvPicPr>
            <a:picLocks noChangeAspect="1"/>
          </p:cNvPicPr>
          <p:nvPr/>
        </p:nvPicPr>
        <p:blipFill>
          <a:blip r:embed="rId6"/>
          <a:stretch>
            <a:fillRect/>
          </a:stretch>
        </p:blipFill>
        <p:spPr>
          <a:xfrm>
            <a:off x="2129711" y="1464924"/>
            <a:ext cx="250625" cy="673554"/>
          </a:xfrm>
          <a:prstGeom prst="rect">
            <a:avLst/>
          </a:prstGeom>
        </p:spPr>
      </p:pic>
      <p:pic>
        <p:nvPicPr>
          <p:cNvPr id="7" name="Picture 6">
            <a:extLst>
              <a:ext uri="{FF2B5EF4-FFF2-40B4-BE49-F238E27FC236}">
                <a16:creationId xmlns:a16="http://schemas.microsoft.com/office/drawing/2014/main" id="{F1521016-FBBC-A3CE-B4FB-6C708D19BD70}"/>
              </a:ext>
            </a:extLst>
          </p:cNvPr>
          <p:cNvPicPr>
            <a:picLocks noChangeAspect="1"/>
          </p:cNvPicPr>
          <p:nvPr/>
        </p:nvPicPr>
        <p:blipFill>
          <a:blip r:embed="rId7"/>
          <a:stretch>
            <a:fillRect/>
          </a:stretch>
        </p:blipFill>
        <p:spPr>
          <a:xfrm>
            <a:off x="2711763" y="1459920"/>
            <a:ext cx="251379" cy="672350"/>
          </a:xfrm>
          <a:prstGeom prst="rect">
            <a:avLst/>
          </a:prstGeom>
        </p:spPr>
      </p:pic>
      <p:pic>
        <p:nvPicPr>
          <p:cNvPr id="9" name="Picture 8">
            <a:extLst>
              <a:ext uri="{FF2B5EF4-FFF2-40B4-BE49-F238E27FC236}">
                <a16:creationId xmlns:a16="http://schemas.microsoft.com/office/drawing/2014/main" id="{61F51DA9-A948-64BF-12DE-5A61E5E75C8D}"/>
              </a:ext>
            </a:extLst>
          </p:cNvPr>
          <p:cNvPicPr>
            <a:picLocks noChangeAspect="1"/>
          </p:cNvPicPr>
          <p:nvPr/>
        </p:nvPicPr>
        <p:blipFill>
          <a:blip r:embed="rId8"/>
          <a:stretch>
            <a:fillRect/>
          </a:stretch>
        </p:blipFill>
        <p:spPr>
          <a:xfrm>
            <a:off x="3318557" y="1456731"/>
            <a:ext cx="250625" cy="673554"/>
          </a:xfrm>
          <a:prstGeom prst="rect">
            <a:avLst/>
          </a:prstGeom>
        </p:spPr>
      </p:pic>
      <p:pic>
        <p:nvPicPr>
          <p:cNvPr id="10" name="Picture 9">
            <a:extLst>
              <a:ext uri="{FF2B5EF4-FFF2-40B4-BE49-F238E27FC236}">
                <a16:creationId xmlns:a16="http://schemas.microsoft.com/office/drawing/2014/main" id="{22DE7B72-5324-F8A9-7B07-D6DB622764CB}"/>
              </a:ext>
            </a:extLst>
          </p:cNvPr>
          <p:cNvPicPr>
            <a:picLocks noChangeAspect="1"/>
          </p:cNvPicPr>
          <p:nvPr/>
        </p:nvPicPr>
        <p:blipFill>
          <a:blip r:embed="rId9"/>
          <a:stretch>
            <a:fillRect/>
          </a:stretch>
        </p:blipFill>
        <p:spPr>
          <a:xfrm>
            <a:off x="3918665" y="1464924"/>
            <a:ext cx="251379" cy="672350"/>
          </a:xfrm>
          <a:prstGeom prst="rect">
            <a:avLst/>
          </a:prstGeom>
        </p:spPr>
      </p:pic>
      <p:pic>
        <p:nvPicPr>
          <p:cNvPr id="11" name="Picture 10">
            <a:extLst>
              <a:ext uri="{FF2B5EF4-FFF2-40B4-BE49-F238E27FC236}">
                <a16:creationId xmlns:a16="http://schemas.microsoft.com/office/drawing/2014/main" id="{A1F070CB-991F-C43F-DFAB-4786A89E77B4}"/>
              </a:ext>
            </a:extLst>
          </p:cNvPr>
          <p:cNvPicPr>
            <a:picLocks noChangeAspect="1"/>
          </p:cNvPicPr>
          <p:nvPr/>
        </p:nvPicPr>
        <p:blipFill>
          <a:blip r:embed="rId4"/>
          <a:stretch>
            <a:fillRect/>
          </a:stretch>
        </p:blipFill>
        <p:spPr>
          <a:xfrm>
            <a:off x="5574818" y="1448537"/>
            <a:ext cx="243956" cy="654459"/>
          </a:xfrm>
          <a:prstGeom prst="rect">
            <a:avLst/>
          </a:prstGeom>
        </p:spPr>
      </p:pic>
      <p:pic>
        <p:nvPicPr>
          <p:cNvPr id="12" name="Picture 11">
            <a:extLst>
              <a:ext uri="{FF2B5EF4-FFF2-40B4-BE49-F238E27FC236}">
                <a16:creationId xmlns:a16="http://schemas.microsoft.com/office/drawing/2014/main" id="{9B94F7E4-35E7-4255-03AE-79E4AFF2D45D}"/>
              </a:ext>
            </a:extLst>
          </p:cNvPr>
          <p:cNvPicPr>
            <a:picLocks noChangeAspect="1"/>
          </p:cNvPicPr>
          <p:nvPr/>
        </p:nvPicPr>
        <p:blipFill>
          <a:blip r:embed="rId5"/>
          <a:stretch>
            <a:fillRect/>
          </a:stretch>
        </p:blipFill>
        <p:spPr>
          <a:xfrm>
            <a:off x="6175105" y="1459921"/>
            <a:ext cx="250625" cy="672349"/>
          </a:xfrm>
          <a:prstGeom prst="rect">
            <a:avLst/>
          </a:prstGeom>
        </p:spPr>
      </p:pic>
      <p:pic>
        <p:nvPicPr>
          <p:cNvPr id="13" name="Picture 12">
            <a:extLst>
              <a:ext uri="{FF2B5EF4-FFF2-40B4-BE49-F238E27FC236}">
                <a16:creationId xmlns:a16="http://schemas.microsoft.com/office/drawing/2014/main" id="{71F5FC38-391F-A929-DBB0-C9E59340BE80}"/>
              </a:ext>
            </a:extLst>
          </p:cNvPr>
          <p:cNvPicPr>
            <a:picLocks noChangeAspect="1"/>
          </p:cNvPicPr>
          <p:nvPr/>
        </p:nvPicPr>
        <p:blipFill>
          <a:blip r:embed="rId6"/>
          <a:stretch>
            <a:fillRect/>
          </a:stretch>
        </p:blipFill>
        <p:spPr>
          <a:xfrm>
            <a:off x="6760364" y="1464924"/>
            <a:ext cx="250625" cy="673554"/>
          </a:xfrm>
          <a:prstGeom prst="rect">
            <a:avLst/>
          </a:prstGeom>
        </p:spPr>
      </p:pic>
      <p:pic>
        <p:nvPicPr>
          <p:cNvPr id="14" name="Picture 13">
            <a:extLst>
              <a:ext uri="{FF2B5EF4-FFF2-40B4-BE49-F238E27FC236}">
                <a16:creationId xmlns:a16="http://schemas.microsoft.com/office/drawing/2014/main" id="{0C4B7CC4-C69A-BD69-0100-01C416D3AB52}"/>
              </a:ext>
            </a:extLst>
          </p:cNvPr>
          <p:cNvPicPr>
            <a:picLocks noChangeAspect="1"/>
          </p:cNvPicPr>
          <p:nvPr/>
        </p:nvPicPr>
        <p:blipFill>
          <a:blip r:embed="rId7"/>
          <a:stretch>
            <a:fillRect/>
          </a:stretch>
        </p:blipFill>
        <p:spPr>
          <a:xfrm>
            <a:off x="7342416" y="1459920"/>
            <a:ext cx="251379" cy="672350"/>
          </a:xfrm>
          <a:prstGeom prst="rect">
            <a:avLst/>
          </a:prstGeom>
        </p:spPr>
      </p:pic>
      <p:pic>
        <p:nvPicPr>
          <p:cNvPr id="15" name="Picture 14">
            <a:extLst>
              <a:ext uri="{FF2B5EF4-FFF2-40B4-BE49-F238E27FC236}">
                <a16:creationId xmlns:a16="http://schemas.microsoft.com/office/drawing/2014/main" id="{9E9CB437-9C32-D55A-7E9E-8E26F8847C30}"/>
              </a:ext>
            </a:extLst>
          </p:cNvPr>
          <p:cNvPicPr>
            <a:picLocks noChangeAspect="1"/>
          </p:cNvPicPr>
          <p:nvPr/>
        </p:nvPicPr>
        <p:blipFill>
          <a:blip r:embed="rId8"/>
          <a:stretch>
            <a:fillRect/>
          </a:stretch>
        </p:blipFill>
        <p:spPr>
          <a:xfrm>
            <a:off x="7949210" y="1456731"/>
            <a:ext cx="250625" cy="673554"/>
          </a:xfrm>
          <a:prstGeom prst="rect">
            <a:avLst/>
          </a:prstGeom>
        </p:spPr>
      </p:pic>
      <p:pic>
        <p:nvPicPr>
          <p:cNvPr id="16" name="Picture 15">
            <a:extLst>
              <a:ext uri="{FF2B5EF4-FFF2-40B4-BE49-F238E27FC236}">
                <a16:creationId xmlns:a16="http://schemas.microsoft.com/office/drawing/2014/main" id="{220BC46C-DCC1-F2FE-7EA1-ADA984777B06}"/>
              </a:ext>
            </a:extLst>
          </p:cNvPr>
          <p:cNvPicPr>
            <a:picLocks noChangeAspect="1"/>
          </p:cNvPicPr>
          <p:nvPr/>
        </p:nvPicPr>
        <p:blipFill>
          <a:blip r:embed="rId9"/>
          <a:stretch>
            <a:fillRect/>
          </a:stretch>
        </p:blipFill>
        <p:spPr>
          <a:xfrm>
            <a:off x="8549318" y="1464924"/>
            <a:ext cx="251379" cy="672350"/>
          </a:xfrm>
          <a:prstGeom prst="rect">
            <a:avLst/>
          </a:prstGeom>
        </p:spPr>
      </p:pic>
    </p:spTree>
    <p:extLst>
      <p:ext uri="{BB962C8B-B14F-4D97-AF65-F5344CB8AC3E}">
        <p14:creationId xmlns:p14="http://schemas.microsoft.com/office/powerpoint/2010/main" val="2253357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9ECF5C-463B-B02B-0AC8-66B9F2F5EE3F}"/>
              </a:ext>
            </a:extLst>
          </p:cNvPr>
          <p:cNvPicPr>
            <a:picLocks noChangeAspect="1"/>
          </p:cNvPicPr>
          <p:nvPr/>
        </p:nvPicPr>
        <p:blipFill>
          <a:blip r:embed="rId2"/>
          <a:stretch>
            <a:fillRect/>
          </a:stretch>
        </p:blipFill>
        <p:spPr>
          <a:xfrm>
            <a:off x="292504" y="121659"/>
            <a:ext cx="8476846" cy="6157591"/>
          </a:xfrm>
          <a:prstGeom prst="rect">
            <a:avLst/>
          </a:prstGeom>
        </p:spPr>
      </p:pic>
      <p:sp>
        <p:nvSpPr>
          <p:cNvPr id="2" name="TextBox 1">
            <a:extLst>
              <a:ext uri="{FF2B5EF4-FFF2-40B4-BE49-F238E27FC236}">
                <a16:creationId xmlns:a16="http://schemas.microsoft.com/office/drawing/2014/main" id="{BF7475E1-6B6B-17AA-458D-DBB7A2595AAF}"/>
              </a:ext>
            </a:extLst>
          </p:cNvPr>
          <p:cNvSpPr txBox="1"/>
          <p:nvPr/>
        </p:nvSpPr>
        <p:spPr>
          <a:xfrm>
            <a:off x="2964507" y="6279250"/>
            <a:ext cx="3671198"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Bacterial Pathways</a:t>
            </a:r>
          </a:p>
        </p:txBody>
      </p:sp>
    </p:spTree>
    <p:extLst>
      <p:ext uri="{BB962C8B-B14F-4D97-AF65-F5344CB8AC3E}">
        <p14:creationId xmlns:p14="http://schemas.microsoft.com/office/powerpoint/2010/main" val="2896214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C03E93AB-8024-09D1-0189-DBF1D4B72F41}"/>
              </a:ext>
            </a:extLst>
          </p:cNvPr>
          <p:cNvPicPr>
            <a:picLocks noChangeAspect="1"/>
          </p:cNvPicPr>
          <p:nvPr/>
        </p:nvPicPr>
        <p:blipFill>
          <a:blip r:embed="rId2"/>
          <a:stretch>
            <a:fillRect/>
          </a:stretch>
        </p:blipFill>
        <p:spPr>
          <a:xfrm>
            <a:off x="564678" y="480350"/>
            <a:ext cx="7932156" cy="5429672"/>
          </a:xfrm>
          <a:prstGeom prst="rect">
            <a:avLst/>
          </a:prstGeom>
        </p:spPr>
      </p:pic>
      <p:sp>
        <p:nvSpPr>
          <p:cNvPr id="34" name="TextBox 33">
            <a:extLst>
              <a:ext uri="{FF2B5EF4-FFF2-40B4-BE49-F238E27FC236}">
                <a16:creationId xmlns:a16="http://schemas.microsoft.com/office/drawing/2014/main" id="{345C60FD-619A-AE4E-67BA-89A98EFB7D04}"/>
              </a:ext>
            </a:extLst>
          </p:cNvPr>
          <p:cNvSpPr txBox="1"/>
          <p:nvPr/>
        </p:nvSpPr>
        <p:spPr>
          <a:xfrm>
            <a:off x="2825241" y="5910022"/>
            <a:ext cx="3852337"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Emergent Pathways</a:t>
            </a:r>
          </a:p>
        </p:txBody>
      </p:sp>
    </p:spTree>
    <p:extLst>
      <p:ext uri="{BB962C8B-B14F-4D97-AF65-F5344CB8AC3E}">
        <p14:creationId xmlns:p14="http://schemas.microsoft.com/office/powerpoint/2010/main" val="2239976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87A5FC8E-2415-6706-D73F-271291EED88A}"/>
              </a:ext>
            </a:extLst>
          </p:cNvPr>
          <p:cNvPicPr>
            <a:picLocks noChangeAspect="1"/>
          </p:cNvPicPr>
          <p:nvPr/>
        </p:nvPicPr>
        <p:blipFill>
          <a:blip r:embed="rId2"/>
          <a:stretch>
            <a:fillRect/>
          </a:stretch>
        </p:blipFill>
        <p:spPr>
          <a:xfrm>
            <a:off x="362354" y="106392"/>
            <a:ext cx="8266892" cy="6645216"/>
          </a:xfrm>
          <a:prstGeom prst="rect">
            <a:avLst/>
          </a:prstGeom>
        </p:spPr>
      </p:pic>
    </p:spTree>
    <p:extLst>
      <p:ext uri="{BB962C8B-B14F-4D97-AF65-F5344CB8AC3E}">
        <p14:creationId xmlns:p14="http://schemas.microsoft.com/office/powerpoint/2010/main" val="1911755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4AC42FE-33EB-0A5D-F505-5CAFDF222047}"/>
              </a:ext>
            </a:extLst>
          </p:cNvPr>
          <p:cNvPicPr>
            <a:picLocks noChangeAspect="1"/>
          </p:cNvPicPr>
          <p:nvPr/>
        </p:nvPicPr>
        <p:blipFill>
          <a:blip r:embed="rId2"/>
          <a:stretch>
            <a:fillRect/>
          </a:stretch>
        </p:blipFill>
        <p:spPr>
          <a:xfrm>
            <a:off x="2592828" y="384720"/>
            <a:ext cx="3517306" cy="1694327"/>
          </a:xfrm>
          <a:prstGeom prst="rect">
            <a:avLst/>
          </a:prstGeom>
        </p:spPr>
      </p:pic>
      <p:pic>
        <p:nvPicPr>
          <p:cNvPr id="9" name="Picture 8">
            <a:extLst>
              <a:ext uri="{FF2B5EF4-FFF2-40B4-BE49-F238E27FC236}">
                <a16:creationId xmlns:a16="http://schemas.microsoft.com/office/drawing/2014/main" id="{F56C6CC0-40C7-1BC0-0959-CDFF913572AB}"/>
              </a:ext>
            </a:extLst>
          </p:cNvPr>
          <p:cNvPicPr>
            <a:picLocks noChangeAspect="1"/>
          </p:cNvPicPr>
          <p:nvPr/>
        </p:nvPicPr>
        <p:blipFill>
          <a:blip r:embed="rId3"/>
          <a:stretch>
            <a:fillRect/>
          </a:stretch>
        </p:blipFill>
        <p:spPr>
          <a:xfrm>
            <a:off x="-65818" y="2825138"/>
            <a:ext cx="4556613" cy="3727841"/>
          </a:xfrm>
          <a:prstGeom prst="rect">
            <a:avLst/>
          </a:prstGeom>
        </p:spPr>
      </p:pic>
      <p:pic>
        <p:nvPicPr>
          <p:cNvPr id="10" name="Picture 9">
            <a:extLst>
              <a:ext uri="{FF2B5EF4-FFF2-40B4-BE49-F238E27FC236}">
                <a16:creationId xmlns:a16="http://schemas.microsoft.com/office/drawing/2014/main" id="{7196B412-FC9F-2CB0-37D7-45C5B90B610F}"/>
              </a:ext>
            </a:extLst>
          </p:cNvPr>
          <p:cNvPicPr>
            <a:picLocks noChangeAspect="1"/>
          </p:cNvPicPr>
          <p:nvPr/>
        </p:nvPicPr>
        <p:blipFill>
          <a:blip r:embed="rId4"/>
          <a:stretch>
            <a:fillRect/>
          </a:stretch>
        </p:blipFill>
        <p:spPr>
          <a:xfrm>
            <a:off x="6761068" y="231501"/>
            <a:ext cx="2276402" cy="1880819"/>
          </a:xfrm>
          <a:prstGeom prst="rect">
            <a:avLst/>
          </a:prstGeom>
        </p:spPr>
      </p:pic>
      <p:pic>
        <p:nvPicPr>
          <p:cNvPr id="16" name="Picture 15">
            <a:extLst>
              <a:ext uri="{FF2B5EF4-FFF2-40B4-BE49-F238E27FC236}">
                <a16:creationId xmlns:a16="http://schemas.microsoft.com/office/drawing/2014/main" id="{0A9A8ED3-9DA6-0EFD-2E03-5597E2148CFE}"/>
              </a:ext>
            </a:extLst>
          </p:cNvPr>
          <p:cNvPicPr>
            <a:picLocks noChangeAspect="1"/>
          </p:cNvPicPr>
          <p:nvPr/>
        </p:nvPicPr>
        <p:blipFill>
          <a:blip r:embed="rId5"/>
          <a:stretch>
            <a:fillRect/>
          </a:stretch>
        </p:blipFill>
        <p:spPr>
          <a:xfrm>
            <a:off x="4572000" y="2958514"/>
            <a:ext cx="4423255" cy="3461087"/>
          </a:xfrm>
          <a:prstGeom prst="rect">
            <a:avLst/>
          </a:prstGeom>
        </p:spPr>
      </p:pic>
      <p:sp>
        <p:nvSpPr>
          <p:cNvPr id="17" name="Arrow: Right 16">
            <a:extLst>
              <a:ext uri="{FF2B5EF4-FFF2-40B4-BE49-F238E27FC236}">
                <a16:creationId xmlns:a16="http://schemas.microsoft.com/office/drawing/2014/main" id="{D2EA2C5D-C748-19E9-6631-62FAA5485F09}"/>
              </a:ext>
            </a:extLst>
          </p:cNvPr>
          <p:cNvSpPr/>
          <p:nvPr/>
        </p:nvSpPr>
        <p:spPr>
          <a:xfrm>
            <a:off x="2148625" y="1019373"/>
            <a:ext cx="318565" cy="34216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2157DE96-C089-3B30-0704-AA4F2C944938}"/>
              </a:ext>
            </a:extLst>
          </p:cNvPr>
          <p:cNvSpPr/>
          <p:nvPr/>
        </p:nvSpPr>
        <p:spPr>
          <a:xfrm>
            <a:off x="6204787" y="1019373"/>
            <a:ext cx="318565" cy="34216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77B3BBD-02F3-76C2-579B-97DA91C350CE}"/>
              </a:ext>
            </a:extLst>
          </p:cNvPr>
          <p:cNvSpPr txBox="1"/>
          <p:nvPr/>
        </p:nvSpPr>
        <p:spPr>
          <a:xfrm>
            <a:off x="-389662" y="-79700"/>
            <a:ext cx="564388" cy="769441"/>
          </a:xfrm>
          <a:prstGeom prst="rect">
            <a:avLst/>
          </a:prstGeom>
          <a:noFill/>
        </p:spPr>
        <p:txBody>
          <a:bodyPr wrap="square" rtlCol="0">
            <a:spAutoFit/>
          </a:bodyPr>
          <a:lstStyle/>
          <a:p>
            <a:r>
              <a:rPr lang="en-US" sz="4400" b="1" dirty="0"/>
              <a:t>A</a:t>
            </a:r>
          </a:p>
        </p:txBody>
      </p:sp>
      <p:sp>
        <p:nvSpPr>
          <p:cNvPr id="20" name="TextBox 19">
            <a:extLst>
              <a:ext uri="{FF2B5EF4-FFF2-40B4-BE49-F238E27FC236}">
                <a16:creationId xmlns:a16="http://schemas.microsoft.com/office/drawing/2014/main" id="{E2146045-46D7-AE01-20F4-8F33DCA30FCE}"/>
              </a:ext>
            </a:extLst>
          </p:cNvPr>
          <p:cNvSpPr txBox="1"/>
          <p:nvPr/>
        </p:nvSpPr>
        <p:spPr>
          <a:xfrm>
            <a:off x="-389662" y="2153344"/>
            <a:ext cx="564388" cy="769441"/>
          </a:xfrm>
          <a:prstGeom prst="rect">
            <a:avLst/>
          </a:prstGeom>
          <a:noFill/>
        </p:spPr>
        <p:txBody>
          <a:bodyPr wrap="square" rtlCol="0">
            <a:spAutoFit/>
          </a:bodyPr>
          <a:lstStyle/>
          <a:p>
            <a:r>
              <a:rPr lang="en-US" sz="4400" b="1" dirty="0"/>
              <a:t>B</a:t>
            </a:r>
          </a:p>
        </p:txBody>
      </p:sp>
      <p:pic>
        <p:nvPicPr>
          <p:cNvPr id="21" name="Picture 20">
            <a:extLst>
              <a:ext uri="{FF2B5EF4-FFF2-40B4-BE49-F238E27FC236}">
                <a16:creationId xmlns:a16="http://schemas.microsoft.com/office/drawing/2014/main" id="{60AA46B0-1DEE-C762-D521-FDF2975D037D}"/>
              </a:ext>
            </a:extLst>
          </p:cNvPr>
          <p:cNvPicPr>
            <a:picLocks noChangeAspect="1"/>
          </p:cNvPicPr>
          <p:nvPr/>
        </p:nvPicPr>
        <p:blipFill>
          <a:blip r:embed="rId6"/>
          <a:stretch>
            <a:fillRect/>
          </a:stretch>
        </p:blipFill>
        <p:spPr>
          <a:xfrm>
            <a:off x="217999" y="486449"/>
            <a:ext cx="1723895" cy="1606888"/>
          </a:xfrm>
          <a:prstGeom prst="rect">
            <a:avLst/>
          </a:prstGeom>
        </p:spPr>
      </p:pic>
    </p:spTree>
    <p:extLst>
      <p:ext uri="{BB962C8B-B14F-4D97-AF65-F5344CB8AC3E}">
        <p14:creationId xmlns:p14="http://schemas.microsoft.com/office/powerpoint/2010/main" val="87078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A9905D-832E-49D6-32FC-30A29466F06F}"/>
              </a:ext>
            </a:extLst>
          </p:cNvPr>
          <p:cNvPicPr>
            <a:picLocks noChangeAspect="1"/>
          </p:cNvPicPr>
          <p:nvPr/>
        </p:nvPicPr>
        <p:blipFill>
          <a:blip r:embed="rId2"/>
          <a:stretch>
            <a:fillRect/>
          </a:stretch>
        </p:blipFill>
        <p:spPr>
          <a:xfrm>
            <a:off x="-389662" y="2396636"/>
            <a:ext cx="5333140" cy="3873999"/>
          </a:xfrm>
          <a:prstGeom prst="rect">
            <a:avLst/>
          </a:prstGeom>
        </p:spPr>
      </p:pic>
      <p:sp>
        <p:nvSpPr>
          <p:cNvPr id="17" name="Arrow: Right 16">
            <a:extLst>
              <a:ext uri="{FF2B5EF4-FFF2-40B4-BE49-F238E27FC236}">
                <a16:creationId xmlns:a16="http://schemas.microsoft.com/office/drawing/2014/main" id="{D2EA2C5D-C748-19E9-6631-62FAA5485F09}"/>
              </a:ext>
            </a:extLst>
          </p:cNvPr>
          <p:cNvSpPr/>
          <p:nvPr/>
        </p:nvSpPr>
        <p:spPr>
          <a:xfrm>
            <a:off x="2075951" y="1019373"/>
            <a:ext cx="185822" cy="34216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77B3BBD-02F3-76C2-579B-97DA91C350CE}"/>
              </a:ext>
            </a:extLst>
          </p:cNvPr>
          <p:cNvSpPr txBox="1"/>
          <p:nvPr/>
        </p:nvSpPr>
        <p:spPr>
          <a:xfrm>
            <a:off x="-389662" y="-79700"/>
            <a:ext cx="564388" cy="769441"/>
          </a:xfrm>
          <a:prstGeom prst="rect">
            <a:avLst/>
          </a:prstGeom>
          <a:noFill/>
        </p:spPr>
        <p:txBody>
          <a:bodyPr wrap="square" rtlCol="0">
            <a:spAutoFit/>
          </a:bodyPr>
          <a:lstStyle/>
          <a:p>
            <a:r>
              <a:rPr lang="en-US" sz="4400" b="1" dirty="0"/>
              <a:t>A</a:t>
            </a:r>
          </a:p>
        </p:txBody>
      </p:sp>
      <p:sp>
        <p:nvSpPr>
          <p:cNvPr id="20" name="TextBox 19">
            <a:extLst>
              <a:ext uri="{FF2B5EF4-FFF2-40B4-BE49-F238E27FC236}">
                <a16:creationId xmlns:a16="http://schemas.microsoft.com/office/drawing/2014/main" id="{E2146045-46D7-AE01-20F4-8F33DCA30FCE}"/>
              </a:ext>
            </a:extLst>
          </p:cNvPr>
          <p:cNvSpPr txBox="1"/>
          <p:nvPr/>
        </p:nvSpPr>
        <p:spPr>
          <a:xfrm>
            <a:off x="-410444" y="1848544"/>
            <a:ext cx="564388" cy="769441"/>
          </a:xfrm>
          <a:prstGeom prst="rect">
            <a:avLst/>
          </a:prstGeom>
          <a:noFill/>
        </p:spPr>
        <p:txBody>
          <a:bodyPr wrap="square" rtlCol="0">
            <a:spAutoFit/>
          </a:bodyPr>
          <a:lstStyle/>
          <a:p>
            <a:r>
              <a:rPr lang="en-US" sz="4400" b="1" dirty="0"/>
              <a:t>B</a:t>
            </a:r>
          </a:p>
        </p:txBody>
      </p:sp>
      <p:pic>
        <p:nvPicPr>
          <p:cNvPr id="21" name="Picture 20">
            <a:extLst>
              <a:ext uri="{FF2B5EF4-FFF2-40B4-BE49-F238E27FC236}">
                <a16:creationId xmlns:a16="http://schemas.microsoft.com/office/drawing/2014/main" id="{60AA46B0-1DEE-C762-D521-FDF2975D037D}"/>
              </a:ext>
            </a:extLst>
          </p:cNvPr>
          <p:cNvPicPr>
            <a:picLocks noChangeAspect="1"/>
          </p:cNvPicPr>
          <p:nvPr/>
        </p:nvPicPr>
        <p:blipFill>
          <a:blip r:embed="rId3"/>
          <a:stretch>
            <a:fillRect/>
          </a:stretch>
        </p:blipFill>
        <p:spPr>
          <a:xfrm>
            <a:off x="217999" y="486449"/>
            <a:ext cx="1723895" cy="1606888"/>
          </a:xfrm>
          <a:prstGeom prst="rect">
            <a:avLst/>
          </a:prstGeom>
        </p:spPr>
      </p:pic>
      <p:sp>
        <p:nvSpPr>
          <p:cNvPr id="42" name="Arrow: Right 41">
            <a:extLst>
              <a:ext uri="{FF2B5EF4-FFF2-40B4-BE49-F238E27FC236}">
                <a16:creationId xmlns:a16="http://schemas.microsoft.com/office/drawing/2014/main" id="{D70D79B7-2A5F-39D7-7078-9297DA2CA76F}"/>
              </a:ext>
            </a:extLst>
          </p:cNvPr>
          <p:cNvSpPr/>
          <p:nvPr/>
        </p:nvSpPr>
        <p:spPr>
          <a:xfrm>
            <a:off x="6913992" y="1019372"/>
            <a:ext cx="185822" cy="34216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3BC26E8-D281-0861-982A-AED8E4D8000B}"/>
              </a:ext>
            </a:extLst>
          </p:cNvPr>
          <p:cNvSpPr txBox="1"/>
          <p:nvPr/>
        </p:nvSpPr>
        <p:spPr>
          <a:xfrm>
            <a:off x="1079946" y="6205356"/>
            <a:ext cx="3241593"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Bacterial Pathways</a:t>
            </a:r>
          </a:p>
        </p:txBody>
      </p:sp>
      <p:sp>
        <p:nvSpPr>
          <p:cNvPr id="13" name="TextBox 12">
            <a:extLst>
              <a:ext uri="{FF2B5EF4-FFF2-40B4-BE49-F238E27FC236}">
                <a16:creationId xmlns:a16="http://schemas.microsoft.com/office/drawing/2014/main" id="{5850C2F5-BA88-2203-E681-B866FD90F0E5}"/>
              </a:ext>
            </a:extLst>
          </p:cNvPr>
          <p:cNvSpPr txBox="1"/>
          <p:nvPr/>
        </p:nvSpPr>
        <p:spPr>
          <a:xfrm>
            <a:off x="5937502" y="6205356"/>
            <a:ext cx="3401893"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Emergent Pathways</a:t>
            </a:r>
          </a:p>
        </p:txBody>
      </p:sp>
      <p:pic>
        <p:nvPicPr>
          <p:cNvPr id="3" name="Picture 2">
            <a:extLst>
              <a:ext uri="{FF2B5EF4-FFF2-40B4-BE49-F238E27FC236}">
                <a16:creationId xmlns:a16="http://schemas.microsoft.com/office/drawing/2014/main" id="{A5A99E98-6312-878C-0E1D-E38A016132D3}"/>
              </a:ext>
            </a:extLst>
          </p:cNvPr>
          <p:cNvPicPr>
            <a:picLocks noChangeAspect="1"/>
          </p:cNvPicPr>
          <p:nvPr/>
        </p:nvPicPr>
        <p:blipFill>
          <a:blip r:embed="rId4"/>
          <a:stretch>
            <a:fillRect/>
          </a:stretch>
        </p:blipFill>
        <p:spPr>
          <a:xfrm>
            <a:off x="5150234" y="2559567"/>
            <a:ext cx="4976427" cy="3406434"/>
          </a:xfrm>
          <a:prstGeom prst="rect">
            <a:avLst/>
          </a:prstGeom>
        </p:spPr>
      </p:pic>
      <p:pic>
        <p:nvPicPr>
          <p:cNvPr id="7" name="Picture 6">
            <a:extLst>
              <a:ext uri="{FF2B5EF4-FFF2-40B4-BE49-F238E27FC236}">
                <a16:creationId xmlns:a16="http://schemas.microsoft.com/office/drawing/2014/main" id="{7A475716-FF45-8127-FBCF-F36A7C3B0A07}"/>
              </a:ext>
            </a:extLst>
          </p:cNvPr>
          <p:cNvPicPr>
            <a:picLocks noChangeAspect="1"/>
          </p:cNvPicPr>
          <p:nvPr/>
        </p:nvPicPr>
        <p:blipFill>
          <a:blip r:embed="rId5"/>
          <a:stretch>
            <a:fillRect/>
          </a:stretch>
        </p:blipFill>
        <p:spPr>
          <a:xfrm>
            <a:off x="7068049" y="-53006"/>
            <a:ext cx="2812157" cy="2265719"/>
          </a:xfrm>
          <a:prstGeom prst="rect">
            <a:avLst/>
          </a:prstGeom>
        </p:spPr>
      </p:pic>
      <p:pic>
        <p:nvPicPr>
          <p:cNvPr id="9" name="Picture 8">
            <a:extLst>
              <a:ext uri="{FF2B5EF4-FFF2-40B4-BE49-F238E27FC236}">
                <a16:creationId xmlns:a16="http://schemas.microsoft.com/office/drawing/2014/main" id="{C1975A15-07D4-039A-E7A1-6A710BE5DAEC}"/>
              </a:ext>
            </a:extLst>
          </p:cNvPr>
          <p:cNvPicPr>
            <a:picLocks noChangeAspect="1"/>
          </p:cNvPicPr>
          <p:nvPr/>
        </p:nvPicPr>
        <p:blipFill>
          <a:blip r:embed="rId6"/>
          <a:stretch>
            <a:fillRect/>
          </a:stretch>
        </p:blipFill>
        <p:spPr>
          <a:xfrm>
            <a:off x="2353359" y="127098"/>
            <a:ext cx="4560633" cy="1748940"/>
          </a:xfrm>
          <a:prstGeom prst="rect">
            <a:avLst/>
          </a:prstGeom>
        </p:spPr>
      </p:pic>
    </p:spTree>
    <p:extLst>
      <p:ext uri="{BB962C8B-B14F-4D97-AF65-F5344CB8AC3E}">
        <p14:creationId xmlns:p14="http://schemas.microsoft.com/office/powerpoint/2010/main" val="428521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A collection of simplified cartoon bacteria, illustrated in a minimalist style. The bacteria come in basic shapes: some are round, others rod-shaped, and a few spiral-shaped. They are colored in pastel shades of blue, green, red, and yellow. The design focuses on these basic forms without any contouring or facial expressions. The background is white to emphasize the simplicity and cleanliness of the design, highlighting the straightforward, non-anthropomorphic nature of the bacteria.">
            <a:extLst>
              <a:ext uri="{FF2B5EF4-FFF2-40B4-BE49-F238E27FC236}">
                <a16:creationId xmlns:a16="http://schemas.microsoft.com/office/drawing/2014/main" id="{E65B66E1-5C69-4AB0-9B4E-ECADF91F8BEE}"/>
              </a:ext>
            </a:extLst>
          </p:cNvPr>
          <p:cNvSpPr>
            <a:spLocks noChangeAspect="1" noChangeArrowheads="1"/>
          </p:cNvSpPr>
          <p:nvPr/>
        </p:nvSpPr>
        <p:spPr bwMode="auto">
          <a:xfrm>
            <a:off x="1129843" y="-13157"/>
            <a:ext cx="3556457" cy="35564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2" name="Oval 1">
            <a:extLst>
              <a:ext uri="{FF2B5EF4-FFF2-40B4-BE49-F238E27FC236}">
                <a16:creationId xmlns:a16="http://schemas.microsoft.com/office/drawing/2014/main" id="{8E2521B0-E542-E595-CACD-B81A7306BD52}"/>
              </a:ext>
            </a:extLst>
          </p:cNvPr>
          <p:cNvSpPr/>
          <p:nvPr/>
        </p:nvSpPr>
        <p:spPr>
          <a:xfrm>
            <a:off x="65208" y="849627"/>
            <a:ext cx="2500192" cy="2579373"/>
          </a:xfrm>
          <a:prstGeom prst="ellipse">
            <a:avLst/>
          </a:prstGeom>
          <a:ln w="76200">
            <a:solidFill>
              <a:schemeClr val="bg2">
                <a:lumMod val="1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4" name="Oval 3">
            <a:extLst>
              <a:ext uri="{FF2B5EF4-FFF2-40B4-BE49-F238E27FC236}">
                <a16:creationId xmlns:a16="http://schemas.microsoft.com/office/drawing/2014/main" id="{51FAD73A-A807-7A79-2A4C-7FA6640C6B47}"/>
              </a:ext>
            </a:extLst>
          </p:cNvPr>
          <p:cNvSpPr/>
          <p:nvPr/>
        </p:nvSpPr>
        <p:spPr>
          <a:xfrm>
            <a:off x="946391" y="1915789"/>
            <a:ext cx="360242" cy="33782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Oval 4">
            <a:extLst>
              <a:ext uri="{FF2B5EF4-FFF2-40B4-BE49-F238E27FC236}">
                <a16:creationId xmlns:a16="http://schemas.microsoft.com/office/drawing/2014/main" id="{D67E7913-D7BE-7443-C030-A41E2CB27778}"/>
              </a:ext>
            </a:extLst>
          </p:cNvPr>
          <p:cNvSpPr/>
          <p:nvPr/>
        </p:nvSpPr>
        <p:spPr>
          <a:xfrm>
            <a:off x="1392358" y="1915790"/>
            <a:ext cx="360242" cy="33782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Oval 6">
            <a:extLst>
              <a:ext uri="{FF2B5EF4-FFF2-40B4-BE49-F238E27FC236}">
                <a16:creationId xmlns:a16="http://schemas.microsoft.com/office/drawing/2014/main" id="{854A0008-4FF6-62CF-6E44-BCE93F1093B7}"/>
              </a:ext>
            </a:extLst>
          </p:cNvPr>
          <p:cNvSpPr/>
          <p:nvPr/>
        </p:nvSpPr>
        <p:spPr>
          <a:xfrm>
            <a:off x="3557708" y="821052"/>
            <a:ext cx="2500192" cy="2579373"/>
          </a:xfrm>
          <a:prstGeom prst="ellipse">
            <a:avLst/>
          </a:prstGeom>
          <a:ln w="76200">
            <a:solidFill>
              <a:schemeClr val="bg2">
                <a:lumMod val="1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8" name="Oval 7">
            <a:extLst>
              <a:ext uri="{FF2B5EF4-FFF2-40B4-BE49-F238E27FC236}">
                <a16:creationId xmlns:a16="http://schemas.microsoft.com/office/drawing/2014/main" id="{892F54F8-A4F7-A2B8-9E3B-D44B5ED6E0F3}"/>
              </a:ext>
            </a:extLst>
          </p:cNvPr>
          <p:cNvSpPr/>
          <p:nvPr/>
        </p:nvSpPr>
        <p:spPr>
          <a:xfrm>
            <a:off x="4627683" y="1853564"/>
            <a:ext cx="360242" cy="33782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11" name="Straight Connector 10">
            <a:extLst>
              <a:ext uri="{FF2B5EF4-FFF2-40B4-BE49-F238E27FC236}">
                <a16:creationId xmlns:a16="http://schemas.microsoft.com/office/drawing/2014/main" id="{AB28174E-E3A2-D2EC-9A5E-15CC8C96591B}"/>
              </a:ext>
            </a:extLst>
          </p:cNvPr>
          <p:cNvCxnSpPr>
            <a:cxnSpLocks/>
          </p:cNvCxnSpPr>
          <p:nvPr/>
        </p:nvCxnSpPr>
        <p:spPr>
          <a:xfrm>
            <a:off x="3602906" y="849627"/>
            <a:ext cx="1071608" cy="1040762"/>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7CC004-2618-907F-3EFF-DFD2AA6D158A}"/>
              </a:ext>
            </a:extLst>
          </p:cNvPr>
          <p:cNvCxnSpPr>
            <a:cxnSpLocks/>
          </p:cNvCxnSpPr>
          <p:nvPr/>
        </p:nvCxnSpPr>
        <p:spPr>
          <a:xfrm>
            <a:off x="3252360" y="1320795"/>
            <a:ext cx="1381980" cy="635000"/>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000B8C-8A85-BC2B-8EC1-360D7F0E3365}"/>
              </a:ext>
            </a:extLst>
          </p:cNvPr>
          <p:cNvCxnSpPr>
            <a:cxnSpLocks/>
          </p:cNvCxnSpPr>
          <p:nvPr/>
        </p:nvCxnSpPr>
        <p:spPr>
          <a:xfrm>
            <a:off x="3135433" y="1967864"/>
            <a:ext cx="1483091" cy="59366"/>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B60804B-2975-30B4-C85F-CED2E9BDDF3D}"/>
              </a:ext>
            </a:extLst>
          </p:cNvPr>
          <p:cNvCxnSpPr>
            <a:cxnSpLocks/>
          </p:cNvCxnSpPr>
          <p:nvPr/>
        </p:nvCxnSpPr>
        <p:spPr>
          <a:xfrm>
            <a:off x="4171574" y="511597"/>
            <a:ext cx="562351" cy="1337848"/>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32F36A1E-BFE9-A272-9D2D-9CCC8CDE360D}"/>
              </a:ext>
            </a:extLst>
          </p:cNvPr>
          <p:cNvPicPr>
            <a:picLocks noChangeAspect="1"/>
          </p:cNvPicPr>
          <p:nvPr/>
        </p:nvPicPr>
        <p:blipFill>
          <a:blip r:embed="rId2"/>
          <a:stretch>
            <a:fillRect/>
          </a:stretch>
        </p:blipFill>
        <p:spPr>
          <a:xfrm rot="16433801">
            <a:off x="3175266" y="2042993"/>
            <a:ext cx="1646063" cy="1579001"/>
          </a:xfrm>
          <a:prstGeom prst="rect">
            <a:avLst/>
          </a:prstGeom>
        </p:spPr>
      </p:pic>
      <p:pic>
        <p:nvPicPr>
          <p:cNvPr id="54" name="Picture 53">
            <a:extLst>
              <a:ext uri="{FF2B5EF4-FFF2-40B4-BE49-F238E27FC236}">
                <a16:creationId xmlns:a16="http://schemas.microsoft.com/office/drawing/2014/main" id="{AEF71EFD-5D79-19A3-A13B-6E60B1228C90}"/>
              </a:ext>
            </a:extLst>
          </p:cNvPr>
          <p:cNvPicPr>
            <a:picLocks noChangeAspect="1"/>
          </p:cNvPicPr>
          <p:nvPr/>
        </p:nvPicPr>
        <p:blipFill>
          <a:blip r:embed="rId2"/>
          <a:stretch>
            <a:fillRect/>
          </a:stretch>
        </p:blipFill>
        <p:spPr>
          <a:xfrm rot="12501356">
            <a:off x="4365526" y="2318642"/>
            <a:ext cx="1646063" cy="1579001"/>
          </a:xfrm>
          <a:prstGeom prst="rect">
            <a:avLst/>
          </a:prstGeom>
        </p:spPr>
      </p:pic>
      <p:pic>
        <p:nvPicPr>
          <p:cNvPr id="55" name="Picture 54">
            <a:extLst>
              <a:ext uri="{FF2B5EF4-FFF2-40B4-BE49-F238E27FC236}">
                <a16:creationId xmlns:a16="http://schemas.microsoft.com/office/drawing/2014/main" id="{DDF5D40D-8136-7F2A-D45B-E21CA0ACC4D1}"/>
              </a:ext>
            </a:extLst>
          </p:cNvPr>
          <p:cNvPicPr>
            <a:picLocks noChangeAspect="1"/>
          </p:cNvPicPr>
          <p:nvPr/>
        </p:nvPicPr>
        <p:blipFill>
          <a:blip r:embed="rId2"/>
          <a:stretch>
            <a:fillRect/>
          </a:stretch>
        </p:blipFill>
        <p:spPr>
          <a:xfrm rot="7634505">
            <a:off x="5100582" y="996754"/>
            <a:ext cx="1646063" cy="1579001"/>
          </a:xfrm>
          <a:prstGeom prst="rect">
            <a:avLst/>
          </a:prstGeom>
        </p:spPr>
      </p:pic>
      <p:cxnSp>
        <p:nvCxnSpPr>
          <p:cNvPr id="56" name="Straight Connector 55">
            <a:extLst>
              <a:ext uri="{FF2B5EF4-FFF2-40B4-BE49-F238E27FC236}">
                <a16:creationId xmlns:a16="http://schemas.microsoft.com/office/drawing/2014/main" id="{365ECDD7-7155-51B6-2345-BE6B020783EA}"/>
              </a:ext>
            </a:extLst>
          </p:cNvPr>
          <p:cNvCxnSpPr>
            <a:cxnSpLocks/>
          </p:cNvCxnSpPr>
          <p:nvPr/>
        </p:nvCxnSpPr>
        <p:spPr>
          <a:xfrm>
            <a:off x="4732010" y="393981"/>
            <a:ext cx="74940" cy="1429950"/>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8D845BE-60F5-2948-FA8D-D2664DF7FA35}"/>
              </a:ext>
            </a:extLst>
          </p:cNvPr>
          <p:cNvCxnSpPr>
            <a:cxnSpLocks/>
          </p:cNvCxnSpPr>
          <p:nvPr/>
        </p:nvCxnSpPr>
        <p:spPr>
          <a:xfrm flipH="1">
            <a:off x="4861162" y="511597"/>
            <a:ext cx="480891" cy="1337848"/>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CD63E3A-72D2-C4ED-2ACC-CBA673B0F6F5}"/>
              </a:ext>
            </a:extLst>
          </p:cNvPr>
          <p:cNvCxnSpPr>
            <a:cxnSpLocks/>
          </p:cNvCxnSpPr>
          <p:nvPr/>
        </p:nvCxnSpPr>
        <p:spPr>
          <a:xfrm>
            <a:off x="558487" y="4080868"/>
            <a:ext cx="1071608" cy="1040762"/>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A83E40F-2BA6-F9AE-8BFE-305B04213203}"/>
              </a:ext>
            </a:extLst>
          </p:cNvPr>
          <p:cNvCxnSpPr>
            <a:cxnSpLocks/>
          </p:cNvCxnSpPr>
          <p:nvPr/>
        </p:nvCxnSpPr>
        <p:spPr>
          <a:xfrm>
            <a:off x="207941" y="4552036"/>
            <a:ext cx="1381980" cy="635000"/>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B34213-4C63-64A9-8B22-D354BB07D835}"/>
              </a:ext>
            </a:extLst>
          </p:cNvPr>
          <p:cNvCxnSpPr>
            <a:cxnSpLocks/>
          </p:cNvCxnSpPr>
          <p:nvPr/>
        </p:nvCxnSpPr>
        <p:spPr>
          <a:xfrm>
            <a:off x="91014" y="5199105"/>
            <a:ext cx="1483091" cy="59366"/>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11B4CC-896A-8954-1488-50448B8AC3CF}"/>
              </a:ext>
            </a:extLst>
          </p:cNvPr>
          <p:cNvCxnSpPr>
            <a:cxnSpLocks/>
          </p:cNvCxnSpPr>
          <p:nvPr/>
        </p:nvCxnSpPr>
        <p:spPr>
          <a:xfrm>
            <a:off x="1127155" y="3742838"/>
            <a:ext cx="562351" cy="1337848"/>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BF810F8A-B234-ACDC-60C1-DA211245EBC0}"/>
              </a:ext>
            </a:extLst>
          </p:cNvPr>
          <p:cNvPicPr>
            <a:picLocks noChangeAspect="1"/>
          </p:cNvPicPr>
          <p:nvPr/>
        </p:nvPicPr>
        <p:blipFill>
          <a:blip r:embed="rId2"/>
          <a:stretch>
            <a:fillRect/>
          </a:stretch>
        </p:blipFill>
        <p:spPr>
          <a:xfrm rot="16433801">
            <a:off x="130847" y="5274234"/>
            <a:ext cx="1646063" cy="1579001"/>
          </a:xfrm>
          <a:prstGeom prst="rect">
            <a:avLst/>
          </a:prstGeom>
        </p:spPr>
      </p:pic>
      <p:pic>
        <p:nvPicPr>
          <p:cNvPr id="70" name="Picture 69">
            <a:extLst>
              <a:ext uri="{FF2B5EF4-FFF2-40B4-BE49-F238E27FC236}">
                <a16:creationId xmlns:a16="http://schemas.microsoft.com/office/drawing/2014/main" id="{EF62826A-49AB-08DE-D660-A1B8DA1C8F5A}"/>
              </a:ext>
            </a:extLst>
          </p:cNvPr>
          <p:cNvPicPr>
            <a:picLocks noChangeAspect="1"/>
          </p:cNvPicPr>
          <p:nvPr/>
        </p:nvPicPr>
        <p:blipFill>
          <a:blip r:embed="rId2"/>
          <a:stretch>
            <a:fillRect/>
          </a:stretch>
        </p:blipFill>
        <p:spPr>
          <a:xfrm rot="12501356">
            <a:off x="1321107" y="5549883"/>
            <a:ext cx="1646063" cy="1579001"/>
          </a:xfrm>
          <a:prstGeom prst="rect">
            <a:avLst/>
          </a:prstGeom>
        </p:spPr>
      </p:pic>
      <p:pic>
        <p:nvPicPr>
          <p:cNvPr id="71" name="Picture 70">
            <a:extLst>
              <a:ext uri="{FF2B5EF4-FFF2-40B4-BE49-F238E27FC236}">
                <a16:creationId xmlns:a16="http://schemas.microsoft.com/office/drawing/2014/main" id="{33FC1730-DFEA-4832-FFC9-A2FF37A0C148}"/>
              </a:ext>
            </a:extLst>
          </p:cNvPr>
          <p:cNvPicPr>
            <a:picLocks noChangeAspect="1"/>
          </p:cNvPicPr>
          <p:nvPr/>
        </p:nvPicPr>
        <p:blipFill>
          <a:blip r:embed="rId2"/>
          <a:stretch>
            <a:fillRect/>
          </a:stretch>
        </p:blipFill>
        <p:spPr>
          <a:xfrm rot="7634505">
            <a:off x="2066094" y="4230321"/>
            <a:ext cx="1646063" cy="1579001"/>
          </a:xfrm>
          <a:prstGeom prst="rect">
            <a:avLst/>
          </a:prstGeom>
        </p:spPr>
      </p:pic>
      <p:cxnSp>
        <p:nvCxnSpPr>
          <p:cNvPr id="72" name="Straight Connector 71">
            <a:extLst>
              <a:ext uri="{FF2B5EF4-FFF2-40B4-BE49-F238E27FC236}">
                <a16:creationId xmlns:a16="http://schemas.microsoft.com/office/drawing/2014/main" id="{27A36E64-DF13-C923-3D42-90EAB806ADAB}"/>
              </a:ext>
            </a:extLst>
          </p:cNvPr>
          <p:cNvCxnSpPr>
            <a:cxnSpLocks/>
          </p:cNvCxnSpPr>
          <p:nvPr/>
        </p:nvCxnSpPr>
        <p:spPr>
          <a:xfrm>
            <a:off x="1687591" y="3625222"/>
            <a:ext cx="74940" cy="1429950"/>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D73375F-2CEC-EFC6-511C-D3B46FA4F58D}"/>
              </a:ext>
            </a:extLst>
          </p:cNvPr>
          <p:cNvCxnSpPr>
            <a:cxnSpLocks/>
          </p:cNvCxnSpPr>
          <p:nvPr/>
        </p:nvCxnSpPr>
        <p:spPr>
          <a:xfrm flipH="1">
            <a:off x="1816743" y="3742838"/>
            <a:ext cx="480891" cy="1337848"/>
          </a:xfrm>
          <a:prstGeom prst="line">
            <a:avLst/>
          </a:prstGeom>
          <a:ln w="762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C727BECC-6018-25B5-A991-EAA1039AE4BE}"/>
              </a:ext>
            </a:extLst>
          </p:cNvPr>
          <p:cNvSpPr/>
          <p:nvPr/>
        </p:nvSpPr>
        <p:spPr>
          <a:xfrm>
            <a:off x="513289" y="4052293"/>
            <a:ext cx="2500192" cy="2579373"/>
          </a:xfrm>
          <a:prstGeom prst="ellipse">
            <a:avLst/>
          </a:prstGeom>
          <a:ln w="76200">
            <a:solidFill>
              <a:schemeClr val="bg2">
                <a:lumMod val="1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64" name="Oval 63">
            <a:extLst>
              <a:ext uri="{FF2B5EF4-FFF2-40B4-BE49-F238E27FC236}">
                <a16:creationId xmlns:a16="http://schemas.microsoft.com/office/drawing/2014/main" id="{69365136-1A32-1BEF-7CF4-212FCDCA51F9}"/>
              </a:ext>
            </a:extLst>
          </p:cNvPr>
          <p:cNvSpPr/>
          <p:nvPr/>
        </p:nvSpPr>
        <p:spPr>
          <a:xfrm>
            <a:off x="1365777" y="5163544"/>
            <a:ext cx="360242" cy="33782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4" name="Oval 73">
            <a:extLst>
              <a:ext uri="{FF2B5EF4-FFF2-40B4-BE49-F238E27FC236}">
                <a16:creationId xmlns:a16="http://schemas.microsoft.com/office/drawing/2014/main" id="{9BDAE192-EF55-0628-877E-77709853161B}"/>
              </a:ext>
            </a:extLst>
          </p:cNvPr>
          <p:cNvSpPr/>
          <p:nvPr/>
        </p:nvSpPr>
        <p:spPr>
          <a:xfrm>
            <a:off x="1812818" y="5163544"/>
            <a:ext cx="360242" cy="33782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7" name="Picture 86">
            <a:extLst>
              <a:ext uri="{FF2B5EF4-FFF2-40B4-BE49-F238E27FC236}">
                <a16:creationId xmlns:a16="http://schemas.microsoft.com/office/drawing/2014/main" id="{359CD2A8-8C88-F691-362F-37F0763F7485}"/>
              </a:ext>
            </a:extLst>
          </p:cNvPr>
          <p:cNvPicPr>
            <a:picLocks noChangeAspect="1"/>
          </p:cNvPicPr>
          <p:nvPr/>
        </p:nvPicPr>
        <p:blipFill>
          <a:blip r:embed="rId3"/>
          <a:stretch>
            <a:fillRect/>
          </a:stretch>
        </p:blipFill>
        <p:spPr>
          <a:xfrm>
            <a:off x="5111397" y="3411221"/>
            <a:ext cx="3926164" cy="3804234"/>
          </a:xfrm>
          <a:prstGeom prst="rect">
            <a:avLst/>
          </a:prstGeom>
        </p:spPr>
      </p:pic>
    </p:spTree>
    <p:extLst>
      <p:ext uri="{BB962C8B-B14F-4D97-AF65-F5344CB8AC3E}">
        <p14:creationId xmlns:p14="http://schemas.microsoft.com/office/powerpoint/2010/main" val="199509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F59B4E-0365-BE27-A8D9-64404CF18B9C}"/>
              </a:ext>
            </a:extLst>
          </p:cNvPr>
          <p:cNvSpPr/>
          <p:nvPr/>
        </p:nvSpPr>
        <p:spPr>
          <a:xfrm>
            <a:off x="642239" y="829734"/>
            <a:ext cx="1317794" cy="2837190"/>
          </a:xfrm>
          <a:custGeom>
            <a:avLst/>
            <a:gdLst>
              <a:gd name="connsiteX0" fmla="*/ 658897 w 1317794"/>
              <a:gd name="connsiteY0" fmla="*/ 0 h 2837190"/>
              <a:gd name="connsiteX1" fmla="*/ 1317794 w 1317794"/>
              <a:gd name="connsiteY1" fmla="*/ 297426 h 2837190"/>
              <a:gd name="connsiteX2" fmla="*/ 1316658 w 1317794"/>
              <a:gd name="connsiteY2" fmla="*/ 302513 h 2837190"/>
              <a:gd name="connsiteX3" fmla="*/ 1317794 w 1317794"/>
              <a:gd name="connsiteY3" fmla="*/ 302513 h 2837190"/>
              <a:gd name="connsiteX4" fmla="*/ 1317794 w 1317794"/>
              <a:gd name="connsiteY4" fmla="*/ 1239274 h 2837190"/>
              <a:gd name="connsiteX5" fmla="*/ 1317794 w 1317794"/>
              <a:gd name="connsiteY5" fmla="*/ 1239274 h 2837190"/>
              <a:gd name="connsiteX6" fmla="*/ 1205265 w 1317794"/>
              <a:gd name="connsiteY6" fmla="*/ 1405568 h 2837190"/>
              <a:gd name="connsiteX7" fmla="*/ 1190794 w 1317794"/>
              <a:gd name="connsiteY7" fmla="*/ 1413485 h 2837190"/>
              <a:gd name="connsiteX8" fmla="*/ 1190794 w 1317794"/>
              <a:gd name="connsiteY8" fmla="*/ 1423705 h 2837190"/>
              <a:gd name="connsiteX9" fmla="*/ 1205265 w 1317794"/>
              <a:gd name="connsiteY9" fmla="*/ 1431622 h 2837190"/>
              <a:gd name="connsiteX10" fmla="*/ 1317794 w 1317794"/>
              <a:gd name="connsiteY10" fmla="*/ 1597916 h 2837190"/>
              <a:gd name="connsiteX11" fmla="*/ 1316658 w 1317794"/>
              <a:gd name="connsiteY11" fmla="*/ 1603003 h 2837190"/>
              <a:gd name="connsiteX12" fmla="*/ 1317794 w 1317794"/>
              <a:gd name="connsiteY12" fmla="*/ 1603003 h 2837190"/>
              <a:gd name="connsiteX13" fmla="*/ 1317794 w 1317794"/>
              <a:gd name="connsiteY13" fmla="*/ 2539764 h 2837190"/>
              <a:gd name="connsiteX14" fmla="*/ 1317794 w 1317794"/>
              <a:gd name="connsiteY14" fmla="*/ 2539764 h 2837190"/>
              <a:gd name="connsiteX15" fmla="*/ 658897 w 1317794"/>
              <a:gd name="connsiteY15" fmla="*/ 2837190 h 2837190"/>
              <a:gd name="connsiteX16" fmla="*/ 0 w 1317794"/>
              <a:gd name="connsiteY16" fmla="*/ 2539764 h 2837190"/>
              <a:gd name="connsiteX17" fmla="*/ 0 w 1317794"/>
              <a:gd name="connsiteY17" fmla="*/ 2539764 h 2837190"/>
              <a:gd name="connsiteX18" fmla="*/ 0 w 1317794"/>
              <a:gd name="connsiteY18" fmla="*/ 1603003 h 2837190"/>
              <a:gd name="connsiteX19" fmla="*/ 1136 w 1317794"/>
              <a:gd name="connsiteY19" fmla="*/ 1603003 h 2837190"/>
              <a:gd name="connsiteX20" fmla="*/ 0 w 1317794"/>
              <a:gd name="connsiteY20" fmla="*/ 1597916 h 2837190"/>
              <a:gd name="connsiteX21" fmla="*/ 112529 w 1317794"/>
              <a:gd name="connsiteY21" fmla="*/ 1431622 h 2837190"/>
              <a:gd name="connsiteX22" fmla="*/ 123995 w 1317794"/>
              <a:gd name="connsiteY22" fmla="*/ 1425349 h 2837190"/>
              <a:gd name="connsiteX23" fmla="*/ 123995 w 1317794"/>
              <a:gd name="connsiteY23" fmla="*/ 1411841 h 2837190"/>
              <a:gd name="connsiteX24" fmla="*/ 112529 w 1317794"/>
              <a:gd name="connsiteY24" fmla="*/ 1405568 h 2837190"/>
              <a:gd name="connsiteX25" fmla="*/ 0 w 1317794"/>
              <a:gd name="connsiteY25" fmla="*/ 1239274 h 2837190"/>
              <a:gd name="connsiteX26" fmla="*/ 0 w 1317794"/>
              <a:gd name="connsiteY26" fmla="*/ 1239274 h 2837190"/>
              <a:gd name="connsiteX27" fmla="*/ 0 w 1317794"/>
              <a:gd name="connsiteY27" fmla="*/ 302513 h 2837190"/>
              <a:gd name="connsiteX28" fmla="*/ 1136 w 1317794"/>
              <a:gd name="connsiteY28" fmla="*/ 302513 h 2837190"/>
              <a:gd name="connsiteX29" fmla="*/ 0 w 1317794"/>
              <a:gd name="connsiteY29" fmla="*/ 297426 h 2837190"/>
              <a:gd name="connsiteX30" fmla="*/ 658897 w 1317794"/>
              <a:gd name="connsiteY30" fmla="*/ 0 h 283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17794" h="2837190">
                <a:moveTo>
                  <a:pt x="658897" y="0"/>
                </a:moveTo>
                <a:cubicBezTo>
                  <a:pt x="1022796" y="0"/>
                  <a:pt x="1317794" y="133162"/>
                  <a:pt x="1317794" y="297426"/>
                </a:cubicBezTo>
                <a:lnTo>
                  <a:pt x="1316658" y="302513"/>
                </a:lnTo>
                <a:lnTo>
                  <a:pt x="1317794" y="302513"/>
                </a:lnTo>
                <a:lnTo>
                  <a:pt x="1317794" y="1239274"/>
                </a:lnTo>
                <a:lnTo>
                  <a:pt x="1317794" y="1239274"/>
                </a:lnTo>
                <a:cubicBezTo>
                  <a:pt x="1317794" y="1300873"/>
                  <a:pt x="1276310" y="1358099"/>
                  <a:pt x="1205265" y="1405568"/>
                </a:cubicBezTo>
                <a:lnTo>
                  <a:pt x="1190794" y="1413485"/>
                </a:lnTo>
                <a:lnTo>
                  <a:pt x="1190794" y="1423705"/>
                </a:lnTo>
                <a:lnTo>
                  <a:pt x="1205265" y="1431622"/>
                </a:lnTo>
                <a:cubicBezTo>
                  <a:pt x="1276310" y="1479092"/>
                  <a:pt x="1317794" y="1536317"/>
                  <a:pt x="1317794" y="1597916"/>
                </a:cubicBezTo>
                <a:lnTo>
                  <a:pt x="1316658" y="1603003"/>
                </a:lnTo>
                <a:lnTo>
                  <a:pt x="1317794" y="1603003"/>
                </a:lnTo>
                <a:lnTo>
                  <a:pt x="1317794" y="2539764"/>
                </a:lnTo>
                <a:lnTo>
                  <a:pt x="1317794" y="2539764"/>
                </a:lnTo>
                <a:cubicBezTo>
                  <a:pt x="1317794" y="2704028"/>
                  <a:pt x="1022796" y="2837190"/>
                  <a:pt x="658897" y="2837190"/>
                </a:cubicBezTo>
                <a:cubicBezTo>
                  <a:pt x="294999" y="2837190"/>
                  <a:pt x="0" y="2704028"/>
                  <a:pt x="0" y="2539764"/>
                </a:cubicBezTo>
                <a:lnTo>
                  <a:pt x="0" y="2539764"/>
                </a:lnTo>
                <a:lnTo>
                  <a:pt x="0" y="1603003"/>
                </a:lnTo>
                <a:lnTo>
                  <a:pt x="1136" y="1603003"/>
                </a:lnTo>
                <a:lnTo>
                  <a:pt x="0" y="1597916"/>
                </a:lnTo>
                <a:cubicBezTo>
                  <a:pt x="0" y="1536317"/>
                  <a:pt x="41484" y="1479092"/>
                  <a:pt x="112529" y="1431622"/>
                </a:cubicBezTo>
                <a:lnTo>
                  <a:pt x="123995" y="1425349"/>
                </a:lnTo>
                <a:lnTo>
                  <a:pt x="123995" y="1411841"/>
                </a:lnTo>
                <a:lnTo>
                  <a:pt x="112529" y="1405568"/>
                </a:lnTo>
                <a:cubicBezTo>
                  <a:pt x="41484" y="1358099"/>
                  <a:pt x="0" y="1300873"/>
                  <a:pt x="0" y="1239274"/>
                </a:cubicBezTo>
                <a:lnTo>
                  <a:pt x="0" y="1239274"/>
                </a:lnTo>
                <a:lnTo>
                  <a:pt x="0" y="302513"/>
                </a:lnTo>
                <a:lnTo>
                  <a:pt x="1136" y="302513"/>
                </a:lnTo>
                <a:lnTo>
                  <a:pt x="0" y="297426"/>
                </a:lnTo>
                <a:cubicBezTo>
                  <a:pt x="0" y="133162"/>
                  <a:pt x="294999" y="0"/>
                  <a:pt x="658897" y="0"/>
                </a:cubicBezTo>
                <a:close/>
              </a:path>
            </a:pathLst>
          </a:custGeom>
          <a:ln w="762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EDAE312-5EFC-FB92-01FC-6093541FE8DC}"/>
              </a:ext>
            </a:extLst>
          </p:cNvPr>
          <p:cNvSpPr/>
          <p:nvPr/>
        </p:nvSpPr>
        <p:spPr>
          <a:xfrm>
            <a:off x="2868973" y="889000"/>
            <a:ext cx="1317794" cy="2837190"/>
          </a:xfrm>
          <a:custGeom>
            <a:avLst/>
            <a:gdLst>
              <a:gd name="connsiteX0" fmla="*/ 658897 w 1317794"/>
              <a:gd name="connsiteY0" fmla="*/ 0 h 2837190"/>
              <a:gd name="connsiteX1" fmla="*/ 1317794 w 1317794"/>
              <a:gd name="connsiteY1" fmla="*/ 297426 h 2837190"/>
              <a:gd name="connsiteX2" fmla="*/ 1316658 w 1317794"/>
              <a:gd name="connsiteY2" fmla="*/ 302513 h 2837190"/>
              <a:gd name="connsiteX3" fmla="*/ 1317794 w 1317794"/>
              <a:gd name="connsiteY3" fmla="*/ 302513 h 2837190"/>
              <a:gd name="connsiteX4" fmla="*/ 1317794 w 1317794"/>
              <a:gd name="connsiteY4" fmla="*/ 1239274 h 2837190"/>
              <a:gd name="connsiteX5" fmla="*/ 1317794 w 1317794"/>
              <a:gd name="connsiteY5" fmla="*/ 1239274 h 2837190"/>
              <a:gd name="connsiteX6" fmla="*/ 1205265 w 1317794"/>
              <a:gd name="connsiteY6" fmla="*/ 1405568 h 2837190"/>
              <a:gd name="connsiteX7" fmla="*/ 1190794 w 1317794"/>
              <a:gd name="connsiteY7" fmla="*/ 1413485 h 2837190"/>
              <a:gd name="connsiteX8" fmla="*/ 1190794 w 1317794"/>
              <a:gd name="connsiteY8" fmla="*/ 1423705 h 2837190"/>
              <a:gd name="connsiteX9" fmla="*/ 1205265 w 1317794"/>
              <a:gd name="connsiteY9" fmla="*/ 1431622 h 2837190"/>
              <a:gd name="connsiteX10" fmla="*/ 1317794 w 1317794"/>
              <a:gd name="connsiteY10" fmla="*/ 1597916 h 2837190"/>
              <a:gd name="connsiteX11" fmla="*/ 1316658 w 1317794"/>
              <a:gd name="connsiteY11" fmla="*/ 1603003 h 2837190"/>
              <a:gd name="connsiteX12" fmla="*/ 1317794 w 1317794"/>
              <a:gd name="connsiteY12" fmla="*/ 1603003 h 2837190"/>
              <a:gd name="connsiteX13" fmla="*/ 1317794 w 1317794"/>
              <a:gd name="connsiteY13" fmla="*/ 2539764 h 2837190"/>
              <a:gd name="connsiteX14" fmla="*/ 1317794 w 1317794"/>
              <a:gd name="connsiteY14" fmla="*/ 2539764 h 2837190"/>
              <a:gd name="connsiteX15" fmla="*/ 658897 w 1317794"/>
              <a:gd name="connsiteY15" fmla="*/ 2837190 h 2837190"/>
              <a:gd name="connsiteX16" fmla="*/ 0 w 1317794"/>
              <a:gd name="connsiteY16" fmla="*/ 2539764 h 2837190"/>
              <a:gd name="connsiteX17" fmla="*/ 0 w 1317794"/>
              <a:gd name="connsiteY17" fmla="*/ 2539764 h 2837190"/>
              <a:gd name="connsiteX18" fmla="*/ 0 w 1317794"/>
              <a:gd name="connsiteY18" fmla="*/ 1603003 h 2837190"/>
              <a:gd name="connsiteX19" fmla="*/ 1136 w 1317794"/>
              <a:gd name="connsiteY19" fmla="*/ 1603003 h 2837190"/>
              <a:gd name="connsiteX20" fmla="*/ 0 w 1317794"/>
              <a:gd name="connsiteY20" fmla="*/ 1597916 h 2837190"/>
              <a:gd name="connsiteX21" fmla="*/ 112529 w 1317794"/>
              <a:gd name="connsiteY21" fmla="*/ 1431622 h 2837190"/>
              <a:gd name="connsiteX22" fmla="*/ 123995 w 1317794"/>
              <a:gd name="connsiteY22" fmla="*/ 1425349 h 2837190"/>
              <a:gd name="connsiteX23" fmla="*/ 123995 w 1317794"/>
              <a:gd name="connsiteY23" fmla="*/ 1411841 h 2837190"/>
              <a:gd name="connsiteX24" fmla="*/ 112529 w 1317794"/>
              <a:gd name="connsiteY24" fmla="*/ 1405568 h 2837190"/>
              <a:gd name="connsiteX25" fmla="*/ 0 w 1317794"/>
              <a:gd name="connsiteY25" fmla="*/ 1239274 h 2837190"/>
              <a:gd name="connsiteX26" fmla="*/ 0 w 1317794"/>
              <a:gd name="connsiteY26" fmla="*/ 1239274 h 2837190"/>
              <a:gd name="connsiteX27" fmla="*/ 0 w 1317794"/>
              <a:gd name="connsiteY27" fmla="*/ 302513 h 2837190"/>
              <a:gd name="connsiteX28" fmla="*/ 1136 w 1317794"/>
              <a:gd name="connsiteY28" fmla="*/ 302513 h 2837190"/>
              <a:gd name="connsiteX29" fmla="*/ 0 w 1317794"/>
              <a:gd name="connsiteY29" fmla="*/ 297426 h 2837190"/>
              <a:gd name="connsiteX30" fmla="*/ 658897 w 1317794"/>
              <a:gd name="connsiteY30" fmla="*/ 0 h 283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17794" h="2837190">
                <a:moveTo>
                  <a:pt x="658897" y="0"/>
                </a:moveTo>
                <a:cubicBezTo>
                  <a:pt x="1022796" y="0"/>
                  <a:pt x="1317794" y="133162"/>
                  <a:pt x="1317794" y="297426"/>
                </a:cubicBezTo>
                <a:lnTo>
                  <a:pt x="1316658" y="302513"/>
                </a:lnTo>
                <a:lnTo>
                  <a:pt x="1317794" y="302513"/>
                </a:lnTo>
                <a:lnTo>
                  <a:pt x="1317794" y="1239274"/>
                </a:lnTo>
                <a:lnTo>
                  <a:pt x="1317794" y="1239274"/>
                </a:lnTo>
                <a:cubicBezTo>
                  <a:pt x="1317794" y="1300873"/>
                  <a:pt x="1276310" y="1358099"/>
                  <a:pt x="1205265" y="1405568"/>
                </a:cubicBezTo>
                <a:lnTo>
                  <a:pt x="1190794" y="1413485"/>
                </a:lnTo>
                <a:lnTo>
                  <a:pt x="1190794" y="1423705"/>
                </a:lnTo>
                <a:lnTo>
                  <a:pt x="1205265" y="1431622"/>
                </a:lnTo>
                <a:cubicBezTo>
                  <a:pt x="1276310" y="1479092"/>
                  <a:pt x="1317794" y="1536317"/>
                  <a:pt x="1317794" y="1597916"/>
                </a:cubicBezTo>
                <a:lnTo>
                  <a:pt x="1316658" y="1603003"/>
                </a:lnTo>
                <a:lnTo>
                  <a:pt x="1317794" y="1603003"/>
                </a:lnTo>
                <a:lnTo>
                  <a:pt x="1317794" y="2539764"/>
                </a:lnTo>
                <a:lnTo>
                  <a:pt x="1317794" y="2539764"/>
                </a:lnTo>
                <a:cubicBezTo>
                  <a:pt x="1317794" y="2704028"/>
                  <a:pt x="1022796" y="2837190"/>
                  <a:pt x="658897" y="2837190"/>
                </a:cubicBezTo>
                <a:cubicBezTo>
                  <a:pt x="294999" y="2837190"/>
                  <a:pt x="0" y="2704028"/>
                  <a:pt x="0" y="2539764"/>
                </a:cubicBezTo>
                <a:lnTo>
                  <a:pt x="0" y="2539764"/>
                </a:lnTo>
                <a:lnTo>
                  <a:pt x="0" y="1603003"/>
                </a:lnTo>
                <a:lnTo>
                  <a:pt x="1136" y="1603003"/>
                </a:lnTo>
                <a:lnTo>
                  <a:pt x="0" y="1597916"/>
                </a:lnTo>
                <a:cubicBezTo>
                  <a:pt x="0" y="1536317"/>
                  <a:pt x="41484" y="1479092"/>
                  <a:pt x="112529" y="1431622"/>
                </a:cubicBezTo>
                <a:lnTo>
                  <a:pt x="123995" y="1425349"/>
                </a:lnTo>
                <a:lnTo>
                  <a:pt x="123995" y="1411841"/>
                </a:lnTo>
                <a:lnTo>
                  <a:pt x="112529" y="1405568"/>
                </a:lnTo>
                <a:cubicBezTo>
                  <a:pt x="41484" y="1358099"/>
                  <a:pt x="0" y="1300873"/>
                  <a:pt x="0" y="1239274"/>
                </a:cubicBezTo>
                <a:lnTo>
                  <a:pt x="0" y="1239274"/>
                </a:lnTo>
                <a:lnTo>
                  <a:pt x="0" y="302513"/>
                </a:lnTo>
                <a:lnTo>
                  <a:pt x="1136" y="302513"/>
                </a:lnTo>
                <a:lnTo>
                  <a:pt x="0" y="297426"/>
                </a:lnTo>
                <a:cubicBezTo>
                  <a:pt x="0" y="133162"/>
                  <a:pt x="294999" y="0"/>
                  <a:pt x="658897" y="0"/>
                </a:cubicBezTo>
                <a:close/>
              </a:path>
            </a:pathLst>
          </a:custGeom>
          <a:ln w="762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078C2CCC-A6CB-8B0E-7C12-5D278F92E6C5}"/>
              </a:ext>
            </a:extLst>
          </p:cNvPr>
          <p:cNvCxnSpPr>
            <a:cxnSpLocks/>
          </p:cNvCxnSpPr>
          <p:nvPr/>
        </p:nvCxnSpPr>
        <p:spPr>
          <a:xfrm>
            <a:off x="2885984" y="1215325"/>
            <a:ext cx="7335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A7FA263-E0B5-4845-8F56-EBA567BF2B80}"/>
              </a:ext>
            </a:extLst>
          </p:cNvPr>
          <p:cNvCxnSpPr>
            <a:cxnSpLocks/>
          </p:cNvCxnSpPr>
          <p:nvPr/>
        </p:nvCxnSpPr>
        <p:spPr>
          <a:xfrm>
            <a:off x="3432084" y="1612200"/>
            <a:ext cx="7335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41AFA5-37B1-60FB-B567-1C241BDC1F4C}"/>
              </a:ext>
            </a:extLst>
          </p:cNvPr>
          <p:cNvCxnSpPr>
            <a:cxnSpLocks/>
          </p:cNvCxnSpPr>
          <p:nvPr/>
        </p:nvCxnSpPr>
        <p:spPr>
          <a:xfrm>
            <a:off x="2885984" y="1950338"/>
            <a:ext cx="7335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FBCB2FC-A6C4-34AD-70C4-7CB81D9C2CEE}"/>
              </a:ext>
            </a:extLst>
          </p:cNvPr>
          <p:cNvCxnSpPr>
            <a:cxnSpLocks/>
          </p:cNvCxnSpPr>
          <p:nvPr/>
        </p:nvCxnSpPr>
        <p:spPr>
          <a:xfrm>
            <a:off x="3432084" y="2532950"/>
            <a:ext cx="7335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42F4977-73A0-0305-A33A-2866073A716C}"/>
              </a:ext>
            </a:extLst>
          </p:cNvPr>
          <p:cNvCxnSpPr>
            <a:cxnSpLocks/>
          </p:cNvCxnSpPr>
          <p:nvPr/>
        </p:nvCxnSpPr>
        <p:spPr>
          <a:xfrm>
            <a:off x="2868973" y="2933000"/>
            <a:ext cx="7335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4BEE757-BD45-DD1F-C1A2-AF58F225CEA4}"/>
              </a:ext>
            </a:extLst>
          </p:cNvPr>
          <p:cNvCxnSpPr>
            <a:cxnSpLocks/>
          </p:cNvCxnSpPr>
          <p:nvPr/>
        </p:nvCxnSpPr>
        <p:spPr>
          <a:xfrm>
            <a:off x="3432084" y="3206050"/>
            <a:ext cx="73351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11C6A93-ED97-D5C7-FAB5-2455E4A2E461}"/>
              </a:ext>
            </a:extLst>
          </p:cNvPr>
          <p:cNvPicPr>
            <a:picLocks noChangeAspect="1"/>
          </p:cNvPicPr>
          <p:nvPr/>
        </p:nvPicPr>
        <p:blipFill>
          <a:blip r:embed="rId2"/>
          <a:stretch>
            <a:fillRect/>
          </a:stretch>
        </p:blipFill>
        <p:spPr>
          <a:xfrm>
            <a:off x="5555427" y="986409"/>
            <a:ext cx="1396105" cy="2914141"/>
          </a:xfrm>
          <a:prstGeom prst="rect">
            <a:avLst/>
          </a:prstGeom>
        </p:spPr>
      </p:pic>
    </p:spTree>
    <p:extLst>
      <p:ext uri="{BB962C8B-B14F-4D97-AF65-F5344CB8AC3E}">
        <p14:creationId xmlns:p14="http://schemas.microsoft.com/office/powerpoint/2010/main" val="159910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770864F-627E-66B6-BEA9-31695E2BAD93}"/>
              </a:ext>
            </a:extLst>
          </p:cNvPr>
          <p:cNvSpPr/>
          <p:nvPr/>
        </p:nvSpPr>
        <p:spPr>
          <a:xfrm>
            <a:off x="875496" y="1915160"/>
            <a:ext cx="1538802" cy="3391366"/>
          </a:xfrm>
          <a:custGeom>
            <a:avLst/>
            <a:gdLst>
              <a:gd name="connsiteX0" fmla="*/ 769401 w 1538802"/>
              <a:gd name="connsiteY0" fmla="*/ 0 h 3391366"/>
              <a:gd name="connsiteX1" fmla="*/ 1538802 w 1538802"/>
              <a:gd name="connsiteY1" fmla="*/ 716280 h 3391366"/>
              <a:gd name="connsiteX2" fmla="*/ 1407400 w 1538802"/>
              <a:gd name="connsiteY2" fmla="*/ 1116759 h 3391366"/>
              <a:gd name="connsiteX3" fmla="*/ 1398268 w 1538802"/>
              <a:gd name="connsiteY3" fmla="*/ 1127063 h 3391366"/>
              <a:gd name="connsiteX4" fmla="*/ 1408127 w 1538802"/>
              <a:gd name="connsiteY4" fmla="*/ 1140011 h 3391366"/>
              <a:gd name="connsiteX5" fmla="*/ 1462602 w 1538802"/>
              <a:gd name="connsiteY5" fmla="*/ 1332361 h 3391366"/>
              <a:gd name="connsiteX6" fmla="*/ 1461407 w 1538802"/>
              <a:gd name="connsiteY6" fmla="*/ 1340813 h 3391366"/>
              <a:gd name="connsiteX7" fmla="*/ 1462602 w 1538802"/>
              <a:gd name="connsiteY7" fmla="*/ 1340813 h 3391366"/>
              <a:gd name="connsiteX8" fmla="*/ 1462602 w 1538802"/>
              <a:gd name="connsiteY8" fmla="*/ 2897204 h 3391366"/>
              <a:gd name="connsiteX9" fmla="*/ 1462602 w 1538802"/>
              <a:gd name="connsiteY9" fmla="*/ 2897205 h 3391366"/>
              <a:gd name="connsiteX10" fmla="*/ 769401 w 1538802"/>
              <a:gd name="connsiteY10" fmla="*/ 3391366 h 3391366"/>
              <a:gd name="connsiteX11" fmla="*/ 76200 w 1538802"/>
              <a:gd name="connsiteY11" fmla="*/ 2897205 h 3391366"/>
              <a:gd name="connsiteX12" fmla="*/ 76200 w 1538802"/>
              <a:gd name="connsiteY12" fmla="*/ 2897204 h 3391366"/>
              <a:gd name="connsiteX13" fmla="*/ 76200 w 1538802"/>
              <a:gd name="connsiteY13" fmla="*/ 1340813 h 3391366"/>
              <a:gd name="connsiteX14" fmla="*/ 77395 w 1538802"/>
              <a:gd name="connsiteY14" fmla="*/ 1340813 h 3391366"/>
              <a:gd name="connsiteX15" fmla="*/ 76200 w 1538802"/>
              <a:gd name="connsiteY15" fmla="*/ 1332361 h 3391366"/>
              <a:gd name="connsiteX16" fmla="*/ 130675 w 1538802"/>
              <a:gd name="connsiteY16" fmla="*/ 1140011 h 3391366"/>
              <a:gd name="connsiteX17" fmla="*/ 140534 w 1538802"/>
              <a:gd name="connsiteY17" fmla="*/ 1127063 h 3391366"/>
              <a:gd name="connsiteX18" fmla="*/ 131402 w 1538802"/>
              <a:gd name="connsiteY18" fmla="*/ 1116759 h 3391366"/>
              <a:gd name="connsiteX19" fmla="*/ 0 w 1538802"/>
              <a:gd name="connsiteY19" fmla="*/ 716280 h 3391366"/>
              <a:gd name="connsiteX20" fmla="*/ 769401 w 1538802"/>
              <a:gd name="connsiteY20" fmla="*/ 0 h 339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8802" h="3391366">
                <a:moveTo>
                  <a:pt x="769401" y="0"/>
                </a:moveTo>
                <a:cubicBezTo>
                  <a:pt x="1194329" y="0"/>
                  <a:pt x="1538802" y="320689"/>
                  <a:pt x="1538802" y="716280"/>
                </a:cubicBezTo>
                <a:cubicBezTo>
                  <a:pt x="1538802" y="864627"/>
                  <a:pt x="1490361" y="1002440"/>
                  <a:pt x="1407400" y="1116759"/>
                </a:cubicBezTo>
                <a:lnTo>
                  <a:pt x="1398268" y="1127063"/>
                </a:lnTo>
                <a:lnTo>
                  <a:pt x="1408127" y="1140011"/>
                </a:lnTo>
                <a:cubicBezTo>
                  <a:pt x="1443205" y="1199132"/>
                  <a:pt x="1462602" y="1264132"/>
                  <a:pt x="1462602" y="1332361"/>
                </a:cubicBezTo>
                <a:lnTo>
                  <a:pt x="1461407" y="1340813"/>
                </a:lnTo>
                <a:lnTo>
                  <a:pt x="1462602" y="1340813"/>
                </a:lnTo>
                <a:lnTo>
                  <a:pt x="1462602" y="2897204"/>
                </a:lnTo>
                <a:lnTo>
                  <a:pt x="1462602" y="2897205"/>
                </a:lnTo>
                <a:cubicBezTo>
                  <a:pt x="1462602" y="3170123"/>
                  <a:pt x="1152245" y="3391366"/>
                  <a:pt x="769401" y="3391366"/>
                </a:cubicBezTo>
                <a:cubicBezTo>
                  <a:pt x="386557" y="3391366"/>
                  <a:pt x="76200" y="3170123"/>
                  <a:pt x="76200" y="2897205"/>
                </a:cubicBezTo>
                <a:lnTo>
                  <a:pt x="76200" y="2897204"/>
                </a:lnTo>
                <a:lnTo>
                  <a:pt x="76200" y="1340813"/>
                </a:lnTo>
                <a:lnTo>
                  <a:pt x="77395" y="1340813"/>
                </a:lnTo>
                <a:lnTo>
                  <a:pt x="76200" y="1332361"/>
                </a:lnTo>
                <a:cubicBezTo>
                  <a:pt x="76200" y="1264132"/>
                  <a:pt x="95597" y="1199132"/>
                  <a:pt x="130675" y="1140011"/>
                </a:cubicBezTo>
                <a:lnTo>
                  <a:pt x="140534" y="1127063"/>
                </a:lnTo>
                <a:lnTo>
                  <a:pt x="131402" y="1116759"/>
                </a:lnTo>
                <a:cubicBezTo>
                  <a:pt x="48442" y="1002440"/>
                  <a:pt x="0" y="864627"/>
                  <a:pt x="0" y="716280"/>
                </a:cubicBezTo>
                <a:cubicBezTo>
                  <a:pt x="0" y="320689"/>
                  <a:pt x="344473" y="0"/>
                  <a:pt x="769401" y="0"/>
                </a:cubicBezTo>
                <a:close/>
              </a:path>
            </a:pathLst>
          </a:custGeom>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9" name="Freeform: Shape 8">
            <a:extLst>
              <a:ext uri="{FF2B5EF4-FFF2-40B4-BE49-F238E27FC236}">
                <a16:creationId xmlns:a16="http://schemas.microsoft.com/office/drawing/2014/main" id="{699DF7B3-7D3B-381E-3A07-3429619E4EE9}"/>
              </a:ext>
            </a:extLst>
          </p:cNvPr>
          <p:cNvSpPr/>
          <p:nvPr/>
        </p:nvSpPr>
        <p:spPr>
          <a:xfrm>
            <a:off x="3466296" y="1915160"/>
            <a:ext cx="1538802" cy="3391366"/>
          </a:xfrm>
          <a:custGeom>
            <a:avLst/>
            <a:gdLst>
              <a:gd name="connsiteX0" fmla="*/ 769401 w 1538802"/>
              <a:gd name="connsiteY0" fmla="*/ 0 h 3391366"/>
              <a:gd name="connsiteX1" fmla="*/ 1538802 w 1538802"/>
              <a:gd name="connsiteY1" fmla="*/ 716280 h 3391366"/>
              <a:gd name="connsiteX2" fmla="*/ 1407400 w 1538802"/>
              <a:gd name="connsiteY2" fmla="*/ 1116759 h 3391366"/>
              <a:gd name="connsiteX3" fmla="*/ 1398268 w 1538802"/>
              <a:gd name="connsiteY3" fmla="*/ 1127063 h 3391366"/>
              <a:gd name="connsiteX4" fmla="*/ 1408127 w 1538802"/>
              <a:gd name="connsiteY4" fmla="*/ 1140011 h 3391366"/>
              <a:gd name="connsiteX5" fmla="*/ 1462602 w 1538802"/>
              <a:gd name="connsiteY5" fmla="*/ 1332361 h 3391366"/>
              <a:gd name="connsiteX6" fmla="*/ 1461407 w 1538802"/>
              <a:gd name="connsiteY6" fmla="*/ 1340813 h 3391366"/>
              <a:gd name="connsiteX7" fmla="*/ 1462602 w 1538802"/>
              <a:gd name="connsiteY7" fmla="*/ 1340813 h 3391366"/>
              <a:gd name="connsiteX8" fmla="*/ 1462602 w 1538802"/>
              <a:gd name="connsiteY8" fmla="*/ 2897204 h 3391366"/>
              <a:gd name="connsiteX9" fmla="*/ 1462602 w 1538802"/>
              <a:gd name="connsiteY9" fmla="*/ 2897205 h 3391366"/>
              <a:gd name="connsiteX10" fmla="*/ 769401 w 1538802"/>
              <a:gd name="connsiteY10" fmla="*/ 3391366 h 3391366"/>
              <a:gd name="connsiteX11" fmla="*/ 76200 w 1538802"/>
              <a:gd name="connsiteY11" fmla="*/ 2897205 h 3391366"/>
              <a:gd name="connsiteX12" fmla="*/ 76200 w 1538802"/>
              <a:gd name="connsiteY12" fmla="*/ 2897204 h 3391366"/>
              <a:gd name="connsiteX13" fmla="*/ 76200 w 1538802"/>
              <a:gd name="connsiteY13" fmla="*/ 1340813 h 3391366"/>
              <a:gd name="connsiteX14" fmla="*/ 77395 w 1538802"/>
              <a:gd name="connsiteY14" fmla="*/ 1340813 h 3391366"/>
              <a:gd name="connsiteX15" fmla="*/ 76200 w 1538802"/>
              <a:gd name="connsiteY15" fmla="*/ 1332361 h 3391366"/>
              <a:gd name="connsiteX16" fmla="*/ 130675 w 1538802"/>
              <a:gd name="connsiteY16" fmla="*/ 1140011 h 3391366"/>
              <a:gd name="connsiteX17" fmla="*/ 140534 w 1538802"/>
              <a:gd name="connsiteY17" fmla="*/ 1127063 h 3391366"/>
              <a:gd name="connsiteX18" fmla="*/ 131402 w 1538802"/>
              <a:gd name="connsiteY18" fmla="*/ 1116759 h 3391366"/>
              <a:gd name="connsiteX19" fmla="*/ 0 w 1538802"/>
              <a:gd name="connsiteY19" fmla="*/ 716280 h 3391366"/>
              <a:gd name="connsiteX20" fmla="*/ 769401 w 1538802"/>
              <a:gd name="connsiteY20" fmla="*/ 0 h 339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8802" h="3391366">
                <a:moveTo>
                  <a:pt x="769401" y="0"/>
                </a:moveTo>
                <a:cubicBezTo>
                  <a:pt x="1194329" y="0"/>
                  <a:pt x="1538802" y="320689"/>
                  <a:pt x="1538802" y="716280"/>
                </a:cubicBezTo>
                <a:cubicBezTo>
                  <a:pt x="1538802" y="864627"/>
                  <a:pt x="1490361" y="1002440"/>
                  <a:pt x="1407400" y="1116759"/>
                </a:cubicBezTo>
                <a:lnTo>
                  <a:pt x="1398268" y="1127063"/>
                </a:lnTo>
                <a:lnTo>
                  <a:pt x="1408127" y="1140011"/>
                </a:lnTo>
                <a:cubicBezTo>
                  <a:pt x="1443205" y="1199132"/>
                  <a:pt x="1462602" y="1264132"/>
                  <a:pt x="1462602" y="1332361"/>
                </a:cubicBezTo>
                <a:lnTo>
                  <a:pt x="1461407" y="1340813"/>
                </a:lnTo>
                <a:lnTo>
                  <a:pt x="1462602" y="1340813"/>
                </a:lnTo>
                <a:lnTo>
                  <a:pt x="1462602" y="2897204"/>
                </a:lnTo>
                <a:lnTo>
                  <a:pt x="1462602" y="2897205"/>
                </a:lnTo>
                <a:cubicBezTo>
                  <a:pt x="1462602" y="3170123"/>
                  <a:pt x="1152245" y="3391366"/>
                  <a:pt x="769401" y="3391366"/>
                </a:cubicBezTo>
                <a:cubicBezTo>
                  <a:pt x="386557" y="3391366"/>
                  <a:pt x="76200" y="3170123"/>
                  <a:pt x="76200" y="2897205"/>
                </a:cubicBezTo>
                <a:lnTo>
                  <a:pt x="76200" y="2897204"/>
                </a:lnTo>
                <a:lnTo>
                  <a:pt x="76200" y="1340813"/>
                </a:lnTo>
                <a:lnTo>
                  <a:pt x="77395" y="1340813"/>
                </a:lnTo>
                <a:lnTo>
                  <a:pt x="76200" y="1332361"/>
                </a:lnTo>
                <a:cubicBezTo>
                  <a:pt x="76200" y="1264132"/>
                  <a:pt x="95597" y="1199132"/>
                  <a:pt x="130675" y="1140011"/>
                </a:cubicBezTo>
                <a:lnTo>
                  <a:pt x="140534" y="1127063"/>
                </a:lnTo>
                <a:lnTo>
                  <a:pt x="131402" y="1116759"/>
                </a:lnTo>
                <a:cubicBezTo>
                  <a:pt x="48442" y="1002440"/>
                  <a:pt x="0" y="864627"/>
                  <a:pt x="0" y="716280"/>
                </a:cubicBezTo>
                <a:cubicBezTo>
                  <a:pt x="0" y="320689"/>
                  <a:pt x="344473" y="0"/>
                  <a:pt x="769401" y="0"/>
                </a:cubicBezTo>
                <a:close/>
              </a:path>
            </a:pathLst>
          </a:custGeom>
          <a:ln w="76200">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wrap="square" rtlCol="0" anchor="ctr">
            <a:noAutofit/>
          </a:bodyPr>
          <a:lstStyle/>
          <a:p>
            <a:pPr algn="ctr"/>
            <a:endParaRPr lang="en-US" sz="1350"/>
          </a:p>
        </p:txBody>
      </p:sp>
      <p:sp>
        <p:nvSpPr>
          <p:cNvPr id="10" name="Arc 9">
            <a:extLst>
              <a:ext uri="{FF2B5EF4-FFF2-40B4-BE49-F238E27FC236}">
                <a16:creationId xmlns:a16="http://schemas.microsoft.com/office/drawing/2014/main" id="{4BA5FDAF-1F17-71F3-A2AD-0D9C7DC3D1FA}"/>
              </a:ext>
            </a:extLst>
          </p:cNvPr>
          <p:cNvSpPr/>
          <p:nvPr/>
        </p:nvSpPr>
        <p:spPr>
          <a:xfrm rot="19030235">
            <a:off x="3266440" y="3505200"/>
            <a:ext cx="1270000" cy="1036320"/>
          </a:xfrm>
          <a:prstGeom prst="arc">
            <a:avLst>
              <a:gd name="adj1" fmla="val 16200000"/>
              <a:gd name="adj2" fmla="val 2083930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1DC6428A-3A80-D006-B3CC-ABFC65202F6A}"/>
              </a:ext>
            </a:extLst>
          </p:cNvPr>
          <p:cNvSpPr/>
          <p:nvPr/>
        </p:nvSpPr>
        <p:spPr>
          <a:xfrm rot="20195069">
            <a:off x="3779520" y="3992880"/>
            <a:ext cx="1270000" cy="1036320"/>
          </a:xfrm>
          <a:prstGeom prst="arc">
            <a:avLst>
              <a:gd name="adj1" fmla="val 16200000"/>
              <a:gd name="adj2" fmla="val 2083930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A1897A9B-3551-A770-A065-44C932CA4772}"/>
              </a:ext>
            </a:extLst>
          </p:cNvPr>
          <p:cNvSpPr/>
          <p:nvPr/>
        </p:nvSpPr>
        <p:spPr>
          <a:xfrm rot="8833067">
            <a:off x="3368991" y="3739351"/>
            <a:ext cx="1270000" cy="1036320"/>
          </a:xfrm>
          <a:prstGeom prst="arc">
            <a:avLst>
              <a:gd name="adj1" fmla="val 16200000"/>
              <a:gd name="adj2" fmla="val 2083930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a:extLst>
              <a:ext uri="{FF2B5EF4-FFF2-40B4-BE49-F238E27FC236}">
                <a16:creationId xmlns:a16="http://schemas.microsoft.com/office/drawing/2014/main" id="{535C6410-B9C7-EF53-4F6D-060FB100FBB3}"/>
              </a:ext>
            </a:extLst>
          </p:cNvPr>
          <p:cNvSpPr/>
          <p:nvPr/>
        </p:nvSpPr>
        <p:spPr>
          <a:xfrm>
            <a:off x="3912551" y="2352590"/>
            <a:ext cx="229432" cy="21082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Oval 13">
            <a:extLst>
              <a:ext uri="{FF2B5EF4-FFF2-40B4-BE49-F238E27FC236}">
                <a16:creationId xmlns:a16="http://schemas.microsoft.com/office/drawing/2014/main" id="{D8C2FA27-DDBF-919A-69AD-6F7BC4D65AE9}"/>
              </a:ext>
            </a:extLst>
          </p:cNvPr>
          <p:cNvSpPr/>
          <p:nvPr/>
        </p:nvSpPr>
        <p:spPr>
          <a:xfrm>
            <a:off x="4571999" y="4227429"/>
            <a:ext cx="132881" cy="12613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5" name="Picture 14">
            <a:extLst>
              <a:ext uri="{FF2B5EF4-FFF2-40B4-BE49-F238E27FC236}">
                <a16:creationId xmlns:a16="http://schemas.microsoft.com/office/drawing/2014/main" id="{41725ED5-3FA7-5152-507F-41A30A068B9F}"/>
              </a:ext>
            </a:extLst>
          </p:cNvPr>
          <p:cNvPicPr>
            <a:picLocks noChangeAspect="1"/>
          </p:cNvPicPr>
          <p:nvPr/>
        </p:nvPicPr>
        <p:blipFill>
          <a:blip r:embed="rId2"/>
          <a:stretch>
            <a:fillRect/>
          </a:stretch>
        </p:blipFill>
        <p:spPr>
          <a:xfrm>
            <a:off x="6421050" y="1968857"/>
            <a:ext cx="1615580" cy="3468925"/>
          </a:xfrm>
          <a:prstGeom prst="rect">
            <a:avLst/>
          </a:prstGeom>
        </p:spPr>
      </p:pic>
    </p:spTree>
    <p:extLst>
      <p:ext uri="{BB962C8B-B14F-4D97-AF65-F5344CB8AC3E}">
        <p14:creationId xmlns:p14="http://schemas.microsoft.com/office/powerpoint/2010/main" val="40266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CB250447-9A93-03FB-E12F-0076FD5C0FBD}"/>
              </a:ext>
            </a:extLst>
          </p:cNvPr>
          <p:cNvSpPr/>
          <p:nvPr/>
        </p:nvSpPr>
        <p:spPr>
          <a:xfrm rot="3245951">
            <a:off x="450957" y="1707826"/>
            <a:ext cx="2776552" cy="3841508"/>
          </a:xfrm>
          <a:custGeom>
            <a:avLst/>
            <a:gdLst>
              <a:gd name="connsiteX0" fmla="*/ 85138 w 2776552"/>
              <a:gd name="connsiteY0" fmla="*/ 1537708 h 3841508"/>
              <a:gd name="connsiteX1" fmla="*/ 73774 w 2776552"/>
              <a:gd name="connsiteY1" fmla="*/ 1480287 h 3841508"/>
              <a:gd name="connsiteX2" fmla="*/ 72756 w 2776552"/>
              <a:gd name="connsiteY2" fmla="*/ 1457456 h 3841508"/>
              <a:gd name="connsiteX3" fmla="*/ 41518 w 2776552"/>
              <a:gd name="connsiteY3" fmla="*/ 1351485 h 3841508"/>
              <a:gd name="connsiteX4" fmla="*/ 0 w 2776552"/>
              <a:gd name="connsiteY4" fmla="*/ 972820 h 3841508"/>
              <a:gd name="connsiteX5" fmla="*/ 528320 w 2776552"/>
              <a:gd name="connsiteY5" fmla="*/ 0 h 3841508"/>
              <a:gd name="connsiteX6" fmla="*/ 1056640 w 2776552"/>
              <a:gd name="connsiteY6" fmla="*/ 972820 h 3841508"/>
              <a:gd name="connsiteX7" fmla="*/ 1046674 w 2776552"/>
              <a:gd name="connsiteY7" fmla="*/ 1154863 h 3841508"/>
              <a:gd name="connsiteX8" fmla="*/ 1195791 w 2776552"/>
              <a:gd name="connsiteY8" fmla="*/ 1208103 h 3841508"/>
              <a:gd name="connsiteX9" fmla="*/ 1908646 w 2776552"/>
              <a:gd name="connsiteY9" fmla="*/ 1910124 h 3841508"/>
              <a:gd name="connsiteX10" fmla="*/ 1908723 w 2776552"/>
              <a:gd name="connsiteY10" fmla="*/ 1911847 h 3841508"/>
              <a:gd name="connsiteX11" fmla="*/ 1946284 w 2776552"/>
              <a:gd name="connsiteY11" fmla="*/ 2031739 h 3841508"/>
              <a:gd name="connsiteX12" fmla="*/ 1994214 w 2776552"/>
              <a:gd name="connsiteY12" fmla="*/ 2409646 h 3841508"/>
              <a:gd name="connsiteX13" fmla="*/ 1986805 w 2776552"/>
              <a:gd name="connsiteY13" fmla="*/ 2605857 h 3841508"/>
              <a:gd name="connsiteX14" fmla="*/ 1985650 w 2776552"/>
              <a:gd name="connsiteY14" fmla="*/ 2613494 h 3841508"/>
              <a:gd name="connsiteX15" fmla="*/ 2001813 w 2776552"/>
              <a:gd name="connsiteY15" fmla="*/ 2619926 h 3841508"/>
              <a:gd name="connsiteX16" fmla="*/ 2174965 w 2776552"/>
              <a:gd name="connsiteY16" fmla="*/ 2712512 h 3841508"/>
              <a:gd name="connsiteX17" fmla="*/ 2732267 w 2776552"/>
              <a:gd name="connsiteY17" fmla="*/ 3669024 h 3841508"/>
              <a:gd name="connsiteX18" fmla="*/ 1626530 w 2776552"/>
              <a:gd name="connsiteY18" fmla="*/ 3615678 h 3841508"/>
              <a:gd name="connsiteX19" fmla="*/ 1208451 w 2776552"/>
              <a:gd name="connsiteY19" fmla="*/ 3256244 h 3841508"/>
              <a:gd name="connsiteX20" fmla="*/ 1202792 w 2776552"/>
              <a:gd name="connsiteY20" fmla="*/ 3248039 h 3841508"/>
              <a:gd name="connsiteX21" fmla="*/ 1184295 w 2776552"/>
              <a:gd name="connsiteY21" fmla="*/ 3230168 h 3841508"/>
              <a:gd name="connsiteX22" fmla="*/ 937726 w 2776552"/>
              <a:gd name="connsiteY22" fmla="*/ 2427554 h 3841508"/>
              <a:gd name="connsiteX23" fmla="*/ 944853 w 2776552"/>
              <a:gd name="connsiteY23" fmla="*/ 2238800 h 3841508"/>
              <a:gd name="connsiteX24" fmla="*/ 786630 w 2776552"/>
              <a:gd name="connsiteY24" fmla="*/ 2182308 h 3841508"/>
              <a:gd name="connsiteX25" fmla="*/ 85138 w 2776552"/>
              <a:gd name="connsiteY25" fmla="*/ 1537708 h 384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76552" h="3841508">
                <a:moveTo>
                  <a:pt x="85138" y="1537708"/>
                </a:moveTo>
                <a:cubicBezTo>
                  <a:pt x="79911" y="1518373"/>
                  <a:pt x="76103" y="1499209"/>
                  <a:pt x="73774" y="1480287"/>
                </a:cubicBezTo>
                <a:lnTo>
                  <a:pt x="72756" y="1457456"/>
                </a:lnTo>
                <a:lnTo>
                  <a:pt x="41518" y="1351485"/>
                </a:lnTo>
                <a:cubicBezTo>
                  <a:pt x="14784" y="1235099"/>
                  <a:pt x="0" y="1107138"/>
                  <a:pt x="0" y="972820"/>
                </a:cubicBezTo>
                <a:cubicBezTo>
                  <a:pt x="0" y="435546"/>
                  <a:pt x="236537" y="0"/>
                  <a:pt x="528320" y="0"/>
                </a:cubicBezTo>
                <a:cubicBezTo>
                  <a:pt x="820103" y="0"/>
                  <a:pt x="1056640" y="435546"/>
                  <a:pt x="1056640" y="972820"/>
                </a:cubicBezTo>
                <a:lnTo>
                  <a:pt x="1046674" y="1154863"/>
                </a:lnTo>
                <a:lnTo>
                  <a:pt x="1195791" y="1208103"/>
                </a:lnTo>
                <a:cubicBezTo>
                  <a:pt x="1598269" y="1377142"/>
                  <a:pt x="1878364" y="1664145"/>
                  <a:pt x="1908646" y="1910124"/>
                </a:cubicBezTo>
                <a:lnTo>
                  <a:pt x="1908723" y="1911847"/>
                </a:lnTo>
                <a:lnTo>
                  <a:pt x="1946284" y="2031739"/>
                </a:lnTo>
                <a:cubicBezTo>
                  <a:pt x="1974987" y="2147656"/>
                  <a:pt x="1991938" y="2275347"/>
                  <a:pt x="1994214" y="2409646"/>
                </a:cubicBezTo>
                <a:cubicBezTo>
                  <a:pt x="1995352" y="2476796"/>
                  <a:pt x="1992768" y="2542419"/>
                  <a:pt x="1986805" y="2605857"/>
                </a:cubicBezTo>
                <a:lnTo>
                  <a:pt x="1985650" y="2613494"/>
                </a:lnTo>
                <a:lnTo>
                  <a:pt x="2001813" y="2619926"/>
                </a:lnTo>
                <a:cubicBezTo>
                  <a:pt x="2059596" y="2646780"/>
                  <a:pt x="2117560" y="2677654"/>
                  <a:pt x="2174965" y="2712512"/>
                </a:cubicBezTo>
                <a:cubicBezTo>
                  <a:pt x="2634201" y="2991377"/>
                  <a:pt x="2883713" y="3419622"/>
                  <a:pt x="2732267" y="3669024"/>
                </a:cubicBezTo>
                <a:cubicBezTo>
                  <a:pt x="2580821" y="3918426"/>
                  <a:pt x="2085766" y="3894543"/>
                  <a:pt x="1626530" y="3615678"/>
                </a:cubicBezTo>
                <a:cubicBezTo>
                  <a:pt x="1454316" y="3511103"/>
                  <a:pt x="1311595" y="3385522"/>
                  <a:pt x="1208451" y="3256244"/>
                </a:cubicBezTo>
                <a:lnTo>
                  <a:pt x="1202792" y="3248039"/>
                </a:lnTo>
                <a:lnTo>
                  <a:pt x="1184295" y="3230168"/>
                </a:lnTo>
                <a:cubicBezTo>
                  <a:pt x="1040818" y="3057752"/>
                  <a:pt x="943417" y="2763302"/>
                  <a:pt x="937726" y="2427554"/>
                </a:cubicBezTo>
                <a:lnTo>
                  <a:pt x="944853" y="2238800"/>
                </a:lnTo>
                <a:lnTo>
                  <a:pt x="786630" y="2182308"/>
                </a:lnTo>
                <a:cubicBezTo>
                  <a:pt x="415111" y="2026272"/>
                  <a:pt x="147872" y="1769723"/>
                  <a:pt x="85138" y="1537708"/>
                </a:cubicBezTo>
                <a:close/>
              </a:path>
            </a:pathLst>
          </a:custGeom>
          <a:ln w="7620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B648389C-13D2-FE58-E65E-3F93D24FA5F3}"/>
              </a:ext>
            </a:extLst>
          </p:cNvPr>
          <p:cNvSpPr/>
          <p:nvPr/>
        </p:nvSpPr>
        <p:spPr>
          <a:xfrm rot="3245951">
            <a:off x="3102444" y="1885053"/>
            <a:ext cx="2776552" cy="3841508"/>
          </a:xfrm>
          <a:custGeom>
            <a:avLst/>
            <a:gdLst>
              <a:gd name="connsiteX0" fmla="*/ 85138 w 2776552"/>
              <a:gd name="connsiteY0" fmla="*/ 1537708 h 3841508"/>
              <a:gd name="connsiteX1" fmla="*/ 73774 w 2776552"/>
              <a:gd name="connsiteY1" fmla="*/ 1480287 h 3841508"/>
              <a:gd name="connsiteX2" fmla="*/ 72756 w 2776552"/>
              <a:gd name="connsiteY2" fmla="*/ 1457456 h 3841508"/>
              <a:gd name="connsiteX3" fmla="*/ 41518 w 2776552"/>
              <a:gd name="connsiteY3" fmla="*/ 1351485 h 3841508"/>
              <a:gd name="connsiteX4" fmla="*/ 0 w 2776552"/>
              <a:gd name="connsiteY4" fmla="*/ 972820 h 3841508"/>
              <a:gd name="connsiteX5" fmla="*/ 528320 w 2776552"/>
              <a:gd name="connsiteY5" fmla="*/ 0 h 3841508"/>
              <a:gd name="connsiteX6" fmla="*/ 1056640 w 2776552"/>
              <a:gd name="connsiteY6" fmla="*/ 972820 h 3841508"/>
              <a:gd name="connsiteX7" fmla="*/ 1046674 w 2776552"/>
              <a:gd name="connsiteY7" fmla="*/ 1154863 h 3841508"/>
              <a:gd name="connsiteX8" fmla="*/ 1195791 w 2776552"/>
              <a:gd name="connsiteY8" fmla="*/ 1208103 h 3841508"/>
              <a:gd name="connsiteX9" fmla="*/ 1908646 w 2776552"/>
              <a:gd name="connsiteY9" fmla="*/ 1910124 h 3841508"/>
              <a:gd name="connsiteX10" fmla="*/ 1908723 w 2776552"/>
              <a:gd name="connsiteY10" fmla="*/ 1911847 h 3841508"/>
              <a:gd name="connsiteX11" fmla="*/ 1946284 w 2776552"/>
              <a:gd name="connsiteY11" fmla="*/ 2031739 h 3841508"/>
              <a:gd name="connsiteX12" fmla="*/ 1994214 w 2776552"/>
              <a:gd name="connsiteY12" fmla="*/ 2409646 h 3841508"/>
              <a:gd name="connsiteX13" fmla="*/ 1986805 w 2776552"/>
              <a:gd name="connsiteY13" fmla="*/ 2605857 h 3841508"/>
              <a:gd name="connsiteX14" fmla="*/ 1985650 w 2776552"/>
              <a:gd name="connsiteY14" fmla="*/ 2613494 h 3841508"/>
              <a:gd name="connsiteX15" fmla="*/ 2001813 w 2776552"/>
              <a:gd name="connsiteY15" fmla="*/ 2619926 h 3841508"/>
              <a:gd name="connsiteX16" fmla="*/ 2174965 w 2776552"/>
              <a:gd name="connsiteY16" fmla="*/ 2712512 h 3841508"/>
              <a:gd name="connsiteX17" fmla="*/ 2732267 w 2776552"/>
              <a:gd name="connsiteY17" fmla="*/ 3669024 h 3841508"/>
              <a:gd name="connsiteX18" fmla="*/ 1626530 w 2776552"/>
              <a:gd name="connsiteY18" fmla="*/ 3615678 h 3841508"/>
              <a:gd name="connsiteX19" fmla="*/ 1208451 w 2776552"/>
              <a:gd name="connsiteY19" fmla="*/ 3256244 h 3841508"/>
              <a:gd name="connsiteX20" fmla="*/ 1202792 w 2776552"/>
              <a:gd name="connsiteY20" fmla="*/ 3248039 h 3841508"/>
              <a:gd name="connsiteX21" fmla="*/ 1184295 w 2776552"/>
              <a:gd name="connsiteY21" fmla="*/ 3230168 h 3841508"/>
              <a:gd name="connsiteX22" fmla="*/ 937726 w 2776552"/>
              <a:gd name="connsiteY22" fmla="*/ 2427554 h 3841508"/>
              <a:gd name="connsiteX23" fmla="*/ 944853 w 2776552"/>
              <a:gd name="connsiteY23" fmla="*/ 2238800 h 3841508"/>
              <a:gd name="connsiteX24" fmla="*/ 786630 w 2776552"/>
              <a:gd name="connsiteY24" fmla="*/ 2182308 h 3841508"/>
              <a:gd name="connsiteX25" fmla="*/ 85138 w 2776552"/>
              <a:gd name="connsiteY25" fmla="*/ 1537708 h 384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76552" h="3841508">
                <a:moveTo>
                  <a:pt x="85138" y="1537708"/>
                </a:moveTo>
                <a:cubicBezTo>
                  <a:pt x="79911" y="1518373"/>
                  <a:pt x="76103" y="1499209"/>
                  <a:pt x="73774" y="1480287"/>
                </a:cubicBezTo>
                <a:lnTo>
                  <a:pt x="72756" y="1457456"/>
                </a:lnTo>
                <a:lnTo>
                  <a:pt x="41518" y="1351485"/>
                </a:lnTo>
                <a:cubicBezTo>
                  <a:pt x="14784" y="1235099"/>
                  <a:pt x="0" y="1107138"/>
                  <a:pt x="0" y="972820"/>
                </a:cubicBezTo>
                <a:cubicBezTo>
                  <a:pt x="0" y="435546"/>
                  <a:pt x="236537" y="0"/>
                  <a:pt x="528320" y="0"/>
                </a:cubicBezTo>
                <a:cubicBezTo>
                  <a:pt x="820103" y="0"/>
                  <a:pt x="1056640" y="435546"/>
                  <a:pt x="1056640" y="972820"/>
                </a:cubicBezTo>
                <a:lnTo>
                  <a:pt x="1046674" y="1154863"/>
                </a:lnTo>
                <a:lnTo>
                  <a:pt x="1195791" y="1208103"/>
                </a:lnTo>
                <a:cubicBezTo>
                  <a:pt x="1598269" y="1377142"/>
                  <a:pt x="1878364" y="1664145"/>
                  <a:pt x="1908646" y="1910124"/>
                </a:cubicBezTo>
                <a:lnTo>
                  <a:pt x="1908723" y="1911847"/>
                </a:lnTo>
                <a:lnTo>
                  <a:pt x="1946284" y="2031739"/>
                </a:lnTo>
                <a:cubicBezTo>
                  <a:pt x="1974987" y="2147656"/>
                  <a:pt x="1991938" y="2275347"/>
                  <a:pt x="1994214" y="2409646"/>
                </a:cubicBezTo>
                <a:cubicBezTo>
                  <a:pt x="1995352" y="2476796"/>
                  <a:pt x="1992768" y="2542419"/>
                  <a:pt x="1986805" y="2605857"/>
                </a:cubicBezTo>
                <a:lnTo>
                  <a:pt x="1985650" y="2613494"/>
                </a:lnTo>
                <a:lnTo>
                  <a:pt x="2001813" y="2619926"/>
                </a:lnTo>
                <a:cubicBezTo>
                  <a:pt x="2059596" y="2646780"/>
                  <a:pt x="2117560" y="2677654"/>
                  <a:pt x="2174965" y="2712512"/>
                </a:cubicBezTo>
                <a:cubicBezTo>
                  <a:pt x="2634201" y="2991377"/>
                  <a:pt x="2883713" y="3419622"/>
                  <a:pt x="2732267" y="3669024"/>
                </a:cubicBezTo>
                <a:cubicBezTo>
                  <a:pt x="2580821" y="3918426"/>
                  <a:pt x="2085766" y="3894543"/>
                  <a:pt x="1626530" y="3615678"/>
                </a:cubicBezTo>
                <a:cubicBezTo>
                  <a:pt x="1454316" y="3511103"/>
                  <a:pt x="1311595" y="3385522"/>
                  <a:pt x="1208451" y="3256244"/>
                </a:cubicBezTo>
                <a:lnTo>
                  <a:pt x="1202792" y="3248039"/>
                </a:lnTo>
                <a:lnTo>
                  <a:pt x="1184295" y="3230168"/>
                </a:lnTo>
                <a:cubicBezTo>
                  <a:pt x="1040818" y="3057752"/>
                  <a:pt x="943417" y="2763302"/>
                  <a:pt x="937726" y="2427554"/>
                </a:cubicBezTo>
                <a:lnTo>
                  <a:pt x="944853" y="2238800"/>
                </a:lnTo>
                <a:lnTo>
                  <a:pt x="786630" y="2182308"/>
                </a:lnTo>
                <a:cubicBezTo>
                  <a:pt x="415111" y="2026272"/>
                  <a:pt x="147872" y="1769723"/>
                  <a:pt x="85138" y="1537708"/>
                </a:cubicBezTo>
                <a:close/>
              </a:path>
            </a:pathLst>
          </a:custGeom>
          <a:ln w="7620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wrap="square" rtlCol="0" anchor="ctr">
            <a:noAutofit/>
          </a:bodyPr>
          <a:lstStyle/>
          <a:p>
            <a:pPr algn="ctr"/>
            <a:endParaRPr lang="en-US"/>
          </a:p>
        </p:txBody>
      </p:sp>
      <p:sp>
        <p:nvSpPr>
          <p:cNvPr id="16" name="Arc 15">
            <a:extLst>
              <a:ext uri="{FF2B5EF4-FFF2-40B4-BE49-F238E27FC236}">
                <a16:creationId xmlns:a16="http://schemas.microsoft.com/office/drawing/2014/main" id="{F6A9B978-D069-EFC0-1129-60A2B4AF60F3}"/>
              </a:ext>
            </a:extLst>
          </p:cNvPr>
          <p:cNvSpPr/>
          <p:nvPr/>
        </p:nvSpPr>
        <p:spPr>
          <a:xfrm rot="19869850">
            <a:off x="4137270" y="3225800"/>
            <a:ext cx="1270000" cy="1036320"/>
          </a:xfrm>
          <a:prstGeom prst="arc">
            <a:avLst>
              <a:gd name="adj1" fmla="val 16200000"/>
              <a:gd name="adj2" fmla="val 2083930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8B4B593C-F5D9-6FCA-B8DE-DF58BF7A1465}"/>
              </a:ext>
            </a:extLst>
          </p:cNvPr>
          <p:cNvSpPr/>
          <p:nvPr/>
        </p:nvSpPr>
        <p:spPr>
          <a:xfrm rot="21334131">
            <a:off x="4061070" y="4062173"/>
            <a:ext cx="1270000" cy="1036320"/>
          </a:xfrm>
          <a:prstGeom prst="arc">
            <a:avLst>
              <a:gd name="adj1" fmla="val 16200000"/>
              <a:gd name="adj2" fmla="val 2083930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6FCD952C-D4DA-03E6-3C36-B6C404B76523}"/>
              </a:ext>
            </a:extLst>
          </p:cNvPr>
          <p:cNvSpPr/>
          <p:nvPr/>
        </p:nvSpPr>
        <p:spPr>
          <a:xfrm rot="19941615">
            <a:off x="3514778" y="4962109"/>
            <a:ext cx="1270000" cy="1036320"/>
          </a:xfrm>
          <a:prstGeom prst="arc">
            <a:avLst>
              <a:gd name="adj1" fmla="val 16200000"/>
              <a:gd name="adj2" fmla="val 2083930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5E623657-70B3-9FB0-2B47-3C43072C5783}"/>
              </a:ext>
            </a:extLst>
          </p:cNvPr>
          <p:cNvSpPr/>
          <p:nvPr/>
        </p:nvSpPr>
        <p:spPr>
          <a:xfrm rot="19941615">
            <a:off x="4940185" y="2509211"/>
            <a:ext cx="1270000" cy="1036320"/>
          </a:xfrm>
          <a:prstGeom prst="arc">
            <a:avLst>
              <a:gd name="adj1" fmla="val 16200000"/>
              <a:gd name="adj2" fmla="val 2083930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a:extLst>
              <a:ext uri="{FF2B5EF4-FFF2-40B4-BE49-F238E27FC236}">
                <a16:creationId xmlns:a16="http://schemas.microsoft.com/office/drawing/2014/main" id="{E15E69DF-6E48-D770-BADF-EA4A9A730744}"/>
              </a:ext>
            </a:extLst>
          </p:cNvPr>
          <p:cNvSpPr/>
          <p:nvPr/>
        </p:nvSpPr>
        <p:spPr>
          <a:xfrm>
            <a:off x="4284545" y="5449651"/>
            <a:ext cx="132881" cy="12613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Oval 20">
            <a:extLst>
              <a:ext uri="{FF2B5EF4-FFF2-40B4-BE49-F238E27FC236}">
                <a16:creationId xmlns:a16="http://schemas.microsoft.com/office/drawing/2014/main" id="{3E2DBEEA-8C42-650E-0B8D-89AAA2E387B2}"/>
              </a:ext>
            </a:extLst>
          </p:cNvPr>
          <p:cNvSpPr/>
          <p:nvPr/>
        </p:nvSpPr>
        <p:spPr>
          <a:xfrm>
            <a:off x="5296493" y="3703047"/>
            <a:ext cx="132881" cy="12613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22" name="Picture 21">
            <a:extLst>
              <a:ext uri="{FF2B5EF4-FFF2-40B4-BE49-F238E27FC236}">
                <a16:creationId xmlns:a16="http://schemas.microsoft.com/office/drawing/2014/main" id="{AFCE1A73-85CF-3C9F-7750-ECD5D2D554B4}"/>
              </a:ext>
            </a:extLst>
          </p:cNvPr>
          <p:cNvPicPr>
            <a:picLocks noChangeAspect="1"/>
          </p:cNvPicPr>
          <p:nvPr/>
        </p:nvPicPr>
        <p:blipFill>
          <a:blip r:embed="rId2"/>
          <a:stretch>
            <a:fillRect/>
          </a:stretch>
        </p:blipFill>
        <p:spPr>
          <a:xfrm>
            <a:off x="6201630" y="1747214"/>
            <a:ext cx="2432515" cy="4163929"/>
          </a:xfrm>
          <a:prstGeom prst="rect">
            <a:avLst/>
          </a:prstGeom>
        </p:spPr>
      </p:pic>
    </p:spTree>
    <p:extLst>
      <p:ext uri="{BB962C8B-B14F-4D97-AF65-F5344CB8AC3E}">
        <p14:creationId xmlns:p14="http://schemas.microsoft.com/office/powerpoint/2010/main" val="198161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Straight Connector 129">
            <a:extLst>
              <a:ext uri="{FF2B5EF4-FFF2-40B4-BE49-F238E27FC236}">
                <a16:creationId xmlns:a16="http://schemas.microsoft.com/office/drawing/2014/main" id="{8B62E58C-289F-60A8-3FD5-0E3A5825991B}"/>
              </a:ext>
            </a:extLst>
          </p:cNvPr>
          <p:cNvCxnSpPr>
            <a:cxnSpLocks/>
          </p:cNvCxnSpPr>
          <p:nvPr/>
        </p:nvCxnSpPr>
        <p:spPr>
          <a:xfrm>
            <a:off x="5014383" y="1775883"/>
            <a:ext cx="243417" cy="9673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103D07D-96F9-3A65-6EC5-89DD5B2A48E9}"/>
              </a:ext>
            </a:extLst>
          </p:cNvPr>
          <p:cNvCxnSpPr>
            <a:cxnSpLocks/>
          </p:cNvCxnSpPr>
          <p:nvPr/>
        </p:nvCxnSpPr>
        <p:spPr>
          <a:xfrm>
            <a:off x="4910667" y="927100"/>
            <a:ext cx="93133" cy="85936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FA19ED-FA1C-A899-3022-13AB26B56425}"/>
              </a:ext>
            </a:extLst>
          </p:cNvPr>
          <p:cNvCxnSpPr>
            <a:cxnSpLocks/>
          </p:cNvCxnSpPr>
          <p:nvPr/>
        </p:nvCxnSpPr>
        <p:spPr>
          <a:xfrm>
            <a:off x="2085254" y="1704188"/>
            <a:ext cx="455251" cy="98763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6" name="Isosceles Triangle 5">
            <a:extLst>
              <a:ext uri="{FF2B5EF4-FFF2-40B4-BE49-F238E27FC236}">
                <a16:creationId xmlns:a16="http://schemas.microsoft.com/office/drawing/2014/main" id="{C3B4432B-8B1E-490C-C07F-E4467765F96C}"/>
              </a:ext>
            </a:extLst>
          </p:cNvPr>
          <p:cNvSpPr/>
          <p:nvPr/>
        </p:nvSpPr>
        <p:spPr>
          <a:xfrm>
            <a:off x="2934054" y="1602538"/>
            <a:ext cx="357801" cy="35003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7" name="Picture 46">
            <a:extLst>
              <a:ext uri="{FF2B5EF4-FFF2-40B4-BE49-F238E27FC236}">
                <a16:creationId xmlns:a16="http://schemas.microsoft.com/office/drawing/2014/main" id="{E41089D8-2109-B669-5355-61EC9B1C8483}"/>
              </a:ext>
            </a:extLst>
          </p:cNvPr>
          <p:cNvPicPr>
            <a:picLocks noChangeAspect="1"/>
          </p:cNvPicPr>
          <p:nvPr/>
        </p:nvPicPr>
        <p:blipFill>
          <a:blip r:embed="rId2"/>
          <a:stretch>
            <a:fillRect/>
          </a:stretch>
        </p:blipFill>
        <p:spPr>
          <a:xfrm rot="922865">
            <a:off x="805433" y="1389058"/>
            <a:ext cx="478148" cy="776990"/>
          </a:xfrm>
          <a:prstGeom prst="rect">
            <a:avLst/>
          </a:prstGeom>
        </p:spPr>
      </p:pic>
      <p:cxnSp>
        <p:nvCxnSpPr>
          <p:cNvPr id="56" name="Straight Connector 55">
            <a:extLst>
              <a:ext uri="{FF2B5EF4-FFF2-40B4-BE49-F238E27FC236}">
                <a16:creationId xmlns:a16="http://schemas.microsoft.com/office/drawing/2014/main" id="{20AAC102-DAD7-0B4D-D034-3786E1570FCB}"/>
              </a:ext>
            </a:extLst>
          </p:cNvPr>
          <p:cNvCxnSpPr>
            <a:cxnSpLocks/>
          </p:cNvCxnSpPr>
          <p:nvPr/>
        </p:nvCxnSpPr>
        <p:spPr>
          <a:xfrm flipH="1">
            <a:off x="1721873" y="1735530"/>
            <a:ext cx="376689" cy="825352"/>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1809EB2-9844-6ECD-7853-C7678E10BDEA}"/>
              </a:ext>
            </a:extLst>
          </p:cNvPr>
          <p:cNvCxnSpPr>
            <a:cxnSpLocks/>
          </p:cNvCxnSpPr>
          <p:nvPr/>
        </p:nvCxnSpPr>
        <p:spPr>
          <a:xfrm flipH="1" flipV="1">
            <a:off x="1729452" y="2560882"/>
            <a:ext cx="805529" cy="13094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A1291C-9042-F218-9EC5-03EA16B190D9}"/>
              </a:ext>
            </a:extLst>
          </p:cNvPr>
          <p:cNvSpPr/>
          <p:nvPr/>
        </p:nvSpPr>
        <p:spPr>
          <a:xfrm>
            <a:off x="1525935" y="2383907"/>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Isosceles Triangle 12">
            <a:extLst>
              <a:ext uri="{FF2B5EF4-FFF2-40B4-BE49-F238E27FC236}">
                <a16:creationId xmlns:a16="http://schemas.microsoft.com/office/drawing/2014/main" id="{C6451933-2E7D-28C1-CE60-7F6C54716AF7}"/>
              </a:ext>
            </a:extLst>
          </p:cNvPr>
          <p:cNvSpPr/>
          <p:nvPr/>
        </p:nvSpPr>
        <p:spPr>
          <a:xfrm>
            <a:off x="2331271" y="2433502"/>
            <a:ext cx="391877" cy="35395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Oval 3">
            <a:extLst>
              <a:ext uri="{FF2B5EF4-FFF2-40B4-BE49-F238E27FC236}">
                <a16:creationId xmlns:a16="http://schemas.microsoft.com/office/drawing/2014/main" id="{EFDBADFA-05B6-7EC8-6114-3CD3D046481C}"/>
              </a:ext>
            </a:extLst>
          </p:cNvPr>
          <p:cNvSpPr/>
          <p:nvPr/>
        </p:nvSpPr>
        <p:spPr>
          <a:xfrm>
            <a:off x="1919484" y="1567478"/>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1" name="Straight Connector 60">
            <a:extLst>
              <a:ext uri="{FF2B5EF4-FFF2-40B4-BE49-F238E27FC236}">
                <a16:creationId xmlns:a16="http://schemas.microsoft.com/office/drawing/2014/main" id="{17F24F16-3277-182A-11BB-50FCEB5C1B81}"/>
              </a:ext>
            </a:extLst>
          </p:cNvPr>
          <p:cNvCxnSpPr>
            <a:cxnSpLocks/>
          </p:cNvCxnSpPr>
          <p:nvPr/>
        </p:nvCxnSpPr>
        <p:spPr>
          <a:xfrm>
            <a:off x="2860675" y="4156075"/>
            <a:ext cx="587375" cy="7493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922428E-D863-CCA3-EF2F-21A27DEE24F2}"/>
              </a:ext>
            </a:extLst>
          </p:cNvPr>
          <p:cNvCxnSpPr>
            <a:cxnSpLocks/>
          </p:cNvCxnSpPr>
          <p:nvPr/>
        </p:nvCxnSpPr>
        <p:spPr>
          <a:xfrm>
            <a:off x="2227336" y="5079577"/>
            <a:ext cx="703189" cy="46397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C3D5227-45AF-86EE-0D50-A247D3E801E8}"/>
              </a:ext>
            </a:extLst>
          </p:cNvPr>
          <p:cNvCxnSpPr>
            <a:cxnSpLocks/>
          </p:cNvCxnSpPr>
          <p:nvPr/>
        </p:nvCxnSpPr>
        <p:spPr>
          <a:xfrm flipV="1">
            <a:off x="2299387" y="4905375"/>
            <a:ext cx="1155013" cy="194378"/>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FBC540-F6AD-ADC1-31F2-2966441B50B1}"/>
              </a:ext>
            </a:extLst>
          </p:cNvPr>
          <p:cNvCxnSpPr>
            <a:cxnSpLocks/>
          </p:cNvCxnSpPr>
          <p:nvPr/>
        </p:nvCxnSpPr>
        <p:spPr>
          <a:xfrm flipV="1">
            <a:off x="2959124" y="4899025"/>
            <a:ext cx="507976" cy="63517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14298D9-F2F3-2584-083F-8081C3739773}"/>
              </a:ext>
            </a:extLst>
          </p:cNvPr>
          <p:cNvCxnSpPr>
            <a:cxnSpLocks/>
          </p:cNvCxnSpPr>
          <p:nvPr/>
        </p:nvCxnSpPr>
        <p:spPr>
          <a:xfrm flipV="1">
            <a:off x="2267843" y="4161390"/>
            <a:ext cx="607523" cy="89615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7B8172-789B-47CC-3824-3BC0AFDAEB9C}"/>
              </a:ext>
            </a:extLst>
          </p:cNvPr>
          <p:cNvCxnSpPr>
            <a:cxnSpLocks/>
          </p:cNvCxnSpPr>
          <p:nvPr/>
        </p:nvCxnSpPr>
        <p:spPr>
          <a:xfrm flipH="1" flipV="1">
            <a:off x="2885409" y="4184156"/>
            <a:ext cx="48291" cy="134351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C792A54-E97D-D5B9-3151-5E21D41F1CC0}"/>
              </a:ext>
            </a:extLst>
          </p:cNvPr>
          <p:cNvCxnSpPr>
            <a:cxnSpLocks/>
          </p:cNvCxnSpPr>
          <p:nvPr/>
        </p:nvCxnSpPr>
        <p:spPr>
          <a:xfrm flipH="1" flipV="1">
            <a:off x="1971675" y="4267200"/>
            <a:ext cx="304149" cy="855101"/>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E02B1DE-7EC2-67AB-2C33-5301F61BEFE7}"/>
              </a:ext>
            </a:extLst>
          </p:cNvPr>
          <p:cNvCxnSpPr>
            <a:cxnSpLocks/>
          </p:cNvCxnSpPr>
          <p:nvPr/>
        </p:nvCxnSpPr>
        <p:spPr>
          <a:xfrm flipH="1">
            <a:off x="1962150" y="4182408"/>
            <a:ext cx="893782" cy="78442"/>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3054D22-1A1E-51A0-AD78-B315FA6687DD}"/>
              </a:ext>
            </a:extLst>
          </p:cNvPr>
          <p:cNvCxnSpPr>
            <a:cxnSpLocks/>
          </p:cNvCxnSpPr>
          <p:nvPr/>
        </p:nvCxnSpPr>
        <p:spPr>
          <a:xfrm flipH="1" flipV="1">
            <a:off x="1968500" y="4276725"/>
            <a:ext cx="1479550" cy="63817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C770F5D-649F-E4B8-1749-B6F03218E413}"/>
              </a:ext>
            </a:extLst>
          </p:cNvPr>
          <p:cNvCxnSpPr>
            <a:cxnSpLocks/>
          </p:cNvCxnSpPr>
          <p:nvPr/>
        </p:nvCxnSpPr>
        <p:spPr>
          <a:xfrm flipV="1">
            <a:off x="3454400" y="3717925"/>
            <a:ext cx="28575" cy="12065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C71FB2-1478-1E10-406A-9625BB345A5B}"/>
              </a:ext>
            </a:extLst>
          </p:cNvPr>
          <p:cNvCxnSpPr>
            <a:cxnSpLocks/>
          </p:cNvCxnSpPr>
          <p:nvPr/>
        </p:nvCxnSpPr>
        <p:spPr>
          <a:xfrm flipV="1">
            <a:off x="2871049" y="3715779"/>
            <a:ext cx="634381" cy="4279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4018EA4-C1C4-4081-22F4-65448013E374}"/>
              </a:ext>
            </a:extLst>
          </p:cNvPr>
          <p:cNvCxnSpPr>
            <a:cxnSpLocks/>
          </p:cNvCxnSpPr>
          <p:nvPr/>
        </p:nvCxnSpPr>
        <p:spPr>
          <a:xfrm flipH="1" flipV="1">
            <a:off x="3492500" y="3724275"/>
            <a:ext cx="815975" cy="75882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49A4653-0BC3-D0F0-F809-1B58935D6A34}"/>
              </a:ext>
            </a:extLst>
          </p:cNvPr>
          <p:cNvCxnSpPr>
            <a:cxnSpLocks/>
          </p:cNvCxnSpPr>
          <p:nvPr/>
        </p:nvCxnSpPr>
        <p:spPr>
          <a:xfrm flipV="1">
            <a:off x="3449784" y="4498975"/>
            <a:ext cx="865041" cy="41592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0E7D7B8-135F-399F-EBD2-3B0C80737EBA}"/>
              </a:ext>
            </a:extLst>
          </p:cNvPr>
          <p:cNvCxnSpPr>
            <a:cxnSpLocks/>
          </p:cNvCxnSpPr>
          <p:nvPr/>
        </p:nvCxnSpPr>
        <p:spPr>
          <a:xfrm flipH="1" flipV="1">
            <a:off x="2831963" y="4179470"/>
            <a:ext cx="1470950" cy="3186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5142707-512C-068F-61B8-51E9F51A0CB8}"/>
              </a:ext>
            </a:extLst>
          </p:cNvPr>
          <p:cNvSpPr/>
          <p:nvPr/>
        </p:nvSpPr>
        <p:spPr>
          <a:xfrm>
            <a:off x="3293837" y="3527922"/>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6" name="Isosceles Triangle 15">
            <a:extLst>
              <a:ext uri="{FF2B5EF4-FFF2-40B4-BE49-F238E27FC236}">
                <a16:creationId xmlns:a16="http://schemas.microsoft.com/office/drawing/2014/main" id="{97DA8EF9-29C2-4446-0F46-0C8199F81FF8}"/>
              </a:ext>
            </a:extLst>
          </p:cNvPr>
          <p:cNvSpPr/>
          <p:nvPr/>
        </p:nvSpPr>
        <p:spPr>
          <a:xfrm>
            <a:off x="1785133" y="4051558"/>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7" name="Isosceles Triangle 16">
            <a:extLst>
              <a:ext uri="{FF2B5EF4-FFF2-40B4-BE49-F238E27FC236}">
                <a16:creationId xmlns:a16="http://schemas.microsoft.com/office/drawing/2014/main" id="{671A6DA7-FBDD-C49B-44A2-711417A76E69}"/>
              </a:ext>
            </a:extLst>
          </p:cNvPr>
          <p:cNvSpPr/>
          <p:nvPr/>
        </p:nvSpPr>
        <p:spPr>
          <a:xfrm>
            <a:off x="2074932" y="4861131"/>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8" name="Isosceles Triangle 17">
            <a:extLst>
              <a:ext uri="{FF2B5EF4-FFF2-40B4-BE49-F238E27FC236}">
                <a16:creationId xmlns:a16="http://schemas.microsoft.com/office/drawing/2014/main" id="{C8A9A12D-C8C4-AB8E-5377-EC9ABAFFE6C6}"/>
              </a:ext>
            </a:extLst>
          </p:cNvPr>
          <p:cNvSpPr/>
          <p:nvPr/>
        </p:nvSpPr>
        <p:spPr>
          <a:xfrm>
            <a:off x="2766197" y="5299951"/>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0" name="Isosceles Triangle 19">
            <a:extLst>
              <a:ext uri="{FF2B5EF4-FFF2-40B4-BE49-F238E27FC236}">
                <a16:creationId xmlns:a16="http://schemas.microsoft.com/office/drawing/2014/main" id="{38CF48D3-AE43-E957-CC7A-1D1539DD0AA7}"/>
              </a:ext>
            </a:extLst>
          </p:cNvPr>
          <p:cNvSpPr/>
          <p:nvPr/>
        </p:nvSpPr>
        <p:spPr>
          <a:xfrm>
            <a:off x="4118173" y="4270870"/>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4" name="Oval 13">
            <a:extLst>
              <a:ext uri="{FF2B5EF4-FFF2-40B4-BE49-F238E27FC236}">
                <a16:creationId xmlns:a16="http://schemas.microsoft.com/office/drawing/2014/main" id="{85C9147E-FB54-212B-3438-642BAFFDB2FB}"/>
              </a:ext>
            </a:extLst>
          </p:cNvPr>
          <p:cNvSpPr/>
          <p:nvPr/>
        </p:nvSpPr>
        <p:spPr>
          <a:xfrm>
            <a:off x="2679428" y="3966784"/>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9" name="Isosceles Triangle 18">
            <a:extLst>
              <a:ext uri="{FF2B5EF4-FFF2-40B4-BE49-F238E27FC236}">
                <a16:creationId xmlns:a16="http://schemas.microsoft.com/office/drawing/2014/main" id="{F53A9B91-4804-6B09-FADD-54626CD8CD91}"/>
              </a:ext>
            </a:extLst>
          </p:cNvPr>
          <p:cNvSpPr/>
          <p:nvPr/>
        </p:nvSpPr>
        <p:spPr>
          <a:xfrm>
            <a:off x="3281339" y="4676787"/>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cxnSp>
        <p:nvCxnSpPr>
          <p:cNvPr id="114" name="Straight Connector 113">
            <a:extLst>
              <a:ext uri="{FF2B5EF4-FFF2-40B4-BE49-F238E27FC236}">
                <a16:creationId xmlns:a16="http://schemas.microsoft.com/office/drawing/2014/main" id="{6DE292B3-FBAC-22C8-7098-FECCADE5AC95}"/>
              </a:ext>
            </a:extLst>
          </p:cNvPr>
          <p:cNvCxnSpPr>
            <a:cxnSpLocks/>
          </p:cNvCxnSpPr>
          <p:nvPr/>
        </p:nvCxnSpPr>
        <p:spPr>
          <a:xfrm flipH="1" flipV="1">
            <a:off x="5261403" y="2737857"/>
            <a:ext cx="381630" cy="72289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2F465AF-83BE-FAF6-5E61-8B85E5752A34}"/>
              </a:ext>
            </a:extLst>
          </p:cNvPr>
          <p:cNvCxnSpPr>
            <a:cxnSpLocks/>
          </p:cNvCxnSpPr>
          <p:nvPr/>
        </p:nvCxnSpPr>
        <p:spPr>
          <a:xfrm flipH="1">
            <a:off x="5274313" y="1998133"/>
            <a:ext cx="825920" cy="739724"/>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9C9DCD0-56E6-9025-DDDF-E1536EC44A00}"/>
              </a:ext>
            </a:extLst>
          </p:cNvPr>
          <p:cNvCxnSpPr>
            <a:cxnSpLocks/>
          </p:cNvCxnSpPr>
          <p:nvPr/>
        </p:nvCxnSpPr>
        <p:spPr>
          <a:xfrm flipH="1">
            <a:off x="5627797" y="2010833"/>
            <a:ext cx="483020" cy="143187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E2C73B6-ACF9-C49E-D567-CD3D87DA801D}"/>
              </a:ext>
            </a:extLst>
          </p:cNvPr>
          <p:cNvCxnSpPr>
            <a:cxnSpLocks/>
          </p:cNvCxnSpPr>
          <p:nvPr/>
        </p:nvCxnSpPr>
        <p:spPr>
          <a:xfrm flipH="1" flipV="1">
            <a:off x="5001683" y="1792817"/>
            <a:ext cx="1121834" cy="2159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F694E1C-CA84-FC61-49C2-DBAF3CFAA50D}"/>
              </a:ext>
            </a:extLst>
          </p:cNvPr>
          <p:cNvCxnSpPr>
            <a:cxnSpLocks/>
          </p:cNvCxnSpPr>
          <p:nvPr/>
        </p:nvCxnSpPr>
        <p:spPr>
          <a:xfrm flipH="1">
            <a:off x="4214283" y="2010833"/>
            <a:ext cx="1913468" cy="3429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2EFB229-E59B-B404-3D3B-206BC8A77820}"/>
              </a:ext>
            </a:extLst>
          </p:cNvPr>
          <p:cNvCxnSpPr>
            <a:cxnSpLocks/>
          </p:cNvCxnSpPr>
          <p:nvPr/>
        </p:nvCxnSpPr>
        <p:spPr>
          <a:xfrm flipH="1">
            <a:off x="4214283" y="1786467"/>
            <a:ext cx="787400" cy="56726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724DEEC-6165-FCAF-0E84-3D83275DE9BF}"/>
              </a:ext>
            </a:extLst>
          </p:cNvPr>
          <p:cNvCxnSpPr>
            <a:cxnSpLocks/>
          </p:cNvCxnSpPr>
          <p:nvPr/>
        </p:nvCxnSpPr>
        <p:spPr>
          <a:xfrm>
            <a:off x="4223925" y="2323130"/>
            <a:ext cx="1012708" cy="40525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0A7152D-A74A-3137-465F-64274B0EFA6E}"/>
              </a:ext>
            </a:extLst>
          </p:cNvPr>
          <p:cNvCxnSpPr>
            <a:cxnSpLocks/>
          </p:cNvCxnSpPr>
          <p:nvPr/>
        </p:nvCxnSpPr>
        <p:spPr>
          <a:xfrm flipH="1" flipV="1">
            <a:off x="4061883" y="1375833"/>
            <a:ext cx="194734" cy="97155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C18611C-6F79-13BD-1581-E11EC662EC38}"/>
              </a:ext>
            </a:extLst>
          </p:cNvPr>
          <p:cNvCxnSpPr>
            <a:cxnSpLocks/>
          </p:cNvCxnSpPr>
          <p:nvPr/>
        </p:nvCxnSpPr>
        <p:spPr>
          <a:xfrm flipH="1" flipV="1">
            <a:off x="4068720" y="1372337"/>
            <a:ext cx="930847" cy="40354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3D35B3-B322-84C6-982D-28CE321C2448}"/>
              </a:ext>
            </a:extLst>
          </p:cNvPr>
          <p:cNvCxnSpPr>
            <a:cxnSpLocks/>
          </p:cNvCxnSpPr>
          <p:nvPr/>
        </p:nvCxnSpPr>
        <p:spPr>
          <a:xfrm flipH="1">
            <a:off x="4064413" y="910167"/>
            <a:ext cx="839904" cy="45612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B9E521B-1C05-5CB4-0143-1B06E2D8DC21}"/>
              </a:ext>
            </a:extLst>
          </p:cNvPr>
          <p:cNvCxnSpPr>
            <a:cxnSpLocks/>
          </p:cNvCxnSpPr>
          <p:nvPr/>
        </p:nvCxnSpPr>
        <p:spPr>
          <a:xfrm>
            <a:off x="4919134" y="903816"/>
            <a:ext cx="1198033" cy="10943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612FD75-9C51-7678-25F4-C70D708EF778}"/>
              </a:ext>
            </a:extLst>
          </p:cNvPr>
          <p:cNvCxnSpPr>
            <a:cxnSpLocks/>
          </p:cNvCxnSpPr>
          <p:nvPr/>
        </p:nvCxnSpPr>
        <p:spPr>
          <a:xfrm flipH="1">
            <a:off x="4258733" y="898290"/>
            <a:ext cx="636728" cy="144909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AA61560-0C8B-AB4D-5BDB-75C50D60C62F}"/>
              </a:ext>
            </a:extLst>
          </p:cNvPr>
          <p:cNvSpPr/>
          <p:nvPr/>
        </p:nvSpPr>
        <p:spPr>
          <a:xfrm>
            <a:off x="3870393" y="1206564"/>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5" name="Oval 24">
            <a:extLst>
              <a:ext uri="{FF2B5EF4-FFF2-40B4-BE49-F238E27FC236}">
                <a16:creationId xmlns:a16="http://schemas.microsoft.com/office/drawing/2014/main" id="{09D920DE-6DCF-8880-89B7-8460D2620127}"/>
              </a:ext>
            </a:extLst>
          </p:cNvPr>
          <p:cNvSpPr/>
          <p:nvPr/>
        </p:nvSpPr>
        <p:spPr>
          <a:xfrm>
            <a:off x="4031635" y="2168197"/>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C436443B-6E18-F725-804A-D83632B1CCD8}"/>
              </a:ext>
            </a:extLst>
          </p:cNvPr>
          <p:cNvSpPr/>
          <p:nvPr/>
        </p:nvSpPr>
        <p:spPr>
          <a:xfrm>
            <a:off x="4703257" y="733203"/>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id="{930C91C6-CE05-7D60-42B2-C20934CA4ECB}"/>
              </a:ext>
            </a:extLst>
          </p:cNvPr>
          <p:cNvSpPr/>
          <p:nvPr/>
        </p:nvSpPr>
        <p:spPr>
          <a:xfrm>
            <a:off x="5053648" y="2560882"/>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8" name="Isosceles Triangle 27">
            <a:extLst>
              <a:ext uri="{FF2B5EF4-FFF2-40B4-BE49-F238E27FC236}">
                <a16:creationId xmlns:a16="http://schemas.microsoft.com/office/drawing/2014/main" id="{E2C4F832-A452-640D-F5CA-90E79EC510C4}"/>
              </a:ext>
            </a:extLst>
          </p:cNvPr>
          <p:cNvSpPr/>
          <p:nvPr/>
        </p:nvSpPr>
        <p:spPr>
          <a:xfrm>
            <a:off x="4816360" y="1560515"/>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9" name="Isosceles Triangle 28">
            <a:extLst>
              <a:ext uri="{FF2B5EF4-FFF2-40B4-BE49-F238E27FC236}">
                <a16:creationId xmlns:a16="http://schemas.microsoft.com/office/drawing/2014/main" id="{0CD2C587-20DB-3FF7-B791-751B702CCCD0}"/>
              </a:ext>
            </a:extLst>
          </p:cNvPr>
          <p:cNvSpPr/>
          <p:nvPr/>
        </p:nvSpPr>
        <p:spPr>
          <a:xfrm>
            <a:off x="5935594" y="1777553"/>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30" name="Oval 29">
            <a:extLst>
              <a:ext uri="{FF2B5EF4-FFF2-40B4-BE49-F238E27FC236}">
                <a16:creationId xmlns:a16="http://schemas.microsoft.com/office/drawing/2014/main" id="{A2290881-4E7A-A09A-6687-1D93FB8C614A}"/>
              </a:ext>
            </a:extLst>
          </p:cNvPr>
          <p:cNvSpPr/>
          <p:nvPr/>
        </p:nvSpPr>
        <p:spPr>
          <a:xfrm>
            <a:off x="5445525" y="3247248"/>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cxnSp>
        <p:nvCxnSpPr>
          <p:cNvPr id="149" name="Straight Connector 148">
            <a:extLst>
              <a:ext uri="{FF2B5EF4-FFF2-40B4-BE49-F238E27FC236}">
                <a16:creationId xmlns:a16="http://schemas.microsoft.com/office/drawing/2014/main" id="{963B331E-90A5-AA3F-645F-34B814E24203}"/>
              </a:ext>
            </a:extLst>
          </p:cNvPr>
          <p:cNvCxnSpPr>
            <a:cxnSpLocks/>
          </p:cNvCxnSpPr>
          <p:nvPr/>
        </p:nvCxnSpPr>
        <p:spPr>
          <a:xfrm flipH="1">
            <a:off x="7317604" y="2197100"/>
            <a:ext cx="596613" cy="66695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1812239-049C-59BA-952A-8685CAAF39BE}"/>
              </a:ext>
            </a:extLst>
          </p:cNvPr>
          <p:cNvCxnSpPr>
            <a:cxnSpLocks/>
          </p:cNvCxnSpPr>
          <p:nvPr/>
        </p:nvCxnSpPr>
        <p:spPr>
          <a:xfrm flipH="1">
            <a:off x="7296150" y="1589617"/>
            <a:ext cx="35983" cy="128058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20D9BAA-ACF0-2427-D031-43BF61775779}"/>
              </a:ext>
            </a:extLst>
          </p:cNvPr>
          <p:cNvCxnSpPr>
            <a:cxnSpLocks/>
          </p:cNvCxnSpPr>
          <p:nvPr/>
        </p:nvCxnSpPr>
        <p:spPr>
          <a:xfrm>
            <a:off x="7342136" y="1567478"/>
            <a:ext cx="578431" cy="62750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872A091-1F29-B9C3-A118-E264461ED0D1}"/>
              </a:ext>
            </a:extLst>
          </p:cNvPr>
          <p:cNvCxnSpPr>
            <a:cxnSpLocks/>
          </p:cNvCxnSpPr>
          <p:nvPr/>
        </p:nvCxnSpPr>
        <p:spPr>
          <a:xfrm flipH="1">
            <a:off x="6547332" y="2834217"/>
            <a:ext cx="757285" cy="3164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54DE3FD-C342-5A73-599B-54EB8AF807A4}"/>
              </a:ext>
            </a:extLst>
          </p:cNvPr>
          <p:cNvCxnSpPr>
            <a:cxnSpLocks/>
          </p:cNvCxnSpPr>
          <p:nvPr/>
        </p:nvCxnSpPr>
        <p:spPr>
          <a:xfrm flipH="1">
            <a:off x="6528862" y="1579033"/>
            <a:ext cx="807505" cy="12710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9A2FBD5-8BDC-CC8F-451F-CAC39E7EF476}"/>
              </a:ext>
            </a:extLst>
          </p:cNvPr>
          <p:cNvCxnSpPr>
            <a:cxnSpLocks/>
          </p:cNvCxnSpPr>
          <p:nvPr/>
        </p:nvCxnSpPr>
        <p:spPr>
          <a:xfrm flipH="1">
            <a:off x="6500283" y="2190750"/>
            <a:ext cx="1394884" cy="6625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9232877-DAAD-2A67-27F0-8A77BAE654AB}"/>
              </a:ext>
            </a:extLst>
          </p:cNvPr>
          <p:cNvCxnSpPr>
            <a:cxnSpLocks/>
          </p:cNvCxnSpPr>
          <p:nvPr/>
        </p:nvCxnSpPr>
        <p:spPr>
          <a:xfrm flipH="1" flipV="1">
            <a:off x="6534150" y="1043517"/>
            <a:ext cx="819150" cy="5461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4F2CB3A-DA0C-2771-9B68-1BAAAD73640C}"/>
              </a:ext>
            </a:extLst>
          </p:cNvPr>
          <p:cNvCxnSpPr>
            <a:cxnSpLocks/>
          </p:cNvCxnSpPr>
          <p:nvPr/>
        </p:nvCxnSpPr>
        <p:spPr>
          <a:xfrm flipV="1">
            <a:off x="6517217" y="1036972"/>
            <a:ext cx="8163" cy="182264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A5F9E85-6C04-450D-B33D-02F139CD1EE7}"/>
              </a:ext>
            </a:extLst>
          </p:cNvPr>
          <p:cNvCxnSpPr>
            <a:cxnSpLocks/>
          </p:cNvCxnSpPr>
          <p:nvPr/>
        </p:nvCxnSpPr>
        <p:spPr>
          <a:xfrm flipH="1" flipV="1">
            <a:off x="6512983" y="1030817"/>
            <a:ext cx="808567" cy="18161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ED33ADF9-5FD0-F518-4D83-ACACABE97094}"/>
              </a:ext>
            </a:extLst>
          </p:cNvPr>
          <p:cNvSpPr/>
          <p:nvPr/>
        </p:nvSpPr>
        <p:spPr>
          <a:xfrm>
            <a:off x="7741692" y="1973099"/>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6" name="Isosceles Triangle 35">
            <a:extLst>
              <a:ext uri="{FF2B5EF4-FFF2-40B4-BE49-F238E27FC236}">
                <a16:creationId xmlns:a16="http://schemas.microsoft.com/office/drawing/2014/main" id="{97E068C7-EBEF-5B6D-135E-DE6FABE9E213}"/>
              </a:ext>
            </a:extLst>
          </p:cNvPr>
          <p:cNvSpPr/>
          <p:nvPr/>
        </p:nvSpPr>
        <p:spPr>
          <a:xfrm>
            <a:off x="7129416" y="2610478"/>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7" name="Isosceles Triangle 36">
            <a:extLst>
              <a:ext uri="{FF2B5EF4-FFF2-40B4-BE49-F238E27FC236}">
                <a16:creationId xmlns:a16="http://schemas.microsoft.com/office/drawing/2014/main" id="{0D888338-4C77-B243-7A68-534750C4BAEE}"/>
              </a:ext>
            </a:extLst>
          </p:cNvPr>
          <p:cNvSpPr/>
          <p:nvPr/>
        </p:nvSpPr>
        <p:spPr>
          <a:xfrm>
            <a:off x="6332177" y="2619795"/>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8" name="Isosceles Triangle 37">
            <a:extLst>
              <a:ext uri="{FF2B5EF4-FFF2-40B4-BE49-F238E27FC236}">
                <a16:creationId xmlns:a16="http://schemas.microsoft.com/office/drawing/2014/main" id="{2ABCEB46-6ED0-E0FC-540E-DEB9CB34556C}"/>
              </a:ext>
            </a:extLst>
          </p:cNvPr>
          <p:cNvSpPr/>
          <p:nvPr/>
        </p:nvSpPr>
        <p:spPr>
          <a:xfrm>
            <a:off x="7159486" y="1354157"/>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0" name="Oval 39">
            <a:extLst>
              <a:ext uri="{FF2B5EF4-FFF2-40B4-BE49-F238E27FC236}">
                <a16:creationId xmlns:a16="http://schemas.microsoft.com/office/drawing/2014/main" id="{5ECE1D9E-DFFB-17BC-F0FD-A1D8A069192A}"/>
              </a:ext>
            </a:extLst>
          </p:cNvPr>
          <p:cNvSpPr/>
          <p:nvPr/>
        </p:nvSpPr>
        <p:spPr>
          <a:xfrm>
            <a:off x="6332177" y="852613"/>
            <a:ext cx="391877" cy="353951"/>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cxnSp>
        <p:nvCxnSpPr>
          <p:cNvPr id="172" name="Straight Connector 171">
            <a:extLst>
              <a:ext uri="{FF2B5EF4-FFF2-40B4-BE49-F238E27FC236}">
                <a16:creationId xmlns:a16="http://schemas.microsoft.com/office/drawing/2014/main" id="{A440457B-1AD8-2D7B-9B75-099AD76B3514}"/>
              </a:ext>
            </a:extLst>
          </p:cNvPr>
          <p:cNvCxnSpPr>
            <a:cxnSpLocks/>
          </p:cNvCxnSpPr>
          <p:nvPr/>
        </p:nvCxnSpPr>
        <p:spPr>
          <a:xfrm flipH="1">
            <a:off x="5789083" y="4074160"/>
            <a:ext cx="1170517" cy="74506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F237024-B511-E6FD-72F3-F30D44AAE68E}"/>
              </a:ext>
            </a:extLst>
          </p:cNvPr>
          <p:cNvCxnSpPr>
            <a:cxnSpLocks/>
          </p:cNvCxnSpPr>
          <p:nvPr/>
        </p:nvCxnSpPr>
        <p:spPr>
          <a:xfrm flipH="1">
            <a:off x="6512560" y="4074160"/>
            <a:ext cx="421640" cy="13817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1072D77-8038-353E-0F32-289A9F727853}"/>
              </a:ext>
            </a:extLst>
          </p:cNvPr>
          <p:cNvCxnSpPr>
            <a:cxnSpLocks/>
          </p:cNvCxnSpPr>
          <p:nvPr/>
        </p:nvCxnSpPr>
        <p:spPr>
          <a:xfrm flipV="1">
            <a:off x="6548120" y="5085080"/>
            <a:ext cx="645160" cy="3556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80E4BFC-53A8-0139-3BBD-0BD5F1558FD8}"/>
              </a:ext>
            </a:extLst>
          </p:cNvPr>
          <p:cNvCxnSpPr>
            <a:cxnSpLocks/>
          </p:cNvCxnSpPr>
          <p:nvPr/>
        </p:nvCxnSpPr>
        <p:spPr>
          <a:xfrm flipV="1">
            <a:off x="7165383" y="4820920"/>
            <a:ext cx="967697" cy="28930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059CC0A-81AF-40CE-8B8A-175D12D72CFD}"/>
              </a:ext>
            </a:extLst>
          </p:cNvPr>
          <p:cNvCxnSpPr>
            <a:cxnSpLocks/>
          </p:cNvCxnSpPr>
          <p:nvPr/>
        </p:nvCxnSpPr>
        <p:spPr>
          <a:xfrm>
            <a:off x="7833360" y="3865880"/>
            <a:ext cx="299720" cy="9448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12E0962-2B24-D10A-0E97-6BE3E3C5995D}"/>
              </a:ext>
            </a:extLst>
          </p:cNvPr>
          <p:cNvCxnSpPr>
            <a:cxnSpLocks/>
          </p:cNvCxnSpPr>
          <p:nvPr/>
        </p:nvCxnSpPr>
        <p:spPr>
          <a:xfrm>
            <a:off x="6923587" y="4140200"/>
            <a:ext cx="299720" cy="9448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9E9617C-1561-3724-0448-243A3A273E30}"/>
              </a:ext>
            </a:extLst>
          </p:cNvPr>
          <p:cNvCxnSpPr>
            <a:cxnSpLocks/>
          </p:cNvCxnSpPr>
          <p:nvPr/>
        </p:nvCxnSpPr>
        <p:spPr>
          <a:xfrm>
            <a:off x="6954520" y="4124960"/>
            <a:ext cx="1173480" cy="7416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C1A2519-AF86-A3DF-1F75-315E7109E099}"/>
              </a:ext>
            </a:extLst>
          </p:cNvPr>
          <p:cNvCxnSpPr>
            <a:cxnSpLocks/>
          </p:cNvCxnSpPr>
          <p:nvPr/>
        </p:nvCxnSpPr>
        <p:spPr>
          <a:xfrm flipV="1">
            <a:off x="6954520" y="3891280"/>
            <a:ext cx="873760" cy="22352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54A1243-34D7-5ED6-6862-A69C920DC4C3}"/>
              </a:ext>
            </a:extLst>
          </p:cNvPr>
          <p:cNvCxnSpPr>
            <a:cxnSpLocks/>
          </p:cNvCxnSpPr>
          <p:nvPr/>
        </p:nvCxnSpPr>
        <p:spPr>
          <a:xfrm flipV="1">
            <a:off x="7198360" y="3911600"/>
            <a:ext cx="635000" cy="11785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44E0910-1D84-F245-A68B-696FEF9900E4}"/>
              </a:ext>
            </a:extLst>
          </p:cNvPr>
          <p:cNvCxnSpPr>
            <a:cxnSpLocks/>
          </p:cNvCxnSpPr>
          <p:nvPr/>
        </p:nvCxnSpPr>
        <p:spPr>
          <a:xfrm flipH="1" flipV="1">
            <a:off x="5796280" y="4790440"/>
            <a:ext cx="736600" cy="6451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342B747-D863-9CC3-25EE-28FC0A21939E}"/>
              </a:ext>
            </a:extLst>
          </p:cNvPr>
          <p:cNvCxnSpPr>
            <a:cxnSpLocks/>
          </p:cNvCxnSpPr>
          <p:nvPr/>
        </p:nvCxnSpPr>
        <p:spPr>
          <a:xfrm flipH="1" flipV="1">
            <a:off x="5822476" y="4805521"/>
            <a:ext cx="1309844" cy="3049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01A80027-4B94-B7C3-FF5A-3CB01EEFAB69}"/>
              </a:ext>
            </a:extLst>
          </p:cNvPr>
          <p:cNvSpPr/>
          <p:nvPr/>
        </p:nvSpPr>
        <p:spPr>
          <a:xfrm>
            <a:off x="7623491" y="3697607"/>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2" name="Oval 41">
            <a:extLst>
              <a:ext uri="{FF2B5EF4-FFF2-40B4-BE49-F238E27FC236}">
                <a16:creationId xmlns:a16="http://schemas.microsoft.com/office/drawing/2014/main" id="{CB5E49C5-20CF-3E02-0F64-9D37190B7C41}"/>
              </a:ext>
            </a:extLst>
          </p:cNvPr>
          <p:cNvSpPr/>
          <p:nvPr/>
        </p:nvSpPr>
        <p:spPr>
          <a:xfrm>
            <a:off x="6724053" y="3874582"/>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3" name="Oval 42">
            <a:extLst>
              <a:ext uri="{FF2B5EF4-FFF2-40B4-BE49-F238E27FC236}">
                <a16:creationId xmlns:a16="http://schemas.microsoft.com/office/drawing/2014/main" id="{84661421-1CC2-E281-CE87-D74E055169F4}"/>
              </a:ext>
            </a:extLst>
          </p:cNvPr>
          <p:cNvSpPr/>
          <p:nvPr/>
        </p:nvSpPr>
        <p:spPr>
          <a:xfrm>
            <a:off x="7920593" y="4655209"/>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4" name="Oval 43">
            <a:extLst>
              <a:ext uri="{FF2B5EF4-FFF2-40B4-BE49-F238E27FC236}">
                <a16:creationId xmlns:a16="http://schemas.microsoft.com/office/drawing/2014/main" id="{792171B1-8517-30CE-4776-9D9DEBB60B84}"/>
              </a:ext>
            </a:extLst>
          </p:cNvPr>
          <p:cNvSpPr/>
          <p:nvPr/>
        </p:nvSpPr>
        <p:spPr>
          <a:xfrm>
            <a:off x="6993074" y="4920677"/>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5" name="Oval 44">
            <a:extLst>
              <a:ext uri="{FF2B5EF4-FFF2-40B4-BE49-F238E27FC236}">
                <a16:creationId xmlns:a16="http://schemas.microsoft.com/office/drawing/2014/main" id="{05AF95D4-C95E-D0A5-3BED-A3CF1E6EE5EF}"/>
              </a:ext>
            </a:extLst>
          </p:cNvPr>
          <p:cNvSpPr/>
          <p:nvPr/>
        </p:nvSpPr>
        <p:spPr>
          <a:xfrm>
            <a:off x="6332177" y="5274629"/>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6" name="Isosceles Triangle 45">
            <a:extLst>
              <a:ext uri="{FF2B5EF4-FFF2-40B4-BE49-F238E27FC236}">
                <a16:creationId xmlns:a16="http://schemas.microsoft.com/office/drawing/2014/main" id="{352E7035-01C3-4141-BD8E-8ADAB593817D}"/>
              </a:ext>
            </a:extLst>
          </p:cNvPr>
          <p:cNvSpPr/>
          <p:nvPr/>
        </p:nvSpPr>
        <p:spPr>
          <a:xfrm>
            <a:off x="5604188" y="4570647"/>
            <a:ext cx="357801" cy="350031"/>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pic>
        <p:nvPicPr>
          <p:cNvPr id="199" name="Picture 198">
            <a:extLst>
              <a:ext uri="{FF2B5EF4-FFF2-40B4-BE49-F238E27FC236}">
                <a16:creationId xmlns:a16="http://schemas.microsoft.com/office/drawing/2014/main" id="{A3ADED22-DC45-400D-79BF-BF440890EA6E}"/>
              </a:ext>
            </a:extLst>
          </p:cNvPr>
          <p:cNvPicPr>
            <a:picLocks noChangeAspect="1"/>
          </p:cNvPicPr>
          <p:nvPr/>
        </p:nvPicPr>
        <p:blipFill>
          <a:blip r:embed="rId3"/>
          <a:stretch>
            <a:fillRect/>
          </a:stretch>
        </p:blipFill>
        <p:spPr>
          <a:xfrm>
            <a:off x="3801410" y="329688"/>
            <a:ext cx="686838" cy="665508"/>
          </a:xfrm>
          <a:prstGeom prst="rect">
            <a:avLst/>
          </a:prstGeom>
        </p:spPr>
      </p:pic>
      <p:pic>
        <p:nvPicPr>
          <p:cNvPr id="200" name="Picture 199">
            <a:extLst>
              <a:ext uri="{FF2B5EF4-FFF2-40B4-BE49-F238E27FC236}">
                <a16:creationId xmlns:a16="http://schemas.microsoft.com/office/drawing/2014/main" id="{B40C120D-1991-E85C-2D73-A59F65D98CAC}"/>
              </a:ext>
            </a:extLst>
          </p:cNvPr>
          <p:cNvPicPr>
            <a:picLocks noChangeAspect="1"/>
          </p:cNvPicPr>
          <p:nvPr/>
        </p:nvPicPr>
        <p:blipFill>
          <a:blip r:embed="rId4"/>
          <a:stretch>
            <a:fillRect/>
          </a:stretch>
        </p:blipFill>
        <p:spPr>
          <a:xfrm rot="19632948">
            <a:off x="7809687" y="864835"/>
            <a:ext cx="424872" cy="886850"/>
          </a:xfrm>
          <a:prstGeom prst="rect">
            <a:avLst/>
          </a:prstGeom>
        </p:spPr>
      </p:pic>
      <p:pic>
        <p:nvPicPr>
          <p:cNvPr id="201" name="Picture 200">
            <a:extLst>
              <a:ext uri="{FF2B5EF4-FFF2-40B4-BE49-F238E27FC236}">
                <a16:creationId xmlns:a16="http://schemas.microsoft.com/office/drawing/2014/main" id="{81310F06-8D83-1314-B954-96AE0A0D2E73}"/>
              </a:ext>
            </a:extLst>
          </p:cNvPr>
          <p:cNvPicPr>
            <a:picLocks noChangeAspect="1"/>
          </p:cNvPicPr>
          <p:nvPr/>
        </p:nvPicPr>
        <p:blipFill>
          <a:blip r:embed="rId5"/>
          <a:stretch>
            <a:fillRect/>
          </a:stretch>
        </p:blipFill>
        <p:spPr>
          <a:xfrm rot="452791">
            <a:off x="972634" y="4402624"/>
            <a:ext cx="555141" cy="1191982"/>
          </a:xfrm>
          <a:prstGeom prst="rect">
            <a:avLst/>
          </a:prstGeom>
        </p:spPr>
      </p:pic>
      <p:pic>
        <p:nvPicPr>
          <p:cNvPr id="202" name="Picture 201">
            <a:extLst>
              <a:ext uri="{FF2B5EF4-FFF2-40B4-BE49-F238E27FC236}">
                <a16:creationId xmlns:a16="http://schemas.microsoft.com/office/drawing/2014/main" id="{987CEE9F-77BB-B8CA-FADD-6EEE4A6CEBCE}"/>
              </a:ext>
            </a:extLst>
          </p:cNvPr>
          <p:cNvPicPr>
            <a:picLocks noChangeAspect="1"/>
          </p:cNvPicPr>
          <p:nvPr/>
        </p:nvPicPr>
        <p:blipFill>
          <a:blip r:embed="rId6"/>
          <a:stretch>
            <a:fillRect/>
          </a:stretch>
        </p:blipFill>
        <p:spPr>
          <a:xfrm rot="12844254">
            <a:off x="7804601" y="5001395"/>
            <a:ext cx="576428" cy="986718"/>
          </a:xfrm>
          <a:prstGeom prst="rect">
            <a:avLst/>
          </a:prstGeom>
        </p:spPr>
      </p:pic>
    </p:spTree>
    <p:extLst>
      <p:ext uri="{BB962C8B-B14F-4D97-AF65-F5344CB8AC3E}">
        <p14:creationId xmlns:p14="http://schemas.microsoft.com/office/powerpoint/2010/main" val="3857352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84E8EF1A-8516-DAD7-9A4A-842BE90B959B}"/>
              </a:ext>
            </a:extLst>
          </p:cNvPr>
          <p:cNvSpPr/>
          <p:nvPr/>
        </p:nvSpPr>
        <p:spPr>
          <a:xfrm>
            <a:off x="2898906" y="422051"/>
            <a:ext cx="3063084" cy="2897830"/>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val 48">
            <a:extLst>
              <a:ext uri="{FF2B5EF4-FFF2-40B4-BE49-F238E27FC236}">
                <a16:creationId xmlns:a16="http://schemas.microsoft.com/office/drawing/2014/main" id="{35BF4698-D2B2-7A78-B585-4FF308D272B5}"/>
              </a:ext>
            </a:extLst>
          </p:cNvPr>
          <p:cNvSpPr/>
          <p:nvPr/>
        </p:nvSpPr>
        <p:spPr>
          <a:xfrm>
            <a:off x="6026589" y="601777"/>
            <a:ext cx="2711105" cy="2612420"/>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22">
            <a:extLst>
              <a:ext uri="{FF2B5EF4-FFF2-40B4-BE49-F238E27FC236}">
                <a16:creationId xmlns:a16="http://schemas.microsoft.com/office/drawing/2014/main" id="{40EE1441-54D1-3CBD-C8C1-087914973EE3}"/>
              </a:ext>
            </a:extLst>
          </p:cNvPr>
          <p:cNvSpPr/>
          <p:nvPr/>
        </p:nvSpPr>
        <p:spPr>
          <a:xfrm>
            <a:off x="5452218" y="3321893"/>
            <a:ext cx="3174946" cy="3089494"/>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Oval 21">
            <a:extLst>
              <a:ext uri="{FF2B5EF4-FFF2-40B4-BE49-F238E27FC236}">
                <a16:creationId xmlns:a16="http://schemas.microsoft.com/office/drawing/2014/main" id="{3927AF21-3546-4BCA-2C5A-EE0083FE456E}"/>
              </a:ext>
            </a:extLst>
          </p:cNvPr>
          <p:cNvSpPr/>
          <p:nvPr/>
        </p:nvSpPr>
        <p:spPr>
          <a:xfrm>
            <a:off x="1626526" y="3340201"/>
            <a:ext cx="2931960" cy="2844497"/>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Oval 20">
            <a:extLst>
              <a:ext uri="{FF2B5EF4-FFF2-40B4-BE49-F238E27FC236}">
                <a16:creationId xmlns:a16="http://schemas.microsoft.com/office/drawing/2014/main" id="{45CBA090-808E-DE08-BF47-04C909D9637A}"/>
              </a:ext>
            </a:extLst>
          </p:cNvPr>
          <p:cNvSpPr/>
          <p:nvPr/>
        </p:nvSpPr>
        <p:spPr>
          <a:xfrm>
            <a:off x="481384" y="990668"/>
            <a:ext cx="2383172" cy="226527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 name="Straight Connector 1">
            <a:extLst>
              <a:ext uri="{FF2B5EF4-FFF2-40B4-BE49-F238E27FC236}">
                <a16:creationId xmlns:a16="http://schemas.microsoft.com/office/drawing/2014/main" id="{FA2999B7-B7B5-4D22-D904-C768B8FAF82C}"/>
              </a:ext>
            </a:extLst>
          </p:cNvPr>
          <p:cNvCxnSpPr>
            <a:cxnSpLocks/>
          </p:cNvCxnSpPr>
          <p:nvPr/>
        </p:nvCxnSpPr>
        <p:spPr>
          <a:xfrm>
            <a:off x="5440680" y="1854200"/>
            <a:ext cx="1463040" cy="93472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46E1B63-BA3D-73E2-8739-26A3F46EE076}"/>
              </a:ext>
            </a:extLst>
          </p:cNvPr>
          <p:cNvCxnSpPr>
            <a:cxnSpLocks/>
          </p:cNvCxnSpPr>
          <p:nvPr/>
        </p:nvCxnSpPr>
        <p:spPr>
          <a:xfrm>
            <a:off x="4262120" y="756920"/>
            <a:ext cx="2626360" cy="27432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B5F2039-4069-7171-45AF-C43A884D73AC}"/>
              </a:ext>
            </a:extLst>
          </p:cNvPr>
          <p:cNvCxnSpPr>
            <a:cxnSpLocks/>
          </p:cNvCxnSpPr>
          <p:nvPr/>
        </p:nvCxnSpPr>
        <p:spPr>
          <a:xfrm flipV="1">
            <a:off x="2377486" y="1278281"/>
            <a:ext cx="959255" cy="447148"/>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5801D46-61EB-8DEC-A8C5-0944BB1A08B9}"/>
              </a:ext>
            </a:extLst>
          </p:cNvPr>
          <p:cNvCxnSpPr>
            <a:cxnSpLocks/>
          </p:cNvCxnSpPr>
          <p:nvPr/>
        </p:nvCxnSpPr>
        <p:spPr>
          <a:xfrm>
            <a:off x="2377440" y="1783080"/>
            <a:ext cx="1112520" cy="194056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79334-5433-E19D-1D91-13CF1EFC4876}"/>
              </a:ext>
            </a:extLst>
          </p:cNvPr>
          <p:cNvCxnSpPr>
            <a:cxnSpLocks/>
          </p:cNvCxnSpPr>
          <p:nvPr/>
        </p:nvCxnSpPr>
        <p:spPr>
          <a:xfrm flipV="1">
            <a:off x="3478495" y="4795520"/>
            <a:ext cx="2272065" cy="105083"/>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F1A39D4-BD0A-807C-7432-DA10F8919A82}"/>
              </a:ext>
            </a:extLst>
          </p:cNvPr>
          <p:cNvCxnSpPr>
            <a:cxnSpLocks/>
          </p:cNvCxnSpPr>
          <p:nvPr/>
        </p:nvCxnSpPr>
        <p:spPr>
          <a:xfrm>
            <a:off x="985815" y="2481226"/>
            <a:ext cx="1000465" cy="1867254"/>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3CDAC21-B9E2-E5C9-C2C9-80EDE9EEC182}"/>
              </a:ext>
            </a:extLst>
          </p:cNvPr>
          <p:cNvCxnSpPr>
            <a:cxnSpLocks/>
          </p:cNvCxnSpPr>
          <p:nvPr/>
        </p:nvCxnSpPr>
        <p:spPr>
          <a:xfrm>
            <a:off x="6898640" y="2804160"/>
            <a:ext cx="40640" cy="127000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B62E58C-289F-60A8-3FD5-0E3A5825991B}"/>
              </a:ext>
            </a:extLst>
          </p:cNvPr>
          <p:cNvCxnSpPr>
            <a:cxnSpLocks/>
          </p:cNvCxnSpPr>
          <p:nvPr/>
        </p:nvCxnSpPr>
        <p:spPr>
          <a:xfrm>
            <a:off x="4332934" y="1603937"/>
            <a:ext cx="243417" cy="9673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103D07D-96F9-3A65-6EC5-89DD5B2A48E9}"/>
              </a:ext>
            </a:extLst>
          </p:cNvPr>
          <p:cNvCxnSpPr>
            <a:cxnSpLocks/>
          </p:cNvCxnSpPr>
          <p:nvPr/>
        </p:nvCxnSpPr>
        <p:spPr>
          <a:xfrm>
            <a:off x="4239785" y="758716"/>
            <a:ext cx="93133" cy="85936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FA19ED-FA1C-A899-3022-13AB26B56425}"/>
              </a:ext>
            </a:extLst>
          </p:cNvPr>
          <p:cNvCxnSpPr>
            <a:cxnSpLocks/>
          </p:cNvCxnSpPr>
          <p:nvPr/>
        </p:nvCxnSpPr>
        <p:spPr>
          <a:xfrm>
            <a:off x="1338610" y="1607702"/>
            <a:ext cx="455251" cy="98763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6" name="Isosceles Triangle 5">
            <a:extLst>
              <a:ext uri="{FF2B5EF4-FFF2-40B4-BE49-F238E27FC236}">
                <a16:creationId xmlns:a16="http://schemas.microsoft.com/office/drawing/2014/main" id="{C3B4432B-8B1E-490C-C07F-E4467765F96C}"/>
              </a:ext>
            </a:extLst>
          </p:cNvPr>
          <p:cNvSpPr/>
          <p:nvPr/>
        </p:nvSpPr>
        <p:spPr>
          <a:xfrm>
            <a:off x="2187410" y="1506052"/>
            <a:ext cx="357801" cy="35003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7" name="Picture 46">
            <a:extLst>
              <a:ext uri="{FF2B5EF4-FFF2-40B4-BE49-F238E27FC236}">
                <a16:creationId xmlns:a16="http://schemas.microsoft.com/office/drawing/2014/main" id="{E41089D8-2109-B669-5355-61EC9B1C8483}"/>
              </a:ext>
            </a:extLst>
          </p:cNvPr>
          <p:cNvPicPr>
            <a:picLocks noChangeAspect="1"/>
          </p:cNvPicPr>
          <p:nvPr/>
        </p:nvPicPr>
        <p:blipFill>
          <a:blip r:embed="rId2"/>
          <a:stretch>
            <a:fillRect/>
          </a:stretch>
        </p:blipFill>
        <p:spPr>
          <a:xfrm rot="922865">
            <a:off x="1678480" y="1283336"/>
            <a:ext cx="478148" cy="776990"/>
          </a:xfrm>
          <a:prstGeom prst="rect">
            <a:avLst/>
          </a:prstGeom>
        </p:spPr>
      </p:pic>
      <p:cxnSp>
        <p:nvCxnSpPr>
          <p:cNvPr id="56" name="Straight Connector 55">
            <a:extLst>
              <a:ext uri="{FF2B5EF4-FFF2-40B4-BE49-F238E27FC236}">
                <a16:creationId xmlns:a16="http://schemas.microsoft.com/office/drawing/2014/main" id="{20AAC102-DAD7-0B4D-D034-3786E1570FCB}"/>
              </a:ext>
            </a:extLst>
          </p:cNvPr>
          <p:cNvCxnSpPr>
            <a:cxnSpLocks/>
          </p:cNvCxnSpPr>
          <p:nvPr/>
        </p:nvCxnSpPr>
        <p:spPr>
          <a:xfrm flipH="1">
            <a:off x="975229" y="1639044"/>
            <a:ext cx="376689" cy="825352"/>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1809EB2-9844-6ECD-7853-C7678E10BDEA}"/>
              </a:ext>
            </a:extLst>
          </p:cNvPr>
          <p:cNvCxnSpPr>
            <a:cxnSpLocks/>
          </p:cNvCxnSpPr>
          <p:nvPr/>
        </p:nvCxnSpPr>
        <p:spPr>
          <a:xfrm flipH="1" flipV="1">
            <a:off x="982808" y="2464396"/>
            <a:ext cx="805529" cy="13094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A1291C-9042-F218-9EC5-03EA16B190D9}"/>
              </a:ext>
            </a:extLst>
          </p:cNvPr>
          <p:cNvSpPr/>
          <p:nvPr/>
        </p:nvSpPr>
        <p:spPr>
          <a:xfrm>
            <a:off x="779291" y="2287421"/>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Isosceles Triangle 12">
            <a:extLst>
              <a:ext uri="{FF2B5EF4-FFF2-40B4-BE49-F238E27FC236}">
                <a16:creationId xmlns:a16="http://schemas.microsoft.com/office/drawing/2014/main" id="{C6451933-2E7D-28C1-CE60-7F6C54716AF7}"/>
              </a:ext>
            </a:extLst>
          </p:cNvPr>
          <p:cNvSpPr/>
          <p:nvPr/>
        </p:nvSpPr>
        <p:spPr>
          <a:xfrm>
            <a:off x="1584627" y="2337016"/>
            <a:ext cx="391877" cy="35395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Oval 3">
            <a:extLst>
              <a:ext uri="{FF2B5EF4-FFF2-40B4-BE49-F238E27FC236}">
                <a16:creationId xmlns:a16="http://schemas.microsoft.com/office/drawing/2014/main" id="{EFDBADFA-05B6-7EC8-6114-3CD3D046481C}"/>
              </a:ext>
            </a:extLst>
          </p:cNvPr>
          <p:cNvSpPr/>
          <p:nvPr/>
        </p:nvSpPr>
        <p:spPr>
          <a:xfrm>
            <a:off x="1172840" y="1470992"/>
            <a:ext cx="391877" cy="3539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1" name="Straight Connector 60">
            <a:extLst>
              <a:ext uri="{FF2B5EF4-FFF2-40B4-BE49-F238E27FC236}">
                <a16:creationId xmlns:a16="http://schemas.microsoft.com/office/drawing/2014/main" id="{17F24F16-3277-182A-11BB-50FCEB5C1B81}"/>
              </a:ext>
            </a:extLst>
          </p:cNvPr>
          <p:cNvCxnSpPr>
            <a:cxnSpLocks/>
          </p:cNvCxnSpPr>
          <p:nvPr/>
        </p:nvCxnSpPr>
        <p:spPr>
          <a:xfrm>
            <a:off x="2860675" y="4156075"/>
            <a:ext cx="587375" cy="7493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922428E-D863-CCA3-EF2F-21A27DEE24F2}"/>
              </a:ext>
            </a:extLst>
          </p:cNvPr>
          <p:cNvCxnSpPr>
            <a:cxnSpLocks/>
          </p:cNvCxnSpPr>
          <p:nvPr/>
        </p:nvCxnSpPr>
        <p:spPr>
          <a:xfrm>
            <a:off x="2227336" y="5079577"/>
            <a:ext cx="703189" cy="46397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C3D5227-45AF-86EE-0D50-A247D3E801E8}"/>
              </a:ext>
            </a:extLst>
          </p:cNvPr>
          <p:cNvCxnSpPr>
            <a:cxnSpLocks/>
          </p:cNvCxnSpPr>
          <p:nvPr/>
        </p:nvCxnSpPr>
        <p:spPr>
          <a:xfrm flipV="1">
            <a:off x="2299387" y="4905375"/>
            <a:ext cx="1155013" cy="194378"/>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FBC540-F6AD-ADC1-31F2-2966441B50B1}"/>
              </a:ext>
            </a:extLst>
          </p:cNvPr>
          <p:cNvCxnSpPr>
            <a:cxnSpLocks/>
          </p:cNvCxnSpPr>
          <p:nvPr/>
        </p:nvCxnSpPr>
        <p:spPr>
          <a:xfrm flipV="1">
            <a:off x="2959124" y="4899025"/>
            <a:ext cx="507976" cy="63517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14298D9-F2F3-2584-083F-8081C3739773}"/>
              </a:ext>
            </a:extLst>
          </p:cNvPr>
          <p:cNvCxnSpPr>
            <a:cxnSpLocks/>
          </p:cNvCxnSpPr>
          <p:nvPr/>
        </p:nvCxnSpPr>
        <p:spPr>
          <a:xfrm flipV="1">
            <a:off x="2267843" y="4161390"/>
            <a:ext cx="607523" cy="89615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7B8172-789B-47CC-3824-3BC0AFDAEB9C}"/>
              </a:ext>
            </a:extLst>
          </p:cNvPr>
          <p:cNvCxnSpPr>
            <a:cxnSpLocks/>
          </p:cNvCxnSpPr>
          <p:nvPr/>
        </p:nvCxnSpPr>
        <p:spPr>
          <a:xfrm flipH="1" flipV="1">
            <a:off x="2885409" y="4184156"/>
            <a:ext cx="48291" cy="134351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C792A54-E97D-D5B9-3151-5E21D41F1CC0}"/>
              </a:ext>
            </a:extLst>
          </p:cNvPr>
          <p:cNvCxnSpPr>
            <a:cxnSpLocks/>
          </p:cNvCxnSpPr>
          <p:nvPr/>
        </p:nvCxnSpPr>
        <p:spPr>
          <a:xfrm flipH="1" flipV="1">
            <a:off x="1971675" y="4267200"/>
            <a:ext cx="304149" cy="855101"/>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E02B1DE-7EC2-67AB-2C33-5301F61BEFE7}"/>
              </a:ext>
            </a:extLst>
          </p:cNvPr>
          <p:cNvCxnSpPr>
            <a:cxnSpLocks/>
          </p:cNvCxnSpPr>
          <p:nvPr/>
        </p:nvCxnSpPr>
        <p:spPr>
          <a:xfrm flipH="1">
            <a:off x="1962150" y="4182408"/>
            <a:ext cx="893782" cy="78442"/>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3054D22-1A1E-51A0-AD78-B315FA6687DD}"/>
              </a:ext>
            </a:extLst>
          </p:cNvPr>
          <p:cNvCxnSpPr>
            <a:cxnSpLocks/>
          </p:cNvCxnSpPr>
          <p:nvPr/>
        </p:nvCxnSpPr>
        <p:spPr>
          <a:xfrm flipH="1" flipV="1">
            <a:off x="1968500" y="4276725"/>
            <a:ext cx="1479550" cy="63817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C770F5D-649F-E4B8-1749-B6F03218E413}"/>
              </a:ext>
            </a:extLst>
          </p:cNvPr>
          <p:cNvCxnSpPr>
            <a:cxnSpLocks/>
          </p:cNvCxnSpPr>
          <p:nvPr/>
        </p:nvCxnSpPr>
        <p:spPr>
          <a:xfrm flipV="1">
            <a:off x="3454400" y="3717925"/>
            <a:ext cx="28575" cy="12065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C71FB2-1478-1E10-406A-9625BB345A5B}"/>
              </a:ext>
            </a:extLst>
          </p:cNvPr>
          <p:cNvCxnSpPr>
            <a:cxnSpLocks/>
          </p:cNvCxnSpPr>
          <p:nvPr/>
        </p:nvCxnSpPr>
        <p:spPr>
          <a:xfrm flipV="1">
            <a:off x="2871049" y="3715779"/>
            <a:ext cx="634381" cy="4279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4018EA4-C1C4-4081-22F4-65448013E374}"/>
              </a:ext>
            </a:extLst>
          </p:cNvPr>
          <p:cNvCxnSpPr>
            <a:cxnSpLocks/>
          </p:cNvCxnSpPr>
          <p:nvPr/>
        </p:nvCxnSpPr>
        <p:spPr>
          <a:xfrm flipH="1" flipV="1">
            <a:off x="3492500" y="3724275"/>
            <a:ext cx="815975" cy="75882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49A4653-0BC3-D0F0-F809-1B58935D6A34}"/>
              </a:ext>
            </a:extLst>
          </p:cNvPr>
          <p:cNvCxnSpPr>
            <a:cxnSpLocks/>
          </p:cNvCxnSpPr>
          <p:nvPr/>
        </p:nvCxnSpPr>
        <p:spPr>
          <a:xfrm flipV="1">
            <a:off x="3449784" y="4498975"/>
            <a:ext cx="865041" cy="41592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0E7D7B8-135F-399F-EBD2-3B0C80737EBA}"/>
              </a:ext>
            </a:extLst>
          </p:cNvPr>
          <p:cNvCxnSpPr>
            <a:cxnSpLocks/>
          </p:cNvCxnSpPr>
          <p:nvPr/>
        </p:nvCxnSpPr>
        <p:spPr>
          <a:xfrm flipH="1" flipV="1">
            <a:off x="2831963" y="4179470"/>
            <a:ext cx="1470950" cy="3186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5142707-512C-068F-61B8-51E9F51A0CB8}"/>
              </a:ext>
            </a:extLst>
          </p:cNvPr>
          <p:cNvSpPr/>
          <p:nvPr/>
        </p:nvSpPr>
        <p:spPr>
          <a:xfrm>
            <a:off x="3293837" y="3527922"/>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6" name="Isosceles Triangle 15">
            <a:extLst>
              <a:ext uri="{FF2B5EF4-FFF2-40B4-BE49-F238E27FC236}">
                <a16:creationId xmlns:a16="http://schemas.microsoft.com/office/drawing/2014/main" id="{97DA8EF9-29C2-4446-0F46-0C8199F81FF8}"/>
              </a:ext>
            </a:extLst>
          </p:cNvPr>
          <p:cNvSpPr/>
          <p:nvPr/>
        </p:nvSpPr>
        <p:spPr>
          <a:xfrm>
            <a:off x="1785133" y="4051558"/>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7" name="Isosceles Triangle 16">
            <a:extLst>
              <a:ext uri="{FF2B5EF4-FFF2-40B4-BE49-F238E27FC236}">
                <a16:creationId xmlns:a16="http://schemas.microsoft.com/office/drawing/2014/main" id="{671A6DA7-FBDD-C49B-44A2-711417A76E69}"/>
              </a:ext>
            </a:extLst>
          </p:cNvPr>
          <p:cNvSpPr/>
          <p:nvPr/>
        </p:nvSpPr>
        <p:spPr>
          <a:xfrm>
            <a:off x="2074932" y="4861131"/>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8" name="Isosceles Triangle 17">
            <a:extLst>
              <a:ext uri="{FF2B5EF4-FFF2-40B4-BE49-F238E27FC236}">
                <a16:creationId xmlns:a16="http://schemas.microsoft.com/office/drawing/2014/main" id="{C8A9A12D-C8C4-AB8E-5377-EC9ABAFFE6C6}"/>
              </a:ext>
            </a:extLst>
          </p:cNvPr>
          <p:cNvSpPr/>
          <p:nvPr/>
        </p:nvSpPr>
        <p:spPr>
          <a:xfrm>
            <a:off x="2766197" y="5299951"/>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0" name="Isosceles Triangle 19">
            <a:extLst>
              <a:ext uri="{FF2B5EF4-FFF2-40B4-BE49-F238E27FC236}">
                <a16:creationId xmlns:a16="http://schemas.microsoft.com/office/drawing/2014/main" id="{38CF48D3-AE43-E957-CC7A-1D1539DD0AA7}"/>
              </a:ext>
            </a:extLst>
          </p:cNvPr>
          <p:cNvSpPr/>
          <p:nvPr/>
        </p:nvSpPr>
        <p:spPr>
          <a:xfrm>
            <a:off x="4118173" y="4270870"/>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4" name="Oval 13">
            <a:extLst>
              <a:ext uri="{FF2B5EF4-FFF2-40B4-BE49-F238E27FC236}">
                <a16:creationId xmlns:a16="http://schemas.microsoft.com/office/drawing/2014/main" id="{85C9147E-FB54-212B-3438-642BAFFDB2FB}"/>
              </a:ext>
            </a:extLst>
          </p:cNvPr>
          <p:cNvSpPr/>
          <p:nvPr/>
        </p:nvSpPr>
        <p:spPr>
          <a:xfrm>
            <a:off x="2679428" y="3966784"/>
            <a:ext cx="391877" cy="353951"/>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9" name="Isosceles Triangle 18">
            <a:extLst>
              <a:ext uri="{FF2B5EF4-FFF2-40B4-BE49-F238E27FC236}">
                <a16:creationId xmlns:a16="http://schemas.microsoft.com/office/drawing/2014/main" id="{F53A9B91-4804-6B09-FADD-54626CD8CD91}"/>
              </a:ext>
            </a:extLst>
          </p:cNvPr>
          <p:cNvSpPr/>
          <p:nvPr/>
        </p:nvSpPr>
        <p:spPr>
          <a:xfrm>
            <a:off x="3281339" y="4676787"/>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cxnSp>
        <p:nvCxnSpPr>
          <p:cNvPr id="114" name="Straight Connector 113">
            <a:extLst>
              <a:ext uri="{FF2B5EF4-FFF2-40B4-BE49-F238E27FC236}">
                <a16:creationId xmlns:a16="http://schemas.microsoft.com/office/drawing/2014/main" id="{6DE292B3-FBAC-22C8-7098-FECCADE5AC95}"/>
              </a:ext>
            </a:extLst>
          </p:cNvPr>
          <p:cNvCxnSpPr>
            <a:cxnSpLocks/>
          </p:cNvCxnSpPr>
          <p:nvPr/>
        </p:nvCxnSpPr>
        <p:spPr>
          <a:xfrm flipH="1" flipV="1">
            <a:off x="4574752" y="2534388"/>
            <a:ext cx="763477" cy="22886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9C9DCD0-56E6-9025-DDDF-E1536EC44A00}"/>
              </a:ext>
            </a:extLst>
          </p:cNvPr>
          <p:cNvCxnSpPr>
            <a:cxnSpLocks/>
          </p:cNvCxnSpPr>
          <p:nvPr/>
        </p:nvCxnSpPr>
        <p:spPr>
          <a:xfrm flipH="1">
            <a:off x="5333149" y="1807364"/>
            <a:ext cx="91017" cy="9000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E2C73B6-ACF9-C49E-D567-CD3D87DA801D}"/>
              </a:ext>
            </a:extLst>
          </p:cNvPr>
          <p:cNvCxnSpPr>
            <a:cxnSpLocks/>
          </p:cNvCxnSpPr>
          <p:nvPr/>
        </p:nvCxnSpPr>
        <p:spPr>
          <a:xfrm flipH="1" flipV="1">
            <a:off x="4315032" y="1589348"/>
            <a:ext cx="1121834" cy="2159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2EFB229-E59B-B404-3D3B-206BC8A77820}"/>
              </a:ext>
            </a:extLst>
          </p:cNvPr>
          <p:cNvCxnSpPr>
            <a:cxnSpLocks/>
          </p:cNvCxnSpPr>
          <p:nvPr/>
        </p:nvCxnSpPr>
        <p:spPr>
          <a:xfrm flipH="1">
            <a:off x="3530474" y="1582689"/>
            <a:ext cx="787400" cy="56726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724DEEC-6165-FCAF-0E84-3D83275DE9BF}"/>
              </a:ext>
            </a:extLst>
          </p:cNvPr>
          <p:cNvCxnSpPr>
            <a:cxnSpLocks/>
          </p:cNvCxnSpPr>
          <p:nvPr/>
        </p:nvCxnSpPr>
        <p:spPr>
          <a:xfrm>
            <a:off x="3538738" y="2190996"/>
            <a:ext cx="1012708" cy="40525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0A7152D-A74A-3137-465F-64274B0EFA6E}"/>
              </a:ext>
            </a:extLst>
          </p:cNvPr>
          <p:cNvCxnSpPr>
            <a:cxnSpLocks/>
          </p:cNvCxnSpPr>
          <p:nvPr/>
        </p:nvCxnSpPr>
        <p:spPr>
          <a:xfrm flipH="1" flipV="1">
            <a:off x="3360414" y="1178088"/>
            <a:ext cx="194734" cy="97155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C18611C-6F79-13BD-1581-E11EC662EC38}"/>
              </a:ext>
            </a:extLst>
          </p:cNvPr>
          <p:cNvCxnSpPr>
            <a:cxnSpLocks/>
          </p:cNvCxnSpPr>
          <p:nvPr/>
        </p:nvCxnSpPr>
        <p:spPr>
          <a:xfrm flipH="1" flipV="1">
            <a:off x="3443471" y="1245585"/>
            <a:ext cx="930847" cy="40354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3D35B3-B322-84C6-982D-28CE321C2448}"/>
              </a:ext>
            </a:extLst>
          </p:cNvPr>
          <p:cNvCxnSpPr>
            <a:cxnSpLocks/>
          </p:cNvCxnSpPr>
          <p:nvPr/>
        </p:nvCxnSpPr>
        <p:spPr>
          <a:xfrm flipH="1">
            <a:off x="3463758" y="722173"/>
            <a:ext cx="839904" cy="45612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B9E521B-1C05-5CB4-0143-1B06E2D8DC21}"/>
              </a:ext>
            </a:extLst>
          </p:cNvPr>
          <p:cNvCxnSpPr>
            <a:cxnSpLocks/>
          </p:cNvCxnSpPr>
          <p:nvPr/>
        </p:nvCxnSpPr>
        <p:spPr>
          <a:xfrm>
            <a:off x="4232483" y="700347"/>
            <a:ext cx="1198033" cy="10943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612FD75-9C51-7678-25F4-C70D708EF778}"/>
              </a:ext>
            </a:extLst>
          </p:cNvPr>
          <p:cNvCxnSpPr>
            <a:cxnSpLocks/>
          </p:cNvCxnSpPr>
          <p:nvPr/>
        </p:nvCxnSpPr>
        <p:spPr>
          <a:xfrm flipH="1">
            <a:off x="3572082" y="694821"/>
            <a:ext cx="636728" cy="144909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AA61560-0C8B-AB4D-5BDB-75C50D60C62F}"/>
              </a:ext>
            </a:extLst>
          </p:cNvPr>
          <p:cNvSpPr/>
          <p:nvPr/>
        </p:nvSpPr>
        <p:spPr>
          <a:xfrm>
            <a:off x="3183742" y="1003095"/>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5" name="Oval 24">
            <a:extLst>
              <a:ext uri="{FF2B5EF4-FFF2-40B4-BE49-F238E27FC236}">
                <a16:creationId xmlns:a16="http://schemas.microsoft.com/office/drawing/2014/main" id="{09D920DE-6DCF-8880-89B7-8460D2620127}"/>
              </a:ext>
            </a:extLst>
          </p:cNvPr>
          <p:cNvSpPr/>
          <p:nvPr/>
        </p:nvSpPr>
        <p:spPr>
          <a:xfrm>
            <a:off x="3344984" y="1964728"/>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C436443B-6E18-F725-804A-D83632B1CCD8}"/>
              </a:ext>
            </a:extLst>
          </p:cNvPr>
          <p:cNvSpPr/>
          <p:nvPr/>
        </p:nvSpPr>
        <p:spPr>
          <a:xfrm>
            <a:off x="4016606" y="529734"/>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id="{930C91C6-CE05-7D60-42B2-C20934CA4ECB}"/>
              </a:ext>
            </a:extLst>
          </p:cNvPr>
          <p:cNvSpPr/>
          <p:nvPr/>
        </p:nvSpPr>
        <p:spPr>
          <a:xfrm>
            <a:off x="4366997" y="2357413"/>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8" name="Isosceles Triangle 27">
            <a:extLst>
              <a:ext uri="{FF2B5EF4-FFF2-40B4-BE49-F238E27FC236}">
                <a16:creationId xmlns:a16="http://schemas.microsoft.com/office/drawing/2014/main" id="{E2C4F832-A452-640D-F5CA-90E79EC510C4}"/>
              </a:ext>
            </a:extLst>
          </p:cNvPr>
          <p:cNvSpPr/>
          <p:nvPr/>
        </p:nvSpPr>
        <p:spPr>
          <a:xfrm>
            <a:off x="4129709" y="1357046"/>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9" name="Isosceles Triangle 28">
            <a:extLst>
              <a:ext uri="{FF2B5EF4-FFF2-40B4-BE49-F238E27FC236}">
                <a16:creationId xmlns:a16="http://schemas.microsoft.com/office/drawing/2014/main" id="{0CD2C587-20DB-3FF7-B791-751B702CCCD0}"/>
              </a:ext>
            </a:extLst>
          </p:cNvPr>
          <p:cNvSpPr/>
          <p:nvPr/>
        </p:nvSpPr>
        <p:spPr>
          <a:xfrm>
            <a:off x="5248943" y="1574084"/>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30" name="Oval 29">
            <a:extLst>
              <a:ext uri="{FF2B5EF4-FFF2-40B4-BE49-F238E27FC236}">
                <a16:creationId xmlns:a16="http://schemas.microsoft.com/office/drawing/2014/main" id="{A2290881-4E7A-A09A-6687-1D93FB8C614A}"/>
              </a:ext>
            </a:extLst>
          </p:cNvPr>
          <p:cNvSpPr/>
          <p:nvPr/>
        </p:nvSpPr>
        <p:spPr>
          <a:xfrm>
            <a:off x="5134452" y="2562264"/>
            <a:ext cx="391877" cy="353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cxnSp>
        <p:nvCxnSpPr>
          <p:cNvPr id="149" name="Straight Connector 148">
            <a:extLst>
              <a:ext uri="{FF2B5EF4-FFF2-40B4-BE49-F238E27FC236}">
                <a16:creationId xmlns:a16="http://schemas.microsoft.com/office/drawing/2014/main" id="{963B331E-90A5-AA3F-645F-34B814E24203}"/>
              </a:ext>
            </a:extLst>
          </p:cNvPr>
          <p:cNvCxnSpPr>
            <a:cxnSpLocks/>
          </p:cNvCxnSpPr>
          <p:nvPr/>
        </p:nvCxnSpPr>
        <p:spPr>
          <a:xfrm flipH="1">
            <a:off x="7696659" y="2146061"/>
            <a:ext cx="596613" cy="66695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1812239-049C-59BA-952A-8685CAAF39BE}"/>
              </a:ext>
            </a:extLst>
          </p:cNvPr>
          <p:cNvCxnSpPr>
            <a:cxnSpLocks/>
          </p:cNvCxnSpPr>
          <p:nvPr/>
        </p:nvCxnSpPr>
        <p:spPr>
          <a:xfrm flipH="1">
            <a:off x="7675205" y="1538578"/>
            <a:ext cx="35983" cy="128058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20D9BAA-ACF0-2427-D031-43BF61775779}"/>
              </a:ext>
            </a:extLst>
          </p:cNvPr>
          <p:cNvCxnSpPr>
            <a:cxnSpLocks/>
          </p:cNvCxnSpPr>
          <p:nvPr/>
        </p:nvCxnSpPr>
        <p:spPr>
          <a:xfrm>
            <a:off x="7721191" y="1516439"/>
            <a:ext cx="578431" cy="62750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872A091-1F29-B9C3-A118-E264461ED0D1}"/>
              </a:ext>
            </a:extLst>
          </p:cNvPr>
          <p:cNvCxnSpPr>
            <a:cxnSpLocks/>
          </p:cNvCxnSpPr>
          <p:nvPr/>
        </p:nvCxnSpPr>
        <p:spPr>
          <a:xfrm flipH="1">
            <a:off x="6926387" y="2783178"/>
            <a:ext cx="757285" cy="3164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54DE3FD-C342-5A73-599B-54EB8AF807A4}"/>
              </a:ext>
            </a:extLst>
          </p:cNvPr>
          <p:cNvCxnSpPr>
            <a:cxnSpLocks/>
          </p:cNvCxnSpPr>
          <p:nvPr/>
        </p:nvCxnSpPr>
        <p:spPr>
          <a:xfrm flipH="1">
            <a:off x="6907917" y="1527994"/>
            <a:ext cx="807505" cy="12710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9A2FBD5-8BDC-CC8F-451F-CAC39E7EF476}"/>
              </a:ext>
            </a:extLst>
          </p:cNvPr>
          <p:cNvCxnSpPr>
            <a:cxnSpLocks/>
          </p:cNvCxnSpPr>
          <p:nvPr/>
        </p:nvCxnSpPr>
        <p:spPr>
          <a:xfrm flipH="1">
            <a:off x="6879338" y="2139711"/>
            <a:ext cx="1394884" cy="6625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9232877-DAAD-2A67-27F0-8A77BAE654AB}"/>
              </a:ext>
            </a:extLst>
          </p:cNvPr>
          <p:cNvCxnSpPr>
            <a:cxnSpLocks/>
          </p:cNvCxnSpPr>
          <p:nvPr/>
        </p:nvCxnSpPr>
        <p:spPr>
          <a:xfrm flipH="1" flipV="1">
            <a:off x="6913205" y="992478"/>
            <a:ext cx="819150" cy="5461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A5F9E85-6C04-450D-B33D-02F139CD1EE7}"/>
              </a:ext>
            </a:extLst>
          </p:cNvPr>
          <p:cNvCxnSpPr>
            <a:cxnSpLocks/>
          </p:cNvCxnSpPr>
          <p:nvPr/>
        </p:nvCxnSpPr>
        <p:spPr>
          <a:xfrm flipH="1" flipV="1">
            <a:off x="6892038" y="979778"/>
            <a:ext cx="808567" cy="18161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ED33ADF9-5FD0-F518-4D83-ACACABE97094}"/>
              </a:ext>
            </a:extLst>
          </p:cNvPr>
          <p:cNvSpPr/>
          <p:nvPr/>
        </p:nvSpPr>
        <p:spPr>
          <a:xfrm>
            <a:off x="8120747" y="1922060"/>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6" name="Isosceles Triangle 35">
            <a:extLst>
              <a:ext uri="{FF2B5EF4-FFF2-40B4-BE49-F238E27FC236}">
                <a16:creationId xmlns:a16="http://schemas.microsoft.com/office/drawing/2014/main" id="{97E068C7-EBEF-5B6D-135E-DE6FABE9E213}"/>
              </a:ext>
            </a:extLst>
          </p:cNvPr>
          <p:cNvSpPr/>
          <p:nvPr/>
        </p:nvSpPr>
        <p:spPr>
          <a:xfrm>
            <a:off x="7508471" y="2559439"/>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7" name="Isosceles Triangle 36">
            <a:extLst>
              <a:ext uri="{FF2B5EF4-FFF2-40B4-BE49-F238E27FC236}">
                <a16:creationId xmlns:a16="http://schemas.microsoft.com/office/drawing/2014/main" id="{0D888338-4C77-B243-7A68-534750C4BAEE}"/>
              </a:ext>
            </a:extLst>
          </p:cNvPr>
          <p:cNvSpPr/>
          <p:nvPr/>
        </p:nvSpPr>
        <p:spPr>
          <a:xfrm>
            <a:off x="6711232" y="2568756"/>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38" name="Isosceles Triangle 37">
            <a:extLst>
              <a:ext uri="{FF2B5EF4-FFF2-40B4-BE49-F238E27FC236}">
                <a16:creationId xmlns:a16="http://schemas.microsoft.com/office/drawing/2014/main" id="{2ABCEB46-6ED0-E0FC-540E-DEB9CB34556C}"/>
              </a:ext>
            </a:extLst>
          </p:cNvPr>
          <p:cNvSpPr/>
          <p:nvPr/>
        </p:nvSpPr>
        <p:spPr>
          <a:xfrm>
            <a:off x="7538541" y="1303118"/>
            <a:ext cx="357801" cy="350031"/>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40" name="Oval 39">
            <a:extLst>
              <a:ext uri="{FF2B5EF4-FFF2-40B4-BE49-F238E27FC236}">
                <a16:creationId xmlns:a16="http://schemas.microsoft.com/office/drawing/2014/main" id="{5ECE1D9E-DFFB-17BC-F0FD-A1D8A069192A}"/>
              </a:ext>
            </a:extLst>
          </p:cNvPr>
          <p:cNvSpPr/>
          <p:nvPr/>
        </p:nvSpPr>
        <p:spPr>
          <a:xfrm>
            <a:off x="6711232" y="801574"/>
            <a:ext cx="391877" cy="353951"/>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cxnSp>
        <p:nvCxnSpPr>
          <p:cNvPr id="172" name="Straight Connector 171">
            <a:extLst>
              <a:ext uri="{FF2B5EF4-FFF2-40B4-BE49-F238E27FC236}">
                <a16:creationId xmlns:a16="http://schemas.microsoft.com/office/drawing/2014/main" id="{A440457B-1AD8-2D7B-9B75-099AD76B3514}"/>
              </a:ext>
            </a:extLst>
          </p:cNvPr>
          <p:cNvCxnSpPr>
            <a:cxnSpLocks/>
          </p:cNvCxnSpPr>
          <p:nvPr/>
        </p:nvCxnSpPr>
        <p:spPr>
          <a:xfrm flipH="1">
            <a:off x="5789083" y="4074160"/>
            <a:ext cx="1170517" cy="74506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F237024-B511-E6FD-72F3-F30D44AAE68E}"/>
              </a:ext>
            </a:extLst>
          </p:cNvPr>
          <p:cNvCxnSpPr>
            <a:cxnSpLocks/>
          </p:cNvCxnSpPr>
          <p:nvPr/>
        </p:nvCxnSpPr>
        <p:spPr>
          <a:xfrm flipH="1">
            <a:off x="6512560" y="4074160"/>
            <a:ext cx="421640" cy="13817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1072D77-8038-353E-0F32-289A9F727853}"/>
              </a:ext>
            </a:extLst>
          </p:cNvPr>
          <p:cNvCxnSpPr>
            <a:cxnSpLocks/>
          </p:cNvCxnSpPr>
          <p:nvPr/>
        </p:nvCxnSpPr>
        <p:spPr>
          <a:xfrm flipV="1">
            <a:off x="6548120" y="5085080"/>
            <a:ext cx="645160" cy="3556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80E4BFC-53A8-0139-3BBD-0BD5F1558FD8}"/>
              </a:ext>
            </a:extLst>
          </p:cNvPr>
          <p:cNvCxnSpPr>
            <a:cxnSpLocks/>
          </p:cNvCxnSpPr>
          <p:nvPr/>
        </p:nvCxnSpPr>
        <p:spPr>
          <a:xfrm flipV="1">
            <a:off x="7165383" y="4820920"/>
            <a:ext cx="967697" cy="28930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059CC0A-81AF-40CE-8B8A-175D12D72CFD}"/>
              </a:ext>
            </a:extLst>
          </p:cNvPr>
          <p:cNvCxnSpPr>
            <a:cxnSpLocks/>
          </p:cNvCxnSpPr>
          <p:nvPr/>
        </p:nvCxnSpPr>
        <p:spPr>
          <a:xfrm>
            <a:off x="7833360" y="3865880"/>
            <a:ext cx="299720" cy="9448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12E0962-2B24-D10A-0E97-6BE3E3C5995D}"/>
              </a:ext>
            </a:extLst>
          </p:cNvPr>
          <p:cNvCxnSpPr>
            <a:cxnSpLocks/>
          </p:cNvCxnSpPr>
          <p:nvPr/>
        </p:nvCxnSpPr>
        <p:spPr>
          <a:xfrm>
            <a:off x="6923587" y="4140200"/>
            <a:ext cx="299720" cy="9448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9E9617C-1561-3724-0448-243A3A273E30}"/>
              </a:ext>
            </a:extLst>
          </p:cNvPr>
          <p:cNvCxnSpPr>
            <a:cxnSpLocks/>
          </p:cNvCxnSpPr>
          <p:nvPr/>
        </p:nvCxnSpPr>
        <p:spPr>
          <a:xfrm>
            <a:off x="6954520" y="4124960"/>
            <a:ext cx="1173480" cy="7416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C1A2519-AF86-A3DF-1F75-315E7109E099}"/>
              </a:ext>
            </a:extLst>
          </p:cNvPr>
          <p:cNvCxnSpPr>
            <a:cxnSpLocks/>
          </p:cNvCxnSpPr>
          <p:nvPr/>
        </p:nvCxnSpPr>
        <p:spPr>
          <a:xfrm flipV="1">
            <a:off x="6954520" y="3891280"/>
            <a:ext cx="873760" cy="22352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54A1243-34D7-5ED6-6862-A69C920DC4C3}"/>
              </a:ext>
            </a:extLst>
          </p:cNvPr>
          <p:cNvCxnSpPr>
            <a:cxnSpLocks/>
          </p:cNvCxnSpPr>
          <p:nvPr/>
        </p:nvCxnSpPr>
        <p:spPr>
          <a:xfrm flipV="1">
            <a:off x="7198360" y="3911600"/>
            <a:ext cx="635000" cy="11785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44E0910-1D84-F245-A68B-696FEF9900E4}"/>
              </a:ext>
            </a:extLst>
          </p:cNvPr>
          <p:cNvCxnSpPr>
            <a:cxnSpLocks/>
          </p:cNvCxnSpPr>
          <p:nvPr/>
        </p:nvCxnSpPr>
        <p:spPr>
          <a:xfrm flipH="1" flipV="1">
            <a:off x="5796280" y="4790440"/>
            <a:ext cx="736600" cy="6451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342B747-D863-9CC3-25EE-28FC0A21939E}"/>
              </a:ext>
            </a:extLst>
          </p:cNvPr>
          <p:cNvCxnSpPr>
            <a:cxnSpLocks/>
          </p:cNvCxnSpPr>
          <p:nvPr/>
        </p:nvCxnSpPr>
        <p:spPr>
          <a:xfrm flipH="1" flipV="1">
            <a:off x="5822476" y="4805521"/>
            <a:ext cx="1309844" cy="3049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01A80027-4B94-B7C3-FF5A-3CB01EEFAB69}"/>
              </a:ext>
            </a:extLst>
          </p:cNvPr>
          <p:cNvSpPr/>
          <p:nvPr/>
        </p:nvSpPr>
        <p:spPr>
          <a:xfrm>
            <a:off x="7623491" y="3697607"/>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2" name="Oval 41">
            <a:extLst>
              <a:ext uri="{FF2B5EF4-FFF2-40B4-BE49-F238E27FC236}">
                <a16:creationId xmlns:a16="http://schemas.microsoft.com/office/drawing/2014/main" id="{CB5E49C5-20CF-3E02-0F64-9D37190B7C41}"/>
              </a:ext>
            </a:extLst>
          </p:cNvPr>
          <p:cNvSpPr/>
          <p:nvPr/>
        </p:nvSpPr>
        <p:spPr>
          <a:xfrm>
            <a:off x="6724053" y="3874582"/>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3" name="Oval 42">
            <a:extLst>
              <a:ext uri="{FF2B5EF4-FFF2-40B4-BE49-F238E27FC236}">
                <a16:creationId xmlns:a16="http://schemas.microsoft.com/office/drawing/2014/main" id="{84661421-1CC2-E281-CE87-D74E055169F4}"/>
              </a:ext>
            </a:extLst>
          </p:cNvPr>
          <p:cNvSpPr/>
          <p:nvPr/>
        </p:nvSpPr>
        <p:spPr>
          <a:xfrm>
            <a:off x="7920593" y="4655209"/>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4" name="Oval 43">
            <a:extLst>
              <a:ext uri="{FF2B5EF4-FFF2-40B4-BE49-F238E27FC236}">
                <a16:creationId xmlns:a16="http://schemas.microsoft.com/office/drawing/2014/main" id="{792171B1-8517-30CE-4776-9D9DEBB60B84}"/>
              </a:ext>
            </a:extLst>
          </p:cNvPr>
          <p:cNvSpPr/>
          <p:nvPr/>
        </p:nvSpPr>
        <p:spPr>
          <a:xfrm>
            <a:off x="6993074" y="4920677"/>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5" name="Oval 44">
            <a:extLst>
              <a:ext uri="{FF2B5EF4-FFF2-40B4-BE49-F238E27FC236}">
                <a16:creationId xmlns:a16="http://schemas.microsoft.com/office/drawing/2014/main" id="{05AF95D4-C95E-D0A5-3BED-A3CF1E6EE5EF}"/>
              </a:ext>
            </a:extLst>
          </p:cNvPr>
          <p:cNvSpPr/>
          <p:nvPr/>
        </p:nvSpPr>
        <p:spPr>
          <a:xfrm>
            <a:off x="6332177" y="5274629"/>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6" name="Isosceles Triangle 45">
            <a:extLst>
              <a:ext uri="{FF2B5EF4-FFF2-40B4-BE49-F238E27FC236}">
                <a16:creationId xmlns:a16="http://schemas.microsoft.com/office/drawing/2014/main" id="{352E7035-01C3-4141-BD8E-8ADAB593817D}"/>
              </a:ext>
            </a:extLst>
          </p:cNvPr>
          <p:cNvSpPr/>
          <p:nvPr/>
        </p:nvSpPr>
        <p:spPr>
          <a:xfrm>
            <a:off x="5604188" y="4570647"/>
            <a:ext cx="357801" cy="350031"/>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pic>
        <p:nvPicPr>
          <p:cNvPr id="199" name="Picture 198">
            <a:extLst>
              <a:ext uri="{FF2B5EF4-FFF2-40B4-BE49-F238E27FC236}">
                <a16:creationId xmlns:a16="http://schemas.microsoft.com/office/drawing/2014/main" id="{A3ADED22-DC45-400D-79BF-BF440890EA6E}"/>
              </a:ext>
            </a:extLst>
          </p:cNvPr>
          <p:cNvPicPr>
            <a:picLocks noChangeAspect="1"/>
          </p:cNvPicPr>
          <p:nvPr/>
        </p:nvPicPr>
        <p:blipFill>
          <a:blip r:embed="rId3"/>
          <a:stretch>
            <a:fillRect/>
          </a:stretch>
        </p:blipFill>
        <p:spPr>
          <a:xfrm>
            <a:off x="4633611" y="1778268"/>
            <a:ext cx="686838" cy="665508"/>
          </a:xfrm>
          <a:prstGeom prst="rect">
            <a:avLst/>
          </a:prstGeom>
        </p:spPr>
      </p:pic>
      <p:pic>
        <p:nvPicPr>
          <p:cNvPr id="200" name="Picture 199">
            <a:extLst>
              <a:ext uri="{FF2B5EF4-FFF2-40B4-BE49-F238E27FC236}">
                <a16:creationId xmlns:a16="http://schemas.microsoft.com/office/drawing/2014/main" id="{B40C120D-1991-E85C-2D73-A59F65D98CAC}"/>
              </a:ext>
            </a:extLst>
          </p:cNvPr>
          <p:cNvPicPr>
            <a:picLocks noChangeAspect="1"/>
          </p:cNvPicPr>
          <p:nvPr/>
        </p:nvPicPr>
        <p:blipFill>
          <a:blip r:embed="rId4"/>
          <a:stretch>
            <a:fillRect/>
          </a:stretch>
        </p:blipFill>
        <p:spPr>
          <a:xfrm rot="19632948">
            <a:off x="6759429" y="1571621"/>
            <a:ext cx="301002" cy="628292"/>
          </a:xfrm>
          <a:prstGeom prst="rect">
            <a:avLst/>
          </a:prstGeom>
        </p:spPr>
      </p:pic>
      <p:pic>
        <p:nvPicPr>
          <p:cNvPr id="201" name="Picture 200">
            <a:extLst>
              <a:ext uri="{FF2B5EF4-FFF2-40B4-BE49-F238E27FC236}">
                <a16:creationId xmlns:a16="http://schemas.microsoft.com/office/drawing/2014/main" id="{81310F06-8D83-1314-B954-96AE0A0D2E73}"/>
              </a:ext>
            </a:extLst>
          </p:cNvPr>
          <p:cNvPicPr>
            <a:picLocks noChangeAspect="1"/>
          </p:cNvPicPr>
          <p:nvPr/>
        </p:nvPicPr>
        <p:blipFill>
          <a:blip r:embed="rId5"/>
          <a:stretch>
            <a:fillRect/>
          </a:stretch>
        </p:blipFill>
        <p:spPr>
          <a:xfrm rot="3280633">
            <a:off x="3603722" y="5052315"/>
            <a:ext cx="428845" cy="920802"/>
          </a:xfrm>
          <a:prstGeom prst="rect">
            <a:avLst/>
          </a:prstGeom>
        </p:spPr>
      </p:pic>
      <p:pic>
        <p:nvPicPr>
          <p:cNvPr id="202" name="Picture 201">
            <a:extLst>
              <a:ext uri="{FF2B5EF4-FFF2-40B4-BE49-F238E27FC236}">
                <a16:creationId xmlns:a16="http://schemas.microsoft.com/office/drawing/2014/main" id="{987CEE9F-77BB-B8CA-FADD-6EEE4A6CEBCE}"/>
              </a:ext>
            </a:extLst>
          </p:cNvPr>
          <p:cNvPicPr>
            <a:picLocks noChangeAspect="1"/>
          </p:cNvPicPr>
          <p:nvPr/>
        </p:nvPicPr>
        <p:blipFill>
          <a:blip r:embed="rId6"/>
          <a:stretch>
            <a:fillRect/>
          </a:stretch>
        </p:blipFill>
        <p:spPr>
          <a:xfrm rot="12844254">
            <a:off x="7424640" y="5156623"/>
            <a:ext cx="576428" cy="986718"/>
          </a:xfrm>
          <a:prstGeom prst="rect">
            <a:avLst/>
          </a:prstGeom>
        </p:spPr>
      </p:pic>
    </p:spTree>
    <p:extLst>
      <p:ext uri="{BB962C8B-B14F-4D97-AF65-F5344CB8AC3E}">
        <p14:creationId xmlns:p14="http://schemas.microsoft.com/office/powerpoint/2010/main" val="292218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84E8EF1A-8516-DAD7-9A4A-842BE90B959B}"/>
              </a:ext>
            </a:extLst>
          </p:cNvPr>
          <p:cNvSpPr/>
          <p:nvPr/>
        </p:nvSpPr>
        <p:spPr>
          <a:xfrm>
            <a:off x="2898906" y="422051"/>
            <a:ext cx="3063084" cy="2897830"/>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val 48">
            <a:extLst>
              <a:ext uri="{FF2B5EF4-FFF2-40B4-BE49-F238E27FC236}">
                <a16:creationId xmlns:a16="http://schemas.microsoft.com/office/drawing/2014/main" id="{35BF4698-D2B2-7A78-B585-4FF308D272B5}"/>
              </a:ext>
            </a:extLst>
          </p:cNvPr>
          <p:cNvSpPr/>
          <p:nvPr/>
        </p:nvSpPr>
        <p:spPr>
          <a:xfrm>
            <a:off x="6026589" y="601777"/>
            <a:ext cx="2711105" cy="2612420"/>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22">
            <a:extLst>
              <a:ext uri="{FF2B5EF4-FFF2-40B4-BE49-F238E27FC236}">
                <a16:creationId xmlns:a16="http://schemas.microsoft.com/office/drawing/2014/main" id="{40EE1441-54D1-3CBD-C8C1-087914973EE3}"/>
              </a:ext>
            </a:extLst>
          </p:cNvPr>
          <p:cNvSpPr/>
          <p:nvPr/>
        </p:nvSpPr>
        <p:spPr>
          <a:xfrm>
            <a:off x="5452218" y="3321893"/>
            <a:ext cx="3174946" cy="3089494"/>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Oval 21">
            <a:extLst>
              <a:ext uri="{FF2B5EF4-FFF2-40B4-BE49-F238E27FC236}">
                <a16:creationId xmlns:a16="http://schemas.microsoft.com/office/drawing/2014/main" id="{3927AF21-3546-4BCA-2C5A-EE0083FE456E}"/>
              </a:ext>
            </a:extLst>
          </p:cNvPr>
          <p:cNvSpPr/>
          <p:nvPr/>
        </p:nvSpPr>
        <p:spPr>
          <a:xfrm>
            <a:off x="1626526" y="3340201"/>
            <a:ext cx="2931960" cy="2844497"/>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Oval 20">
            <a:extLst>
              <a:ext uri="{FF2B5EF4-FFF2-40B4-BE49-F238E27FC236}">
                <a16:creationId xmlns:a16="http://schemas.microsoft.com/office/drawing/2014/main" id="{45CBA090-808E-DE08-BF47-04C909D9637A}"/>
              </a:ext>
            </a:extLst>
          </p:cNvPr>
          <p:cNvSpPr/>
          <p:nvPr/>
        </p:nvSpPr>
        <p:spPr>
          <a:xfrm>
            <a:off x="481384" y="990668"/>
            <a:ext cx="2383172" cy="226527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 name="Straight Connector 1">
            <a:extLst>
              <a:ext uri="{FF2B5EF4-FFF2-40B4-BE49-F238E27FC236}">
                <a16:creationId xmlns:a16="http://schemas.microsoft.com/office/drawing/2014/main" id="{FA2999B7-B7B5-4D22-D904-C768B8FAF82C}"/>
              </a:ext>
            </a:extLst>
          </p:cNvPr>
          <p:cNvCxnSpPr>
            <a:cxnSpLocks/>
          </p:cNvCxnSpPr>
          <p:nvPr/>
        </p:nvCxnSpPr>
        <p:spPr>
          <a:xfrm>
            <a:off x="5440680" y="1854200"/>
            <a:ext cx="1463040" cy="93472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46E1B63-BA3D-73E2-8739-26A3F46EE076}"/>
              </a:ext>
            </a:extLst>
          </p:cNvPr>
          <p:cNvCxnSpPr>
            <a:cxnSpLocks/>
          </p:cNvCxnSpPr>
          <p:nvPr/>
        </p:nvCxnSpPr>
        <p:spPr>
          <a:xfrm>
            <a:off x="4262120" y="756920"/>
            <a:ext cx="2626360" cy="27432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B5F2039-4069-7171-45AF-C43A884D73AC}"/>
              </a:ext>
            </a:extLst>
          </p:cNvPr>
          <p:cNvCxnSpPr>
            <a:cxnSpLocks/>
          </p:cNvCxnSpPr>
          <p:nvPr/>
        </p:nvCxnSpPr>
        <p:spPr>
          <a:xfrm flipV="1">
            <a:off x="2377486" y="1278281"/>
            <a:ext cx="959255" cy="447148"/>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5801D46-61EB-8DEC-A8C5-0944BB1A08B9}"/>
              </a:ext>
            </a:extLst>
          </p:cNvPr>
          <p:cNvCxnSpPr>
            <a:cxnSpLocks/>
          </p:cNvCxnSpPr>
          <p:nvPr/>
        </p:nvCxnSpPr>
        <p:spPr>
          <a:xfrm>
            <a:off x="2377440" y="1783080"/>
            <a:ext cx="1112520" cy="194056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79334-5433-E19D-1D91-13CF1EFC4876}"/>
              </a:ext>
            </a:extLst>
          </p:cNvPr>
          <p:cNvCxnSpPr>
            <a:cxnSpLocks/>
          </p:cNvCxnSpPr>
          <p:nvPr/>
        </p:nvCxnSpPr>
        <p:spPr>
          <a:xfrm flipV="1">
            <a:off x="3478495" y="4795520"/>
            <a:ext cx="2272065" cy="105083"/>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F1A39D4-BD0A-807C-7432-DA10F8919A82}"/>
              </a:ext>
            </a:extLst>
          </p:cNvPr>
          <p:cNvCxnSpPr>
            <a:cxnSpLocks/>
          </p:cNvCxnSpPr>
          <p:nvPr/>
        </p:nvCxnSpPr>
        <p:spPr>
          <a:xfrm>
            <a:off x="985815" y="2481226"/>
            <a:ext cx="1000465" cy="1867254"/>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3CDAC21-B9E2-E5C9-C2C9-80EDE9EEC182}"/>
              </a:ext>
            </a:extLst>
          </p:cNvPr>
          <p:cNvCxnSpPr>
            <a:cxnSpLocks/>
          </p:cNvCxnSpPr>
          <p:nvPr/>
        </p:nvCxnSpPr>
        <p:spPr>
          <a:xfrm>
            <a:off x="6898640" y="2804160"/>
            <a:ext cx="40640" cy="127000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B62E58C-289F-60A8-3FD5-0E3A5825991B}"/>
              </a:ext>
            </a:extLst>
          </p:cNvPr>
          <p:cNvCxnSpPr>
            <a:cxnSpLocks/>
          </p:cNvCxnSpPr>
          <p:nvPr/>
        </p:nvCxnSpPr>
        <p:spPr>
          <a:xfrm>
            <a:off x="4332934" y="1603937"/>
            <a:ext cx="243417" cy="96731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103D07D-96F9-3A65-6EC5-89DD5B2A48E9}"/>
              </a:ext>
            </a:extLst>
          </p:cNvPr>
          <p:cNvCxnSpPr>
            <a:cxnSpLocks/>
          </p:cNvCxnSpPr>
          <p:nvPr/>
        </p:nvCxnSpPr>
        <p:spPr>
          <a:xfrm>
            <a:off x="4239785" y="758716"/>
            <a:ext cx="93133" cy="85936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FA19ED-FA1C-A899-3022-13AB26B56425}"/>
              </a:ext>
            </a:extLst>
          </p:cNvPr>
          <p:cNvCxnSpPr>
            <a:cxnSpLocks/>
          </p:cNvCxnSpPr>
          <p:nvPr/>
        </p:nvCxnSpPr>
        <p:spPr>
          <a:xfrm>
            <a:off x="1338610" y="1607702"/>
            <a:ext cx="455251" cy="98763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6" name="Isosceles Triangle 5">
            <a:extLst>
              <a:ext uri="{FF2B5EF4-FFF2-40B4-BE49-F238E27FC236}">
                <a16:creationId xmlns:a16="http://schemas.microsoft.com/office/drawing/2014/main" id="{C3B4432B-8B1E-490C-C07F-E4467765F96C}"/>
              </a:ext>
            </a:extLst>
          </p:cNvPr>
          <p:cNvSpPr/>
          <p:nvPr/>
        </p:nvSpPr>
        <p:spPr>
          <a:xfrm>
            <a:off x="2187410" y="1506052"/>
            <a:ext cx="357801" cy="35003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7" name="Picture 46">
            <a:extLst>
              <a:ext uri="{FF2B5EF4-FFF2-40B4-BE49-F238E27FC236}">
                <a16:creationId xmlns:a16="http://schemas.microsoft.com/office/drawing/2014/main" id="{E41089D8-2109-B669-5355-61EC9B1C8483}"/>
              </a:ext>
            </a:extLst>
          </p:cNvPr>
          <p:cNvPicPr>
            <a:picLocks noChangeAspect="1"/>
          </p:cNvPicPr>
          <p:nvPr/>
        </p:nvPicPr>
        <p:blipFill>
          <a:blip r:embed="rId2"/>
          <a:stretch>
            <a:fillRect/>
          </a:stretch>
        </p:blipFill>
        <p:spPr>
          <a:xfrm rot="922865">
            <a:off x="1678480" y="1283336"/>
            <a:ext cx="478148" cy="776990"/>
          </a:xfrm>
          <a:prstGeom prst="rect">
            <a:avLst/>
          </a:prstGeom>
        </p:spPr>
      </p:pic>
      <p:cxnSp>
        <p:nvCxnSpPr>
          <p:cNvPr id="56" name="Straight Connector 55">
            <a:extLst>
              <a:ext uri="{FF2B5EF4-FFF2-40B4-BE49-F238E27FC236}">
                <a16:creationId xmlns:a16="http://schemas.microsoft.com/office/drawing/2014/main" id="{20AAC102-DAD7-0B4D-D034-3786E1570FCB}"/>
              </a:ext>
            </a:extLst>
          </p:cNvPr>
          <p:cNvCxnSpPr>
            <a:cxnSpLocks/>
          </p:cNvCxnSpPr>
          <p:nvPr/>
        </p:nvCxnSpPr>
        <p:spPr>
          <a:xfrm flipH="1">
            <a:off x="975229" y="1639044"/>
            <a:ext cx="376689" cy="825352"/>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1809EB2-9844-6ECD-7853-C7678E10BDEA}"/>
              </a:ext>
            </a:extLst>
          </p:cNvPr>
          <p:cNvCxnSpPr>
            <a:cxnSpLocks/>
          </p:cNvCxnSpPr>
          <p:nvPr/>
        </p:nvCxnSpPr>
        <p:spPr>
          <a:xfrm flipH="1" flipV="1">
            <a:off x="982808" y="2464396"/>
            <a:ext cx="805529" cy="13094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C6451933-2E7D-28C1-CE60-7F6C54716AF7}"/>
              </a:ext>
            </a:extLst>
          </p:cNvPr>
          <p:cNvSpPr/>
          <p:nvPr/>
        </p:nvSpPr>
        <p:spPr>
          <a:xfrm>
            <a:off x="1584627" y="2337016"/>
            <a:ext cx="391877" cy="35395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1" name="Straight Connector 60">
            <a:extLst>
              <a:ext uri="{FF2B5EF4-FFF2-40B4-BE49-F238E27FC236}">
                <a16:creationId xmlns:a16="http://schemas.microsoft.com/office/drawing/2014/main" id="{17F24F16-3277-182A-11BB-50FCEB5C1B81}"/>
              </a:ext>
            </a:extLst>
          </p:cNvPr>
          <p:cNvCxnSpPr>
            <a:cxnSpLocks/>
          </p:cNvCxnSpPr>
          <p:nvPr/>
        </p:nvCxnSpPr>
        <p:spPr>
          <a:xfrm>
            <a:off x="2860675" y="4156075"/>
            <a:ext cx="587375" cy="7493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922428E-D863-CCA3-EF2F-21A27DEE24F2}"/>
              </a:ext>
            </a:extLst>
          </p:cNvPr>
          <p:cNvCxnSpPr>
            <a:cxnSpLocks/>
          </p:cNvCxnSpPr>
          <p:nvPr/>
        </p:nvCxnSpPr>
        <p:spPr>
          <a:xfrm>
            <a:off x="2227336" y="5079577"/>
            <a:ext cx="703189" cy="46397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FBC540-F6AD-ADC1-31F2-2966441B50B1}"/>
              </a:ext>
            </a:extLst>
          </p:cNvPr>
          <p:cNvCxnSpPr>
            <a:cxnSpLocks/>
          </p:cNvCxnSpPr>
          <p:nvPr/>
        </p:nvCxnSpPr>
        <p:spPr>
          <a:xfrm flipV="1">
            <a:off x="2959124" y="4899025"/>
            <a:ext cx="507976" cy="63517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14298D9-F2F3-2584-083F-8081C3739773}"/>
              </a:ext>
            </a:extLst>
          </p:cNvPr>
          <p:cNvCxnSpPr>
            <a:cxnSpLocks/>
          </p:cNvCxnSpPr>
          <p:nvPr/>
        </p:nvCxnSpPr>
        <p:spPr>
          <a:xfrm flipV="1">
            <a:off x="2267843" y="4161390"/>
            <a:ext cx="607523" cy="89615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7B8172-789B-47CC-3824-3BC0AFDAEB9C}"/>
              </a:ext>
            </a:extLst>
          </p:cNvPr>
          <p:cNvCxnSpPr>
            <a:cxnSpLocks/>
          </p:cNvCxnSpPr>
          <p:nvPr/>
        </p:nvCxnSpPr>
        <p:spPr>
          <a:xfrm flipH="1" flipV="1">
            <a:off x="2885409" y="4184156"/>
            <a:ext cx="48291" cy="134351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49A4653-0BC3-D0F0-F809-1B58935D6A34}"/>
              </a:ext>
            </a:extLst>
          </p:cNvPr>
          <p:cNvCxnSpPr>
            <a:cxnSpLocks/>
          </p:cNvCxnSpPr>
          <p:nvPr/>
        </p:nvCxnSpPr>
        <p:spPr>
          <a:xfrm flipV="1">
            <a:off x="3449784" y="4498975"/>
            <a:ext cx="865041" cy="41592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0E7D7B8-135F-399F-EBD2-3B0C80737EBA}"/>
              </a:ext>
            </a:extLst>
          </p:cNvPr>
          <p:cNvCxnSpPr>
            <a:cxnSpLocks/>
          </p:cNvCxnSpPr>
          <p:nvPr/>
        </p:nvCxnSpPr>
        <p:spPr>
          <a:xfrm flipH="1" flipV="1">
            <a:off x="2831963" y="4179470"/>
            <a:ext cx="1470950" cy="3186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a16="http://schemas.microsoft.com/office/drawing/2014/main" id="{97DA8EF9-29C2-4446-0F46-0C8199F81FF8}"/>
              </a:ext>
            </a:extLst>
          </p:cNvPr>
          <p:cNvSpPr/>
          <p:nvPr/>
        </p:nvSpPr>
        <p:spPr>
          <a:xfrm>
            <a:off x="1785133" y="4051558"/>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7" name="Isosceles Triangle 16">
            <a:extLst>
              <a:ext uri="{FF2B5EF4-FFF2-40B4-BE49-F238E27FC236}">
                <a16:creationId xmlns:a16="http://schemas.microsoft.com/office/drawing/2014/main" id="{671A6DA7-FBDD-C49B-44A2-711417A76E69}"/>
              </a:ext>
            </a:extLst>
          </p:cNvPr>
          <p:cNvSpPr/>
          <p:nvPr/>
        </p:nvSpPr>
        <p:spPr>
          <a:xfrm>
            <a:off x="2074932" y="4861131"/>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8" name="Isosceles Triangle 17">
            <a:extLst>
              <a:ext uri="{FF2B5EF4-FFF2-40B4-BE49-F238E27FC236}">
                <a16:creationId xmlns:a16="http://schemas.microsoft.com/office/drawing/2014/main" id="{C8A9A12D-C8C4-AB8E-5377-EC9ABAFFE6C6}"/>
              </a:ext>
            </a:extLst>
          </p:cNvPr>
          <p:cNvSpPr/>
          <p:nvPr/>
        </p:nvSpPr>
        <p:spPr>
          <a:xfrm>
            <a:off x="2766197" y="5299951"/>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0" name="Isosceles Triangle 19">
            <a:extLst>
              <a:ext uri="{FF2B5EF4-FFF2-40B4-BE49-F238E27FC236}">
                <a16:creationId xmlns:a16="http://schemas.microsoft.com/office/drawing/2014/main" id="{38CF48D3-AE43-E957-CC7A-1D1539DD0AA7}"/>
              </a:ext>
            </a:extLst>
          </p:cNvPr>
          <p:cNvSpPr/>
          <p:nvPr/>
        </p:nvSpPr>
        <p:spPr>
          <a:xfrm>
            <a:off x="4118173" y="4270870"/>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9" name="Isosceles Triangle 18">
            <a:extLst>
              <a:ext uri="{FF2B5EF4-FFF2-40B4-BE49-F238E27FC236}">
                <a16:creationId xmlns:a16="http://schemas.microsoft.com/office/drawing/2014/main" id="{F53A9B91-4804-6B09-FADD-54626CD8CD91}"/>
              </a:ext>
            </a:extLst>
          </p:cNvPr>
          <p:cNvSpPr/>
          <p:nvPr/>
        </p:nvSpPr>
        <p:spPr>
          <a:xfrm>
            <a:off x="3281339" y="4676787"/>
            <a:ext cx="357801" cy="35003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cxnSp>
        <p:nvCxnSpPr>
          <p:cNvPr id="119" name="Straight Connector 118">
            <a:extLst>
              <a:ext uri="{FF2B5EF4-FFF2-40B4-BE49-F238E27FC236}">
                <a16:creationId xmlns:a16="http://schemas.microsoft.com/office/drawing/2014/main" id="{19C9DCD0-56E6-9025-DDDF-E1536EC44A00}"/>
              </a:ext>
            </a:extLst>
          </p:cNvPr>
          <p:cNvCxnSpPr>
            <a:cxnSpLocks/>
          </p:cNvCxnSpPr>
          <p:nvPr/>
        </p:nvCxnSpPr>
        <p:spPr>
          <a:xfrm flipH="1">
            <a:off x="5333149" y="1807364"/>
            <a:ext cx="91017" cy="900007"/>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2EFB229-E59B-B404-3D3B-206BC8A77820}"/>
              </a:ext>
            </a:extLst>
          </p:cNvPr>
          <p:cNvCxnSpPr>
            <a:cxnSpLocks/>
          </p:cNvCxnSpPr>
          <p:nvPr/>
        </p:nvCxnSpPr>
        <p:spPr>
          <a:xfrm flipH="1">
            <a:off x="3530474" y="1582689"/>
            <a:ext cx="787400" cy="567266"/>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724DEEC-6165-FCAF-0E84-3D83275DE9BF}"/>
              </a:ext>
            </a:extLst>
          </p:cNvPr>
          <p:cNvCxnSpPr>
            <a:cxnSpLocks/>
          </p:cNvCxnSpPr>
          <p:nvPr/>
        </p:nvCxnSpPr>
        <p:spPr>
          <a:xfrm>
            <a:off x="3538738" y="2190996"/>
            <a:ext cx="1012708" cy="40525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612FD75-9C51-7678-25F4-C70D708EF778}"/>
              </a:ext>
            </a:extLst>
          </p:cNvPr>
          <p:cNvCxnSpPr>
            <a:cxnSpLocks/>
          </p:cNvCxnSpPr>
          <p:nvPr/>
        </p:nvCxnSpPr>
        <p:spPr>
          <a:xfrm flipH="1">
            <a:off x="3572082" y="694821"/>
            <a:ext cx="636728" cy="144909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8" name="Isosceles Triangle 27">
            <a:extLst>
              <a:ext uri="{FF2B5EF4-FFF2-40B4-BE49-F238E27FC236}">
                <a16:creationId xmlns:a16="http://schemas.microsoft.com/office/drawing/2014/main" id="{E2C4F832-A452-640D-F5CA-90E79EC510C4}"/>
              </a:ext>
            </a:extLst>
          </p:cNvPr>
          <p:cNvSpPr/>
          <p:nvPr/>
        </p:nvSpPr>
        <p:spPr>
          <a:xfrm>
            <a:off x="4129709" y="1357046"/>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29" name="Isosceles Triangle 28">
            <a:extLst>
              <a:ext uri="{FF2B5EF4-FFF2-40B4-BE49-F238E27FC236}">
                <a16:creationId xmlns:a16="http://schemas.microsoft.com/office/drawing/2014/main" id="{0CD2C587-20DB-3FF7-B791-751B702CCCD0}"/>
              </a:ext>
            </a:extLst>
          </p:cNvPr>
          <p:cNvSpPr/>
          <p:nvPr/>
        </p:nvSpPr>
        <p:spPr>
          <a:xfrm>
            <a:off x="5248943" y="1574084"/>
            <a:ext cx="357801" cy="350031"/>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cxnSp>
        <p:nvCxnSpPr>
          <p:cNvPr id="149" name="Straight Connector 148">
            <a:extLst>
              <a:ext uri="{FF2B5EF4-FFF2-40B4-BE49-F238E27FC236}">
                <a16:creationId xmlns:a16="http://schemas.microsoft.com/office/drawing/2014/main" id="{963B331E-90A5-AA3F-645F-34B814E24203}"/>
              </a:ext>
            </a:extLst>
          </p:cNvPr>
          <p:cNvCxnSpPr>
            <a:cxnSpLocks/>
          </p:cNvCxnSpPr>
          <p:nvPr/>
        </p:nvCxnSpPr>
        <p:spPr>
          <a:xfrm flipH="1">
            <a:off x="7696659" y="2146061"/>
            <a:ext cx="596613" cy="66695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1812239-049C-59BA-952A-8685CAAF39BE}"/>
              </a:ext>
            </a:extLst>
          </p:cNvPr>
          <p:cNvCxnSpPr>
            <a:cxnSpLocks/>
          </p:cNvCxnSpPr>
          <p:nvPr/>
        </p:nvCxnSpPr>
        <p:spPr>
          <a:xfrm flipH="1">
            <a:off x="7675205" y="1538578"/>
            <a:ext cx="35983" cy="1280583"/>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20D9BAA-ACF0-2427-D031-43BF61775779}"/>
              </a:ext>
            </a:extLst>
          </p:cNvPr>
          <p:cNvCxnSpPr>
            <a:cxnSpLocks/>
          </p:cNvCxnSpPr>
          <p:nvPr/>
        </p:nvCxnSpPr>
        <p:spPr>
          <a:xfrm>
            <a:off x="7721191" y="1516439"/>
            <a:ext cx="578431" cy="62750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9232877-DAAD-2A67-27F0-8A77BAE654AB}"/>
              </a:ext>
            </a:extLst>
          </p:cNvPr>
          <p:cNvCxnSpPr>
            <a:cxnSpLocks/>
          </p:cNvCxnSpPr>
          <p:nvPr/>
        </p:nvCxnSpPr>
        <p:spPr>
          <a:xfrm flipH="1" flipV="1">
            <a:off x="6913205" y="992478"/>
            <a:ext cx="819150" cy="5461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A5F9E85-6C04-450D-B33D-02F139CD1EE7}"/>
              </a:ext>
            </a:extLst>
          </p:cNvPr>
          <p:cNvCxnSpPr>
            <a:cxnSpLocks/>
          </p:cNvCxnSpPr>
          <p:nvPr/>
        </p:nvCxnSpPr>
        <p:spPr>
          <a:xfrm flipH="1" flipV="1">
            <a:off x="6892038" y="979778"/>
            <a:ext cx="808567" cy="181610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5ECE1D9E-DFFB-17BC-F0FD-A1D8A069192A}"/>
              </a:ext>
            </a:extLst>
          </p:cNvPr>
          <p:cNvSpPr/>
          <p:nvPr/>
        </p:nvSpPr>
        <p:spPr>
          <a:xfrm>
            <a:off x="6711232" y="801574"/>
            <a:ext cx="391877" cy="353951"/>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cxnSp>
        <p:nvCxnSpPr>
          <p:cNvPr id="174" name="Straight Connector 173">
            <a:extLst>
              <a:ext uri="{FF2B5EF4-FFF2-40B4-BE49-F238E27FC236}">
                <a16:creationId xmlns:a16="http://schemas.microsoft.com/office/drawing/2014/main" id="{1F237024-B511-E6FD-72F3-F30D44AAE68E}"/>
              </a:ext>
            </a:extLst>
          </p:cNvPr>
          <p:cNvCxnSpPr>
            <a:cxnSpLocks/>
          </p:cNvCxnSpPr>
          <p:nvPr/>
        </p:nvCxnSpPr>
        <p:spPr>
          <a:xfrm flipH="1">
            <a:off x="6512560" y="4074160"/>
            <a:ext cx="421640" cy="13817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80E4BFC-53A8-0139-3BBD-0BD5F1558FD8}"/>
              </a:ext>
            </a:extLst>
          </p:cNvPr>
          <p:cNvCxnSpPr>
            <a:cxnSpLocks/>
          </p:cNvCxnSpPr>
          <p:nvPr/>
        </p:nvCxnSpPr>
        <p:spPr>
          <a:xfrm flipV="1">
            <a:off x="7165383" y="4820920"/>
            <a:ext cx="967697" cy="289305"/>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059CC0A-81AF-40CE-8B8A-175D12D72CFD}"/>
              </a:ext>
            </a:extLst>
          </p:cNvPr>
          <p:cNvCxnSpPr>
            <a:cxnSpLocks/>
          </p:cNvCxnSpPr>
          <p:nvPr/>
        </p:nvCxnSpPr>
        <p:spPr>
          <a:xfrm>
            <a:off x="7833360" y="3865880"/>
            <a:ext cx="299720" cy="94488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54A1243-34D7-5ED6-6862-A69C920DC4C3}"/>
              </a:ext>
            </a:extLst>
          </p:cNvPr>
          <p:cNvCxnSpPr>
            <a:cxnSpLocks/>
          </p:cNvCxnSpPr>
          <p:nvPr/>
        </p:nvCxnSpPr>
        <p:spPr>
          <a:xfrm flipV="1">
            <a:off x="7198360" y="3911600"/>
            <a:ext cx="635000" cy="117856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01A80027-4B94-B7C3-FF5A-3CB01EEFAB69}"/>
              </a:ext>
            </a:extLst>
          </p:cNvPr>
          <p:cNvSpPr/>
          <p:nvPr/>
        </p:nvSpPr>
        <p:spPr>
          <a:xfrm>
            <a:off x="7623491" y="3697607"/>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2" name="Oval 41">
            <a:extLst>
              <a:ext uri="{FF2B5EF4-FFF2-40B4-BE49-F238E27FC236}">
                <a16:creationId xmlns:a16="http://schemas.microsoft.com/office/drawing/2014/main" id="{CB5E49C5-20CF-3E02-0F64-9D37190B7C41}"/>
              </a:ext>
            </a:extLst>
          </p:cNvPr>
          <p:cNvSpPr/>
          <p:nvPr/>
        </p:nvSpPr>
        <p:spPr>
          <a:xfrm>
            <a:off x="6724053" y="3874582"/>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3" name="Oval 42">
            <a:extLst>
              <a:ext uri="{FF2B5EF4-FFF2-40B4-BE49-F238E27FC236}">
                <a16:creationId xmlns:a16="http://schemas.microsoft.com/office/drawing/2014/main" id="{84661421-1CC2-E281-CE87-D74E055169F4}"/>
              </a:ext>
            </a:extLst>
          </p:cNvPr>
          <p:cNvSpPr/>
          <p:nvPr/>
        </p:nvSpPr>
        <p:spPr>
          <a:xfrm>
            <a:off x="7920593" y="4655209"/>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4" name="Oval 43">
            <a:extLst>
              <a:ext uri="{FF2B5EF4-FFF2-40B4-BE49-F238E27FC236}">
                <a16:creationId xmlns:a16="http://schemas.microsoft.com/office/drawing/2014/main" id="{792171B1-8517-30CE-4776-9D9DEBB60B84}"/>
              </a:ext>
            </a:extLst>
          </p:cNvPr>
          <p:cNvSpPr/>
          <p:nvPr/>
        </p:nvSpPr>
        <p:spPr>
          <a:xfrm>
            <a:off x="6993074" y="4920677"/>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5" name="Oval 44">
            <a:extLst>
              <a:ext uri="{FF2B5EF4-FFF2-40B4-BE49-F238E27FC236}">
                <a16:creationId xmlns:a16="http://schemas.microsoft.com/office/drawing/2014/main" id="{05AF95D4-C95E-D0A5-3BED-A3CF1E6EE5EF}"/>
              </a:ext>
            </a:extLst>
          </p:cNvPr>
          <p:cNvSpPr/>
          <p:nvPr/>
        </p:nvSpPr>
        <p:spPr>
          <a:xfrm>
            <a:off x="6332177" y="5274629"/>
            <a:ext cx="391877" cy="353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pic>
        <p:nvPicPr>
          <p:cNvPr id="199" name="Picture 198">
            <a:extLst>
              <a:ext uri="{FF2B5EF4-FFF2-40B4-BE49-F238E27FC236}">
                <a16:creationId xmlns:a16="http://schemas.microsoft.com/office/drawing/2014/main" id="{A3ADED22-DC45-400D-79BF-BF440890EA6E}"/>
              </a:ext>
            </a:extLst>
          </p:cNvPr>
          <p:cNvPicPr>
            <a:picLocks noChangeAspect="1"/>
          </p:cNvPicPr>
          <p:nvPr/>
        </p:nvPicPr>
        <p:blipFill>
          <a:blip r:embed="rId3"/>
          <a:stretch>
            <a:fillRect/>
          </a:stretch>
        </p:blipFill>
        <p:spPr>
          <a:xfrm>
            <a:off x="4633611" y="1778268"/>
            <a:ext cx="686838" cy="665508"/>
          </a:xfrm>
          <a:prstGeom prst="rect">
            <a:avLst/>
          </a:prstGeom>
        </p:spPr>
      </p:pic>
      <p:pic>
        <p:nvPicPr>
          <p:cNvPr id="200" name="Picture 199">
            <a:extLst>
              <a:ext uri="{FF2B5EF4-FFF2-40B4-BE49-F238E27FC236}">
                <a16:creationId xmlns:a16="http://schemas.microsoft.com/office/drawing/2014/main" id="{B40C120D-1991-E85C-2D73-A59F65D98CAC}"/>
              </a:ext>
            </a:extLst>
          </p:cNvPr>
          <p:cNvPicPr>
            <a:picLocks noChangeAspect="1"/>
          </p:cNvPicPr>
          <p:nvPr/>
        </p:nvPicPr>
        <p:blipFill>
          <a:blip r:embed="rId4"/>
          <a:stretch>
            <a:fillRect/>
          </a:stretch>
        </p:blipFill>
        <p:spPr>
          <a:xfrm rot="19632948">
            <a:off x="6759429" y="1571621"/>
            <a:ext cx="301002" cy="628292"/>
          </a:xfrm>
          <a:prstGeom prst="rect">
            <a:avLst/>
          </a:prstGeom>
        </p:spPr>
      </p:pic>
      <p:pic>
        <p:nvPicPr>
          <p:cNvPr id="201" name="Picture 200">
            <a:extLst>
              <a:ext uri="{FF2B5EF4-FFF2-40B4-BE49-F238E27FC236}">
                <a16:creationId xmlns:a16="http://schemas.microsoft.com/office/drawing/2014/main" id="{81310F06-8D83-1314-B954-96AE0A0D2E73}"/>
              </a:ext>
            </a:extLst>
          </p:cNvPr>
          <p:cNvPicPr>
            <a:picLocks noChangeAspect="1"/>
          </p:cNvPicPr>
          <p:nvPr/>
        </p:nvPicPr>
        <p:blipFill>
          <a:blip r:embed="rId5"/>
          <a:stretch>
            <a:fillRect/>
          </a:stretch>
        </p:blipFill>
        <p:spPr>
          <a:xfrm rot="3280633">
            <a:off x="3603722" y="5052315"/>
            <a:ext cx="428845" cy="920802"/>
          </a:xfrm>
          <a:prstGeom prst="rect">
            <a:avLst/>
          </a:prstGeom>
        </p:spPr>
      </p:pic>
      <p:pic>
        <p:nvPicPr>
          <p:cNvPr id="202" name="Picture 201">
            <a:extLst>
              <a:ext uri="{FF2B5EF4-FFF2-40B4-BE49-F238E27FC236}">
                <a16:creationId xmlns:a16="http://schemas.microsoft.com/office/drawing/2014/main" id="{987CEE9F-77BB-B8CA-FADD-6EEE4A6CEBCE}"/>
              </a:ext>
            </a:extLst>
          </p:cNvPr>
          <p:cNvPicPr>
            <a:picLocks noChangeAspect="1"/>
          </p:cNvPicPr>
          <p:nvPr/>
        </p:nvPicPr>
        <p:blipFill>
          <a:blip r:embed="rId6"/>
          <a:stretch>
            <a:fillRect/>
          </a:stretch>
        </p:blipFill>
        <p:spPr>
          <a:xfrm rot="12844254">
            <a:off x="7424640" y="5156623"/>
            <a:ext cx="576428" cy="986718"/>
          </a:xfrm>
          <a:prstGeom prst="rect">
            <a:avLst/>
          </a:prstGeom>
        </p:spPr>
      </p:pic>
      <p:sp>
        <p:nvSpPr>
          <p:cNvPr id="80" name="Oval 79">
            <a:extLst>
              <a:ext uri="{FF2B5EF4-FFF2-40B4-BE49-F238E27FC236}">
                <a16:creationId xmlns:a16="http://schemas.microsoft.com/office/drawing/2014/main" id="{9DD25EF7-8FE0-5789-32D6-0862EEDF7E76}"/>
              </a:ext>
            </a:extLst>
          </p:cNvPr>
          <p:cNvSpPr/>
          <p:nvPr/>
        </p:nvSpPr>
        <p:spPr>
          <a:xfrm>
            <a:off x="779291" y="2287421"/>
            <a:ext cx="391877" cy="353951"/>
          </a:xfrm>
          <a:prstGeom prst="ellipse">
            <a:avLst/>
          </a:prstGeom>
          <a:pattFill prst="lgGrid">
            <a:fgClr>
              <a:schemeClr val="tx1"/>
            </a:fgClr>
            <a:bgClr>
              <a:schemeClr val="accent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attFill prst="smGrid">
                <a:fgClr>
                  <a:schemeClr val="tx1"/>
                </a:fgClr>
                <a:bgClr>
                  <a:schemeClr val="accent1"/>
                </a:bgClr>
              </a:pattFill>
            </a:endParaRPr>
          </a:p>
        </p:txBody>
      </p:sp>
      <p:sp>
        <p:nvSpPr>
          <p:cNvPr id="81" name="Oval 80">
            <a:extLst>
              <a:ext uri="{FF2B5EF4-FFF2-40B4-BE49-F238E27FC236}">
                <a16:creationId xmlns:a16="http://schemas.microsoft.com/office/drawing/2014/main" id="{AA5DF4D8-01F1-5ACA-8A74-182C7FEBA820}"/>
              </a:ext>
            </a:extLst>
          </p:cNvPr>
          <p:cNvSpPr/>
          <p:nvPr/>
        </p:nvSpPr>
        <p:spPr>
          <a:xfrm>
            <a:off x="3293837" y="3527922"/>
            <a:ext cx="391877" cy="353951"/>
          </a:xfrm>
          <a:prstGeom prst="ellipse">
            <a:avLst/>
          </a:prstGeom>
          <a:pattFill prst="lgGrid">
            <a:fgClr>
              <a:schemeClr val="tx1"/>
            </a:fgClr>
            <a:bgClr>
              <a:schemeClr val="accent6"/>
            </a:bgClr>
          </a:patt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82" name="Oval 81">
            <a:extLst>
              <a:ext uri="{FF2B5EF4-FFF2-40B4-BE49-F238E27FC236}">
                <a16:creationId xmlns:a16="http://schemas.microsoft.com/office/drawing/2014/main" id="{2A386A02-1BE8-F17F-C676-30F6ABEA4423}"/>
              </a:ext>
            </a:extLst>
          </p:cNvPr>
          <p:cNvSpPr/>
          <p:nvPr/>
        </p:nvSpPr>
        <p:spPr>
          <a:xfrm>
            <a:off x="2679428" y="3966784"/>
            <a:ext cx="391877" cy="353951"/>
          </a:xfrm>
          <a:prstGeom prst="ellipse">
            <a:avLst/>
          </a:prstGeom>
          <a:pattFill prst="lgGrid">
            <a:fgClr>
              <a:schemeClr val="tx1"/>
            </a:fgClr>
            <a:bgClr>
              <a:schemeClr val="accent6"/>
            </a:bgClr>
          </a:patt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83" name="Oval 82">
            <a:extLst>
              <a:ext uri="{FF2B5EF4-FFF2-40B4-BE49-F238E27FC236}">
                <a16:creationId xmlns:a16="http://schemas.microsoft.com/office/drawing/2014/main" id="{0279D89B-A25B-81CD-7061-57B8B35B9CD8}"/>
              </a:ext>
            </a:extLst>
          </p:cNvPr>
          <p:cNvSpPr/>
          <p:nvPr/>
        </p:nvSpPr>
        <p:spPr>
          <a:xfrm>
            <a:off x="5134452" y="2562264"/>
            <a:ext cx="391877" cy="353951"/>
          </a:xfrm>
          <a:prstGeom prst="ellipse">
            <a:avLst/>
          </a:prstGeom>
          <a:pattFill prst="wdDnDiag">
            <a:fgClr>
              <a:schemeClr val="tx1"/>
            </a:fgClr>
            <a:bgClr>
              <a:schemeClr val="accent4"/>
            </a:bgClr>
          </a:patt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84" name="Isosceles Triangle 83">
            <a:extLst>
              <a:ext uri="{FF2B5EF4-FFF2-40B4-BE49-F238E27FC236}">
                <a16:creationId xmlns:a16="http://schemas.microsoft.com/office/drawing/2014/main" id="{B64DC39E-54DF-AAB5-E510-228F34CFAA21}"/>
              </a:ext>
            </a:extLst>
          </p:cNvPr>
          <p:cNvSpPr/>
          <p:nvPr/>
        </p:nvSpPr>
        <p:spPr>
          <a:xfrm>
            <a:off x="7508471" y="2559439"/>
            <a:ext cx="357801" cy="350031"/>
          </a:xfrm>
          <a:prstGeom prst="triangle">
            <a:avLst/>
          </a:prstGeom>
          <a:pattFill prst="wdDnDiag">
            <a:fgClr>
              <a:schemeClr val="tx1"/>
            </a:fgClr>
            <a:bgClr>
              <a:schemeClr val="accent2"/>
            </a:bgClr>
          </a:patt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85" name="Isosceles Triangle 84">
            <a:extLst>
              <a:ext uri="{FF2B5EF4-FFF2-40B4-BE49-F238E27FC236}">
                <a16:creationId xmlns:a16="http://schemas.microsoft.com/office/drawing/2014/main" id="{7AA994BD-0E43-405D-B275-FD30073CB9FD}"/>
              </a:ext>
            </a:extLst>
          </p:cNvPr>
          <p:cNvSpPr/>
          <p:nvPr/>
        </p:nvSpPr>
        <p:spPr>
          <a:xfrm>
            <a:off x="5604188" y="4570647"/>
            <a:ext cx="357801" cy="350031"/>
          </a:xfrm>
          <a:prstGeom prst="triangle">
            <a:avLst/>
          </a:prstGeom>
          <a:pattFill prst="wdDnDiag">
            <a:fgClr>
              <a:schemeClr val="tx1"/>
            </a:fgClr>
            <a:bgClr>
              <a:schemeClr val="accent3"/>
            </a:bgClr>
          </a:patt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86" name="Oval 85">
            <a:extLst>
              <a:ext uri="{FF2B5EF4-FFF2-40B4-BE49-F238E27FC236}">
                <a16:creationId xmlns:a16="http://schemas.microsoft.com/office/drawing/2014/main" id="{52E6F62E-BE0D-F3A2-2CE0-40929FA775D7}"/>
              </a:ext>
            </a:extLst>
          </p:cNvPr>
          <p:cNvSpPr/>
          <p:nvPr/>
        </p:nvSpPr>
        <p:spPr>
          <a:xfrm>
            <a:off x="4366997" y="2361031"/>
            <a:ext cx="391877" cy="353951"/>
          </a:xfrm>
          <a:prstGeom prst="ellipse">
            <a:avLst/>
          </a:prstGeom>
          <a:pattFill prst="wdDnDiag">
            <a:fgClr>
              <a:schemeClr val="tx1"/>
            </a:fgClr>
            <a:bgClr>
              <a:schemeClr val="accent4"/>
            </a:bgClr>
          </a:patt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87" name="Oval 86">
            <a:extLst>
              <a:ext uri="{FF2B5EF4-FFF2-40B4-BE49-F238E27FC236}">
                <a16:creationId xmlns:a16="http://schemas.microsoft.com/office/drawing/2014/main" id="{4B966A3C-7FB1-41D9-387F-27B2AC3CF01C}"/>
              </a:ext>
            </a:extLst>
          </p:cNvPr>
          <p:cNvSpPr/>
          <p:nvPr/>
        </p:nvSpPr>
        <p:spPr>
          <a:xfrm>
            <a:off x="3346626" y="1964727"/>
            <a:ext cx="391877" cy="353951"/>
          </a:xfrm>
          <a:prstGeom prst="ellipse">
            <a:avLst/>
          </a:prstGeom>
          <a:pattFill prst="wdDnDiag">
            <a:fgClr>
              <a:schemeClr val="tx1"/>
            </a:fgClr>
            <a:bgClr>
              <a:schemeClr val="accent4"/>
            </a:bgClr>
          </a:patt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88" name="Oval 87">
            <a:extLst>
              <a:ext uri="{FF2B5EF4-FFF2-40B4-BE49-F238E27FC236}">
                <a16:creationId xmlns:a16="http://schemas.microsoft.com/office/drawing/2014/main" id="{C6CE648D-6F28-E0DA-DBC7-2424AA42C784}"/>
              </a:ext>
            </a:extLst>
          </p:cNvPr>
          <p:cNvSpPr/>
          <p:nvPr/>
        </p:nvSpPr>
        <p:spPr>
          <a:xfrm>
            <a:off x="3184739" y="1003095"/>
            <a:ext cx="391877" cy="353951"/>
          </a:xfrm>
          <a:prstGeom prst="ellipse">
            <a:avLst/>
          </a:prstGeom>
          <a:pattFill prst="wdDnDiag">
            <a:fgClr>
              <a:schemeClr val="tx1"/>
            </a:fgClr>
            <a:bgClr>
              <a:schemeClr val="accent4"/>
            </a:bgClr>
          </a:patt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90" name="Oval 89">
            <a:extLst>
              <a:ext uri="{FF2B5EF4-FFF2-40B4-BE49-F238E27FC236}">
                <a16:creationId xmlns:a16="http://schemas.microsoft.com/office/drawing/2014/main" id="{764AE593-991D-1506-3EF8-29CFD90F3B9B}"/>
              </a:ext>
            </a:extLst>
          </p:cNvPr>
          <p:cNvSpPr/>
          <p:nvPr/>
        </p:nvSpPr>
        <p:spPr>
          <a:xfrm>
            <a:off x="4016606" y="528836"/>
            <a:ext cx="391877" cy="353951"/>
          </a:xfrm>
          <a:prstGeom prst="ellipse">
            <a:avLst/>
          </a:prstGeom>
          <a:pattFill prst="wdDnDiag">
            <a:fgClr>
              <a:schemeClr val="tx1"/>
            </a:fgClr>
            <a:bgClr>
              <a:schemeClr val="accent4"/>
            </a:bgClr>
          </a:patt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92" name="Isosceles Triangle 91">
            <a:extLst>
              <a:ext uri="{FF2B5EF4-FFF2-40B4-BE49-F238E27FC236}">
                <a16:creationId xmlns:a16="http://schemas.microsoft.com/office/drawing/2014/main" id="{A137CE38-51F8-095C-8063-CE565D32F03E}"/>
              </a:ext>
            </a:extLst>
          </p:cNvPr>
          <p:cNvSpPr/>
          <p:nvPr/>
        </p:nvSpPr>
        <p:spPr>
          <a:xfrm>
            <a:off x="6709579" y="2567449"/>
            <a:ext cx="357801" cy="350031"/>
          </a:xfrm>
          <a:prstGeom prst="triangle">
            <a:avLst/>
          </a:prstGeom>
          <a:pattFill prst="wdDnDiag">
            <a:fgClr>
              <a:schemeClr val="tx1"/>
            </a:fgClr>
            <a:bgClr>
              <a:schemeClr val="accent2"/>
            </a:bgClr>
          </a:patt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93" name="Isosceles Triangle 92">
            <a:extLst>
              <a:ext uri="{FF2B5EF4-FFF2-40B4-BE49-F238E27FC236}">
                <a16:creationId xmlns:a16="http://schemas.microsoft.com/office/drawing/2014/main" id="{07023E3E-1DE3-0407-9D01-750DDA4885D9}"/>
              </a:ext>
            </a:extLst>
          </p:cNvPr>
          <p:cNvSpPr/>
          <p:nvPr/>
        </p:nvSpPr>
        <p:spPr>
          <a:xfrm>
            <a:off x="8120747" y="1922060"/>
            <a:ext cx="357801" cy="350031"/>
          </a:xfrm>
          <a:prstGeom prst="triangle">
            <a:avLst/>
          </a:prstGeom>
          <a:pattFill prst="wdDnDiag">
            <a:fgClr>
              <a:schemeClr val="tx1"/>
            </a:fgClr>
            <a:bgClr>
              <a:schemeClr val="accent2"/>
            </a:bgClr>
          </a:patt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94" name="Isosceles Triangle 93">
            <a:extLst>
              <a:ext uri="{FF2B5EF4-FFF2-40B4-BE49-F238E27FC236}">
                <a16:creationId xmlns:a16="http://schemas.microsoft.com/office/drawing/2014/main" id="{5906BD43-4736-7F75-2542-7DC58E551DE2}"/>
              </a:ext>
            </a:extLst>
          </p:cNvPr>
          <p:cNvSpPr/>
          <p:nvPr/>
        </p:nvSpPr>
        <p:spPr>
          <a:xfrm>
            <a:off x="7538541" y="1305235"/>
            <a:ext cx="357801" cy="350031"/>
          </a:xfrm>
          <a:prstGeom prst="triangle">
            <a:avLst/>
          </a:prstGeom>
          <a:pattFill prst="wdDnDiag">
            <a:fgClr>
              <a:schemeClr val="tx1"/>
            </a:fgClr>
            <a:bgClr>
              <a:schemeClr val="accent2"/>
            </a:bgClr>
          </a:patt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95" name="Oval 94">
            <a:extLst>
              <a:ext uri="{FF2B5EF4-FFF2-40B4-BE49-F238E27FC236}">
                <a16:creationId xmlns:a16="http://schemas.microsoft.com/office/drawing/2014/main" id="{592EF9C7-3388-0966-029B-9D555EC38EF9}"/>
              </a:ext>
            </a:extLst>
          </p:cNvPr>
          <p:cNvSpPr/>
          <p:nvPr/>
        </p:nvSpPr>
        <p:spPr>
          <a:xfrm>
            <a:off x="1173606" y="1470992"/>
            <a:ext cx="391877" cy="353951"/>
          </a:xfrm>
          <a:prstGeom prst="ellipse">
            <a:avLst/>
          </a:prstGeom>
          <a:pattFill prst="lgGrid">
            <a:fgClr>
              <a:schemeClr val="tx1"/>
            </a:fgClr>
            <a:bgClr>
              <a:schemeClr val="accent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attFill prst="smGrid">
                <a:fgClr>
                  <a:schemeClr val="tx1"/>
                </a:fgClr>
                <a:bgClr>
                  <a:schemeClr val="accent1"/>
                </a:bgClr>
              </a:pattFill>
            </a:endParaRPr>
          </a:p>
        </p:txBody>
      </p:sp>
    </p:spTree>
    <p:extLst>
      <p:ext uri="{BB962C8B-B14F-4D97-AF65-F5344CB8AC3E}">
        <p14:creationId xmlns:p14="http://schemas.microsoft.com/office/powerpoint/2010/main" val="29740629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2427</TotalTime>
  <Words>241</Words>
  <Application>Microsoft Office PowerPoint</Application>
  <PresentationFormat>On-screen Show (4:3)</PresentationFormat>
  <Paragraphs>210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Henri Chung</dc:creator>
  <cp:lastModifiedBy>Henri Chung</cp:lastModifiedBy>
  <cp:revision>4</cp:revision>
  <dcterms:created xsi:type="dcterms:W3CDTF">2023-12-07T05:35:58Z</dcterms:created>
  <dcterms:modified xsi:type="dcterms:W3CDTF">2024-04-17T18:02:47Z</dcterms:modified>
</cp:coreProperties>
</file>