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59" r:id="rId9"/>
    <p:sldId id="265" r:id="rId10"/>
    <p:sldId id="260" r:id="rId11"/>
    <p:sldId id="267" r:id="rId12"/>
    <p:sldId id="268" r:id="rId13"/>
    <p:sldId id="269" r:id="rId14"/>
    <p:sldId id="266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0" autoAdjust="0"/>
    <p:restoredTop sz="96693" autoAdjust="0"/>
  </p:normalViewPr>
  <p:slideViewPr>
    <p:cSldViewPr>
      <p:cViewPr varScale="1">
        <p:scale>
          <a:sx n="61" d="100"/>
          <a:sy n="61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12.04.2012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  <a:endParaRPr lang="de-DE" dirty="0" smtClean="0"/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-Case-Modell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  <a:endParaRPr lang="de-DE" dirty="0" smtClean="0"/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???</a:t>
            </a:r>
            <a:r>
              <a:rPr lang="de-DE" dirty="0" err="1" smtClean="0"/>
              <a:t>Zwischenstandsfazit</a:t>
            </a:r>
            <a:r>
              <a:rPr lang="de-DE" dirty="0" smtClean="0"/>
              <a:t>???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Wöchentliches </a:t>
            </a:r>
            <a:r>
              <a:rPr lang="de-DE" dirty="0" smtClean="0"/>
              <a:t>Jour </a:t>
            </a:r>
            <a:r>
              <a:rPr lang="de-DE" dirty="0" smtClean="0"/>
              <a:t>fixe</a:t>
            </a:r>
          </a:p>
          <a:p>
            <a:r>
              <a:rPr lang="de-DE" dirty="0" smtClean="0"/>
              <a:t>Bei Bedarf ein zusätzlicher Termin möglich</a:t>
            </a:r>
          </a:p>
          <a:p>
            <a:r>
              <a:rPr lang="de-DE" dirty="0" smtClean="0"/>
              <a:t>Auf- und Verteilung der </a:t>
            </a:r>
            <a:r>
              <a:rPr lang="de-DE" dirty="0" smtClean="0"/>
              <a:t>Aufgaben/-</a:t>
            </a:r>
            <a:r>
              <a:rPr lang="de-DE" dirty="0" err="1" smtClean="0"/>
              <a:t>pakete</a:t>
            </a:r>
            <a:r>
              <a:rPr lang="de-DE" dirty="0" smtClean="0"/>
              <a:t> </a:t>
            </a:r>
            <a:r>
              <a:rPr lang="de-DE" dirty="0" smtClean="0"/>
              <a:t>erfolgt generell wochenweise (bei bedarf tageweise</a:t>
            </a:r>
            <a:r>
              <a:rPr lang="de-DE" dirty="0" smtClean="0"/>
              <a:t>) und flexibel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smtClean="0">
                <a:solidFill>
                  <a:prstClr val="black"/>
                </a:solidFill>
              </a:rPr>
              <a:t>Versionierung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</a:t>
            </a:r>
            <a:r>
              <a:rPr lang="de-DE" sz="2800" dirty="0" smtClean="0">
                <a:solidFill>
                  <a:prstClr val="black"/>
                </a:solidFill>
              </a:rPr>
              <a:t>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</a:t>
            </a:r>
            <a:r>
              <a:rPr lang="de-DE" dirty="0" smtClean="0"/>
              <a:t>bekannten </a:t>
            </a:r>
            <a:r>
              <a:rPr lang="de-DE" dirty="0" smtClean="0"/>
              <a:t>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</a:t>
            </a:r>
            <a:r>
              <a:rPr lang="de-DE" dirty="0" smtClean="0"/>
              <a:t>GWT)</a:t>
            </a:r>
            <a:endParaRPr lang="de-DE" dirty="0" smtClean="0"/>
          </a:p>
          <a:p>
            <a:pPr lvl="1"/>
            <a:r>
              <a:rPr lang="de-DE" dirty="0" smtClean="0"/>
              <a:t>Konzentration auf den Entwicklungsprozess und nicht auf die Implementierung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  <a:endParaRPr lang="de-DE" dirty="0" smtClean="0"/>
          </a:p>
          <a:p>
            <a:r>
              <a:rPr lang="de-DE" dirty="0" smtClean="0"/>
              <a:t>Apache</a:t>
            </a:r>
            <a:endParaRPr lang="de-DE" dirty="0" smtClean="0"/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</a:t>
            </a:r>
            <a:r>
              <a:rPr lang="de-DE" dirty="0" smtClean="0"/>
              <a:t>RUP)</a:t>
            </a:r>
            <a:br>
              <a:rPr lang="de-DE" dirty="0" smtClean="0"/>
            </a:br>
            <a:r>
              <a:rPr lang="de-DE" dirty="0" smtClean="0"/>
              <a:t>als Vorgehensmodell</a:t>
            </a:r>
            <a:endParaRPr lang="de-DE" dirty="0" smtClean="0"/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smtClean="0"/>
              <a:t>UML</a:t>
            </a:r>
            <a:r>
              <a:rPr lang="de-DE" dirty="0" smtClean="0"/>
              <a:t>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</a:t>
            </a:r>
            <a:r>
              <a:rPr lang="de-DE" dirty="0" smtClean="0"/>
              <a:t>- </a:t>
            </a:r>
            <a:r>
              <a:rPr lang="de-DE" dirty="0" smtClean="0"/>
              <a:t>11.06.2012</a:t>
            </a:r>
          </a:p>
          <a:p>
            <a:r>
              <a:rPr lang="de-DE" dirty="0" smtClean="0"/>
              <a:t>Planung: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Bildschirmpräsentation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Eventalizer</vt:lpstr>
      <vt:lpstr>Agenda</vt:lpstr>
      <vt:lpstr>Steckbrief</vt:lpstr>
      <vt:lpstr>Projektorganisation</vt:lpstr>
      <vt:lpstr>Projektorganisation</vt:lpstr>
      <vt:lpstr>Architekturentscheidungen</vt:lpstr>
      <vt:lpstr>Architekturentscheidungen</vt:lpstr>
      <vt:lpstr>Projektvorgehen</vt:lpstr>
      <vt:lpstr>Projektvorgehen</vt:lpstr>
      <vt:lpstr>Aktuelle Ergebnisse</vt:lpstr>
      <vt:lpstr>Aktuelle Ergebnisse</vt:lpstr>
      <vt:lpstr>Aktuelle Ergebnisse</vt:lpstr>
      <vt:lpstr>Aktuelle Ergebnisse</vt:lpstr>
      <vt:lpstr>Aktuelle Ergebnisse</vt:lpstr>
      <vt:lpstr>Aktuelle Ergebnisse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Alexander</cp:lastModifiedBy>
  <cp:revision>58</cp:revision>
  <dcterms:created xsi:type="dcterms:W3CDTF">2012-04-10T21:23:46Z</dcterms:created>
  <dcterms:modified xsi:type="dcterms:W3CDTF">2012-04-12T20:07:20Z</dcterms:modified>
</cp:coreProperties>
</file>