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1" r:id="rId9"/>
    <p:sldId id="264" r:id="rId10"/>
    <p:sldId id="260" r:id="rId11"/>
    <p:sldId id="267" r:id="rId12"/>
    <p:sldId id="268" r:id="rId13"/>
    <p:sldId id="273" r:id="rId14"/>
    <p:sldId id="269" r:id="rId15"/>
    <p:sldId id="274" r:id="rId16"/>
    <p:sldId id="271" r:id="rId17"/>
    <p:sldId id="272" r:id="rId18"/>
    <p:sldId id="275" r:id="rId19"/>
    <p:sldId id="266" r:id="rId20"/>
    <p:sldId id="27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 autoAdjust="0"/>
    <p:restoredTop sz="78299" autoAdjust="0"/>
  </p:normalViewPr>
  <p:slideViewPr>
    <p:cSldViewPr>
      <p:cViewPr varScale="1">
        <p:scale>
          <a:sx n="83" d="100"/>
          <a:sy n="83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17.04.2012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48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und klassifiziert (Eintrittswahrscheinlichkeit und Auswirkungen)</a:t>
            </a:r>
          </a:p>
          <a:p>
            <a:r>
              <a:rPr lang="de-DE" baseline="0" dirty="0" smtClean="0"/>
              <a:t>    - betreffen Mitarbeiter und technische Probleme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SoftwareEntwicklungsProzess, daher nicht weiter vertieft.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</a:t>
            </a:r>
            <a:r>
              <a:rPr lang="de-DE" baseline="0" dirty="0" smtClean="0"/>
              <a:t>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55576" y="4221088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Event-Organisator</a:t>
            </a:r>
            <a:endParaRPr lang="de-DE" dirty="0" smtClean="0"/>
          </a:p>
          <a:p>
            <a:r>
              <a:rPr lang="de-DE" dirty="0" smtClean="0"/>
              <a:t>Event-Teilnehmer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632918">
            <a:off x="566861" y="1734971"/>
            <a:ext cx="3821725" cy="3269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0324947">
            <a:off x="2112167" y="3326569"/>
            <a:ext cx="3446565" cy="3364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-Case-Modell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r>
              <a:rPr lang="de-DE" dirty="0" err="1" smtClean="0"/>
              <a:t>Zwischenstandsfazit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  <a:br>
              <a:rPr lang="de-DE" dirty="0" smtClean="0"/>
            </a:br>
            <a:r>
              <a:rPr lang="de-DE" dirty="0" smtClean="0"/>
              <a:t>als Vorgehensmodell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br>
              <a:rPr lang="de-DE" dirty="0" smtClean="0"/>
            </a:br>
            <a:r>
              <a:rPr lang="de-DE" dirty="0" smtClean="0"/>
              <a:t>(UML)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</a:t>
            </a:r>
            <a:r>
              <a:rPr lang="de-DE" dirty="0" err="1" smtClean="0"/>
              <a:t>pakete</a:t>
            </a:r>
            <a:r>
              <a:rPr lang="de-DE" dirty="0" smtClean="0"/>
              <a:t> erfolgt generell wochenweise (bei bedarf tageweise) und flexibel</a:t>
            </a:r>
          </a:p>
          <a:p>
            <a:pPr lvl="1"/>
            <a:r>
              <a:rPr lang="de-DE" dirty="0" smtClean="0"/>
              <a:t>Transparenz und Nachverfolgung durch Dokumentation in einer Aufgabenliste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err="1" smtClean="0">
                <a:solidFill>
                  <a:prstClr val="black"/>
                </a:solidFill>
              </a:rPr>
              <a:t>Versionierung</a:t>
            </a:r>
            <a:r>
              <a:rPr lang="de-DE" sz="3200" dirty="0" smtClean="0">
                <a:solidFill>
                  <a:prstClr val="black"/>
                </a:solidFill>
              </a:rPr>
              <a:t> 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Bildschirmpräsentation (4:3)</PresentationFormat>
  <Paragraphs>196</Paragraphs>
  <Slides>20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Eventalizer</vt:lpstr>
      <vt:lpstr>Agenda</vt:lpstr>
      <vt:lpstr>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Aktuelle Ergebnisse</vt:lpstr>
      <vt:lpstr>Glossar (Begriffsdefinitionen)</vt:lpstr>
      <vt:lpstr>Aktuelle Ergebnisse</vt:lpstr>
      <vt:lpstr>Aktuelle Ergebnisse</vt:lpstr>
      <vt:lpstr>Szenarien (1/2)</vt:lpstr>
      <vt:lpstr>Szenarien (2/2)</vt:lpstr>
      <vt:lpstr>Szenarien</vt:lpstr>
      <vt:lpstr>Aktuelle Ergebnisse</vt:lpstr>
      <vt:lpstr>Aktuelle Ergebnisse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hammel</cp:lastModifiedBy>
  <cp:revision>73</cp:revision>
  <dcterms:created xsi:type="dcterms:W3CDTF">2012-04-10T21:23:46Z</dcterms:created>
  <dcterms:modified xsi:type="dcterms:W3CDTF">2012-04-17T17:17:09Z</dcterms:modified>
</cp:coreProperties>
</file>