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87" r:id="rId18"/>
    <p:sldId id="277" r:id="rId19"/>
    <p:sldId id="280" r:id="rId20"/>
    <p:sldId id="285" r:id="rId21"/>
    <p:sldId id="282" r:id="rId22"/>
    <p:sldId id="286" r:id="rId23"/>
    <p:sldId id="288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1" autoAdjust="0"/>
    <p:restoredTop sz="84630" autoAdjust="0"/>
  </p:normalViewPr>
  <p:slideViewPr>
    <p:cSldViewPr>
      <p:cViewPr>
        <p:scale>
          <a:sx n="50" d="100"/>
          <a:sy n="50" d="100"/>
        </p:scale>
        <p:origin x="-96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194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Versionsverwaltungssystem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(freie Software zur verteilten Versionsverwaltung)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53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dirty="0" err="1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852641">
            <a:off x="4927465" y="2883599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0384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72816"/>
            <a:ext cx="30384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1975" y="3356992"/>
            <a:ext cx="4772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84984"/>
            <a:ext cx="4495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u.a. Social-Login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=""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682824" y="2708920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 smtClean="0"/>
          </a:p>
          <a:p>
            <a:r>
              <a:rPr lang="de-DE" dirty="0" smtClean="0"/>
              <a:t>Wöchentliche Jour fixe</a:t>
            </a:r>
          </a:p>
          <a:p>
            <a:endParaRPr lang="de-DE" dirty="0" smtClean="0"/>
          </a:p>
          <a:p>
            <a:r>
              <a:rPr lang="de-DE" dirty="0" smtClean="0"/>
              <a:t>Auf- und Verteilung der Aufgaben/-pakete</a:t>
            </a:r>
          </a:p>
          <a:p>
            <a:endParaRPr lang="de-DE" dirty="0" smtClean="0"/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345943" y="4626838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/>
              <a:t>Versionierung der Dokumente &amp; des </a:t>
            </a:r>
            <a:r>
              <a:rPr lang="de-DE" dirty="0" smtClean="0"/>
              <a:t>Quellcodes</a:t>
            </a:r>
          </a:p>
          <a:p>
            <a:endParaRPr lang="de-DE" dirty="0"/>
          </a:p>
          <a:p>
            <a:r>
              <a:rPr lang="de-DE" dirty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Spätere Entscheidung für </a:t>
            </a:r>
            <a:r>
              <a:rPr lang="de-DE" dirty="0" smtClean="0"/>
              <a:t>Repository </a:t>
            </a:r>
            <a:r>
              <a:rPr lang="de-DE" dirty="0" err="1" smtClean="0"/>
              <a:t>gitHub</a:t>
            </a:r>
            <a:endParaRPr lang="de-DE" dirty="0"/>
          </a:p>
          <a:p>
            <a:pPr lvl="1"/>
            <a:r>
              <a:rPr lang="de-DE" dirty="0"/>
              <a:t>webbasierter Hosting-Dienst für Open-Source-Software-Entwicklungsprojekte</a:t>
            </a:r>
          </a:p>
          <a:p>
            <a:pPr lvl="1"/>
            <a:r>
              <a:rPr lang="de-DE" dirty="0"/>
              <a:t>Verwendet das Versionsverwaltungssystem </a:t>
            </a:r>
            <a:r>
              <a:rPr lang="de-DE" dirty="0" err="1"/>
              <a:t>Git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7328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Konzentration auf Entwicklungsprozess und nicht auf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3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838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1123</Words>
  <Application>Microsoft Office PowerPoint</Application>
  <PresentationFormat>Bildschirmpräsentation (4:3)</PresentationFormat>
  <Paragraphs>351</Paragraphs>
  <Slides>24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2012-04-20T11:20:50Z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