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SGxxxxx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C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2639" autoAdjust="0"/>
  </p:normalViewPr>
  <p:slideViewPr>
    <p:cSldViewPr>
      <p:cViewPr varScale="1">
        <p:scale>
          <a:sx n="62" d="100"/>
          <a:sy n="62" d="100"/>
        </p:scale>
        <p:origin x="-8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6FC96-6453-4C6E-A8B1-022AF85EFBBD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44B7687-9390-4A1A-858A-D031F080161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dirty="0" err="1" smtClean="0"/>
            <a:t>Inception</a:t>
          </a:r>
          <a:endParaRPr lang="de-DE" dirty="0"/>
        </a:p>
      </dgm:t>
    </dgm:pt>
    <dgm:pt modelId="{388F90D2-8549-4567-8828-34D75B5A1121}" type="parTrans" cxnId="{39710712-6FE3-476F-A0BC-24F557686F14}">
      <dgm:prSet/>
      <dgm:spPr/>
      <dgm:t>
        <a:bodyPr/>
        <a:lstStyle/>
        <a:p>
          <a:endParaRPr lang="de-DE"/>
        </a:p>
      </dgm:t>
    </dgm:pt>
    <dgm:pt modelId="{A2E957D4-B9A8-41E8-9B88-7B884721F996}" type="sibTrans" cxnId="{39710712-6FE3-476F-A0BC-24F557686F14}">
      <dgm:prSet/>
      <dgm:spPr/>
      <dgm:t>
        <a:bodyPr/>
        <a:lstStyle/>
        <a:p>
          <a:endParaRPr lang="de-DE"/>
        </a:p>
      </dgm:t>
    </dgm:pt>
    <dgm:pt modelId="{D676ACFF-D864-4A74-BC08-FFF521911366}">
      <dgm:prSet phldrT="[Text]"/>
      <dgm:spPr/>
      <dgm:t>
        <a:bodyPr/>
        <a:lstStyle/>
        <a:p>
          <a:r>
            <a:rPr lang="de-DE" dirty="0" smtClean="0"/>
            <a:t>Transition</a:t>
          </a:r>
          <a:endParaRPr lang="de-DE" dirty="0"/>
        </a:p>
      </dgm:t>
    </dgm:pt>
    <dgm:pt modelId="{BC2BCB5C-0572-4291-A81A-4826CA359DAE}" type="parTrans" cxnId="{C0F0325B-5D94-4F8F-A19C-E342385C7A0C}">
      <dgm:prSet/>
      <dgm:spPr/>
      <dgm:t>
        <a:bodyPr/>
        <a:lstStyle/>
        <a:p>
          <a:endParaRPr lang="de-DE"/>
        </a:p>
      </dgm:t>
    </dgm:pt>
    <dgm:pt modelId="{1C262E3B-E95B-4C81-A044-204E3F83EF9F}" type="sibTrans" cxnId="{C0F0325B-5D94-4F8F-A19C-E342385C7A0C}">
      <dgm:prSet/>
      <dgm:spPr/>
      <dgm:t>
        <a:bodyPr/>
        <a:lstStyle/>
        <a:p>
          <a:endParaRPr lang="de-DE"/>
        </a:p>
      </dgm:t>
    </dgm:pt>
    <dgm:pt modelId="{3A8DBD30-33F4-4BF2-A3E8-CE2DB89DAAF3}">
      <dgm:prSet phldrT="[Text]"/>
      <dgm:spPr>
        <a:solidFill>
          <a:srgbClr val="CC0066"/>
        </a:solidFill>
      </dgm:spPr>
      <dgm:t>
        <a:bodyPr/>
        <a:lstStyle/>
        <a:p>
          <a:r>
            <a:rPr lang="de-DE" dirty="0" smtClean="0"/>
            <a:t>Elaboration</a:t>
          </a:r>
          <a:endParaRPr lang="de-DE" dirty="0"/>
        </a:p>
      </dgm:t>
    </dgm:pt>
    <dgm:pt modelId="{CEAC2244-9C24-451F-BB9E-136E8D8A7A0B}" type="parTrans" cxnId="{4D2D03B2-4767-452A-A48D-FF809EF37E3B}">
      <dgm:prSet/>
      <dgm:spPr/>
      <dgm:t>
        <a:bodyPr/>
        <a:lstStyle/>
        <a:p>
          <a:endParaRPr lang="de-DE"/>
        </a:p>
      </dgm:t>
    </dgm:pt>
    <dgm:pt modelId="{63BBCC2C-BF04-4F97-9FC9-0D509448B1C6}" type="sibTrans" cxnId="{4D2D03B2-4767-452A-A48D-FF809EF37E3B}">
      <dgm:prSet/>
      <dgm:spPr/>
      <dgm:t>
        <a:bodyPr/>
        <a:lstStyle/>
        <a:p>
          <a:endParaRPr lang="de-DE"/>
        </a:p>
      </dgm:t>
    </dgm:pt>
    <dgm:pt modelId="{9FFECB61-C811-496D-9F12-F63AD9A2D9EE}">
      <dgm:prSet phldrT="[Text]"/>
      <dgm:spPr>
        <a:solidFill>
          <a:srgbClr val="00CC00"/>
        </a:solidFill>
      </dgm:spPr>
      <dgm:t>
        <a:bodyPr/>
        <a:lstStyle/>
        <a:p>
          <a:r>
            <a:rPr lang="de-DE" dirty="0" err="1" smtClean="0"/>
            <a:t>Construction</a:t>
          </a:r>
          <a:endParaRPr lang="de-DE" dirty="0" smtClean="0"/>
        </a:p>
      </dgm:t>
    </dgm:pt>
    <dgm:pt modelId="{0267A443-BEBA-47C3-B13F-1D20BE53CED2}" type="parTrans" cxnId="{E10C5AF5-8470-4875-B217-C5D2EC0BEE27}">
      <dgm:prSet/>
      <dgm:spPr/>
      <dgm:t>
        <a:bodyPr/>
        <a:lstStyle/>
        <a:p>
          <a:endParaRPr lang="de-DE"/>
        </a:p>
      </dgm:t>
    </dgm:pt>
    <dgm:pt modelId="{81593B52-C0C7-4699-A542-14EF6A552710}" type="sibTrans" cxnId="{E10C5AF5-8470-4875-B217-C5D2EC0BEE27}">
      <dgm:prSet/>
      <dgm:spPr/>
      <dgm:t>
        <a:bodyPr/>
        <a:lstStyle/>
        <a:p>
          <a:endParaRPr lang="de-DE"/>
        </a:p>
      </dgm:t>
    </dgm:pt>
    <dgm:pt modelId="{4CB13BFB-EE5C-4952-BAC5-5317E8C7FD8A}" type="pres">
      <dgm:prSet presAssocID="{2076FC96-6453-4C6E-A8B1-022AF85EFBBD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756AB1AC-5B51-4BBE-B2B1-6ABFB74C10C9}" type="pres">
      <dgm:prSet presAssocID="{944B7687-9390-4A1A-858A-D031F080161B}" presName="firstNode" presStyleLbl="node1" presStyleIdx="0" presStyleCnt="4" custScaleX="220215" custScaleY="6756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9AE0D100-B11F-4B8E-A83C-80C9BB67997D}" type="pres">
      <dgm:prSet presAssocID="{A2E957D4-B9A8-41E8-9B88-7B884721F99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A25C0F81-5BB3-4973-8F78-DEA3ED62347C}" type="pres">
      <dgm:prSet presAssocID="{3A8DBD30-33F4-4BF2-A3E8-CE2DB89DAAF3}" presName="middleNode" presStyleCnt="0"/>
      <dgm:spPr/>
    </dgm:pt>
    <dgm:pt modelId="{0B187D77-B215-402B-8EB9-5B49EC8CEF00}" type="pres">
      <dgm:prSet presAssocID="{3A8DBD30-33F4-4BF2-A3E8-CE2DB89DAAF3}" presName="padding" presStyleLbl="node1" presStyleIdx="0" presStyleCnt="4"/>
      <dgm:spPr/>
    </dgm:pt>
    <dgm:pt modelId="{AE9493EE-4C7D-46D0-A28C-7598159ACE40}" type="pres">
      <dgm:prSet presAssocID="{3A8DBD30-33F4-4BF2-A3E8-CE2DB89DAAF3}" presName="shape" presStyleLbl="node1" presStyleIdx="1" presStyleCnt="4" custScaleX="330157" custScaleY="10619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6E2E45EE-058C-4AFF-8701-838DE3D5016A}" type="pres">
      <dgm:prSet presAssocID="{63BBCC2C-BF04-4F97-9FC9-0D509448B1C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EB0EC924-A60B-4475-9417-BC437A400493}" type="pres">
      <dgm:prSet presAssocID="{9FFECB61-C811-496D-9F12-F63AD9A2D9EE}" presName="middleNode" presStyleCnt="0"/>
      <dgm:spPr/>
    </dgm:pt>
    <dgm:pt modelId="{09C4D6E3-2914-48B8-A63A-D0E066B47212}" type="pres">
      <dgm:prSet presAssocID="{9FFECB61-C811-496D-9F12-F63AD9A2D9EE}" presName="padding" presStyleLbl="node1" presStyleIdx="1" presStyleCnt="4"/>
      <dgm:spPr/>
    </dgm:pt>
    <dgm:pt modelId="{EFBF5D05-10BD-4B08-8E78-F6A085231E0E}" type="pres">
      <dgm:prSet presAssocID="{9FFECB61-C811-496D-9F12-F63AD9A2D9EE}" presName="shape" presStyleLbl="node1" presStyleIdx="2" presStyleCnt="4" custScaleX="330157" custScaleY="10182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4B16C956-3F43-4F0C-851B-7BEF2A858E05}" type="pres">
      <dgm:prSet presAssocID="{81593B52-C0C7-4699-A542-14EF6A552710}" presName="sibTrans" presStyleLbl="sibTrans2D1" presStyleIdx="2" presStyleCnt="3"/>
      <dgm:spPr/>
      <dgm:t>
        <a:bodyPr/>
        <a:lstStyle/>
        <a:p>
          <a:endParaRPr lang="de-DE"/>
        </a:p>
      </dgm:t>
    </dgm:pt>
    <dgm:pt modelId="{FD93DD51-6B10-48A2-80F7-E1B001E1F8E7}" type="pres">
      <dgm:prSet presAssocID="{D676ACFF-D864-4A74-BC08-FFF521911366}" presName="lastNode" presStyleLbl="node1" presStyleIdx="3" presStyleCnt="4" custScaleX="220215" custScaleY="6540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</dgm:ptLst>
  <dgm:cxnLst>
    <dgm:cxn modelId="{617BCB0C-0558-407B-91AB-B68DE64BB2AA}" type="presOf" srcId="{944B7687-9390-4A1A-858A-D031F080161B}" destId="{756AB1AC-5B51-4BBE-B2B1-6ABFB74C10C9}" srcOrd="0" destOrd="0" presId="urn:microsoft.com/office/officeart/2005/8/layout/bProcess2"/>
    <dgm:cxn modelId="{4D2D03B2-4767-452A-A48D-FF809EF37E3B}" srcId="{2076FC96-6453-4C6E-A8B1-022AF85EFBBD}" destId="{3A8DBD30-33F4-4BF2-A3E8-CE2DB89DAAF3}" srcOrd="1" destOrd="0" parTransId="{CEAC2244-9C24-451F-BB9E-136E8D8A7A0B}" sibTransId="{63BBCC2C-BF04-4F97-9FC9-0D509448B1C6}"/>
    <dgm:cxn modelId="{184BC419-765C-4FE3-8639-89B3ADAD51CC}" type="presOf" srcId="{D676ACFF-D864-4A74-BC08-FFF521911366}" destId="{FD93DD51-6B10-48A2-80F7-E1B001E1F8E7}" srcOrd="0" destOrd="0" presId="urn:microsoft.com/office/officeart/2005/8/layout/bProcess2"/>
    <dgm:cxn modelId="{E10C5AF5-8470-4875-B217-C5D2EC0BEE27}" srcId="{2076FC96-6453-4C6E-A8B1-022AF85EFBBD}" destId="{9FFECB61-C811-496D-9F12-F63AD9A2D9EE}" srcOrd="2" destOrd="0" parTransId="{0267A443-BEBA-47C3-B13F-1D20BE53CED2}" sibTransId="{81593B52-C0C7-4699-A542-14EF6A552710}"/>
    <dgm:cxn modelId="{C8AACADD-D549-4CF7-A7F5-D30EBB8F3E5F}" type="presOf" srcId="{63BBCC2C-BF04-4F97-9FC9-0D509448B1C6}" destId="{6E2E45EE-058C-4AFF-8701-838DE3D5016A}" srcOrd="0" destOrd="0" presId="urn:microsoft.com/office/officeart/2005/8/layout/bProcess2"/>
    <dgm:cxn modelId="{DD228FCD-D43B-43E8-A775-DDFA3BD9C5C9}" type="presOf" srcId="{A2E957D4-B9A8-41E8-9B88-7B884721F996}" destId="{9AE0D100-B11F-4B8E-A83C-80C9BB67997D}" srcOrd="0" destOrd="0" presId="urn:microsoft.com/office/officeart/2005/8/layout/bProcess2"/>
    <dgm:cxn modelId="{7FD82852-08D4-4757-9905-796C75187633}" type="presOf" srcId="{81593B52-C0C7-4699-A542-14EF6A552710}" destId="{4B16C956-3F43-4F0C-851B-7BEF2A858E05}" srcOrd="0" destOrd="0" presId="urn:microsoft.com/office/officeart/2005/8/layout/bProcess2"/>
    <dgm:cxn modelId="{1FE1A904-067A-4EB4-A1BB-EEBD65BBABD7}" type="presOf" srcId="{3A8DBD30-33F4-4BF2-A3E8-CE2DB89DAAF3}" destId="{AE9493EE-4C7D-46D0-A28C-7598159ACE40}" srcOrd="0" destOrd="0" presId="urn:microsoft.com/office/officeart/2005/8/layout/bProcess2"/>
    <dgm:cxn modelId="{7BC55D47-D5B9-4E6B-A01C-32621EBC9EAA}" type="presOf" srcId="{2076FC96-6453-4C6E-A8B1-022AF85EFBBD}" destId="{4CB13BFB-EE5C-4952-BAC5-5317E8C7FD8A}" srcOrd="0" destOrd="0" presId="urn:microsoft.com/office/officeart/2005/8/layout/bProcess2"/>
    <dgm:cxn modelId="{C0F0325B-5D94-4F8F-A19C-E342385C7A0C}" srcId="{2076FC96-6453-4C6E-A8B1-022AF85EFBBD}" destId="{D676ACFF-D864-4A74-BC08-FFF521911366}" srcOrd="3" destOrd="0" parTransId="{BC2BCB5C-0572-4291-A81A-4826CA359DAE}" sibTransId="{1C262E3B-E95B-4C81-A044-204E3F83EF9F}"/>
    <dgm:cxn modelId="{7A1C7AB2-B278-4CD0-8D6D-33FAF07A3F85}" type="presOf" srcId="{9FFECB61-C811-496D-9F12-F63AD9A2D9EE}" destId="{EFBF5D05-10BD-4B08-8E78-F6A085231E0E}" srcOrd="0" destOrd="0" presId="urn:microsoft.com/office/officeart/2005/8/layout/bProcess2"/>
    <dgm:cxn modelId="{39710712-6FE3-476F-A0BC-24F557686F14}" srcId="{2076FC96-6453-4C6E-A8B1-022AF85EFBBD}" destId="{944B7687-9390-4A1A-858A-D031F080161B}" srcOrd="0" destOrd="0" parTransId="{388F90D2-8549-4567-8828-34D75B5A1121}" sibTransId="{A2E957D4-B9A8-41E8-9B88-7B884721F996}"/>
    <dgm:cxn modelId="{AEAE39BD-4C94-41B0-8CE8-7BD544EC6AE1}" type="presParOf" srcId="{4CB13BFB-EE5C-4952-BAC5-5317E8C7FD8A}" destId="{756AB1AC-5B51-4BBE-B2B1-6ABFB74C10C9}" srcOrd="0" destOrd="0" presId="urn:microsoft.com/office/officeart/2005/8/layout/bProcess2"/>
    <dgm:cxn modelId="{749F995A-E309-412A-987F-CB1353CB2730}" type="presParOf" srcId="{4CB13BFB-EE5C-4952-BAC5-5317E8C7FD8A}" destId="{9AE0D100-B11F-4B8E-A83C-80C9BB67997D}" srcOrd="1" destOrd="0" presId="urn:microsoft.com/office/officeart/2005/8/layout/bProcess2"/>
    <dgm:cxn modelId="{2639D2DE-FB77-4886-AAFD-44C2A1A80029}" type="presParOf" srcId="{4CB13BFB-EE5C-4952-BAC5-5317E8C7FD8A}" destId="{A25C0F81-5BB3-4973-8F78-DEA3ED62347C}" srcOrd="2" destOrd="0" presId="urn:microsoft.com/office/officeart/2005/8/layout/bProcess2"/>
    <dgm:cxn modelId="{82307571-7E7E-4023-82EE-A8DA94C1D6C8}" type="presParOf" srcId="{A25C0F81-5BB3-4973-8F78-DEA3ED62347C}" destId="{0B187D77-B215-402B-8EB9-5B49EC8CEF00}" srcOrd="0" destOrd="0" presId="urn:microsoft.com/office/officeart/2005/8/layout/bProcess2"/>
    <dgm:cxn modelId="{EF9772B1-1F80-4F69-BD63-0C7450B32AF1}" type="presParOf" srcId="{A25C0F81-5BB3-4973-8F78-DEA3ED62347C}" destId="{AE9493EE-4C7D-46D0-A28C-7598159ACE40}" srcOrd="1" destOrd="0" presId="urn:microsoft.com/office/officeart/2005/8/layout/bProcess2"/>
    <dgm:cxn modelId="{EC126288-D634-4F81-AB5F-A228FA93A0F8}" type="presParOf" srcId="{4CB13BFB-EE5C-4952-BAC5-5317E8C7FD8A}" destId="{6E2E45EE-058C-4AFF-8701-838DE3D5016A}" srcOrd="3" destOrd="0" presId="urn:microsoft.com/office/officeart/2005/8/layout/bProcess2"/>
    <dgm:cxn modelId="{F0497BEB-4CF6-4B67-B3EF-6C4E663EDE8E}" type="presParOf" srcId="{4CB13BFB-EE5C-4952-BAC5-5317E8C7FD8A}" destId="{EB0EC924-A60B-4475-9417-BC437A400493}" srcOrd="4" destOrd="0" presId="urn:microsoft.com/office/officeart/2005/8/layout/bProcess2"/>
    <dgm:cxn modelId="{C14A015A-C3CA-4FCE-9129-F2884673B8C8}" type="presParOf" srcId="{EB0EC924-A60B-4475-9417-BC437A400493}" destId="{09C4D6E3-2914-48B8-A63A-D0E066B47212}" srcOrd="0" destOrd="0" presId="urn:microsoft.com/office/officeart/2005/8/layout/bProcess2"/>
    <dgm:cxn modelId="{4D39A1A0-140C-4EF8-B6DA-CE91729D459A}" type="presParOf" srcId="{EB0EC924-A60B-4475-9417-BC437A400493}" destId="{EFBF5D05-10BD-4B08-8E78-F6A085231E0E}" srcOrd="1" destOrd="0" presId="urn:microsoft.com/office/officeart/2005/8/layout/bProcess2"/>
    <dgm:cxn modelId="{A8E1797C-417D-4CEF-9C98-4086167C66A3}" type="presParOf" srcId="{4CB13BFB-EE5C-4952-BAC5-5317E8C7FD8A}" destId="{4B16C956-3F43-4F0C-851B-7BEF2A858E05}" srcOrd="5" destOrd="0" presId="urn:microsoft.com/office/officeart/2005/8/layout/bProcess2"/>
    <dgm:cxn modelId="{D24A0F1F-92E2-4636-9617-B7891CD7B718}" type="presParOf" srcId="{4CB13BFB-EE5C-4952-BAC5-5317E8C7FD8A}" destId="{FD93DD51-6B10-48A2-80F7-E1B001E1F8E7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6AB1AC-5B51-4BBE-B2B1-6ABFB74C10C9}">
      <dsp:nvSpPr>
        <dsp:cNvPr id="0" name=""/>
        <dsp:cNvSpPr/>
      </dsp:nvSpPr>
      <dsp:spPr>
        <a:xfrm>
          <a:off x="0" y="515350"/>
          <a:ext cx="2016223" cy="618568"/>
        </a:xfrm>
        <a:prstGeom prst="rect">
          <a:avLst/>
        </a:prstGeom>
        <a:solidFill>
          <a:schemeClr val="accent6">
            <a:lumMod val="75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err="1" smtClean="0"/>
            <a:t>Inception</a:t>
          </a:r>
          <a:endParaRPr lang="de-DE" sz="3600" kern="1200" dirty="0"/>
        </a:p>
      </dsp:txBody>
      <dsp:txXfrm>
        <a:off x="0" y="515350"/>
        <a:ext cx="2016223" cy="618568"/>
      </dsp:txXfrm>
    </dsp:sp>
    <dsp:sp modelId="{9AE0D100-B11F-4B8E-A83C-80C9BB67997D}">
      <dsp:nvSpPr>
        <dsp:cNvPr id="0" name=""/>
        <dsp:cNvSpPr/>
      </dsp:nvSpPr>
      <dsp:spPr>
        <a:xfrm rot="10800000">
          <a:off x="847887" y="1247414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493EE-4C7D-46D0-A28C-7598159ACE40}">
      <dsp:nvSpPr>
        <dsp:cNvPr id="0" name=""/>
        <dsp:cNvSpPr/>
      </dsp:nvSpPr>
      <dsp:spPr>
        <a:xfrm>
          <a:off x="1" y="1587903"/>
          <a:ext cx="2016220" cy="648499"/>
        </a:xfrm>
        <a:prstGeom prst="rect">
          <a:avLst/>
        </a:prstGeom>
        <a:solidFill>
          <a:srgbClr val="CC0066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Elaboration</a:t>
          </a:r>
          <a:endParaRPr lang="de-DE" sz="2900" kern="1200" dirty="0"/>
        </a:p>
      </dsp:txBody>
      <dsp:txXfrm>
        <a:off x="1" y="1587903"/>
        <a:ext cx="2016220" cy="648499"/>
      </dsp:txXfrm>
    </dsp:sp>
    <dsp:sp modelId="{6E2E45EE-058C-4AFF-8701-838DE3D5016A}">
      <dsp:nvSpPr>
        <dsp:cNvPr id="0" name=""/>
        <dsp:cNvSpPr/>
      </dsp:nvSpPr>
      <dsp:spPr>
        <a:xfrm rot="10800000">
          <a:off x="847887" y="2423332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F5D05-10BD-4B08-8E78-F6A085231E0E}">
      <dsp:nvSpPr>
        <dsp:cNvPr id="0" name=""/>
        <dsp:cNvSpPr/>
      </dsp:nvSpPr>
      <dsp:spPr>
        <a:xfrm>
          <a:off x="1" y="2837255"/>
          <a:ext cx="2016220" cy="621836"/>
        </a:xfrm>
        <a:prstGeom prst="rect">
          <a:avLst/>
        </a:prstGeom>
        <a:solidFill>
          <a:srgbClr val="00CC00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err="1" smtClean="0"/>
            <a:t>Construction</a:t>
          </a:r>
          <a:endParaRPr lang="de-DE" sz="2900" kern="1200" dirty="0" smtClean="0"/>
        </a:p>
      </dsp:txBody>
      <dsp:txXfrm>
        <a:off x="1" y="2837255"/>
        <a:ext cx="2016220" cy="621836"/>
      </dsp:txXfrm>
    </dsp:sp>
    <dsp:sp modelId="{4B16C956-3F43-4F0C-851B-7BEF2A858E05}">
      <dsp:nvSpPr>
        <dsp:cNvPr id="0" name=""/>
        <dsp:cNvSpPr/>
      </dsp:nvSpPr>
      <dsp:spPr>
        <a:xfrm rot="10800000">
          <a:off x="847887" y="3579253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3DD51-6B10-48A2-80F7-E1B001E1F8E7}">
      <dsp:nvSpPr>
        <dsp:cNvPr id="0" name=""/>
        <dsp:cNvSpPr/>
      </dsp:nvSpPr>
      <dsp:spPr>
        <a:xfrm>
          <a:off x="0" y="3926408"/>
          <a:ext cx="2016223" cy="59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Transition</a:t>
          </a:r>
          <a:endParaRPr lang="de-DE" sz="3600" kern="1200" dirty="0"/>
        </a:p>
      </dsp:txBody>
      <dsp:txXfrm>
        <a:off x="0" y="3926408"/>
        <a:ext cx="2016223" cy="598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95639-3003-43D9-AD76-FA6B58D41938}" type="datetimeFigureOut">
              <a:rPr lang="de-DE" smtClean="0"/>
              <a:pPr/>
              <a:t>11.04.2012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FF01C-F984-4A51-AF10-254043F7C5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6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6624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/>
          <p:nvPr userDrawn="1"/>
        </p:nvPicPr>
        <p:blipFill>
          <a:blip r:embed="rId13" cstate="print">
            <a:lum/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7236296" y="404664"/>
            <a:ext cx="1368152" cy="1008112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Eventalizer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Matthias Beer, Alexander </a:t>
            </a:r>
            <a:r>
              <a:rPr lang="de-DE" dirty="0" err="1" smtClean="0"/>
              <a:t>Benölken</a:t>
            </a:r>
            <a:r>
              <a:rPr lang="de-DE" dirty="0" smtClean="0"/>
              <a:t>, Martin </a:t>
            </a:r>
            <a:r>
              <a:rPr lang="de-DE" dirty="0" err="1" smtClean="0"/>
              <a:t>Garrels</a:t>
            </a:r>
            <a:r>
              <a:rPr lang="de-DE" dirty="0" smtClean="0"/>
              <a:t>, Felix Schulze </a:t>
            </a:r>
            <a:r>
              <a:rPr lang="de-DE" dirty="0" err="1" smtClean="0"/>
              <a:t>Mönking</a:t>
            </a:r>
            <a:r>
              <a:rPr lang="de-DE" dirty="0" smtClean="0"/>
              <a:t>, Felix Wessel, Patrick </a:t>
            </a:r>
            <a:r>
              <a:rPr lang="de-DE" dirty="0" err="1" smtClean="0"/>
              <a:t>Wiebeler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Steckbrief</a:t>
            </a:r>
          </a:p>
          <a:p>
            <a:r>
              <a:rPr lang="de-DE" dirty="0" smtClean="0"/>
              <a:t>Projektvorgehen</a:t>
            </a:r>
          </a:p>
          <a:p>
            <a:r>
              <a:rPr lang="de-DE" dirty="0" smtClean="0"/>
              <a:t>Projektorganisation</a:t>
            </a:r>
            <a:endParaRPr lang="de-DE" dirty="0" smtClean="0"/>
          </a:p>
          <a:p>
            <a:r>
              <a:rPr lang="de-DE" dirty="0" smtClean="0"/>
              <a:t>Aktuelle </a:t>
            </a:r>
            <a:r>
              <a:rPr lang="de-DE" dirty="0" smtClean="0"/>
              <a:t>Ergebnisse</a:t>
            </a:r>
          </a:p>
          <a:p>
            <a:pPr lvl="1"/>
            <a:r>
              <a:rPr lang="de-DE" dirty="0" smtClean="0"/>
              <a:t>Architekturentscheidungen</a:t>
            </a:r>
          </a:p>
          <a:p>
            <a:pPr lvl="1"/>
            <a:r>
              <a:rPr lang="de-DE" dirty="0" smtClean="0"/>
              <a:t>Artefakte Vorgehensmodells</a:t>
            </a:r>
          </a:p>
          <a:p>
            <a:r>
              <a:rPr lang="de-DE" smtClean="0"/>
              <a:t>???Zwischenstandsfazit</a:t>
            </a:r>
            <a:r>
              <a:rPr lang="de-DE" dirty="0" smtClean="0"/>
              <a:t>??? 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Internetplattform</a:t>
            </a:r>
          </a:p>
          <a:p>
            <a:r>
              <a:rPr lang="de-DE" dirty="0" smtClean="0"/>
              <a:t>Freizeitaktivitäten</a:t>
            </a:r>
          </a:p>
          <a:p>
            <a:r>
              <a:rPr lang="de-DE" dirty="0" smtClean="0"/>
              <a:t>Benutzer</a:t>
            </a:r>
          </a:p>
          <a:p>
            <a:pPr lvl="1"/>
            <a:r>
              <a:rPr lang="de-DE" dirty="0" smtClean="0"/>
              <a:t>organisieren</a:t>
            </a:r>
          </a:p>
          <a:p>
            <a:pPr lvl="1"/>
            <a:r>
              <a:rPr lang="de-DE" dirty="0" smtClean="0"/>
              <a:t>teilnehmen</a:t>
            </a:r>
          </a:p>
          <a:p>
            <a:r>
              <a:rPr lang="de-DE" dirty="0" smtClean="0"/>
              <a:t>Aktivitäten</a:t>
            </a:r>
          </a:p>
          <a:p>
            <a:pPr lvl="1"/>
            <a:r>
              <a:rPr lang="de-DE" dirty="0" smtClean="0"/>
              <a:t>Eigenschaften</a:t>
            </a:r>
          </a:p>
          <a:p>
            <a:r>
              <a:rPr lang="de-DE" dirty="0" smtClean="0"/>
              <a:t>Mehrwerte?</a:t>
            </a:r>
            <a:endParaRPr lang="de-DE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3645024"/>
            <a:ext cx="3017912" cy="235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Freies Repository </a:t>
            </a:r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err="1" smtClean="0"/>
              <a:t>Versionierung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Spring</a:t>
            </a:r>
          </a:p>
          <a:p>
            <a:pPr lvl="1"/>
            <a:r>
              <a:rPr lang="de-DE" dirty="0" smtClean="0"/>
              <a:t>Warum Spring-</a:t>
            </a:r>
            <a:r>
              <a:rPr lang="de-DE" dirty="0" err="1" smtClean="0"/>
              <a:t>Roo</a:t>
            </a:r>
            <a:r>
              <a:rPr lang="de-DE" dirty="0" smtClean="0"/>
              <a:t> </a:t>
            </a:r>
            <a:r>
              <a:rPr lang="de-DE" dirty="0" smtClean="0"/>
              <a:t>(Kurze Vorstellung?)</a:t>
            </a:r>
          </a:p>
          <a:p>
            <a:r>
              <a:rPr lang="de-DE" dirty="0" err="1" smtClean="0"/>
              <a:t>Hibernate</a:t>
            </a:r>
            <a:endParaRPr lang="de-DE" dirty="0" smtClean="0"/>
          </a:p>
          <a:p>
            <a:r>
              <a:rPr lang="de-DE" dirty="0" smtClean="0"/>
              <a:t>Apache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Rational Unified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smtClean="0"/>
              <a:t>Iterativ</a:t>
            </a:r>
          </a:p>
          <a:p>
            <a:pPr lvl="1"/>
            <a:r>
              <a:rPr lang="de-DE" dirty="0" smtClean="0"/>
              <a:t>Inkrementell</a:t>
            </a:r>
          </a:p>
          <a:p>
            <a:r>
              <a:rPr lang="de-DE" dirty="0" smtClean="0"/>
              <a:t>Zeitlinie</a:t>
            </a:r>
          </a:p>
          <a:p>
            <a:pPr lvl="1"/>
            <a:r>
              <a:rPr lang="de-DE" dirty="0" smtClean="0"/>
              <a:t>Zeitraum 21.03. - 11.06.2012</a:t>
            </a:r>
          </a:p>
          <a:p>
            <a:pPr lvl="1"/>
            <a:endParaRPr lang="de-DE" dirty="0" smtClean="0"/>
          </a:p>
        </p:txBody>
      </p:sp>
      <p:graphicFrame>
        <p:nvGraphicFramePr>
          <p:cNvPr id="5" name="Diagramm 4"/>
          <p:cNvGraphicFramePr/>
          <p:nvPr/>
        </p:nvGraphicFramePr>
        <p:xfrm>
          <a:off x="6444208" y="1556792"/>
          <a:ext cx="201622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Hier alle bis jetzt erledigten Artefakte des RUP Phasengetrennt nacheinander aufzählen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Bildschirmpräsentation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Eventalizer</vt:lpstr>
      <vt:lpstr>Agenda</vt:lpstr>
      <vt:lpstr>Steckbrief</vt:lpstr>
      <vt:lpstr>Projektorganisation</vt:lpstr>
      <vt:lpstr>Architekturentscheidungen</vt:lpstr>
      <vt:lpstr>Projektvorgehen</vt:lpstr>
      <vt:lpstr>Aktuelle Ergebnisse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Eventalizer</dc:title>
  <dc:creator>MSGxxxxx</dc:creator>
  <cp:lastModifiedBy>MSGxxxxx</cp:lastModifiedBy>
  <cp:revision>7</cp:revision>
  <dcterms:created xsi:type="dcterms:W3CDTF">2012-04-10T21:23:46Z</dcterms:created>
  <dcterms:modified xsi:type="dcterms:W3CDTF">2012-04-10T22:24:15Z</dcterms:modified>
</cp:coreProperties>
</file>