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59" r:id="rId9"/>
    <p:sldId id="265" r:id="rId10"/>
    <p:sldId id="260" r:id="rId11"/>
    <p:sldId id="267" r:id="rId12"/>
    <p:sldId id="268" r:id="rId13"/>
    <p:sldId id="273" r:id="rId14"/>
    <p:sldId id="269" r:id="rId15"/>
    <p:sldId id="271" r:id="rId16"/>
    <p:sldId id="272" r:id="rId17"/>
    <p:sldId id="266" r:id="rId18"/>
    <p:sldId id="270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  <p:cmAuthor id="1" name="Alexande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0" autoAdjust="0"/>
    <p:restoredTop sz="96693" autoAdjust="0"/>
  </p:normalViewPr>
  <p:slideViewPr>
    <p:cSldViewPr>
      <p:cViewPr varScale="1">
        <p:scale>
          <a:sx n="61" d="100"/>
          <a:sy n="61" d="100"/>
        </p:scale>
        <p:origin x="-15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12T22:07:18.671" idx="3">
    <p:pos x="1728" y="1025"/>
    <p:text>Was wollen wir hier zeigen?
Sinnvoll?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14.04.2012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71703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Glossar (Begriffsdefinitionen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338" y="1603970"/>
            <a:ext cx="5314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4725144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003" y="1556792"/>
            <a:ext cx="6029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(2/2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303" y="1633686"/>
            <a:ext cx="5915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-Case-Modell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827584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dirty="0" smtClean="0"/>
              <a:t>???</a:t>
            </a:r>
            <a:r>
              <a:rPr lang="de-DE" dirty="0" err="1" smtClean="0"/>
              <a:t>Zwischenstandsfazit</a:t>
            </a:r>
            <a:r>
              <a:rPr lang="de-DE" dirty="0" smtClean="0"/>
              <a:t>???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Wöchentliches Jour fixe</a:t>
            </a:r>
          </a:p>
          <a:p>
            <a:r>
              <a:rPr lang="de-DE" dirty="0" smtClean="0"/>
              <a:t>Bei Bedarf ein zusätzlicher Termin möglich</a:t>
            </a:r>
          </a:p>
          <a:p>
            <a:r>
              <a:rPr lang="de-DE" dirty="0" smtClean="0"/>
              <a:t>Auf- und Verteilung der Aufgaben/-</a:t>
            </a:r>
            <a:r>
              <a:rPr lang="de-DE" dirty="0" err="1" smtClean="0"/>
              <a:t>pakete</a:t>
            </a:r>
            <a:r>
              <a:rPr lang="de-DE" dirty="0" smtClean="0"/>
              <a:t> erfolgt generell wochenweise (bei bedarf tageweise) und flexibel</a:t>
            </a:r>
          </a:p>
          <a:p>
            <a:pPr lvl="1"/>
            <a:r>
              <a:rPr lang="de-DE" dirty="0" smtClean="0"/>
              <a:t>Transparenz und Nachverfolgung durch Dokumentation in einer Aufgabenliste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smtClean="0">
                <a:solidFill>
                  <a:prstClr val="black"/>
                </a:solidFill>
              </a:rPr>
              <a:t>Versionierung der Dokumente &amp; des Quellcodes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Erste Dokumente über Google </a:t>
            </a:r>
            <a:r>
              <a:rPr lang="de-DE" sz="2800" dirty="0" err="1" smtClean="0">
                <a:solidFill>
                  <a:prstClr val="black"/>
                </a:solidFill>
              </a:rPr>
              <a:t>Docs</a:t>
            </a:r>
            <a:endParaRPr lang="de-DE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Spätere Entscheidung für Freies Repository </a:t>
            </a:r>
            <a:r>
              <a:rPr lang="de-DE" sz="2800" b="1" dirty="0" err="1" smtClean="0">
                <a:solidFill>
                  <a:prstClr val="black"/>
                </a:solidFill>
              </a:rPr>
              <a:t>gitHub</a:t>
            </a:r>
            <a:endParaRPr lang="de-DE" sz="2800" b="1" dirty="0" smtClean="0">
              <a:solidFill>
                <a:prstClr val="black"/>
              </a:solidFill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webbasierter Hosting-Dienst für Open-Source-Software-Entwicklungsprojekte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Verwendet das Versionsverwaltungssystem </a:t>
            </a:r>
            <a:r>
              <a:rPr lang="de-DE" sz="2400" dirty="0" err="1" smtClean="0">
                <a:solidFill>
                  <a:prstClr val="black"/>
                </a:solidFill>
              </a:rPr>
              <a:t>Git</a:t>
            </a:r>
            <a:r>
              <a:rPr lang="de-DE" sz="2400" dirty="0" smtClean="0">
                <a:solidFill>
                  <a:prstClr val="black"/>
                </a:solidFill>
              </a:rPr>
              <a:t/>
            </a:r>
            <a:br>
              <a:rPr lang="de-DE" sz="2400" dirty="0" smtClean="0">
                <a:solidFill>
                  <a:prstClr val="black"/>
                </a:solidFill>
              </a:rPr>
            </a:br>
            <a:r>
              <a:rPr lang="de-DE" sz="2400" dirty="0" smtClean="0">
                <a:solidFill>
                  <a:prstClr val="black"/>
                </a:solidFill>
              </a:rPr>
              <a:t>(freie Software zur verteilten Versionsverwaltung)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(GWT)</a:t>
            </a:r>
          </a:p>
          <a:p>
            <a:pPr lvl="1"/>
            <a:r>
              <a:rPr lang="de-DE" dirty="0" smtClean="0"/>
              <a:t>Konzentration auf den Entwicklungsprozess und nicht auf die Implementierung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Implementierung der Java </a:t>
            </a:r>
            <a:r>
              <a:rPr lang="de-DE" dirty="0" err="1" smtClean="0"/>
              <a:t>Persistence</a:t>
            </a:r>
            <a:r>
              <a:rPr lang="de-DE" dirty="0" smtClean="0"/>
              <a:t> API (JPA)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  <a:br>
              <a:rPr lang="de-DE" dirty="0" smtClean="0"/>
            </a:br>
            <a:r>
              <a:rPr lang="de-DE" dirty="0" smtClean="0"/>
              <a:t>als Vorgehensmodell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r>
              <a:rPr lang="de-DE" dirty="0" smtClean="0"/>
              <a:t>Unified Modeling Language </a:t>
            </a:r>
            <a:br>
              <a:rPr lang="de-DE" dirty="0" smtClean="0"/>
            </a:br>
            <a:r>
              <a:rPr lang="de-DE" dirty="0" smtClean="0"/>
              <a:t>(UML)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19675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0164" r="51639" b="336"/>
          <a:stretch>
            <a:fillRect/>
          </a:stretch>
        </p:blipFill>
        <p:spPr bwMode="auto">
          <a:xfrm>
            <a:off x="899592" y="2852936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Bildschirmpräsentation (4:3)</PresentationFormat>
  <Paragraphs>155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Eventalizer</vt:lpstr>
      <vt:lpstr>Agenda</vt:lpstr>
      <vt:lpstr>Steckbrief</vt:lpstr>
      <vt:lpstr>Projektorganisation</vt:lpstr>
      <vt:lpstr>Projektorganisation</vt:lpstr>
      <vt:lpstr>Architekturentscheidungen</vt:lpstr>
      <vt:lpstr>Architekturentscheidungen</vt:lpstr>
      <vt:lpstr>Projektvorgehen</vt:lpstr>
      <vt:lpstr>Projektvorgehen</vt:lpstr>
      <vt:lpstr>Aktuelle Ergebnisse</vt:lpstr>
      <vt:lpstr>Aktuelle Ergebnisse</vt:lpstr>
      <vt:lpstr>Aktuelle Ergebnisse</vt:lpstr>
      <vt:lpstr>Glossar (Begriffsdefinitionen)</vt:lpstr>
      <vt:lpstr>Aktuelle Ergebnisse</vt:lpstr>
      <vt:lpstr>Szenarien (1/2)</vt:lpstr>
      <vt:lpstr>Szenarien (2/2)</vt:lpstr>
      <vt:lpstr>Aktuelle Ergebnisse</vt:lpstr>
      <vt:lpstr>Aktuelle Ergebnisse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Alexander</cp:lastModifiedBy>
  <cp:revision>60</cp:revision>
  <dcterms:created xsi:type="dcterms:W3CDTF">2012-04-10T21:23:46Z</dcterms:created>
  <dcterms:modified xsi:type="dcterms:W3CDTF">2012-04-14T14:02:18Z</dcterms:modified>
</cp:coreProperties>
</file>