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2" r:id="rId8"/>
    <p:sldId id="261" r:id="rId9"/>
    <p:sldId id="264" r:id="rId10"/>
    <p:sldId id="265" r:id="rId11"/>
  </p:sldIdLst>
  <p:sldSz cx="9144000" cy="6858000" type="screen4x3"/>
  <p:notesSz cx="6794500" cy="9931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73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D05-51E3-4B22-B9DA-00A49617C588}" type="datetimeFigureOut">
              <a:rPr lang="de-DE" smtClean="0"/>
              <a:pPr/>
              <a:t>20.04.2012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FE38-E696-4958-9590-AA5A3E8BF0D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D05-51E3-4B22-B9DA-00A49617C588}" type="datetimeFigureOut">
              <a:rPr lang="de-DE" smtClean="0"/>
              <a:pPr/>
              <a:t>20.04.2012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FE38-E696-4958-9590-AA5A3E8BF0D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D05-51E3-4B22-B9DA-00A49617C588}" type="datetimeFigureOut">
              <a:rPr lang="de-DE" smtClean="0"/>
              <a:pPr/>
              <a:t>20.04.2012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FE38-E696-4958-9590-AA5A3E8BF0D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D05-51E3-4B22-B9DA-00A49617C588}" type="datetimeFigureOut">
              <a:rPr lang="de-DE" smtClean="0"/>
              <a:pPr/>
              <a:t>20.04.2012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FE38-E696-4958-9590-AA5A3E8BF0D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D05-51E3-4B22-B9DA-00A49617C588}" type="datetimeFigureOut">
              <a:rPr lang="de-DE" smtClean="0"/>
              <a:pPr/>
              <a:t>20.04.2012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FE38-E696-4958-9590-AA5A3E8BF0D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D05-51E3-4B22-B9DA-00A49617C588}" type="datetimeFigureOut">
              <a:rPr lang="de-DE" smtClean="0"/>
              <a:pPr/>
              <a:t>20.04.2012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FE38-E696-4958-9590-AA5A3E8BF0D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D05-51E3-4B22-B9DA-00A49617C588}" type="datetimeFigureOut">
              <a:rPr lang="de-DE" smtClean="0"/>
              <a:pPr/>
              <a:t>20.04.2012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FE38-E696-4958-9590-AA5A3E8BF0D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D05-51E3-4B22-B9DA-00A49617C588}" type="datetimeFigureOut">
              <a:rPr lang="de-DE" smtClean="0"/>
              <a:pPr/>
              <a:t>20.04.2012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FE38-E696-4958-9590-AA5A3E8BF0D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D05-51E3-4B22-B9DA-00A49617C588}" type="datetimeFigureOut">
              <a:rPr lang="de-DE" smtClean="0"/>
              <a:pPr/>
              <a:t>20.04.2012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FE38-E696-4958-9590-AA5A3E8BF0D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D05-51E3-4B22-B9DA-00A49617C588}" type="datetimeFigureOut">
              <a:rPr lang="de-DE" smtClean="0"/>
              <a:pPr/>
              <a:t>20.04.2012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FE38-E696-4958-9590-AA5A3E8BF0D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D05-51E3-4B22-B9DA-00A49617C588}" type="datetimeFigureOut">
              <a:rPr lang="de-DE" smtClean="0"/>
              <a:pPr/>
              <a:t>20.04.2012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FE38-E696-4958-9590-AA5A3E8BF0D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81D05-51E3-4B22-B9DA-00A49617C588}" type="datetimeFigureOut">
              <a:rPr lang="de-DE" smtClean="0"/>
              <a:pPr/>
              <a:t>20.04.2012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5FE38-E696-4958-9590-AA5A3E8BF0D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Masken Mock-</a:t>
            </a:r>
            <a:r>
              <a:rPr lang="de-DE" dirty="0" err="1" smtClean="0"/>
              <a:t>Ups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Eventalizer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hteck 56"/>
          <p:cNvSpPr/>
          <p:nvPr/>
        </p:nvSpPr>
        <p:spPr>
          <a:xfrm>
            <a:off x="539552" y="4653136"/>
            <a:ext cx="7128792" cy="20162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Selbstständig teilnehmende Benutzer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de-DE" dirty="0" smtClean="0"/>
              <a:t>Event Teilnehmer</a:t>
            </a:r>
            <a:endParaRPr lang="de-DE" dirty="0"/>
          </a:p>
        </p:txBody>
      </p:sp>
      <p:sp>
        <p:nvSpPr>
          <p:cNvPr id="56" name="Rechteck 55"/>
          <p:cNvSpPr/>
          <p:nvPr/>
        </p:nvSpPr>
        <p:spPr>
          <a:xfrm>
            <a:off x="539552" y="2060848"/>
            <a:ext cx="7128792" cy="2520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Vom Organisator vorgeschlagen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Event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3059832" y="2924944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755576" y="2924944"/>
            <a:ext cx="10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Freund 1:</a:t>
            </a:r>
            <a:endParaRPr lang="de-DE" dirty="0"/>
          </a:p>
        </p:txBody>
      </p:sp>
      <p:sp>
        <p:nvSpPr>
          <p:cNvPr id="43" name="Textfeld 42"/>
          <p:cNvSpPr txBox="1"/>
          <p:nvPr/>
        </p:nvSpPr>
        <p:spPr>
          <a:xfrm>
            <a:off x="755576" y="5003884"/>
            <a:ext cx="1468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Teilnehmer 1:</a:t>
            </a:r>
            <a:endParaRPr lang="de-DE" dirty="0"/>
          </a:p>
        </p:txBody>
      </p:sp>
      <p:sp>
        <p:nvSpPr>
          <p:cNvPr id="32" name="Rechteck 31"/>
          <p:cNvSpPr/>
          <p:nvPr/>
        </p:nvSpPr>
        <p:spPr>
          <a:xfrm>
            <a:off x="3059832" y="3347700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755576" y="3347700"/>
            <a:ext cx="10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Freund 2:</a:t>
            </a:r>
            <a:endParaRPr lang="de-DE" dirty="0"/>
          </a:p>
        </p:txBody>
      </p:sp>
      <p:sp>
        <p:nvSpPr>
          <p:cNvPr id="50" name="Rechteck 49"/>
          <p:cNvSpPr/>
          <p:nvPr/>
        </p:nvSpPr>
        <p:spPr>
          <a:xfrm>
            <a:off x="3059832" y="4149080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/>
          <p:cNvSpPr txBox="1"/>
          <p:nvPr/>
        </p:nvSpPr>
        <p:spPr>
          <a:xfrm>
            <a:off x="755576" y="4149080"/>
            <a:ext cx="10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Freund n:</a:t>
            </a:r>
            <a:endParaRPr lang="de-DE" dirty="0"/>
          </a:p>
        </p:txBody>
      </p:sp>
      <p:sp>
        <p:nvSpPr>
          <p:cNvPr id="54" name="Rechteck 53"/>
          <p:cNvSpPr/>
          <p:nvPr/>
        </p:nvSpPr>
        <p:spPr>
          <a:xfrm>
            <a:off x="3059832" y="5013176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Textfeld 57"/>
          <p:cNvSpPr txBox="1"/>
          <p:nvPr/>
        </p:nvSpPr>
        <p:spPr>
          <a:xfrm>
            <a:off x="755576" y="5435932"/>
            <a:ext cx="1468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Teilnehmer 2:</a:t>
            </a:r>
            <a:endParaRPr lang="de-DE" dirty="0"/>
          </a:p>
        </p:txBody>
      </p:sp>
      <p:sp>
        <p:nvSpPr>
          <p:cNvPr id="59" name="Rechteck 58"/>
          <p:cNvSpPr/>
          <p:nvPr/>
        </p:nvSpPr>
        <p:spPr>
          <a:xfrm>
            <a:off x="3059832" y="5445224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755576" y="6228020"/>
            <a:ext cx="1468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Teilnehmer n:</a:t>
            </a:r>
            <a:endParaRPr lang="de-DE" dirty="0"/>
          </a:p>
        </p:txBody>
      </p:sp>
      <p:sp>
        <p:nvSpPr>
          <p:cNvPr id="61" name="Rechteck 60"/>
          <p:cNvSpPr/>
          <p:nvPr/>
        </p:nvSpPr>
        <p:spPr>
          <a:xfrm>
            <a:off x="3059832" y="6237312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Textfeld 61"/>
          <p:cNvSpPr txBox="1"/>
          <p:nvPr/>
        </p:nvSpPr>
        <p:spPr>
          <a:xfrm>
            <a:off x="3563888" y="3717032"/>
            <a:ext cx="35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63" name="Textfeld 62"/>
          <p:cNvSpPr txBox="1"/>
          <p:nvPr/>
        </p:nvSpPr>
        <p:spPr>
          <a:xfrm>
            <a:off x="3563888" y="5795972"/>
            <a:ext cx="35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64" name="Rechteck 63"/>
          <p:cNvSpPr/>
          <p:nvPr/>
        </p:nvSpPr>
        <p:spPr>
          <a:xfrm>
            <a:off x="3059832" y="2492896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/>
          <p:cNvSpPr txBox="1"/>
          <p:nvPr/>
        </p:nvSpPr>
        <p:spPr>
          <a:xfrm>
            <a:off x="755576" y="2492896"/>
            <a:ext cx="181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Benutzer suchen:</a:t>
            </a:r>
            <a:endParaRPr lang="de-DE" dirty="0"/>
          </a:p>
        </p:txBody>
      </p:sp>
      <p:sp>
        <p:nvSpPr>
          <p:cNvPr id="66" name="Rechteck 65"/>
          <p:cNvSpPr/>
          <p:nvPr/>
        </p:nvSpPr>
        <p:spPr>
          <a:xfrm>
            <a:off x="4860032" y="2492896"/>
            <a:ext cx="2232248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Für Event reservieren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Benutzerregistrieren, Daten anzeigen/ändern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Benutzerdaten</a:t>
            </a:r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2051720" y="2708920"/>
            <a:ext cx="3960440" cy="12241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Nur bei Registrierung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427984" y="2276872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123728" y="2276872"/>
            <a:ext cx="1622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Benutzername: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4427984" y="3131676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123728" y="3131676"/>
            <a:ext cx="1091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Passwort: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4427984" y="3573016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2123728" y="3573016"/>
            <a:ext cx="232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Passwort wiederholen: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4427984" y="4005064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123728" y="4005064"/>
            <a:ext cx="163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E-Mail Adresse: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4427984" y="4427820"/>
            <a:ext cx="144016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2123728" y="4427820"/>
            <a:ext cx="232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Straße / Hausnummer: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4427984" y="4859868"/>
            <a:ext cx="5760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2123728" y="4859868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PLZ / Ort:</a:t>
            </a:r>
          </a:p>
        </p:txBody>
      </p:sp>
      <p:sp>
        <p:nvSpPr>
          <p:cNvPr id="20" name="Rechteck 19"/>
          <p:cNvSpPr/>
          <p:nvPr/>
        </p:nvSpPr>
        <p:spPr>
          <a:xfrm>
            <a:off x="5148064" y="4859868"/>
            <a:ext cx="720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4427984" y="5291916"/>
            <a:ext cx="144016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2123728" y="5291916"/>
            <a:ext cx="16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Geburtsdatum: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4211960" y="5805264"/>
            <a:ext cx="1656184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Benutzer registrieren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Benutzerdaten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Benutzer anmelden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4427984" y="2276872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123728" y="2276872"/>
            <a:ext cx="1622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Benutzername: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4427984" y="2699628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123728" y="2699628"/>
            <a:ext cx="1091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Passwort: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4211960" y="3212976"/>
            <a:ext cx="1656184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Benutzer anmelden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Benutzerdaten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Passwort anfordern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4427984" y="2276872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123728" y="2276872"/>
            <a:ext cx="1622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Benutzername: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4427984" y="2699628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123728" y="2699628"/>
            <a:ext cx="163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E-Mail Adresse: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4211960" y="3212976"/>
            <a:ext cx="1656184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Passwort anfordern</a:t>
            </a: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Benutzerdaten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Benutzer Persönliche Daten anzeigen/ändern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3995936" y="2708920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691680" y="2708920"/>
            <a:ext cx="94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Hobbys: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6372200" y="2708920"/>
            <a:ext cx="14401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Foto</a:t>
            </a:r>
          </a:p>
        </p:txBody>
      </p:sp>
      <p:sp>
        <p:nvSpPr>
          <p:cNvPr id="10" name="Rechteck 9"/>
          <p:cNvSpPr/>
          <p:nvPr/>
        </p:nvSpPr>
        <p:spPr>
          <a:xfrm>
            <a:off x="3995936" y="3140968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1691680" y="3140968"/>
            <a:ext cx="1087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Wohnort: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3995936" y="3573016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1691680" y="3573016"/>
            <a:ext cx="163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E-Mail Adresse: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3995936" y="3995772"/>
            <a:ext cx="144016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1691680" y="3995772"/>
            <a:ext cx="1721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Begrüßungstext: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3995936" y="4427820"/>
            <a:ext cx="5760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Ja/</a:t>
            </a:r>
          </a:p>
          <a:p>
            <a:pPr algn="ctr"/>
            <a:r>
              <a:rPr lang="de-DE" sz="1400" dirty="0" smtClean="0"/>
              <a:t>Nein</a:t>
            </a:r>
            <a:endParaRPr lang="de-DE" sz="1400" dirty="0"/>
          </a:p>
        </p:txBody>
      </p:sp>
      <p:sp>
        <p:nvSpPr>
          <p:cNvPr id="17" name="Textfeld 16"/>
          <p:cNvSpPr txBox="1"/>
          <p:nvPr/>
        </p:nvSpPr>
        <p:spPr>
          <a:xfrm>
            <a:off x="1691680" y="4427820"/>
            <a:ext cx="2292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Mailbenachrichtigung:</a:t>
            </a:r>
          </a:p>
        </p:txBody>
      </p:sp>
      <p:sp>
        <p:nvSpPr>
          <p:cNvPr id="21" name="Rechteck 20"/>
          <p:cNvSpPr/>
          <p:nvPr/>
        </p:nvSpPr>
        <p:spPr>
          <a:xfrm>
            <a:off x="3779912" y="4869160"/>
            <a:ext cx="1656184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 bestätigen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5436096" y="2132856"/>
            <a:ext cx="950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Sichtbar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7812360" y="2132856"/>
            <a:ext cx="950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Sichtbar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5580112" y="2708920"/>
            <a:ext cx="5760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Ja/</a:t>
            </a:r>
          </a:p>
          <a:p>
            <a:pPr algn="ctr"/>
            <a:r>
              <a:rPr lang="de-DE" sz="1400" dirty="0" smtClean="0"/>
              <a:t>Nein</a:t>
            </a:r>
            <a:endParaRPr lang="de-DE" sz="1400" dirty="0"/>
          </a:p>
        </p:txBody>
      </p:sp>
      <p:sp>
        <p:nvSpPr>
          <p:cNvPr id="25" name="Rechteck 24"/>
          <p:cNvSpPr/>
          <p:nvPr/>
        </p:nvSpPr>
        <p:spPr>
          <a:xfrm>
            <a:off x="5580112" y="3140968"/>
            <a:ext cx="5760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Ja/</a:t>
            </a:r>
          </a:p>
          <a:p>
            <a:pPr algn="ctr"/>
            <a:r>
              <a:rPr lang="de-DE" sz="1400" dirty="0" smtClean="0"/>
              <a:t>Nein</a:t>
            </a:r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5580112" y="3563724"/>
            <a:ext cx="5760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Ja/</a:t>
            </a:r>
          </a:p>
          <a:p>
            <a:pPr algn="ctr"/>
            <a:r>
              <a:rPr lang="de-DE" sz="1400" dirty="0" smtClean="0"/>
              <a:t>Nein</a:t>
            </a:r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5580112" y="3995772"/>
            <a:ext cx="5760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Ja/</a:t>
            </a:r>
          </a:p>
          <a:p>
            <a:pPr algn="ctr"/>
            <a:r>
              <a:rPr lang="de-DE" sz="1400" dirty="0" smtClean="0"/>
              <a:t>Nein</a:t>
            </a:r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7956376" y="2708920"/>
            <a:ext cx="5760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Ja/</a:t>
            </a:r>
          </a:p>
          <a:p>
            <a:pPr algn="ctr"/>
            <a:r>
              <a:rPr lang="de-DE" sz="1400" dirty="0" smtClean="0"/>
              <a:t>Nein</a:t>
            </a:r>
            <a:endParaRPr lang="de-DE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Freundesliste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Freundes/Blockier-Liste verwalten</a:t>
            </a: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4427984" y="2276872"/>
            <a:ext cx="42484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2123728" y="2276872"/>
            <a:ext cx="1811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Benutzer suchen:</a:t>
            </a:r>
            <a:endParaRPr lang="de-DE" dirty="0"/>
          </a:p>
        </p:txBody>
      </p:sp>
      <p:sp>
        <p:nvSpPr>
          <p:cNvPr id="31" name="Rechteck 30"/>
          <p:cNvSpPr/>
          <p:nvPr/>
        </p:nvSpPr>
        <p:spPr>
          <a:xfrm>
            <a:off x="4427984" y="3140968"/>
            <a:ext cx="424847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2123728" y="3131676"/>
            <a:ext cx="149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Freundesliste:</a:t>
            </a:r>
            <a:endParaRPr lang="de-DE" dirty="0"/>
          </a:p>
        </p:txBody>
      </p:sp>
      <p:sp>
        <p:nvSpPr>
          <p:cNvPr id="34" name="Rechteck 33"/>
          <p:cNvSpPr/>
          <p:nvPr/>
        </p:nvSpPr>
        <p:spPr>
          <a:xfrm>
            <a:off x="4427984" y="2708920"/>
            <a:ext cx="2088232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Auf Freundesliste</a:t>
            </a:r>
            <a:endParaRPr lang="de-DE" dirty="0"/>
          </a:p>
        </p:txBody>
      </p:sp>
      <p:sp>
        <p:nvSpPr>
          <p:cNvPr id="35" name="Rechteck 34"/>
          <p:cNvSpPr/>
          <p:nvPr/>
        </p:nvSpPr>
        <p:spPr>
          <a:xfrm>
            <a:off x="6588224" y="2708920"/>
            <a:ext cx="2088232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Auf </a:t>
            </a:r>
            <a:r>
              <a:rPr lang="de-DE" dirty="0" err="1" smtClean="0"/>
              <a:t>Blockierliste</a:t>
            </a:r>
            <a:endParaRPr lang="de-DE" dirty="0"/>
          </a:p>
        </p:txBody>
      </p:sp>
      <p:sp>
        <p:nvSpPr>
          <p:cNvPr id="37" name="Rechteck 36"/>
          <p:cNvSpPr/>
          <p:nvPr/>
        </p:nvSpPr>
        <p:spPr>
          <a:xfrm>
            <a:off x="4427984" y="4509120"/>
            <a:ext cx="424847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2123728" y="4499828"/>
            <a:ext cx="138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Blockierliste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39" name="Rechteck 38"/>
          <p:cNvSpPr/>
          <p:nvPr/>
        </p:nvSpPr>
        <p:spPr>
          <a:xfrm>
            <a:off x="5940152" y="4077072"/>
            <a:ext cx="2736304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Von Freundesliste nehmen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5940152" y="5445224"/>
            <a:ext cx="2736304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Von </a:t>
            </a:r>
            <a:r>
              <a:rPr lang="de-DE" dirty="0" err="1" smtClean="0"/>
              <a:t>Blockierliste</a:t>
            </a:r>
            <a:r>
              <a:rPr lang="de-DE" dirty="0" smtClean="0"/>
              <a:t> nehmen</a:t>
            </a:r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Nachrichten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Nachrichtenliste</a:t>
            </a: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4427984" y="2276872"/>
            <a:ext cx="23762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2123728" y="2276872"/>
            <a:ext cx="13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Nachricht 1:</a:t>
            </a:r>
            <a:endParaRPr lang="de-DE" dirty="0"/>
          </a:p>
        </p:txBody>
      </p:sp>
      <p:sp>
        <p:nvSpPr>
          <p:cNvPr id="35" name="Rechteck 34"/>
          <p:cNvSpPr/>
          <p:nvPr/>
        </p:nvSpPr>
        <p:spPr>
          <a:xfrm>
            <a:off x="7668344" y="2276872"/>
            <a:ext cx="1008112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Löschen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4427984" y="2699628"/>
            <a:ext cx="23762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2123728" y="2699628"/>
            <a:ext cx="13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Nachricht 2: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7668344" y="2699628"/>
            <a:ext cx="1008112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Löschen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4427984" y="3131676"/>
            <a:ext cx="23762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2123728" y="3131676"/>
            <a:ext cx="13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Nachricht 3: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7668344" y="3131676"/>
            <a:ext cx="1008112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Löschen</a:t>
            </a:r>
            <a:endParaRPr lang="de-DE" dirty="0"/>
          </a:p>
        </p:txBody>
      </p:sp>
      <p:sp>
        <p:nvSpPr>
          <p:cNvPr id="20" name="Rechteck 19"/>
          <p:cNvSpPr/>
          <p:nvPr/>
        </p:nvSpPr>
        <p:spPr>
          <a:xfrm>
            <a:off x="4427984" y="3563724"/>
            <a:ext cx="23762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2123728" y="3563724"/>
            <a:ext cx="13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Nachricht 4:</a:t>
            </a:r>
            <a:endParaRPr lang="de-DE" dirty="0"/>
          </a:p>
        </p:txBody>
      </p:sp>
      <p:sp>
        <p:nvSpPr>
          <p:cNvPr id="22" name="Rechteck 21"/>
          <p:cNvSpPr/>
          <p:nvPr/>
        </p:nvSpPr>
        <p:spPr>
          <a:xfrm>
            <a:off x="7668344" y="3563724"/>
            <a:ext cx="1008112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Löschen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5280239" y="3995772"/>
            <a:ext cx="35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4427984" y="4427820"/>
            <a:ext cx="23762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2123728" y="4427820"/>
            <a:ext cx="13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Nachricht n:</a:t>
            </a:r>
            <a:endParaRPr lang="de-DE" dirty="0"/>
          </a:p>
        </p:txBody>
      </p:sp>
      <p:sp>
        <p:nvSpPr>
          <p:cNvPr id="28" name="Rechteck 27"/>
          <p:cNvSpPr/>
          <p:nvPr/>
        </p:nvSpPr>
        <p:spPr>
          <a:xfrm>
            <a:off x="7668344" y="4427820"/>
            <a:ext cx="1008112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Löschen</a:t>
            </a:r>
            <a:endParaRPr lang="de-DE" dirty="0"/>
          </a:p>
        </p:txBody>
      </p:sp>
      <p:sp>
        <p:nvSpPr>
          <p:cNvPr id="42" name="Rechteck 41"/>
          <p:cNvSpPr/>
          <p:nvPr/>
        </p:nvSpPr>
        <p:spPr>
          <a:xfrm>
            <a:off x="6876256" y="2276872"/>
            <a:ext cx="720080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Lesen</a:t>
            </a:r>
            <a:endParaRPr lang="de-DE" dirty="0"/>
          </a:p>
        </p:txBody>
      </p:sp>
      <p:sp>
        <p:nvSpPr>
          <p:cNvPr id="43" name="Rechteck 42"/>
          <p:cNvSpPr/>
          <p:nvPr/>
        </p:nvSpPr>
        <p:spPr>
          <a:xfrm>
            <a:off x="6876256" y="2699628"/>
            <a:ext cx="720080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Lesen</a:t>
            </a:r>
            <a:endParaRPr lang="de-DE" dirty="0"/>
          </a:p>
        </p:txBody>
      </p:sp>
      <p:sp>
        <p:nvSpPr>
          <p:cNvPr id="44" name="Rechteck 43"/>
          <p:cNvSpPr/>
          <p:nvPr/>
        </p:nvSpPr>
        <p:spPr>
          <a:xfrm>
            <a:off x="6876256" y="3131676"/>
            <a:ext cx="720080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Lesen</a:t>
            </a:r>
            <a:endParaRPr lang="de-DE" dirty="0"/>
          </a:p>
        </p:txBody>
      </p:sp>
      <p:sp>
        <p:nvSpPr>
          <p:cNvPr id="45" name="Rechteck 44"/>
          <p:cNvSpPr/>
          <p:nvPr/>
        </p:nvSpPr>
        <p:spPr>
          <a:xfrm>
            <a:off x="6876256" y="3563724"/>
            <a:ext cx="720080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Lesen</a:t>
            </a:r>
            <a:endParaRPr lang="de-DE" dirty="0"/>
          </a:p>
        </p:txBody>
      </p:sp>
      <p:sp>
        <p:nvSpPr>
          <p:cNvPr id="46" name="Rechteck 45"/>
          <p:cNvSpPr/>
          <p:nvPr/>
        </p:nvSpPr>
        <p:spPr>
          <a:xfrm>
            <a:off x="6876256" y="4427820"/>
            <a:ext cx="720080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Lesen</a:t>
            </a:r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Nachrichten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Nachricht lesen</a:t>
            </a: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4427984" y="2276872"/>
            <a:ext cx="42484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2123728" y="2276872"/>
            <a:ext cx="114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Absender:</a:t>
            </a:r>
            <a:endParaRPr lang="de-DE" dirty="0"/>
          </a:p>
        </p:txBody>
      </p:sp>
      <p:sp>
        <p:nvSpPr>
          <p:cNvPr id="31" name="Rechteck 30"/>
          <p:cNvSpPr/>
          <p:nvPr/>
        </p:nvSpPr>
        <p:spPr>
          <a:xfrm>
            <a:off x="4427984" y="3150260"/>
            <a:ext cx="424847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2123728" y="3140968"/>
            <a:ext cx="1750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Nachrichtentext:</a:t>
            </a:r>
            <a:endParaRPr lang="de-DE" dirty="0"/>
          </a:p>
        </p:txBody>
      </p:sp>
      <p:sp>
        <p:nvSpPr>
          <p:cNvPr id="39" name="Rechteck 38"/>
          <p:cNvSpPr/>
          <p:nvPr/>
        </p:nvSpPr>
        <p:spPr>
          <a:xfrm>
            <a:off x="6804248" y="4077072"/>
            <a:ext cx="1872208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Antworten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4427984" y="4077072"/>
            <a:ext cx="1872208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Löschen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4427984" y="2699628"/>
            <a:ext cx="42484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2123728" y="2699628"/>
            <a:ext cx="12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Überschrift:</a:t>
            </a:r>
            <a:endParaRPr lang="de-D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Event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de-DE" dirty="0" smtClean="0"/>
              <a:t>Event anlegen/bestätigen/teilnehmen/absagen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3059832" y="2780928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3059832" y="3203684"/>
            <a:ext cx="1440160" cy="801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755576" y="2780928"/>
            <a:ext cx="655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Titel: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755576" y="3203684"/>
            <a:ext cx="1516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Beschreibung:</a:t>
            </a:r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3059832" y="4067780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755576" y="4067780"/>
            <a:ext cx="113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Kategorie:</a:t>
            </a:r>
            <a:endParaRPr lang="de-DE" dirty="0"/>
          </a:p>
        </p:txBody>
      </p:sp>
      <p:sp>
        <p:nvSpPr>
          <p:cNvPr id="23" name="Rechteck 22"/>
          <p:cNvSpPr/>
          <p:nvPr/>
        </p:nvSpPr>
        <p:spPr>
          <a:xfrm>
            <a:off x="3059832" y="4499828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755576" y="4499828"/>
            <a:ext cx="1660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Unterkategorie:</a:t>
            </a:r>
            <a:endParaRPr lang="de-DE" dirty="0"/>
          </a:p>
        </p:txBody>
      </p:sp>
      <p:sp>
        <p:nvSpPr>
          <p:cNvPr id="25" name="Rechteck 24"/>
          <p:cNvSpPr/>
          <p:nvPr/>
        </p:nvSpPr>
        <p:spPr>
          <a:xfrm>
            <a:off x="3059832" y="4931876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755576" y="4931876"/>
            <a:ext cx="701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Preis:</a:t>
            </a:r>
            <a:endParaRPr lang="de-DE" dirty="0"/>
          </a:p>
        </p:txBody>
      </p:sp>
      <p:sp>
        <p:nvSpPr>
          <p:cNvPr id="27" name="Rechteck 26"/>
          <p:cNvSpPr/>
          <p:nvPr/>
        </p:nvSpPr>
        <p:spPr>
          <a:xfrm>
            <a:off x="7164288" y="2780928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4860032" y="2780928"/>
            <a:ext cx="1325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Freie Plätze:</a:t>
            </a:r>
            <a:endParaRPr lang="de-DE" dirty="0"/>
          </a:p>
        </p:txBody>
      </p:sp>
      <p:sp>
        <p:nvSpPr>
          <p:cNvPr id="33" name="Rechteck 32"/>
          <p:cNvSpPr/>
          <p:nvPr/>
        </p:nvSpPr>
        <p:spPr>
          <a:xfrm>
            <a:off x="7164288" y="3212976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5220072" y="5517232"/>
            <a:ext cx="3528392" cy="10801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Teilnehmer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4860032" y="3212976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Ort:</a:t>
            </a:r>
            <a:endParaRPr lang="de-DE" dirty="0"/>
          </a:p>
        </p:txBody>
      </p:sp>
      <p:sp>
        <p:nvSpPr>
          <p:cNvPr id="35" name="Rechteck 34"/>
          <p:cNvSpPr/>
          <p:nvPr/>
        </p:nvSpPr>
        <p:spPr>
          <a:xfrm>
            <a:off x="7164288" y="3635732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/>
          <p:cNvSpPr txBox="1"/>
          <p:nvPr/>
        </p:nvSpPr>
        <p:spPr>
          <a:xfrm>
            <a:off x="4860032" y="3635732"/>
            <a:ext cx="59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Zeit:</a:t>
            </a:r>
            <a:endParaRPr lang="de-DE" dirty="0"/>
          </a:p>
        </p:txBody>
      </p:sp>
      <p:sp>
        <p:nvSpPr>
          <p:cNvPr id="37" name="Rechteck 36"/>
          <p:cNvSpPr/>
          <p:nvPr/>
        </p:nvSpPr>
        <p:spPr>
          <a:xfrm>
            <a:off x="7164288" y="4067780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4860032" y="4067780"/>
            <a:ext cx="211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Event bestätigen bis: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3059832" y="2348880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755576" y="2348880"/>
            <a:ext cx="1341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Organisator:</a:t>
            </a:r>
            <a:endParaRPr lang="de-DE" dirty="0"/>
          </a:p>
        </p:txBody>
      </p:sp>
      <p:sp>
        <p:nvSpPr>
          <p:cNvPr id="42" name="Rechteck 41"/>
          <p:cNvSpPr/>
          <p:nvPr/>
        </p:nvSpPr>
        <p:spPr>
          <a:xfrm>
            <a:off x="7164288" y="4499828"/>
            <a:ext cx="1440160" cy="801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Details siehe nächste Folie</a:t>
            </a:r>
            <a:endParaRPr lang="de-DE" dirty="0"/>
          </a:p>
        </p:txBody>
      </p:sp>
      <p:sp>
        <p:nvSpPr>
          <p:cNvPr id="43" name="Textfeld 42"/>
          <p:cNvSpPr txBox="1"/>
          <p:nvPr/>
        </p:nvSpPr>
        <p:spPr>
          <a:xfrm>
            <a:off x="4860032" y="4499828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Bisherige Teilnehmer:</a:t>
            </a:r>
            <a:endParaRPr lang="de-DE" dirty="0"/>
          </a:p>
        </p:txBody>
      </p:sp>
      <p:sp>
        <p:nvSpPr>
          <p:cNvPr id="44" name="Rechteck 43"/>
          <p:cNvSpPr/>
          <p:nvPr/>
        </p:nvSpPr>
        <p:spPr>
          <a:xfrm>
            <a:off x="5292080" y="5949280"/>
            <a:ext cx="1656184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Teilnahme absagen</a:t>
            </a:r>
            <a:endParaRPr lang="de-DE" dirty="0"/>
          </a:p>
        </p:txBody>
      </p:sp>
      <p:sp>
        <p:nvSpPr>
          <p:cNvPr id="46" name="Rechteck 45"/>
          <p:cNvSpPr/>
          <p:nvPr/>
        </p:nvSpPr>
        <p:spPr>
          <a:xfrm>
            <a:off x="3347864" y="5517232"/>
            <a:ext cx="1800200" cy="10801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Organisator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3419872" y="5949280"/>
            <a:ext cx="1656184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Event bestätigen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7020272" y="5949280"/>
            <a:ext cx="1656184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 Event Teilnehmen</a:t>
            </a:r>
            <a:endParaRPr lang="de-DE" dirty="0"/>
          </a:p>
        </p:txBody>
      </p:sp>
      <p:sp>
        <p:nvSpPr>
          <p:cNvPr id="48" name="Rechteck 47"/>
          <p:cNvSpPr/>
          <p:nvPr/>
        </p:nvSpPr>
        <p:spPr>
          <a:xfrm>
            <a:off x="4860032" y="2348880"/>
            <a:ext cx="2016224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Nachricht senden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Office PowerPoint</Application>
  <PresentationFormat>Bildschirmpräsentation (4:3)</PresentationFormat>
  <Paragraphs>114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Larissa-Design</vt:lpstr>
      <vt:lpstr>Masken Mock-Ups</vt:lpstr>
      <vt:lpstr>Benutzerdaten</vt:lpstr>
      <vt:lpstr>Benutzerdaten</vt:lpstr>
      <vt:lpstr>Benutzerdaten</vt:lpstr>
      <vt:lpstr>Benutzerdaten</vt:lpstr>
      <vt:lpstr>Freundesliste</vt:lpstr>
      <vt:lpstr>Nachrichten</vt:lpstr>
      <vt:lpstr>Nachrichten</vt:lpstr>
      <vt:lpstr>Event</vt:lpstr>
      <vt:lpstr>Event</vt:lpstr>
    </vt:vector>
  </TitlesOfParts>
  <Company>GAD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Masken Mock-Ups</dc:title>
  <dc:creator>MSGxxxxx</dc:creator>
  <cp:lastModifiedBy>Alexander</cp:lastModifiedBy>
  <cp:revision>21</cp:revision>
  <dcterms:created xsi:type="dcterms:W3CDTF">2012-04-19T06:45:20Z</dcterms:created>
  <dcterms:modified xsi:type="dcterms:W3CDTF">2012-04-20T11:11:49Z</dcterms:modified>
</cp:coreProperties>
</file>