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87" r:id="rId18"/>
    <p:sldId id="277" r:id="rId19"/>
    <p:sldId id="280" r:id="rId20"/>
    <p:sldId id="285" r:id="rId21"/>
    <p:sldId id="282" r:id="rId22"/>
    <p:sldId id="286" r:id="rId23"/>
    <p:sldId id="288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84630" autoAdjust="0"/>
  </p:normalViewPr>
  <p:slideViewPr>
    <p:cSldViewPr>
      <p:cViewPr>
        <p:scale>
          <a:sx n="50" d="100"/>
          <a:sy n="50" d="100"/>
        </p:scale>
        <p:origin x="-96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194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nutzerzentrierten</a:t>
            </a:r>
            <a:r>
              <a:rPr lang="de-DE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 Personen mit gleicher Interessen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</a:t>
            </a:r>
            <a:r>
              <a:rPr lang="de-DE" baseline="0" dirty="0" smtClean="0">
                <a:sym typeface="Wingdings" pitchFamily="2" charset="2"/>
              </a:rPr>
              <a:t>final </a:t>
            </a:r>
            <a:r>
              <a:rPr lang="de-DE" baseline="0" dirty="0" smtClean="0">
                <a:sym typeface="Wingdings" pitchFamily="2" charset="2"/>
              </a:rPr>
              <a:t>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</a:t>
            </a:r>
            <a:r>
              <a:rPr lang="de-DE" dirty="0" smtClean="0"/>
              <a:t>Iterationen </a:t>
            </a:r>
            <a:r>
              <a:rPr lang="de-DE" dirty="0" smtClean="0"/>
              <a:t>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</a:t>
            </a:r>
            <a:r>
              <a:rPr lang="de-DE" baseline="0" dirty="0" smtClean="0"/>
              <a:t>Implementierung </a:t>
            </a:r>
            <a:r>
              <a:rPr lang="de-DE" baseline="0" dirty="0" smtClean="0"/>
              <a:t>der Plattform fertigstellen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Versionsverwaltungssystem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(freie Software zur verteilten Versionsverwaltung)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3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Alexander </a:t>
            </a:r>
            <a:r>
              <a:rPr lang="de-DE" dirty="0" err="1"/>
              <a:t>Benölken</a:t>
            </a:r>
            <a:r>
              <a:rPr lang="de-DE" dirty="0"/>
              <a:t>, Martin </a:t>
            </a:r>
            <a:r>
              <a:rPr lang="de-DE" dirty="0" err="1"/>
              <a:t>Garrels</a:t>
            </a:r>
            <a:r>
              <a:rPr lang="de-DE" dirty="0"/>
              <a:t>, Felix Schulze </a:t>
            </a:r>
            <a:r>
              <a:rPr lang="de-DE" dirty="0" err="1"/>
              <a:t>Mönking</a:t>
            </a:r>
            <a:r>
              <a:rPr lang="de-DE" dirty="0"/>
              <a:t>, Felix Wessel, Patrick </a:t>
            </a:r>
            <a:r>
              <a:rPr lang="de-DE" dirty="0" err="1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835696" y="3717032"/>
            <a:ext cx="4752528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16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49080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653136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852641">
            <a:off x="4927465" y="2883599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 smtClean="0"/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  <a:endParaRPr lang="de-DE" dirty="0" smtClean="0"/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8518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7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Wirtschaftslichkeitsbetrachtung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C:\Users\Alexander\Desktop\Neuer Ordner\IMAG01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3168000" cy="5290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smtClean="0"/>
              <a:t>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u.a. Social-Login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xmlns="" val="3006520327"/>
              </p:ext>
            </p:extLst>
          </p:nvPr>
        </p:nvGraphicFramePr>
        <p:xfrm>
          <a:off x="6444208" y="1628800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10164" r="51639" b="336"/>
          <a:stretch>
            <a:fillRect/>
          </a:stretch>
        </p:blipFill>
        <p:spPr bwMode="auto">
          <a:xfrm>
            <a:off x="1682824" y="2708920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 smtClean="0"/>
          </a:p>
          <a:p>
            <a:r>
              <a:rPr lang="de-DE" dirty="0" smtClean="0"/>
              <a:t>Wöchentliche Jour fixe</a:t>
            </a:r>
          </a:p>
          <a:p>
            <a:endParaRPr lang="de-DE" dirty="0" smtClean="0"/>
          </a:p>
          <a:p>
            <a:r>
              <a:rPr lang="de-DE" dirty="0" smtClean="0"/>
              <a:t>Auf- und Verteilung der Aufgaben/-pakete</a:t>
            </a:r>
          </a:p>
          <a:p>
            <a:endParaRPr lang="de-DE" dirty="0" smtClean="0"/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345943" y="4626838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dirty="0"/>
              <a:t>Versionierung der Dokumente &amp; des </a:t>
            </a:r>
            <a:r>
              <a:rPr lang="de-DE" dirty="0" smtClean="0"/>
              <a:t>Quellcodes</a:t>
            </a:r>
          </a:p>
          <a:p>
            <a:endParaRPr lang="de-DE" dirty="0"/>
          </a:p>
          <a:p>
            <a:r>
              <a:rPr lang="de-DE" dirty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Spätere Entscheidung für </a:t>
            </a:r>
            <a:r>
              <a:rPr lang="de-DE" dirty="0" smtClean="0"/>
              <a:t>Repository </a:t>
            </a:r>
            <a:r>
              <a:rPr lang="de-DE" dirty="0" err="1" smtClean="0"/>
              <a:t>gitHub</a:t>
            </a:r>
            <a:endParaRPr lang="de-DE" dirty="0"/>
          </a:p>
          <a:p>
            <a:pPr lvl="1"/>
            <a:r>
              <a:rPr lang="de-DE" dirty="0"/>
              <a:t>webbasierter Hosting-Dienst für Open-Source-Software-Entwicklungsprojekte</a:t>
            </a:r>
          </a:p>
          <a:p>
            <a:pPr lvl="1"/>
            <a:r>
              <a:rPr lang="de-DE" dirty="0"/>
              <a:t>Verwendet das Versionsverwaltungssystem </a:t>
            </a:r>
            <a:r>
              <a:rPr lang="de-DE" dirty="0" err="1"/>
              <a:t>Git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328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</a:t>
            </a:r>
            <a:r>
              <a:rPr lang="de-DE" dirty="0" smtClean="0"/>
              <a:t>Java-Anwendungen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Verwendung von bekannten und verbreiteten Java-Techniken wie Spring, </a:t>
            </a:r>
            <a:r>
              <a:rPr lang="de-DE" dirty="0" smtClean="0"/>
              <a:t> dem </a:t>
            </a:r>
            <a:r>
              <a:rPr lang="de-DE" dirty="0" smtClean="0"/>
              <a:t>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</a:t>
            </a:r>
            <a:r>
              <a:rPr lang="de-DE" dirty="0" smtClean="0"/>
              <a:t>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Konzentration auf </a:t>
            </a:r>
            <a:r>
              <a:rPr lang="de-DE" dirty="0" smtClean="0"/>
              <a:t>Entwicklungsprozess </a:t>
            </a:r>
            <a:r>
              <a:rPr lang="de-DE" dirty="0" smtClean="0"/>
              <a:t>und nicht auf </a:t>
            </a:r>
            <a:r>
              <a:rPr lang="de-DE" dirty="0" smtClean="0"/>
              <a:t>Implementierung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983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</a:t>
            </a:r>
            <a:r>
              <a:rPr lang="de-DE" dirty="0" smtClean="0"/>
              <a:t>Mapping (ORM)</a:t>
            </a:r>
          </a:p>
          <a:p>
            <a:pPr lvl="1"/>
            <a:r>
              <a:rPr lang="de-DE" dirty="0" smtClean="0"/>
              <a:t>Weite </a:t>
            </a:r>
            <a:r>
              <a:rPr lang="de-DE" dirty="0" smtClean="0"/>
              <a:t>Verbreitung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838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1123</Words>
  <Application>Microsoft Office PowerPoint</Application>
  <PresentationFormat>Bildschirmpräsentation (4:3)</PresentationFormat>
  <Paragraphs>351</Paragraphs>
  <Slides>24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2012-04-20T11:13:27Z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