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87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84630" autoAdjust="0"/>
  </p:normalViewPr>
  <p:slideViewPr>
    <p:cSldViewPr>
      <p:cViewPr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Lastenheft: wird nicht gezeigt, wurde fertiggestellt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</a:t>
            </a:r>
            <a:r>
              <a:rPr lang="de-DE" smtClean="0"/>
              <a:t>Microsoft </a:t>
            </a:r>
            <a:r>
              <a:rPr lang="de-DE" smtClean="0"/>
              <a:t>Project </a:t>
            </a:r>
            <a:r>
              <a:rPr lang="de-DE" dirty="0" smtClean="0"/>
              <a:t>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1205</Words>
  <Application>Microsoft Office PowerPoint</Application>
  <PresentationFormat>Bildschirmpräsentation (4:3)</PresentationFormat>
  <Paragraphs>375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