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Gxxxxx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2639" autoAdjust="0"/>
  </p:normalViewPr>
  <p:slideViewPr>
    <p:cSldViewPr>
      <p:cViewPr varScale="1">
        <p:scale>
          <a:sx n="62" d="100"/>
          <a:sy n="62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dirty="0" err="1" smtClean="0"/>
            <a:t>Inception</a:t>
          </a:r>
          <a:endParaRPr lang="de-DE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/>
        </a:p>
      </dgm:t>
    </dgm:pt>
    <dgm:pt modelId="{D676ACFF-D864-4A74-BC08-FFF521911366}">
      <dgm:prSet phldrT="[Text]"/>
      <dgm:spPr/>
      <dgm:t>
        <a:bodyPr/>
        <a:lstStyle/>
        <a:p>
          <a:r>
            <a:rPr lang="de-DE" dirty="0" smtClean="0"/>
            <a:t>Transition</a:t>
          </a:r>
          <a:endParaRPr lang="de-DE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/>
        </a:p>
      </dgm:t>
    </dgm:pt>
    <dgm:pt modelId="{3A8DBD30-33F4-4BF2-A3E8-CE2DB89DAAF3}">
      <dgm:prSet phldrT="[Text]"/>
      <dgm:spPr>
        <a:solidFill>
          <a:srgbClr val="CC0066"/>
        </a:solidFill>
      </dgm:spPr>
      <dgm:t>
        <a:bodyPr/>
        <a:lstStyle/>
        <a:p>
          <a:r>
            <a:rPr lang="de-DE" dirty="0" smtClean="0"/>
            <a:t>Elaboration</a:t>
          </a:r>
          <a:endParaRPr lang="de-DE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/>
        </a:p>
      </dgm:t>
    </dgm:pt>
    <dgm:pt modelId="{9FFECB61-C811-496D-9F12-F63AD9A2D9EE}">
      <dgm:prSet phldrT="[Text]"/>
      <dgm:spPr>
        <a:solidFill>
          <a:srgbClr val="00CC00"/>
        </a:solidFill>
      </dgm:spPr>
      <dgm:t>
        <a:bodyPr/>
        <a:lstStyle/>
        <a:p>
          <a:r>
            <a:rPr lang="de-DE" dirty="0" err="1" smtClean="0"/>
            <a:t>Construction</a:t>
          </a:r>
          <a:endParaRPr lang="de-DE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617BCB0C-0558-407B-91AB-B68DE64BB2AA}" type="presOf" srcId="{944B7687-9390-4A1A-858A-D031F080161B}" destId="{756AB1AC-5B51-4BBE-B2B1-6ABFB74C10C9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184BC419-765C-4FE3-8639-89B3ADAD51CC}" type="presOf" srcId="{D676ACFF-D864-4A74-BC08-FFF521911366}" destId="{FD93DD51-6B10-48A2-80F7-E1B001E1F8E7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C8AACADD-D549-4CF7-A7F5-D30EBB8F3E5F}" type="presOf" srcId="{63BBCC2C-BF04-4F97-9FC9-0D509448B1C6}" destId="{6E2E45EE-058C-4AFF-8701-838DE3D5016A}" srcOrd="0" destOrd="0" presId="urn:microsoft.com/office/officeart/2005/8/layout/bProcess2"/>
    <dgm:cxn modelId="{DD228FCD-D43B-43E8-A775-DDFA3BD9C5C9}" type="presOf" srcId="{A2E957D4-B9A8-41E8-9B88-7B884721F996}" destId="{9AE0D100-B11F-4B8E-A83C-80C9BB67997D}" srcOrd="0" destOrd="0" presId="urn:microsoft.com/office/officeart/2005/8/layout/bProcess2"/>
    <dgm:cxn modelId="{7FD82852-08D4-4757-9905-796C75187633}" type="presOf" srcId="{81593B52-C0C7-4699-A542-14EF6A552710}" destId="{4B16C956-3F43-4F0C-851B-7BEF2A858E05}" srcOrd="0" destOrd="0" presId="urn:microsoft.com/office/officeart/2005/8/layout/bProcess2"/>
    <dgm:cxn modelId="{1FE1A904-067A-4EB4-A1BB-EEBD65BBABD7}" type="presOf" srcId="{3A8DBD30-33F4-4BF2-A3E8-CE2DB89DAAF3}" destId="{AE9493EE-4C7D-46D0-A28C-7598159ACE40}" srcOrd="0" destOrd="0" presId="urn:microsoft.com/office/officeart/2005/8/layout/bProcess2"/>
    <dgm:cxn modelId="{7BC55D47-D5B9-4E6B-A01C-32621EBC9EAA}" type="presOf" srcId="{2076FC96-6453-4C6E-A8B1-022AF85EFBBD}" destId="{4CB13BFB-EE5C-4952-BAC5-5317E8C7FD8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7A1C7AB2-B278-4CD0-8D6D-33FAF07A3F85}" type="presOf" srcId="{9FFECB61-C811-496D-9F12-F63AD9A2D9EE}" destId="{EFBF5D05-10BD-4B08-8E78-F6A085231E0E}" srcOrd="0" destOrd="0" presId="urn:microsoft.com/office/officeart/2005/8/layout/bProcess2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AEAE39BD-4C94-41B0-8CE8-7BD544EC6AE1}" type="presParOf" srcId="{4CB13BFB-EE5C-4952-BAC5-5317E8C7FD8A}" destId="{756AB1AC-5B51-4BBE-B2B1-6ABFB74C10C9}" srcOrd="0" destOrd="0" presId="urn:microsoft.com/office/officeart/2005/8/layout/bProcess2"/>
    <dgm:cxn modelId="{749F995A-E309-412A-987F-CB1353CB2730}" type="presParOf" srcId="{4CB13BFB-EE5C-4952-BAC5-5317E8C7FD8A}" destId="{9AE0D100-B11F-4B8E-A83C-80C9BB67997D}" srcOrd="1" destOrd="0" presId="urn:microsoft.com/office/officeart/2005/8/layout/bProcess2"/>
    <dgm:cxn modelId="{2639D2DE-FB77-4886-AAFD-44C2A1A80029}" type="presParOf" srcId="{4CB13BFB-EE5C-4952-BAC5-5317E8C7FD8A}" destId="{A25C0F81-5BB3-4973-8F78-DEA3ED62347C}" srcOrd="2" destOrd="0" presId="urn:microsoft.com/office/officeart/2005/8/layout/bProcess2"/>
    <dgm:cxn modelId="{82307571-7E7E-4023-82EE-A8DA94C1D6C8}" type="presParOf" srcId="{A25C0F81-5BB3-4973-8F78-DEA3ED62347C}" destId="{0B187D77-B215-402B-8EB9-5B49EC8CEF00}" srcOrd="0" destOrd="0" presId="urn:microsoft.com/office/officeart/2005/8/layout/bProcess2"/>
    <dgm:cxn modelId="{EF9772B1-1F80-4F69-BD63-0C7450B32AF1}" type="presParOf" srcId="{A25C0F81-5BB3-4973-8F78-DEA3ED62347C}" destId="{AE9493EE-4C7D-46D0-A28C-7598159ACE40}" srcOrd="1" destOrd="0" presId="urn:microsoft.com/office/officeart/2005/8/layout/bProcess2"/>
    <dgm:cxn modelId="{EC126288-D634-4F81-AB5F-A228FA93A0F8}" type="presParOf" srcId="{4CB13BFB-EE5C-4952-BAC5-5317E8C7FD8A}" destId="{6E2E45EE-058C-4AFF-8701-838DE3D5016A}" srcOrd="3" destOrd="0" presId="urn:microsoft.com/office/officeart/2005/8/layout/bProcess2"/>
    <dgm:cxn modelId="{F0497BEB-4CF6-4B67-B3EF-6C4E663EDE8E}" type="presParOf" srcId="{4CB13BFB-EE5C-4952-BAC5-5317E8C7FD8A}" destId="{EB0EC924-A60B-4475-9417-BC437A400493}" srcOrd="4" destOrd="0" presId="urn:microsoft.com/office/officeart/2005/8/layout/bProcess2"/>
    <dgm:cxn modelId="{C14A015A-C3CA-4FCE-9129-F2884673B8C8}" type="presParOf" srcId="{EB0EC924-A60B-4475-9417-BC437A400493}" destId="{09C4D6E3-2914-48B8-A63A-D0E066B47212}" srcOrd="0" destOrd="0" presId="urn:microsoft.com/office/officeart/2005/8/layout/bProcess2"/>
    <dgm:cxn modelId="{4D39A1A0-140C-4EF8-B6DA-CE91729D459A}" type="presParOf" srcId="{EB0EC924-A60B-4475-9417-BC437A400493}" destId="{EFBF5D05-10BD-4B08-8E78-F6A085231E0E}" srcOrd="1" destOrd="0" presId="urn:microsoft.com/office/officeart/2005/8/layout/bProcess2"/>
    <dgm:cxn modelId="{A8E1797C-417D-4CEF-9C98-4086167C66A3}" type="presParOf" srcId="{4CB13BFB-EE5C-4952-BAC5-5317E8C7FD8A}" destId="{4B16C956-3F43-4F0C-851B-7BEF2A858E05}" srcOrd="5" destOrd="0" presId="urn:microsoft.com/office/officeart/2005/8/layout/bProcess2"/>
    <dgm:cxn modelId="{D24A0F1F-92E2-4636-9617-B7891CD7B718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err="1" smtClean="0"/>
            <a:t>Inception</a:t>
          </a:r>
          <a:endParaRPr lang="de-DE" sz="3600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Elaboration</a:t>
          </a:r>
          <a:endParaRPr lang="de-DE" sz="2900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 smtClean="0"/>
            <a:t>Construction</a:t>
          </a:r>
          <a:endParaRPr lang="de-DE" sz="2900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Transition</a:t>
          </a:r>
          <a:endParaRPr lang="de-DE" sz="3600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5639-3003-43D9-AD76-FA6B58D41938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F01C-F984-4A51-AF10-254043F7C5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6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/>
          <p:nvPr userDrawn="1"/>
        </p:nvPicPr>
        <p:blipFill>
          <a:blip r:embed="rId13" cstate="print">
            <a:lum/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236296" y="404664"/>
            <a:ext cx="1368152" cy="100811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Matthias Beer, Alexander </a:t>
            </a:r>
            <a:r>
              <a:rPr lang="de-DE" dirty="0" err="1" smtClean="0"/>
              <a:t>Benölken</a:t>
            </a:r>
            <a:r>
              <a:rPr lang="de-DE" dirty="0" smtClean="0"/>
              <a:t>, Martin </a:t>
            </a:r>
            <a:r>
              <a:rPr lang="de-DE" dirty="0" err="1" smtClean="0"/>
              <a:t>Garrels</a:t>
            </a:r>
            <a:r>
              <a:rPr lang="de-DE" dirty="0" smtClean="0"/>
              <a:t>, Felix Schulze </a:t>
            </a:r>
            <a:r>
              <a:rPr lang="de-DE" dirty="0" err="1" smtClean="0"/>
              <a:t>Mönking</a:t>
            </a:r>
            <a:r>
              <a:rPr lang="de-DE" dirty="0" smtClean="0"/>
              <a:t>, Felix Wessel, Patrick </a:t>
            </a:r>
            <a:r>
              <a:rPr lang="de-DE" dirty="0" err="1" smtClean="0"/>
              <a:t>Wiebeler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Aktuelle Ergebnisse</a:t>
            </a:r>
          </a:p>
          <a:p>
            <a:pPr lvl="1"/>
            <a:r>
              <a:rPr lang="de-DE" dirty="0" smtClean="0"/>
              <a:t>Architekturentscheidungen</a:t>
            </a:r>
          </a:p>
          <a:p>
            <a:pPr lvl="1"/>
            <a:r>
              <a:rPr lang="de-DE" dirty="0" smtClean="0"/>
              <a:t>Artefakte Vorgehensmodells</a:t>
            </a:r>
          </a:p>
          <a:p>
            <a:r>
              <a:rPr lang="de-DE" smtClean="0"/>
              <a:t>???Zwischenstandsfazit</a:t>
            </a:r>
            <a:r>
              <a:rPr lang="de-DE" dirty="0" smtClean="0"/>
              <a:t>??? 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Mehrwerte?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2x </a:t>
            </a:r>
            <a:r>
              <a:rPr lang="de-DE" smtClean="0"/>
              <a:t>wöchentlich Projekttreffen</a:t>
            </a:r>
            <a:endParaRPr lang="de-DE" dirty="0" smtClean="0"/>
          </a:p>
          <a:p>
            <a:r>
              <a:rPr lang="de-DE" dirty="0" smtClean="0"/>
              <a:t>Freies Repository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Versionierung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Spring</a:t>
            </a:r>
          </a:p>
          <a:p>
            <a:pPr lvl="1"/>
            <a:r>
              <a:rPr lang="de-DE" dirty="0" smtClean="0"/>
              <a:t>Warum Spring-</a:t>
            </a:r>
            <a:r>
              <a:rPr lang="de-DE" dirty="0" err="1" smtClean="0"/>
              <a:t>Roo</a:t>
            </a:r>
            <a:r>
              <a:rPr lang="de-DE" dirty="0" smtClean="0"/>
              <a:t> (Kurze Vorstellung?)</a:t>
            </a:r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/>
              <a:t>Apache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r>
              <a:rPr lang="de-DE" dirty="0" smtClean="0"/>
              <a:t>Zeitlinie</a:t>
            </a:r>
          </a:p>
          <a:p>
            <a:pPr lvl="1"/>
            <a:r>
              <a:rPr lang="de-DE" dirty="0" smtClean="0"/>
              <a:t>Zeitraum 21.03. - 11.06.2012</a:t>
            </a:r>
          </a:p>
          <a:p>
            <a:pPr lvl="1"/>
            <a:endParaRPr lang="de-DE" dirty="0" smtClean="0"/>
          </a:p>
        </p:txBody>
      </p:sp>
      <p:graphicFrame>
        <p:nvGraphicFramePr>
          <p:cNvPr id="5" name="Diagramm 4"/>
          <p:cNvGraphicFramePr/>
          <p:nvPr/>
        </p:nvGraphicFramePr>
        <p:xfrm>
          <a:off x="6444208" y="1556792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Szenarien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-Case-Modell</a:t>
            </a:r>
          </a:p>
          <a:p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Anwendung</a:t>
            </a:r>
          </a:p>
          <a:p>
            <a:pPr lvl="1"/>
            <a:r>
              <a:rPr lang="de-DE" smtClean="0"/>
              <a:t>Implementierung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Eventalizer</vt:lpstr>
      <vt:lpstr>Agenda</vt:lpstr>
      <vt:lpstr>Steckbrief</vt:lpstr>
      <vt:lpstr>Projektorganisation</vt:lpstr>
      <vt:lpstr>Architekturentscheidungen</vt:lpstr>
      <vt:lpstr>Projektvorgehen</vt:lpstr>
      <vt:lpstr>Aktuelle Ergebnisse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Eventalizer</dc:title>
  <dc:creator>MSGxxxxx</dc:creator>
  <cp:lastModifiedBy>MSGxxxxx</cp:lastModifiedBy>
  <cp:revision>9</cp:revision>
  <dcterms:created xsi:type="dcterms:W3CDTF">2012-04-10T21:23:46Z</dcterms:created>
  <dcterms:modified xsi:type="dcterms:W3CDTF">2012-04-11T15:26:39Z</dcterms:modified>
</cp:coreProperties>
</file>