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5" r:id="rId11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1D05-51E3-4B22-B9DA-00A49617C588}" type="datetimeFigureOut">
              <a:rPr lang="de-DE" smtClean="0"/>
              <a:pPr/>
              <a:t>21.04.2012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FE38-E696-4958-9590-AA5A3E8BF0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Masken Mock-</a:t>
            </a:r>
            <a:r>
              <a:rPr lang="de-DE" dirty="0" err="1" smtClean="0"/>
              <a:t>Ups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539552" y="4653136"/>
            <a:ext cx="7128792" cy="2016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Selbstständig teilnehmende Benutzer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Teilnehmer</a:t>
            </a:r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539552" y="2060848"/>
            <a:ext cx="7128792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Vom Organisator vorgeschlagen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9249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924944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1: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755576" y="5003884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1: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3059832" y="33477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55576" y="3347700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2:</a:t>
            </a:r>
            <a:endParaRPr lang="de-DE" dirty="0"/>
          </a:p>
        </p:txBody>
      </p:sp>
      <p:sp>
        <p:nvSpPr>
          <p:cNvPr id="50" name="Rechteck 49"/>
          <p:cNvSpPr/>
          <p:nvPr/>
        </p:nvSpPr>
        <p:spPr>
          <a:xfrm>
            <a:off x="3059832" y="41490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755576" y="4149080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 n: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3059832" y="50131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755576" y="5435932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2:</a:t>
            </a:r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3059832" y="544522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55576" y="6228020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Teilnehmer n: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3059832" y="623731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563888" y="371703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563888" y="579597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4" name="Rechteck 63"/>
          <p:cNvSpPr/>
          <p:nvPr/>
        </p:nvSpPr>
        <p:spPr>
          <a:xfrm>
            <a:off x="3059832" y="249289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55576" y="2492896"/>
            <a:ext cx="18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Benutzer suchen:</a:t>
            </a:r>
            <a:endParaRPr lang="de-DE" dirty="0"/>
          </a:p>
        </p:txBody>
      </p:sp>
      <p:sp>
        <p:nvSpPr>
          <p:cNvPr id="66" name="Rechteck 65"/>
          <p:cNvSpPr/>
          <p:nvPr/>
        </p:nvSpPr>
        <p:spPr>
          <a:xfrm>
            <a:off x="4860032" y="2492896"/>
            <a:ext cx="223224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Für Event reservieren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Benutzer registrieren</a:t>
            </a:r>
            <a:r>
              <a:rPr lang="de-DE" dirty="0" smtClean="0"/>
              <a:t>, Daten anzeigen/ändern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2051720" y="2718000"/>
            <a:ext cx="3960440" cy="1233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Nur bei </a:t>
            </a:r>
            <a:r>
              <a:rPr lang="de-DE" dirty="0" smtClean="0">
                <a:solidFill>
                  <a:schemeClr val="tx1"/>
                </a:solidFill>
              </a:rPr>
              <a:t>Registrierung / Änderung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31316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3131676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427984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123728" y="3573016"/>
            <a:ext cx="232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 wiederholen: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27984" y="40050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4005064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427984" y="4427820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123728" y="4427820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Straße / Hausnummer: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4427984" y="4859868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123728" y="4859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PLZ / Ort:</a:t>
            </a:r>
          </a:p>
        </p:txBody>
      </p:sp>
      <p:sp>
        <p:nvSpPr>
          <p:cNvPr id="20" name="Rechteck 19"/>
          <p:cNvSpPr/>
          <p:nvPr/>
        </p:nvSpPr>
        <p:spPr>
          <a:xfrm>
            <a:off x="5148064" y="4859868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427984" y="5291916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123728" y="5291916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Geburtsdatum: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5805264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 registrieren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 anmelden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Passwort: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3212976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 anmelden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Passwort anfordern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27984" y="22768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23728" y="2276872"/>
            <a:ext cx="16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Benutzername: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427984" y="26996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23728" y="2699628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4211960" y="3212976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anfordern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Benutzerdaten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 Persönliche Daten anzeigen/ändern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95936" y="270892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691680" y="2708920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Hobbys: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372200" y="2708920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Foto</a:t>
            </a:r>
          </a:p>
        </p:txBody>
      </p:sp>
      <p:sp>
        <p:nvSpPr>
          <p:cNvPr id="10" name="Rechteck 9"/>
          <p:cNvSpPr/>
          <p:nvPr/>
        </p:nvSpPr>
        <p:spPr>
          <a:xfrm>
            <a:off x="3995936" y="314096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691680" y="3140968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Wohnort: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995936" y="35730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691680" y="3573016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E-Mail Adresse: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95936" y="3995772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691680" y="3995772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Begrüßungstext: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995936" y="44278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691680" y="442782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Mailbenachrichtigung:</a:t>
            </a:r>
          </a:p>
        </p:txBody>
      </p:sp>
      <p:sp>
        <p:nvSpPr>
          <p:cNvPr id="21" name="Rechteck 20"/>
          <p:cNvSpPr/>
          <p:nvPr/>
        </p:nvSpPr>
        <p:spPr>
          <a:xfrm>
            <a:off x="3779912" y="486916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bestätigen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436096" y="2132856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12360" y="2132856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5580112" y="27089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5" name="Rechteck 24"/>
          <p:cNvSpPr/>
          <p:nvPr/>
        </p:nvSpPr>
        <p:spPr>
          <a:xfrm>
            <a:off x="5580112" y="3140968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580112" y="3563724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580112" y="3995772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7956376" y="2708920"/>
            <a:ext cx="5760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Ja/</a:t>
            </a:r>
          </a:p>
          <a:p>
            <a:pPr algn="ctr"/>
            <a:r>
              <a:rPr lang="de-DE" sz="1400" dirty="0" smtClean="0"/>
              <a:t>Nein</a:t>
            </a:r>
            <a:endParaRPr lang="de-DE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Freundesliste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Freundes/Blockier-Liste verwalten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8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Benutzer suchen: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27984" y="3140968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23728" y="3131676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Freundesliste: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4427984" y="2708920"/>
            <a:ext cx="20882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Freundesliste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6588224" y="2708920"/>
            <a:ext cx="208823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</a:t>
            </a:r>
            <a:r>
              <a:rPr lang="de-DE" dirty="0" err="1" smtClean="0"/>
              <a:t>Blockierliste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4427984" y="4509120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2123728" y="4499828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Blockierliste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5940152" y="4077072"/>
            <a:ext cx="273630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Von Freundesliste nehmen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940152" y="5445224"/>
            <a:ext cx="273630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Von </a:t>
            </a:r>
            <a:r>
              <a:rPr lang="de-DE" dirty="0" err="1" smtClean="0"/>
              <a:t>Blockierliste</a:t>
            </a:r>
            <a:r>
              <a:rPr lang="de-DE" dirty="0" smtClean="0"/>
              <a:t> nehmen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Nachrichtenliste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1: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668344" y="2276872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269962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123728" y="2699628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2: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668344" y="2699628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427984" y="3131676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123728" y="3131676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3: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668344" y="3131676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427984" y="35637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2123728" y="3563724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4: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668344" y="3563724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280239" y="3995772"/>
            <a:ext cx="35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427984" y="4427820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123728" y="4427820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 n: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7668344" y="4427820"/>
            <a:ext cx="1008112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6876256" y="227687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6876256" y="2699628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876256" y="3131676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6876256" y="3563724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876256" y="442782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Lesen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Nachricht lesen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4427984" y="2276872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123728" y="2276872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Absender: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27984" y="3150260"/>
            <a:ext cx="42484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2123728" y="3140968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Nachrichtentext: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6804248" y="4077072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Antworten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4077072"/>
            <a:ext cx="1872208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Löschen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427984" y="2699628"/>
            <a:ext cx="42484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123728" y="2699628"/>
            <a:ext cx="12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Überschrift: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Event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 smtClean="0"/>
              <a:t>Event anlegen/bestätigen/teilnehmen/absagen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059832" y="27809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059832" y="3203684"/>
            <a:ext cx="1440160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55576" y="2780928"/>
            <a:ext cx="6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Titel: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55576" y="3203684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Beschreibung: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059832" y="40677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55576" y="4067780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Kategorie: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059832" y="44998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755576" y="4499828"/>
            <a:ext cx="166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Unterkategorie: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059832" y="49318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55576" y="4931876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Preis: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7164288" y="27809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860032" y="2780928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Freie Plätze: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164288" y="32129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5220072" y="5517232"/>
            <a:ext cx="3528392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Teilnehmer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860032" y="321297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Ort: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7164288" y="363573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860032" y="3635732"/>
            <a:ext cx="59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Zeit: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164288" y="40677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860032" y="4067780"/>
            <a:ext cx="211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Event bestätigen bis: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3059832" y="23488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576" y="2348880"/>
            <a:ext cx="134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Organisator: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7164288" y="4499828"/>
            <a:ext cx="1440160" cy="80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Details siehe nächste Folie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860032" y="4499828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Bisherige Teilnehmer: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5292080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Teilnahme absagen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3347864" y="5517232"/>
            <a:ext cx="1800200" cy="108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Organisator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419872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Event bestätigen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020272" y="5949280"/>
            <a:ext cx="1656184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 Event Teilnehmen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4860032" y="2348880"/>
            <a:ext cx="2016224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Nachricht senden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Bildschirmpräsentation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Masken Mock-Ups</vt:lpstr>
      <vt:lpstr>Benutzerdaten</vt:lpstr>
      <vt:lpstr>Benutzerdaten</vt:lpstr>
      <vt:lpstr>Benutzerdaten</vt:lpstr>
      <vt:lpstr>Benutzerdaten</vt:lpstr>
      <vt:lpstr>Freundesliste</vt:lpstr>
      <vt:lpstr>Nachrichten</vt:lpstr>
      <vt:lpstr>Nachrichten</vt:lpstr>
      <vt:lpstr>Event</vt:lpstr>
      <vt:lpstr>Event</vt:lpstr>
    </vt:vector>
  </TitlesOfParts>
  <Company>GAD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Masken Mock-Ups</dc:title>
  <dc:creator>MSGxxxxx</dc:creator>
  <cp:lastModifiedBy>Patrick</cp:lastModifiedBy>
  <cp:revision>23</cp:revision>
  <dcterms:created xsi:type="dcterms:W3CDTF">2012-04-19T06:45:20Z</dcterms:created>
  <dcterms:modified xsi:type="dcterms:W3CDTF">2012-04-21T09:12:03Z</dcterms:modified>
</cp:coreProperties>
</file>