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2639" autoAdjust="0"/>
  </p:normalViewPr>
  <p:slideViewPr>
    <p:cSldViewPr>
      <p:cViewPr varScale="1">
        <p:scale>
          <a:sx n="62" d="100"/>
          <a:sy n="62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dirty="0" err="1" smtClean="0"/>
            <a:t>Inception</a:t>
          </a:r>
          <a:endParaRPr lang="de-DE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/>
        </a:p>
      </dgm:t>
    </dgm:pt>
    <dgm:pt modelId="{D676ACFF-D864-4A74-BC08-FFF521911366}">
      <dgm:prSet phldrT="[Text]"/>
      <dgm:spPr/>
      <dgm:t>
        <a:bodyPr/>
        <a:lstStyle/>
        <a:p>
          <a:r>
            <a:rPr lang="de-DE" dirty="0" smtClean="0"/>
            <a:t>Transition</a:t>
          </a:r>
          <a:endParaRPr lang="de-DE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/>
        </a:p>
      </dgm:t>
    </dgm:pt>
    <dgm:pt modelId="{3A8DBD30-33F4-4BF2-A3E8-CE2DB89DAAF3}">
      <dgm:prSet phldrT="[Text]"/>
      <dgm:spPr>
        <a:solidFill>
          <a:srgbClr val="CC0066"/>
        </a:solidFill>
      </dgm:spPr>
      <dgm:t>
        <a:bodyPr/>
        <a:lstStyle/>
        <a:p>
          <a:r>
            <a:rPr lang="de-DE" dirty="0" smtClean="0"/>
            <a:t>Elaboration</a:t>
          </a:r>
          <a:endParaRPr lang="de-DE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/>
        </a:p>
      </dgm:t>
    </dgm:pt>
    <dgm:pt modelId="{9FFECB61-C811-496D-9F12-F63AD9A2D9EE}">
      <dgm:prSet phldrT="[Text]"/>
      <dgm:spPr>
        <a:solidFill>
          <a:srgbClr val="00CC00"/>
        </a:solidFill>
      </dgm:spPr>
      <dgm:t>
        <a:bodyPr/>
        <a:lstStyle/>
        <a:p>
          <a:r>
            <a:rPr lang="de-DE" dirty="0" err="1" smtClean="0"/>
            <a:t>Construction</a:t>
          </a:r>
          <a:endParaRPr lang="de-DE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err="1" smtClean="0"/>
            <a:t>Inception</a:t>
          </a:r>
          <a:endParaRPr lang="de-DE" sz="3600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Elaboration</a:t>
          </a:r>
          <a:endParaRPr lang="de-DE" sz="2900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 smtClean="0"/>
            <a:t>Construction</a:t>
          </a:r>
          <a:endParaRPr lang="de-DE" sz="2900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Transition</a:t>
          </a:r>
          <a:endParaRPr lang="de-DE" sz="3600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11.04.2012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smtClean="0"/>
              <a:t>???Zwischenstandsfazit</a:t>
            </a:r>
            <a:r>
              <a:rPr lang="de-DE" dirty="0" smtClean="0"/>
              <a:t>???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2x </a:t>
            </a:r>
            <a:r>
              <a:rPr lang="de-DE" smtClean="0"/>
              <a:t>wöchentlich Projekttreffen</a:t>
            </a:r>
            <a:endParaRPr lang="de-DE" dirty="0" smtClean="0"/>
          </a:p>
          <a:p>
            <a:r>
              <a:rPr lang="de-DE" dirty="0" smtClean="0"/>
              <a:t>Freies Repository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</a:p>
          <a:p>
            <a:pPr lvl="1"/>
            <a:r>
              <a:rPr lang="de-DE" dirty="0" smtClean="0"/>
              <a:t>Warum Spring-</a:t>
            </a:r>
            <a:r>
              <a:rPr lang="de-DE" dirty="0" err="1" smtClean="0"/>
              <a:t>Roo</a:t>
            </a:r>
            <a:r>
              <a:rPr lang="de-DE" dirty="0" smtClean="0"/>
              <a:t> (Kurze Vorstellung?)</a:t>
            </a:r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smtClean="0"/>
              <a:t>Apache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r>
              <a:rPr lang="de-DE" dirty="0" smtClean="0"/>
              <a:t>Zeitlinie</a:t>
            </a:r>
          </a:p>
          <a:p>
            <a:pPr lvl="1"/>
            <a:r>
              <a:rPr lang="de-DE" dirty="0" smtClean="0"/>
              <a:t>Zeitraum 21.03. - 11.06.2012</a:t>
            </a:r>
          </a:p>
          <a:p>
            <a:pPr lvl="1"/>
            <a:endParaRPr lang="de-DE" dirty="0" smtClean="0"/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55679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Szenarien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-Case-Modell</a:t>
            </a:r>
          </a:p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Eventalizer</vt:lpstr>
      <vt:lpstr>Agenda</vt:lpstr>
      <vt:lpstr>Steckbrief</vt:lpstr>
      <vt:lpstr>Projektorganisation</vt:lpstr>
      <vt:lpstr>Architekturentscheidungen</vt:lpstr>
      <vt:lpstr>Projektvorgehen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MSGxxxxx</cp:lastModifiedBy>
  <cp:revision>43</cp:revision>
  <dcterms:created xsi:type="dcterms:W3CDTF">2012-04-10T21:23:46Z</dcterms:created>
  <dcterms:modified xsi:type="dcterms:W3CDTF">2012-04-11T22:32:32Z</dcterms:modified>
</cp:coreProperties>
</file>