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76" r:id="rId12"/>
    <p:sldId id="277" r:id="rId13"/>
    <p:sldId id="267" r:id="rId14"/>
    <p:sldId id="278" r:id="rId15"/>
    <p:sldId id="268" r:id="rId16"/>
    <p:sldId id="273" r:id="rId17"/>
    <p:sldId id="283" r:id="rId18"/>
    <p:sldId id="269" r:id="rId19"/>
    <p:sldId id="279" r:id="rId20"/>
    <p:sldId id="274" r:id="rId21"/>
    <p:sldId id="271" r:id="rId22"/>
    <p:sldId id="272" r:id="rId23"/>
    <p:sldId id="282" r:id="rId24"/>
    <p:sldId id="266" r:id="rId25"/>
    <p:sldId id="280" r:id="rId26"/>
    <p:sldId id="270" r:id="rId27"/>
    <p:sldId id="281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 autoAdjust="0"/>
    <p:restoredTop sz="78299" autoAdjust="0"/>
  </p:normalViewPr>
  <p:slideViewPr>
    <p:cSldViewPr>
      <p:cViewPr>
        <p:scale>
          <a:sx n="50" d="100"/>
          <a:sy n="50" d="100"/>
        </p:scale>
        <p:origin x="-95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403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Beispiel: Domänenklassendiagramm in</a:t>
            </a:r>
            <a:r>
              <a:rPr lang="de-DE" baseline="0" dirty="0" smtClean="0"/>
              <a:t> Anwendung gießen</a:t>
            </a:r>
          </a:p>
          <a:p>
            <a:r>
              <a:rPr lang="de-DE" baseline="0" dirty="0" smtClean="0"/>
              <a:t>Technische Mock-</a:t>
            </a:r>
            <a:r>
              <a:rPr lang="de-DE" baseline="0" dirty="0" err="1" smtClean="0"/>
              <a:t>Ups</a:t>
            </a:r>
            <a:r>
              <a:rPr lang="de-DE" baseline="0" dirty="0" smtClean="0"/>
              <a:t> im Browser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27089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00" y="2204864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Feinplanung und Umsetzungskontrolle in separater Aufgabenliste (</a:t>
            </a:r>
            <a:r>
              <a:rPr lang="de-DE" sz="2800" dirty="0" smtClean="0"/>
              <a:t>wöchentliche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Synchronisation)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Lastenheft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Fachliche Begriffe</a:t>
            </a:r>
          </a:p>
          <a:p>
            <a:r>
              <a:rPr lang="de-DE" dirty="0" smtClean="0"/>
              <a:t>Eventalizer</a:t>
            </a:r>
          </a:p>
          <a:p>
            <a:r>
              <a:rPr lang="de-DE" dirty="0" smtClean="0"/>
              <a:t>Event</a:t>
            </a:r>
          </a:p>
          <a:p>
            <a:r>
              <a:rPr lang="de-DE" dirty="0" smtClean="0"/>
              <a:t>Benutzer</a:t>
            </a:r>
          </a:p>
          <a:p>
            <a:r>
              <a:rPr lang="de-DE" dirty="0" smtClean="0"/>
              <a:t>(Event-)Teilnehmer</a:t>
            </a:r>
          </a:p>
          <a:p>
            <a:r>
              <a:rPr lang="de-DE" dirty="0" smtClean="0"/>
              <a:t>(Event-)Organisator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12" y="1628796"/>
            <a:ext cx="5652000" cy="46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Event-Organisator</a:t>
            </a:r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632918">
            <a:off x="566861" y="1734971"/>
            <a:ext cx="3821725" cy="326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324947">
            <a:off x="2112167" y="3326569"/>
            <a:ext cx="3446565" cy="336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02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Anwendungsfalldiagramm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17011"/>
            <a:ext cx="5400000" cy="4764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Bildschirmpräsentation (4:3)</PresentationFormat>
  <Paragraphs>249</Paragraphs>
  <Slides>27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Lastenheft </vt:lpstr>
      <vt:lpstr>Aktuelle Ergebnisse</vt:lpstr>
      <vt:lpstr>Glossar (Begriffsdefinitionen)</vt:lpstr>
      <vt:lpstr>Glossar (Begriffsdefinitionen)</vt:lpstr>
      <vt:lpstr>Aktuelle Ergebnisse</vt:lpstr>
      <vt:lpstr>Risikoanalyse</vt:lpstr>
      <vt:lpstr>Aktuelle Ergebnisse</vt:lpstr>
      <vt:lpstr>Szenarien (1/2)</vt:lpstr>
      <vt:lpstr>Szenarien (2/2)</vt:lpstr>
      <vt:lpstr>Szenarien</vt:lpstr>
      <vt:lpstr>Aktuelle Ergebnisse</vt:lpstr>
      <vt:lpstr>Anwendungsfalldiagramm</vt:lpstr>
      <vt:lpstr>Aktuelle Ergebnisse</vt:lpstr>
      <vt:lpstr>Zwischenfazit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86</cp:revision>
  <dcterms:created xsi:type="dcterms:W3CDTF">2012-04-10T21:23:46Z</dcterms:created>
  <dcterms:modified xsi:type="dcterms:W3CDTF">2012-04-18T15:55:00Z</dcterms:modified>
</cp:coreProperties>
</file>