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67" r:id="rId10"/>
    <p:sldId id="264" r:id="rId11"/>
    <p:sldId id="265" r:id="rId12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D05-51E3-4B22-B9DA-00A49617C588}" type="datetimeFigureOut">
              <a:rPr lang="de-DE" smtClean="0"/>
              <a:pPr/>
              <a:t>01.05.2012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Masken 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</a:t>
            </a:r>
            <a:r>
              <a:rPr lang="de-DE" dirty="0" smtClean="0"/>
              <a:t>teilnehmen/absagen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59832" y="29969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59832" y="3419708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2996952"/>
            <a:ext cx="6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Titel: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55576" y="3419708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Beschreibung: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59832" y="42838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55576" y="428380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Kategorie: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059832" y="47158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55576" y="4715852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Unterkategorie: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59832" y="51479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55576" y="5147900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Preis: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164288" y="29969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860032" y="2996952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Freie Plätze: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164288" y="34290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20072" y="5733256"/>
            <a:ext cx="35283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Teilnehmer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60032" y="3429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164288" y="385175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860032" y="3851756"/>
            <a:ext cx="59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Zeit: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164288" y="42838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860032" y="4283804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 bestätigen bis: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5649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564904"/>
            <a:ext cx="134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Organisator: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292080" y="616530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Teilnahme absagen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20272" y="616530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 Event Teilnehmen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539552" y="4653136"/>
            <a:ext cx="7128792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Selbstständig teilnehmende Benutzer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Teilnehmer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39552" y="2060848"/>
            <a:ext cx="712879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Vom Organisator vorgeschlagen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924944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1: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55576" y="5003884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1: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3059832" y="33477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55576" y="334770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2: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3059832" y="41490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755576" y="414908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n: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3059832" y="50131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55576" y="5435932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2: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3059832" y="544522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55576" y="622802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n: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3059832" y="62373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563888" y="371703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563888" y="57959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4" name="Rechteck 63"/>
          <p:cNvSpPr/>
          <p:nvPr/>
        </p:nvSpPr>
        <p:spPr>
          <a:xfrm>
            <a:off x="3059832" y="24928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55576" y="2492896"/>
            <a:ext cx="18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4860032" y="2492896"/>
            <a:ext cx="223224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Für Event reservieren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Benutzer registrieren</a:t>
            </a:r>
            <a:r>
              <a:rPr lang="de-DE" dirty="0" smtClean="0"/>
              <a:t>, Daten anzeigen/ändern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051720" y="3140968"/>
            <a:ext cx="3960440" cy="810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Nur bei Registrierung / Änderung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427984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123728" y="3573016"/>
            <a:ext cx="23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 wiederholen: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27984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4005064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427984" y="4427820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123728" y="4427820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Straße / Hausnummer: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427984" y="48598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123728" y="4859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PLZ / Ort: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859868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427984" y="5291916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123728" y="5291916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Geburtsdatum: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851920" y="5805264"/>
            <a:ext cx="201622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registrieren/ändern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anmelden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anmelden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 anfordern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anfordern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Persönliche Daten anzeigen/ändern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936" y="27089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691680" y="270892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Hobbys: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2708920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Foto</a:t>
            </a:r>
          </a:p>
        </p:txBody>
      </p:sp>
      <p:sp>
        <p:nvSpPr>
          <p:cNvPr id="10" name="Rechteck 9"/>
          <p:cNvSpPr/>
          <p:nvPr/>
        </p:nvSpPr>
        <p:spPr>
          <a:xfrm>
            <a:off x="3995936" y="314096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91680" y="3140968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Wohnort: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95936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691680" y="357301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95936" y="3995772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91680" y="3995772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Begrüßungstext: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995936" y="44278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691680" y="442782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Mailbenachrichtigung:</a:t>
            </a:r>
          </a:p>
        </p:txBody>
      </p:sp>
      <p:sp>
        <p:nvSpPr>
          <p:cNvPr id="21" name="Rechteck 20"/>
          <p:cNvSpPr/>
          <p:nvPr/>
        </p:nvSpPr>
        <p:spPr>
          <a:xfrm>
            <a:off x="3779912" y="486916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bestätigen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436096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12360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580112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5580112" y="31409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580112" y="3563724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580112" y="3995772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7956376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Freundesliste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Freundes/Blockier-Liste verwalten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40968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3167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Freundesliste: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42798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Freundesliste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58822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</a:t>
            </a:r>
            <a:r>
              <a:rPr lang="de-DE" dirty="0" err="1" smtClean="0"/>
              <a:t>Blockierliste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427984" y="450912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123728" y="4499828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Blockierliste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940152" y="4077072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Freundesliste nehmen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940152" y="5445224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</a:t>
            </a:r>
            <a:r>
              <a:rPr lang="de-DE" dirty="0" err="1" smtClean="0"/>
              <a:t>Blockierliste</a:t>
            </a:r>
            <a:r>
              <a:rPr lang="de-DE" dirty="0" smtClean="0"/>
              <a:t> nehmen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 </a:t>
            </a:r>
            <a:r>
              <a:rPr lang="de-DE" dirty="0" smtClean="0"/>
              <a:t>schreiben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Empfänger: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5026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40968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Nachrichtentext: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804248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Abschicken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699628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123728" y="2699628"/>
            <a:ext cx="12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Überschrift: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Nachrichtenliste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1: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668344" y="227687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269962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123728" y="2699628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2: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668344" y="2699628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27984" y="313167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23728" y="313167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3: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668344" y="313167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427984" y="35637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123728" y="356372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4: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68344" y="3563724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280239" y="39957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427984" y="442782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123728" y="4427820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n: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668344" y="4427820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6876256" y="227687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6876256" y="2699628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876256" y="3131676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6876256" y="3563724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876256" y="442782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>
            <a:off x="5220072" y="5733256"/>
            <a:ext cx="35283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Organisator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292080" y="616530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</a:t>
            </a:r>
            <a:endParaRPr lang="de-DE" dirty="0" smtClean="0"/>
          </a:p>
          <a:p>
            <a:pPr algn="ctr"/>
            <a:r>
              <a:rPr lang="de-DE" dirty="0" smtClean="0"/>
              <a:t>absagen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7020272" y="616530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 bestätigen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</a:t>
            </a:r>
            <a:r>
              <a:rPr lang="de-DE" dirty="0" smtClean="0"/>
              <a:t>anlegen/bestätigen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59832" y="29969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59832" y="3419708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2996952"/>
            <a:ext cx="6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Titel: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55576" y="3419708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Beschreibung: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59832" y="42838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55576" y="428380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Kategorie: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059832" y="47158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55576" y="4715852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Unterkategorie: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59832" y="51479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55576" y="5147900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Preis: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164288" y="299695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860032" y="2996952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Freie Plätze: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164288" y="34290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4860032" y="3429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164288" y="385175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860032" y="3851756"/>
            <a:ext cx="59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Zeit: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164288" y="42838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860032" y="4283804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 bestätigen bis: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5649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564904"/>
            <a:ext cx="134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Organisator: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Masken Mock-Ups</vt:lpstr>
      <vt:lpstr>Benutzerdaten</vt:lpstr>
      <vt:lpstr>Benutzerdaten</vt:lpstr>
      <vt:lpstr>Benutzerdaten</vt:lpstr>
      <vt:lpstr>Benutzerdaten</vt:lpstr>
      <vt:lpstr>Freundesliste</vt:lpstr>
      <vt:lpstr>Nachrichten</vt:lpstr>
      <vt:lpstr>Nachrichten</vt:lpstr>
      <vt:lpstr>Event</vt:lpstr>
      <vt:lpstr>Event</vt:lpstr>
      <vt:lpstr>Event</vt:lpstr>
    </vt:vector>
  </TitlesOfParts>
  <Company>GAD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Masken Mock-Ups</dc:title>
  <dc:creator>MSGxxxxx</dc:creator>
  <cp:lastModifiedBy>Alexander</cp:lastModifiedBy>
  <cp:revision>32</cp:revision>
  <dcterms:created xsi:type="dcterms:W3CDTF">2012-04-19T06:45:20Z</dcterms:created>
  <dcterms:modified xsi:type="dcterms:W3CDTF">2012-05-01T19:26:54Z</dcterms:modified>
</cp:coreProperties>
</file>