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87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84630" autoAdjust="0"/>
  </p:normalViewPr>
  <p:slideViewPr>
    <p:cSldViewPr>
      <p:cViewPr>
        <p:scale>
          <a:sx n="70" d="100"/>
          <a:sy n="70" d="100"/>
        </p:scale>
        <p:origin x="-1254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3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69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4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Lastenheft: wird nicht gezeigt, wurde fertiggestellt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xmlns="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1205</Words>
  <Application>Microsoft Office PowerPoint</Application>
  <PresentationFormat>Bildschirmpräsentation (4:3)</PresentationFormat>
  <Paragraphs>375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2012-04-21T07:13:10Z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