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6" autoAdjust="0"/>
    <p:restoredTop sz="79143" autoAdjust="0"/>
  </p:normalViewPr>
  <p:slideViewPr>
    <p:cSldViewPr>
      <p:cViewPr varScale="1">
        <p:scale>
          <a:sx n="84" d="100"/>
          <a:sy n="84" d="100"/>
        </p:scale>
        <p:origin x="-164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1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Beispiel: Domänenklassendiagramm in</a:t>
            </a:r>
            <a:r>
              <a:rPr lang="de-DE" baseline="0" dirty="0" smtClean="0"/>
              <a:t> Anwendung gießen</a:t>
            </a:r>
          </a:p>
          <a:p>
            <a:r>
              <a:rPr lang="de-DE" baseline="0" dirty="0" smtClean="0"/>
              <a:t>Technische Mock-</a:t>
            </a:r>
            <a:r>
              <a:rPr lang="de-DE" baseline="0" dirty="0" err="1" smtClean="0"/>
              <a:t>Ups</a:t>
            </a:r>
            <a:r>
              <a:rPr lang="de-DE" baseline="0" dirty="0" smtClean="0"/>
              <a:t> im Browser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erst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</a:t>
            </a:r>
            <a:r>
              <a:rPr lang="de-DE" dirty="0" err="1" smtClean="0"/>
              <a:t>Iterations</a:t>
            </a:r>
            <a:r>
              <a:rPr lang="de-DE" dirty="0" smtClean="0"/>
              <a:t>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</a:t>
            </a:r>
            <a:r>
              <a:rPr lang="de-DE" baseline="0" dirty="0" err="1" smtClean="0"/>
              <a:t>Implemtierung</a:t>
            </a:r>
            <a:r>
              <a:rPr lang="de-DE" baseline="0" dirty="0" smtClean="0"/>
              <a:t>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  <a:endParaRPr lang="de-DE" dirty="0" smtClean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dirty="0" err="1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27089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187624" y="206084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74635" y="344908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758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smtClean="0"/>
              <a:t>Event-)Teilnehmer</a:t>
            </a:r>
          </a:p>
          <a:p>
            <a:pPr lvl="1"/>
            <a:r>
              <a:rPr lang="de-DE" dirty="0" smtClean="0"/>
              <a:t>(</a:t>
            </a:r>
            <a:r>
              <a:rPr lang="de-DE" dirty="0" smtClean="0"/>
              <a:t>Event-</a:t>
            </a:r>
            <a:r>
              <a:rPr lang="de-DE" dirty="0" smtClean="0"/>
              <a:t>)</a:t>
            </a:r>
            <a:r>
              <a:rPr lang="de-DE" dirty="0" smtClean="0"/>
              <a:t>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60606" y="39153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312" y="1628796"/>
            <a:ext cx="5652000" cy="465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02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825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397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Event-Organisator</a:t>
            </a:r>
          </a:p>
          <a:p>
            <a:r>
              <a:rPr lang="de-DE" dirty="0" smtClean="0"/>
              <a:t>Event-Teilnehmer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632918">
            <a:off x="566861" y="1734971"/>
            <a:ext cx="3821725" cy="3269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324947">
            <a:off x="2112167" y="3326569"/>
            <a:ext cx="3446565" cy="3364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Anwendungsfalldiagramm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17011"/>
            <a:ext cx="5400000" cy="47643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  <a:endParaRPr lang="de-DE" dirty="0" smtClean="0"/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  <a:endParaRPr lang="de-DE" dirty="0" smtClean="0"/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</a:t>
            </a:r>
            <a:r>
              <a:rPr lang="de-DE" dirty="0" smtClean="0"/>
              <a:t>Modeling</a:t>
            </a:r>
            <a:br>
              <a:rPr lang="de-DE" dirty="0" smtClean="0"/>
            </a:br>
            <a:r>
              <a:rPr lang="de-DE" dirty="0" smtClean="0"/>
              <a:t>Language</a:t>
            </a:r>
            <a:r>
              <a:rPr lang="de-DE" dirty="0" smtClean="0"/>
              <a:t> </a:t>
            </a:r>
            <a:r>
              <a:rPr lang="de-DE" dirty="0" smtClean="0"/>
              <a:t>(</a:t>
            </a:r>
            <a:r>
              <a:rPr lang="de-DE" dirty="0" smtClean="0"/>
              <a:t>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10164" r="51639" b="336"/>
          <a:stretch>
            <a:fillRect/>
          </a:stretch>
        </p:blipFill>
        <p:spPr bwMode="auto">
          <a:xfrm>
            <a:off x="1250776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 smtClean="0"/>
          </a:p>
          <a:p>
            <a:r>
              <a:rPr lang="de-DE" dirty="0" smtClean="0"/>
              <a:t>Wöchentliche </a:t>
            </a:r>
            <a:r>
              <a:rPr lang="de-DE" dirty="0" smtClean="0"/>
              <a:t>Jour fixe</a:t>
            </a:r>
          </a:p>
          <a:p>
            <a:endParaRPr lang="de-DE" dirty="0" smtClean="0"/>
          </a:p>
          <a:p>
            <a:r>
              <a:rPr lang="de-DE" dirty="0" smtClean="0"/>
              <a:t>Auf- </a:t>
            </a:r>
            <a:r>
              <a:rPr lang="de-DE" dirty="0" smtClean="0"/>
              <a:t>und Verteilung der Aufgaben/-</a:t>
            </a:r>
            <a:r>
              <a:rPr lang="de-DE" dirty="0" smtClean="0"/>
              <a:t>pakete</a:t>
            </a:r>
          </a:p>
          <a:p>
            <a:endParaRPr lang="de-DE" dirty="0" smtClean="0"/>
          </a:p>
          <a:p>
            <a:r>
              <a:rPr lang="de-DE" dirty="0" smtClean="0"/>
              <a:t>Transparenz </a:t>
            </a:r>
            <a:r>
              <a:rPr lang="de-DE" dirty="0" smtClean="0"/>
              <a:t>und </a:t>
            </a:r>
            <a:r>
              <a:rPr lang="de-DE" dirty="0" smtClean="0"/>
              <a:t>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5345943" y="4626838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588008" y="1600200"/>
            <a:ext cx="749808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dirty="0" err="1"/>
              <a:t>Versionierung</a:t>
            </a:r>
            <a:r>
              <a:rPr lang="de-DE" dirty="0"/>
              <a:t> der Dokumente &amp; des Quellcodes</a:t>
            </a:r>
          </a:p>
          <a:p>
            <a:r>
              <a:rPr lang="de-DE" dirty="0"/>
              <a:t>Erste Dokumente über Google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Spätere Entscheidung für Freies Repository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webbasierter Hosting-Dienst für Open-Source-Software-Entwicklungsprojekte</a:t>
            </a:r>
          </a:p>
          <a:p>
            <a:pPr lvl="1"/>
            <a:r>
              <a:rPr lang="de-DE" dirty="0"/>
              <a:t>Verwendet das Versionsverwaltungssystem </a:t>
            </a:r>
            <a:r>
              <a:rPr lang="de-DE" dirty="0" err="1"/>
              <a:t>Git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(freie Software zur verteilten Versionsverwaltung)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8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8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1096</Words>
  <Application>Microsoft Office PowerPoint</Application>
  <PresentationFormat>Bildschirmpräsentation (4:3)</PresentationFormat>
  <Paragraphs>300</Paragraphs>
  <Slides>27</Slides>
  <Notes>14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projektstudiumvorlage</vt:lpstr>
      <vt:lpstr>Projekt: „Eventalizer“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Glossar (Begriffsdefinitionen)</vt:lpstr>
      <vt:lpstr>Aktuelle Ergebnisse</vt:lpstr>
      <vt:lpstr>Aktuelle Ergebnisse</vt:lpstr>
      <vt:lpstr>Risikoanalyse</vt:lpstr>
      <vt:lpstr>Aktuelle Ergebnisse</vt:lpstr>
      <vt:lpstr>Szenarien (1/2)</vt:lpstr>
      <vt:lpstr>Szenarien (2/2)</vt:lpstr>
      <vt:lpstr>Szenarien</vt:lpstr>
      <vt:lpstr>Aktuelle Ergebnisse</vt:lpstr>
      <vt:lpstr>Anwendungsfalldiagramm</vt:lpstr>
      <vt:lpstr>Aktuelle Ergebnisse</vt:lpstr>
      <vt:lpstr>Zwischenfazit und Ausblick</vt:lpstr>
      <vt:lpstr>PowerPoint-Präsentation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2012-04-19T16:42:38Z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